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notesMasterIdLst>
    <p:notesMasterId r:id="rId138"/>
  </p:notesMasterIdLst>
  <p:sldIdLst>
    <p:sldId id="646" r:id="rId2"/>
    <p:sldId id="767" r:id="rId3"/>
    <p:sldId id="768" r:id="rId4"/>
    <p:sldId id="480" r:id="rId5"/>
    <p:sldId id="765" r:id="rId6"/>
    <p:sldId id="766" r:id="rId7"/>
    <p:sldId id="696" r:id="rId8"/>
    <p:sldId id="697" r:id="rId9"/>
    <p:sldId id="698" r:id="rId10"/>
    <p:sldId id="764" r:id="rId11"/>
    <p:sldId id="700" r:id="rId12"/>
    <p:sldId id="488" r:id="rId13"/>
    <p:sldId id="723" r:id="rId14"/>
    <p:sldId id="724" r:id="rId15"/>
    <p:sldId id="671" r:id="rId16"/>
    <p:sldId id="490" r:id="rId17"/>
    <p:sldId id="676" r:id="rId18"/>
    <p:sldId id="495" r:id="rId19"/>
    <p:sldId id="685" r:id="rId20"/>
    <p:sldId id="381" r:id="rId21"/>
    <p:sldId id="725" r:id="rId22"/>
    <p:sldId id="386" r:id="rId23"/>
    <p:sldId id="726" r:id="rId24"/>
    <p:sldId id="387" r:id="rId25"/>
    <p:sldId id="691" r:id="rId26"/>
    <p:sldId id="388" r:id="rId27"/>
    <p:sldId id="728" r:id="rId28"/>
    <p:sldId id="389" r:id="rId29"/>
    <p:sldId id="729" r:id="rId30"/>
    <p:sldId id="707" r:id="rId31"/>
    <p:sldId id="730" r:id="rId32"/>
    <p:sldId id="390" r:id="rId33"/>
    <p:sldId id="447" r:id="rId34"/>
    <p:sldId id="448" r:id="rId35"/>
    <p:sldId id="553" r:id="rId36"/>
    <p:sldId id="449" r:id="rId37"/>
    <p:sldId id="554" r:id="rId38"/>
    <p:sldId id="450" r:id="rId39"/>
    <p:sldId id="457" r:id="rId40"/>
    <p:sldId id="458" r:id="rId41"/>
    <p:sldId id="737" r:id="rId42"/>
    <p:sldId id="711" r:id="rId43"/>
    <p:sldId id="738" r:id="rId44"/>
    <p:sldId id="717" r:id="rId45"/>
    <p:sldId id="739" r:id="rId46"/>
    <p:sldId id="715" r:id="rId47"/>
    <p:sldId id="740" r:id="rId48"/>
    <p:sldId id="464" r:id="rId49"/>
    <p:sldId id="467" r:id="rId50"/>
    <p:sldId id="468" r:id="rId51"/>
    <p:sldId id="731" r:id="rId52"/>
    <p:sldId id="732" r:id="rId53"/>
    <p:sldId id="572" r:id="rId54"/>
    <p:sldId id="471" r:id="rId55"/>
    <p:sldId id="733" r:id="rId56"/>
    <p:sldId id="734" r:id="rId57"/>
    <p:sldId id="574" r:id="rId58"/>
    <p:sldId id="473" r:id="rId59"/>
    <p:sldId id="575" r:id="rId60"/>
    <p:sldId id="474" r:id="rId61"/>
    <p:sldId id="576" r:id="rId62"/>
    <p:sldId id="475" r:id="rId63"/>
    <p:sldId id="273" r:id="rId64"/>
    <p:sldId id="274" r:id="rId65"/>
    <p:sldId id="579" r:id="rId66"/>
    <p:sldId id="275" r:id="rId67"/>
    <p:sldId id="741" r:id="rId68"/>
    <p:sldId id="742" r:id="rId69"/>
    <p:sldId id="743" r:id="rId70"/>
    <p:sldId id="744" r:id="rId71"/>
    <p:sldId id="745" r:id="rId72"/>
    <p:sldId id="746" r:id="rId73"/>
    <p:sldId id="581" r:id="rId74"/>
    <p:sldId id="276" r:id="rId75"/>
    <p:sldId id="582" r:id="rId76"/>
    <p:sldId id="277" r:id="rId77"/>
    <p:sldId id="769" r:id="rId78"/>
    <p:sldId id="770" r:id="rId79"/>
    <p:sldId id="292" r:id="rId80"/>
    <p:sldId id="293" r:id="rId81"/>
    <p:sldId id="735" r:id="rId82"/>
    <p:sldId id="736" r:id="rId83"/>
    <p:sldId id="654" r:id="rId84"/>
    <p:sldId id="294" r:id="rId85"/>
    <p:sldId id="656" r:id="rId86"/>
    <p:sldId id="296" r:id="rId87"/>
    <p:sldId id="771" r:id="rId88"/>
    <p:sldId id="772" r:id="rId89"/>
    <p:sldId id="657" r:id="rId90"/>
    <p:sldId id="297" r:id="rId91"/>
    <p:sldId id="659" r:id="rId92"/>
    <p:sldId id="300" r:id="rId93"/>
    <p:sldId id="413" r:id="rId94"/>
    <p:sldId id="414" r:id="rId95"/>
    <p:sldId id="596" r:id="rId96"/>
    <p:sldId id="416" r:id="rId97"/>
    <p:sldId id="597" r:id="rId98"/>
    <p:sldId id="419" r:id="rId99"/>
    <p:sldId id="598" r:id="rId100"/>
    <p:sldId id="420" r:id="rId101"/>
    <p:sldId id="757" r:id="rId102"/>
    <p:sldId id="758" r:id="rId103"/>
    <p:sldId id="599" r:id="rId104"/>
    <p:sldId id="421" r:id="rId105"/>
    <p:sldId id="600" r:id="rId106"/>
    <p:sldId id="422" r:id="rId107"/>
    <p:sldId id="755" r:id="rId108"/>
    <p:sldId id="756" r:id="rId109"/>
    <p:sldId id="425" r:id="rId110"/>
    <p:sldId id="426" r:id="rId111"/>
    <p:sldId id="749" r:id="rId112"/>
    <p:sldId id="427" r:id="rId113"/>
    <p:sldId id="751" r:id="rId114"/>
    <p:sldId id="428" r:id="rId115"/>
    <p:sldId id="752" r:id="rId116"/>
    <p:sldId id="434" r:id="rId117"/>
    <p:sldId id="436" r:id="rId118"/>
    <p:sldId id="437" r:id="rId119"/>
    <p:sldId id="611" r:id="rId120"/>
    <p:sldId id="438" r:id="rId121"/>
    <p:sldId id="612" r:id="rId122"/>
    <p:sldId id="439" r:id="rId123"/>
    <p:sldId id="614" r:id="rId124"/>
    <p:sldId id="444" r:id="rId125"/>
    <p:sldId id="497" r:id="rId126"/>
    <p:sldId id="498" r:id="rId127"/>
    <p:sldId id="759" r:id="rId128"/>
    <p:sldId id="760" r:id="rId129"/>
    <p:sldId id="619" r:id="rId130"/>
    <p:sldId id="500" r:id="rId131"/>
    <p:sldId id="761" r:id="rId132"/>
    <p:sldId id="762" r:id="rId133"/>
    <p:sldId id="623" r:id="rId134"/>
    <p:sldId id="504" r:id="rId135"/>
    <p:sldId id="626" r:id="rId136"/>
    <p:sldId id="507" r:id="rId13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243" autoAdjust="0"/>
    <p:restoredTop sz="96395" autoAdjust="0"/>
  </p:normalViewPr>
  <p:slideViewPr>
    <p:cSldViewPr snapToGrid="0">
      <p:cViewPr>
        <p:scale>
          <a:sx n="50" d="100"/>
          <a:sy n="50" d="100"/>
        </p:scale>
        <p:origin x="2310" y="13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6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notesViewPr>
    <p:cSldViewPr snapToGrid="0">
      <p:cViewPr>
        <p:scale>
          <a:sx n="10" d="100"/>
          <a:sy n="10" d="100"/>
        </p:scale>
        <p:origin x="5424" y="22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latin typeface="Agency FB" panose="020B050302020202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latin typeface="Agency FB" panose="020B0503020202020204" pitchFamily="34" charset="0"/>
              </a:defRPr>
            </a:lvl1pPr>
          </a:lstStyle>
          <a:p>
            <a:fld id="{ABF485D1-2685-46BE-AD51-063DD1DA6871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latin typeface="Agency FB" panose="020B050302020202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latin typeface="Agency FB" panose="020B0503020202020204" pitchFamily="34" charset="0"/>
              </a:defRPr>
            </a:lvl1pPr>
          </a:lstStyle>
          <a:p>
            <a:fld id="{11C2512E-0F1D-4053-9D34-F1266C896FFB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2281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Agency FB" panose="020B0503020202020204" pitchFamily="34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2512E-0F1D-4053-9D34-F1266C896FFB}" type="slidenum">
              <a:rPr lang="he-IL" smtClean="0"/>
              <a:t>1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3145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2276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6604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1160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90223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7677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74827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414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3194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4771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1272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e-I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6163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272DB5C2-A964-4DFD-B3FE-913B1E57F9FC}" type="datetimeFigureOut">
              <a:rPr lang="he-IL" smtClean="0"/>
              <a:pPr/>
              <a:t>ט"ז/אלול/תשע"ו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gency FB" panose="020B0503020202020204" pitchFamily="34" charset="0"/>
              </a:defRPr>
            </a:lvl1pPr>
          </a:lstStyle>
          <a:p>
            <a:fld id="{115329BC-AA22-4EF2-B741-6A7EEF629444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8800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gency FB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0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Perceptron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Cross-Scale Patch Recurrence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9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84319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</p:spTree>
    <p:extLst>
      <p:ext uri="{BB962C8B-B14F-4D97-AF65-F5344CB8AC3E}">
        <p14:creationId xmlns:p14="http://schemas.microsoft.com/office/powerpoint/2010/main" val="265131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9559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Perceptron</a:t>
            </a:r>
          </a:p>
        </p:txBody>
      </p:sp>
    </p:spTree>
    <p:extLst>
      <p:ext uri="{BB962C8B-B14F-4D97-AF65-F5344CB8AC3E}">
        <p14:creationId xmlns:p14="http://schemas.microsoft.com/office/powerpoint/2010/main" val="66662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99323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</p:spTree>
    <p:extLst>
      <p:ext uri="{BB962C8B-B14F-4D97-AF65-F5344CB8AC3E}">
        <p14:creationId xmlns:p14="http://schemas.microsoft.com/office/powerpoint/2010/main" val="304304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16761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</p:spTree>
    <p:extLst>
      <p:ext uri="{BB962C8B-B14F-4D97-AF65-F5344CB8AC3E}">
        <p14:creationId xmlns:p14="http://schemas.microsoft.com/office/powerpoint/2010/main" val="292874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2130" y="896441"/>
            <a:ext cx="9601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46546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2130" y="896441"/>
            <a:ext cx="9601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</p:spTree>
    <p:extLst>
      <p:ext uri="{BB962C8B-B14F-4D97-AF65-F5344CB8AC3E}">
        <p14:creationId xmlns:p14="http://schemas.microsoft.com/office/powerpoint/2010/main" val="164449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5400" y="896441"/>
            <a:ext cx="9601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87230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2130" y="896441"/>
            <a:ext cx="9601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</p:spTree>
    <p:extLst>
      <p:ext uri="{BB962C8B-B14F-4D97-AF65-F5344CB8AC3E}">
        <p14:creationId xmlns:p14="http://schemas.microsoft.com/office/powerpoint/2010/main" val="346271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5400" y="896441"/>
            <a:ext cx="9601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54404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2130" y="896441"/>
            <a:ext cx="9601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0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5400" y="896441"/>
            <a:ext cx="96012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63356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31333" r="14408" b="4667"/>
          <a:stretch/>
        </p:blipFill>
        <p:spPr>
          <a:xfrm>
            <a:off x="1292130" y="896441"/>
            <a:ext cx="9601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</p:spTree>
    <p:extLst>
      <p:ext uri="{BB962C8B-B14F-4D97-AF65-F5344CB8AC3E}">
        <p14:creationId xmlns:p14="http://schemas.microsoft.com/office/powerpoint/2010/main" val="157621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419923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</p:spTree>
    <p:extLst>
      <p:ext uri="{BB962C8B-B14F-4D97-AF65-F5344CB8AC3E}">
        <p14:creationId xmlns:p14="http://schemas.microsoft.com/office/powerpoint/2010/main" val="38176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51006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47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</p:spTree>
    <p:extLst>
      <p:ext uri="{BB962C8B-B14F-4D97-AF65-F5344CB8AC3E}">
        <p14:creationId xmlns:p14="http://schemas.microsoft.com/office/powerpoint/2010/main" val="259229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9165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4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48675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Perceptron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52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5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9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7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0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4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1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3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Cross-Scale Patch Recurrence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9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1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64" y="952500"/>
            <a:ext cx="439787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8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26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39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1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25" y="952500"/>
            <a:ext cx="521474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0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35664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17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</p:spTree>
    <p:extLst>
      <p:ext uri="{BB962C8B-B14F-4D97-AF65-F5344CB8AC3E}">
        <p14:creationId xmlns:p14="http://schemas.microsoft.com/office/powerpoint/2010/main" val="161488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94170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KSVD</a:t>
            </a:r>
          </a:p>
        </p:txBody>
      </p:sp>
    </p:spTree>
    <p:extLst>
      <p:ext uri="{BB962C8B-B14F-4D97-AF65-F5344CB8AC3E}">
        <p14:creationId xmlns:p14="http://schemas.microsoft.com/office/powerpoint/2010/main" val="225045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22044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Cross-Scale Patch Recurrence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8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02091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Perceptron</a:t>
            </a:r>
          </a:p>
        </p:txBody>
      </p:sp>
    </p:spTree>
    <p:extLst>
      <p:ext uri="{BB962C8B-B14F-4D97-AF65-F5344CB8AC3E}">
        <p14:creationId xmlns:p14="http://schemas.microsoft.com/office/powerpoint/2010/main" val="208270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87775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</p:spTree>
    <p:extLst>
      <p:ext uri="{BB962C8B-B14F-4D97-AF65-F5344CB8AC3E}">
        <p14:creationId xmlns:p14="http://schemas.microsoft.com/office/powerpoint/2010/main" val="82868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39831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22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89986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1" r="10050" b="36102"/>
          <a:stretch/>
        </p:blipFill>
        <p:spPr>
          <a:xfrm>
            <a:off x="1624001" y="952500"/>
            <a:ext cx="89439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</p:spTree>
    <p:extLst>
      <p:ext uri="{BB962C8B-B14F-4D97-AF65-F5344CB8AC3E}">
        <p14:creationId xmlns:p14="http://schemas.microsoft.com/office/powerpoint/2010/main" val="215193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46" y="952500"/>
            <a:ext cx="56005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4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46" y="952500"/>
            <a:ext cx="56005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4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46" y="952500"/>
            <a:ext cx="56005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46" y="952500"/>
            <a:ext cx="56005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0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46" y="952500"/>
            <a:ext cx="56005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108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746" y="952500"/>
            <a:ext cx="56005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9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64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1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8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8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5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7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72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1143000"/>
            <a:ext cx="821355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7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9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6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9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4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2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Shrinkage Fields (Pairwise)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9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5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0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KSVD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2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Perceptron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4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59" y="952500"/>
            <a:ext cx="78466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47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2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6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1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2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3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1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81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30" y="953591"/>
            <a:ext cx="74676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9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5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1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Cross-Scale Patch Recurrence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7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9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Perceptron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967" y="952500"/>
            <a:ext cx="748006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2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25548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Nonlocal Means</a:t>
            </a:r>
          </a:p>
        </p:txBody>
      </p:sp>
    </p:spTree>
    <p:extLst>
      <p:ext uri="{BB962C8B-B14F-4D97-AF65-F5344CB8AC3E}">
        <p14:creationId xmlns:p14="http://schemas.microsoft.com/office/powerpoint/2010/main" val="402608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97236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KSVD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3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</p:spTree>
    <p:extLst>
      <p:ext uri="{BB962C8B-B14F-4D97-AF65-F5344CB8AC3E}">
        <p14:creationId xmlns:p14="http://schemas.microsoft.com/office/powerpoint/2010/main" val="11234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68474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Variation </a:t>
            </a:r>
          </a:p>
        </p:txBody>
      </p:sp>
    </p:spTree>
    <p:extLst>
      <p:ext uri="{BB962C8B-B14F-4D97-AF65-F5344CB8AC3E}">
        <p14:creationId xmlns:p14="http://schemas.microsoft.com/office/powerpoint/2010/main" val="1802161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45200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</a:p>
        </p:txBody>
      </p:sp>
    </p:spTree>
    <p:extLst>
      <p:ext uri="{BB962C8B-B14F-4D97-AF65-F5344CB8AC3E}">
        <p14:creationId xmlns:p14="http://schemas.microsoft.com/office/powerpoint/2010/main" val="1820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760973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Shrinkage Fields (Pairwise)</a:t>
            </a:r>
          </a:p>
        </p:txBody>
      </p:sp>
    </p:spTree>
    <p:extLst>
      <p:ext uri="{BB962C8B-B14F-4D97-AF65-F5344CB8AC3E}">
        <p14:creationId xmlns:p14="http://schemas.microsoft.com/office/powerpoint/2010/main" val="249448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64106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44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870192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01" y="952500"/>
            <a:ext cx="532839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4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Shrinkage Fields (7x7)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0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5425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656" y="952500"/>
            <a:ext cx="5808689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Perceptron</a:t>
            </a:r>
          </a:p>
        </p:txBody>
      </p:sp>
    </p:spTree>
    <p:extLst>
      <p:ext uri="{BB962C8B-B14F-4D97-AF65-F5344CB8AC3E}">
        <p14:creationId xmlns:p14="http://schemas.microsoft.com/office/powerpoint/2010/main" val="264095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77694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BM3D</a:t>
            </a:r>
          </a:p>
        </p:txBody>
      </p:sp>
    </p:spTree>
    <p:extLst>
      <p:ext uri="{BB962C8B-B14F-4D97-AF65-F5344CB8AC3E}">
        <p14:creationId xmlns:p14="http://schemas.microsoft.com/office/powerpoint/2010/main" val="185011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35480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346514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KSVD</a:t>
            </a:r>
          </a:p>
        </p:txBody>
      </p:sp>
    </p:spTree>
    <p:extLst>
      <p:ext uri="{BB962C8B-B14F-4D97-AF65-F5344CB8AC3E}">
        <p14:creationId xmlns:p14="http://schemas.microsoft.com/office/powerpoint/2010/main" val="286518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01" y="952500"/>
            <a:ext cx="8563598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27000"/>
            <a:ext cx="12185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15594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4000">
        <p:fade/>
      </p:transition>
    </mc:Choice>
    <mc:Fallback>
      <p:transition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5400" b="1" dirty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1168</TotalTime>
  <Words>183</Words>
  <Application>Microsoft Office PowerPoint</Application>
  <PresentationFormat>Widescreen</PresentationFormat>
  <Paragraphs>137</Paragraphs>
  <Slides>136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1" baseType="lpstr">
      <vt:lpstr>Agency FB</vt:lpstr>
      <vt:lpstr>Arial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Prior Visualization Paper ID 1169  Supplementary Materials</dc:title>
  <dc:creator>stamarot</dc:creator>
  <cp:lastModifiedBy>stamarot</cp:lastModifiedBy>
  <cp:revision>113</cp:revision>
  <dcterms:created xsi:type="dcterms:W3CDTF">2016-03-20T10:00:02Z</dcterms:created>
  <dcterms:modified xsi:type="dcterms:W3CDTF">2016-09-19T16:06:46Z</dcterms:modified>
</cp:coreProperties>
</file>