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06" r:id="rId2"/>
  </p:sldMasterIdLst>
  <p:notesMasterIdLst>
    <p:notesMasterId r:id="rId24"/>
  </p:notesMasterIdLst>
  <p:handoutMasterIdLst>
    <p:handoutMasterId r:id="rId25"/>
  </p:handoutMasterIdLst>
  <p:sldIdLst>
    <p:sldId id="1825" r:id="rId3"/>
    <p:sldId id="1977" r:id="rId4"/>
    <p:sldId id="1939" r:id="rId5"/>
    <p:sldId id="1974" r:id="rId6"/>
    <p:sldId id="1962" r:id="rId7"/>
    <p:sldId id="1984" r:id="rId8"/>
    <p:sldId id="1983" r:id="rId9"/>
    <p:sldId id="1976" r:id="rId10"/>
    <p:sldId id="1978" r:id="rId11"/>
    <p:sldId id="1994" r:id="rId12"/>
    <p:sldId id="1997" r:id="rId13"/>
    <p:sldId id="1998" r:id="rId14"/>
    <p:sldId id="1986" r:id="rId15"/>
    <p:sldId id="1988" r:id="rId16"/>
    <p:sldId id="1933" r:id="rId17"/>
    <p:sldId id="1990" r:id="rId18"/>
    <p:sldId id="1991" r:id="rId19"/>
    <p:sldId id="1958" r:id="rId20"/>
    <p:sldId id="1968" r:id="rId21"/>
    <p:sldId id="1992" r:id="rId22"/>
    <p:sldId id="2000" r:id="rId23"/>
  </p:sldIdLst>
  <p:sldSz cx="12192000" cy="6858000"/>
  <p:notesSz cx="7099300" cy="10234613"/>
  <p:custDataLst>
    <p:tags r:id="rId2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00"/>
    <a:srgbClr val="333333"/>
    <a:srgbClr val="DC5419"/>
    <a:srgbClr val="1472B7"/>
    <a:srgbClr val="0077C5"/>
    <a:srgbClr val="B64615"/>
    <a:srgbClr val="FF7F7F"/>
    <a:srgbClr val="DA573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55906" autoAdjust="0"/>
  </p:normalViewPr>
  <p:slideViewPr>
    <p:cSldViewPr snapToGrid="0">
      <p:cViewPr varScale="1">
        <p:scale>
          <a:sx n="61" d="100"/>
          <a:sy n="61" d="100"/>
        </p:scale>
        <p:origin x="107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728"/>
    </p:cViewPr>
  </p:sorterViewPr>
  <p:notesViewPr>
    <p:cSldViewPr snapToGrid="0">
      <p:cViewPr varScale="1">
        <p:scale>
          <a:sx n="56" d="100"/>
          <a:sy n="56" d="100"/>
        </p:scale>
        <p:origin x="2508" y="5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8850" name="Rectangle 2"/>
          <p:cNvSpPr>
            <a:spLocks noGrp="1" noChangeArrowheads="1"/>
          </p:cNvSpPr>
          <p:nvPr>
            <p:ph type="hdr" sz="quarter"/>
          </p:nvPr>
        </p:nvSpPr>
        <p:spPr bwMode="auto">
          <a:xfrm>
            <a:off x="0" y="1"/>
            <a:ext cx="3076902" cy="51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defTabSz="965650">
              <a:defRPr sz="1200"/>
            </a:lvl1pPr>
          </a:lstStyle>
          <a:p>
            <a:endParaRPr lang="he-IL" altLang="he-IL" dirty="0">
              <a:solidFill>
                <a:srgbClr val="FFFF99"/>
              </a:solidFill>
            </a:endParaRPr>
          </a:p>
        </p:txBody>
      </p:sp>
      <p:sp>
        <p:nvSpPr>
          <p:cNvPr id="2638851" name="Rectangle 3"/>
          <p:cNvSpPr>
            <a:spLocks noGrp="1" noChangeArrowheads="1"/>
          </p:cNvSpPr>
          <p:nvPr>
            <p:ph type="dt" sz="quarter" idx="1"/>
          </p:nvPr>
        </p:nvSpPr>
        <p:spPr bwMode="auto">
          <a:xfrm>
            <a:off x="4020787" y="1"/>
            <a:ext cx="3076902" cy="51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algn="r" defTabSz="965650">
              <a:defRPr sz="1200"/>
            </a:lvl1pPr>
          </a:lstStyle>
          <a:p>
            <a:endParaRPr lang="he-IL" altLang="he-IL"/>
          </a:p>
        </p:txBody>
      </p:sp>
      <p:sp>
        <p:nvSpPr>
          <p:cNvPr id="2638852" name="Rectangle 4"/>
          <p:cNvSpPr>
            <a:spLocks noGrp="1" noChangeArrowheads="1"/>
          </p:cNvSpPr>
          <p:nvPr>
            <p:ph type="ftr" sz="quarter" idx="2"/>
          </p:nvPr>
        </p:nvSpPr>
        <p:spPr bwMode="auto">
          <a:xfrm>
            <a:off x="0" y="9721834"/>
            <a:ext cx="3076902" cy="51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defTabSz="965650">
              <a:defRPr sz="1200"/>
            </a:lvl1pPr>
          </a:lstStyle>
          <a:p>
            <a:endParaRPr lang="he-IL" altLang="he-IL"/>
          </a:p>
        </p:txBody>
      </p:sp>
      <p:sp>
        <p:nvSpPr>
          <p:cNvPr id="2638853" name="Rectangle 5"/>
          <p:cNvSpPr>
            <a:spLocks noGrp="1" noChangeArrowheads="1"/>
          </p:cNvSpPr>
          <p:nvPr>
            <p:ph type="sldNum" sz="quarter" idx="3"/>
          </p:nvPr>
        </p:nvSpPr>
        <p:spPr bwMode="auto">
          <a:xfrm>
            <a:off x="4020787" y="9721834"/>
            <a:ext cx="3076902" cy="51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algn="r" defTabSz="965650">
              <a:defRPr sz="1200"/>
            </a:lvl1pPr>
          </a:lstStyle>
          <a:p>
            <a:fld id="{04A976DF-011A-41FE-A496-09146DB9C2B6}" type="slidenum">
              <a:rPr lang="en-US" altLang="he-IL"/>
              <a:pPr/>
              <a:t>‹#›</a:t>
            </a:fld>
            <a:endParaRPr lang="en-US" altLang="he-IL"/>
          </a:p>
        </p:txBody>
      </p:sp>
    </p:spTree>
    <p:extLst>
      <p:ext uri="{BB962C8B-B14F-4D97-AF65-F5344CB8AC3E}">
        <p14:creationId xmlns:p14="http://schemas.microsoft.com/office/powerpoint/2010/main" val="2560181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76902" cy="51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defTabSz="965650">
              <a:defRPr sz="1200"/>
            </a:lvl1pPr>
          </a:lstStyle>
          <a:p>
            <a:endParaRPr lang="he-IL" altLang="he-IL" dirty="0"/>
          </a:p>
        </p:txBody>
      </p:sp>
      <p:sp>
        <p:nvSpPr>
          <p:cNvPr id="4099" name="Rectangle 3"/>
          <p:cNvSpPr>
            <a:spLocks noGrp="1" noChangeArrowheads="1"/>
          </p:cNvSpPr>
          <p:nvPr>
            <p:ph type="dt" idx="1"/>
          </p:nvPr>
        </p:nvSpPr>
        <p:spPr bwMode="auto">
          <a:xfrm>
            <a:off x="4020787" y="1"/>
            <a:ext cx="3076902" cy="51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algn="r" defTabSz="965650">
              <a:defRPr sz="1200"/>
            </a:lvl1pPr>
          </a:lstStyle>
          <a:p>
            <a:endParaRPr lang="he-IL" altLang="he-IL"/>
          </a:p>
        </p:txBody>
      </p:sp>
      <p:sp>
        <p:nvSpPr>
          <p:cNvPr id="82948" name="Rectangle 4"/>
          <p:cNvSpPr>
            <a:spLocks noGrp="1" noRot="1" noChangeAspect="1" noChangeArrowheads="1" noTextEdit="1"/>
          </p:cNvSpPr>
          <p:nvPr>
            <p:ph type="sldImg" idx="2"/>
          </p:nvPr>
        </p:nvSpPr>
        <p:spPr bwMode="auto">
          <a:xfrm>
            <a:off x="138113" y="768350"/>
            <a:ext cx="6823075"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930" y="4861792"/>
            <a:ext cx="5679440" cy="46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721834"/>
            <a:ext cx="3076902" cy="51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defTabSz="965650">
              <a:defRPr sz="1200"/>
            </a:lvl1pPr>
          </a:lstStyle>
          <a:p>
            <a:endParaRPr lang="he-IL" altLang="he-IL"/>
          </a:p>
        </p:txBody>
      </p:sp>
      <p:sp>
        <p:nvSpPr>
          <p:cNvPr id="4103" name="Rectangle 7"/>
          <p:cNvSpPr>
            <a:spLocks noGrp="1" noChangeArrowheads="1"/>
          </p:cNvSpPr>
          <p:nvPr>
            <p:ph type="sldNum" sz="quarter" idx="5"/>
          </p:nvPr>
        </p:nvSpPr>
        <p:spPr bwMode="auto">
          <a:xfrm>
            <a:off x="4020787" y="9721834"/>
            <a:ext cx="3076902" cy="51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algn="r" defTabSz="965650">
              <a:defRPr sz="1200"/>
            </a:lvl1pPr>
          </a:lstStyle>
          <a:p>
            <a:fld id="{23A20CC4-0099-4779-9E84-30C3BD6C15F2}" type="slidenum">
              <a:rPr lang="en-US" altLang="he-IL"/>
              <a:pPr/>
              <a:t>‹#›</a:t>
            </a:fld>
            <a:endParaRPr lang="en-US" altLang="he-IL"/>
          </a:p>
        </p:txBody>
      </p:sp>
    </p:spTree>
    <p:extLst>
      <p:ext uri="{BB962C8B-B14F-4D97-AF65-F5344CB8AC3E}">
        <p14:creationId xmlns:p14="http://schemas.microsoft.com/office/powerpoint/2010/main" val="31874513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הערות 2"/>
          <p:cNvSpPr>
            <a:spLocks noGrp="1"/>
          </p:cNvSpPr>
          <p:nvPr>
            <p:ph type="body" idx="1"/>
          </p:nvPr>
        </p:nvSpPr>
        <p:spPr/>
        <p:txBody>
          <a:bodyPr/>
          <a:lstStyle/>
          <a:p>
            <a:pPr rtl="0"/>
            <a:endParaRPr lang="en-US" dirty="0"/>
          </a:p>
          <a:p>
            <a:pPr rtl="0"/>
            <a:r>
              <a:rPr lang="en-US" dirty="0"/>
              <a:t>Hallo everyone, today I am going to tell you about how to use the statistics of speckle patterns produced under coherent laser illumination to extract information about volumetric scattering materials.</a:t>
            </a:r>
          </a:p>
          <a:p>
            <a:pPr rtl="0"/>
            <a:endParaRPr lang="en-US" dirty="0"/>
          </a:p>
        </p:txBody>
      </p:sp>
      <p:sp>
        <p:nvSpPr>
          <p:cNvPr id="4" name="מציין מיקום של מספר שקופית 3"/>
          <p:cNvSpPr>
            <a:spLocks noGrp="1"/>
          </p:cNvSpPr>
          <p:nvPr>
            <p:ph type="sldNum" sz="quarter" idx="5"/>
          </p:nvPr>
        </p:nvSpPr>
        <p:spPr/>
        <p:txBody>
          <a:bodyPr/>
          <a:lstStyle/>
          <a:p>
            <a:fld id="{23A20CC4-0099-4779-9E84-30C3BD6C15F2}" type="slidenum">
              <a:rPr lang="en-US" altLang="he-IL" smtClean="0"/>
              <a:pPr/>
              <a:t>1</a:t>
            </a:fld>
            <a:endParaRPr lang="en-US" altLang="he-IL"/>
          </a:p>
        </p:txBody>
      </p:sp>
    </p:spTree>
    <p:extLst>
      <p:ext uri="{BB962C8B-B14F-4D97-AF65-F5344CB8AC3E}">
        <p14:creationId xmlns:p14="http://schemas.microsoft.com/office/powerpoint/2010/main" val="119423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mn-ea"/>
                <a:cs typeface="Arial" charset="0"/>
              </a:rPr>
              <a:t>Let us start with a review of how speckles are formed, and how their statistics can be simplified. </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 First, we have two illuminations i1 and i2 that produce two images. </a:t>
            </a:r>
          </a:p>
          <a:p>
            <a:pPr rtl="0"/>
            <a:r>
              <a:rPr lang="en-US" sz="1200" b="0" i="0" u="none" strike="noStrike" kern="1200" dirty="0">
                <a:solidFill>
                  <a:schemeClr val="tx1"/>
                </a:solidFill>
                <a:effectLst/>
                <a:latin typeface="Arial" charset="0"/>
                <a:ea typeface="+mn-ea"/>
                <a:cs typeface="Arial" charset="0"/>
              </a:rPr>
              <a:t>(!) Each pixel in those images corresponds to a viewing direction.</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The sensor measures the field in (!) v1 under illumination i1, and the field in (!) v2 under illumination i2. </a:t>
            </a:r>
          </a:p>
          <a:p>
            <a:pPr rtl="0"/>
            <a:r>
              <a:rPr lang="en-US" sz="1200" b="0" i="0" u="none" strike="noStrike" kern="1200" dirty="0">
                <a:solidFill>
                  <a:schemeClr val="tx1"/>
                </a:solidFill>
                <a:effectLst/>
                <a:latin typeface="Arial" charset="0"/>
                <a:ea typeface="+mn-ea"/>
                <a:cs typeface="Arial" charset="0"/>
              </a:rPr>
              <a:t>(!) We want to compute the correlation between the two fields. </a:t>
            </a:r>
          </a:p>
          <a:p>
            <a:pPr rtl="0"/>
            <a:r>
              <a:rPr lang="en-US" sz="1200" b="0" i="0" u="none" strike="noStrike" kern="1200" dirty="0">
                <a:solidFill>
                  <a:schemeClr val="tx1"/>
                </a:solidFill>
                <a:effectLst/>
                <a:latin typeface="Arial" charset="0"/>
                <a:ea typeface="+mn-ea"/>
                <a:cs typeface="Arial" charset="0"/>
              </a:rPr>
              <a:t>The field in each of the views is created by a (!) large number of paths, when each path has a complex contribution with a phase proportional to the path length. </a:t>
            </a:r>
          </a:p>
          <a:p>
            <a:pPr rtl="0"/>
            <a:endParaRPr lang="en-US" sz="1200" b="0" i="0" u="none" strike="noStrike"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10</a:t>
            </a:fld>
            <a:endParaRPr lang="en-US" altLang="he-IL"/>
          </a:p>
        </p:txBody>
      </p:sp>
    </p:spTree>
    <p:extLst>
      <p:ext uri="{BB962C8B-B14F-4D97-AF65-F5344CB8AC3E}">
        <p14:creationId xmlns:p14="http://schemas.microsoft.com/office/powerpoint/2010/main" val="3815294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However, Bar et al have pointed out that for long paths the complex phases decorrelate very quickly, and the correlation between the two speckle fields can be explained by the (!) light paths that are scattered only once.</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Although the volume is not thin and most paths scatter multiple times, the speckle correlation acts as a gating mechanism which allows us to isolate the single scattering paths.</a:t>
            </a:r>
          </a:p>
          <a:p>
            <a:pPr rtl="0"/>
            <a:endParaRPr lang="en-US" sz="1200" b="0" i="0" u="none" strike="noStrike"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11</a:t>
            </a:fld>
            <a:endParaRPr lang="en-US" altLang="he-IL"/>
          </a:p>
        </p:txBody>
      </p:sp>
    </p:spTree>
    <p:extLst>
      <p:ext uri="{BB962C8B-B14F-4D97-AF65-F5344CB8AC3E}">
        <p14:creationId xmlns:p14="http://schemas.microsoft.com/office/powerpoint/2010/main" val="302397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The main advantage of this observation is that it allows us to approximate covariance in closed-form, without the need for numerical tools such as Monte Carlo rendering.</a:t>
            </a:r>
          </a:p>
          <a:p>
            <a:pPr rtl="0"/>
            <a:r>
              <a:rPr lang="en-US" sz="1200" b="0" i="0" u="none" strike="noStrike" kern="1200" dirty="0">
                <a:solidFill>
                  <a:schemeClr val="tx1"/>
                </a:solidFill>
                <a:effectLst/>
                <a:latin typeface="Arial" charset="0"/>
                <a:ea typeface="+mn-ea"/>
                <a:cs typeface="Arial" charset="0"/>
              </a:rPr>
              <a:t>The expression for single-scattering covariance depends (!) on two angles:  </a:t>
            </a:r>
          </a:p>
          <a:p>
            <a:pPr rtl="0"/>
            <a:r>
              <a:rPr lang="en-US" sz="1200" b="0" i="0" u="none" strike="noStrike" kern="1200" dirty="0">
                <a:solidFill>
                  <a:schemeClr val="tx1"/>
                </a:solidFill>
                <a:effectLst/>
                <a:latin typeface="Arial" charset="0"/>
                <a:ea typeface="+mn-ea"/>
                <a:cs typeface="Arial" charset="0"/>
              </a:rPr>
              <a:t>(!) The angle delta between the two illumination directions; </a:t>
            </a:r>
          </a:p>
          <a:p>
            <a:pPr rtl="0"/>
            <a:r>
              <a:rPr lang="en-US" sz="1200" b="0" i="0" u="none" strike="noStrike" kern="1200" dirty="0">
                <a:solidFill>
                  <a:schemeClr val="tx1"/>
                </a:solidFill>
                <a:effectLst/>
                <a:latin typeface="Arial" charset="0"/>
                <a:ea typeface="+mn-ea"/>
                <a:cs typeface="Arial" charset="0"/>
              </a:rPr>
              <a:t>(!) and the scattering angle tau between the illumination and viewing directions</a:t>
            </a:r>
            <a:r>
              <a:rPr lang="en-US" sz="1200" b="1" i="0" u="none" strike="noStrike" kern="1200" dirty="0">
                <a:solidFill>
                  <a:schemeClr val="tx1"/>
                </a:solidFill>
                <a:effectLst/>
                <a:latin typeface="Arial" charset="0"/>
                <a:ea typeface="+mn-ea"/>
                <a:cs typeface="Arial" charset="0"/>
              </a:rPr>
              <a:t>. </a:t>
            </a:r>
          </a:p>
          <a:p>
            <a:pPr rtl="0"/>
            <a:r>
              <a:rPr lang="en-US" sz="1200" b="0" i="0" u="none" strike="noStrike" kern="1200" dirty="0">
                <a:solidFill>
                  <a:schemeClr val="tx1"/>
                </a:solidFill>
                <a:effectLst/>
                <a:latin typeface="Arial" charset="0"/>
                <a:ea typeface="+mn-ea"/>
                <a:cs typeface="Arial" charset="0"/>
              </a:rPr>
              <a:t>What do we understand from this formula? </a:t>
            </a:r>
          </a:p>
          <a:p>
            <a:pPr rtl="0"/>
            <a:r>
              <a:rPr lang="en-US" sz="1200" b="0" i="0" u="none" strike="noStrike" kern="1200" dirty="0">
                <a:solidFill>
                  <a:schemeClr val="tx1"/>
                </a:solidFill>
                <a:effectLst/>
                <a:latin typeface="Arial" charset="0"/>
                <a:ea typeface="+mn-ea"/>
                <a:cs typeface="Arial" charset="0"/>
              </a:rPr>
              <a:t>(!) First, the correlation is proportional to the phase function. Therefore once we compute the correlation, we can (!) directly read the phase function from it. Note, that such direct acquisition of the phase function was previously possible only for very thin materials. In contrast, we will see next that the single scattering covariance approximation works for materials of modest thickness as well. </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 Secondly, there is a </a:t>
            </a:r>
            <a:r>
              <a:rPr lang="en-US" sz="1200" b="0" i="0" u="none" strike="noStrike" kern="1200" dirty="0" err="1">
                <a:solidFill>
                  <a:schemeClr val="tx1"/>
                </a:solidFill>
                <a:effectLst/>
                <a:latin typeface="Arial" charset="0"/>
                <a:ea typeface="+mn-ea"/>
                <a:cs typeface="Arial" charset="0"/>
              </a:rPr>
              <a:t>sinc</a:t>
            </a:r>
            <a:r>
              <a:rPr lang="en-US" sz="1200" b="0" i="0" u="none" strike="noStrike" kern="1200" dirty="0">
                <a:solidFill>
                  <a:schemeClr val="tx1"/>
                </a:solidFill>
                <a:effectLst/>
                <a:latin typeface="Arial" charset="0"/>
                <a:ea typeface="+mn-ea"/>
                <a:cs typeface="Arial" charset="0"/>
              </a:rPr>
              <a:t> term that depends on the angle between tau and delta. We will return to this part later. </a:t>
            </a:r>
          </a:p>
          <a:p>
            <a:pPr rtl="0"/>
            <a:endParaRPr lang="en-US" sz="1200" b="0" i="0" u="none" strike="noStrike"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12</a:t>
            </a:fld>
            <a:endParaRPr lang="en-US" altLang="he-IL"/>
          </a:p>
        </p:txBody>
      </p:sp>
    </p:spTree>
    <p:extLst>
      <p:ext uri="{BB962C8B-B14F-4D97-AF65-F5344CB8AC3E}">
        <p14:creationId xmlns:p14="http://schemas.microsoft.com/office/powerpoint/2010/main" val="348954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 work, we have built an experimental setup to measure the phase function from speckle statistics. (!) For that, we capture two speckle images of the medium, by illuminating it from two nearby directions.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The coordinates of the sensor are the viewing directions </a:t>
            </a:r>
            <a:r>
              <a:rPr lang="en-US" dirty="0" err="1"/>
              <a:t>vx</a:t>
            </a:r>
            <a:r>
              <a:rPr lang="en-US" dirty="0"/>
              <a:t> and </a:t>
            </a:r>
            <a:r>
              <a:rPr lang="en-US" dirty="0" err="1"/>
              <a:t>vy</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We mark the point i1xy, which is a projection of the illumination direction. At this point, we have a ballistic light that didn’t scatter. Though the scattered light goes in all </a:t>
            </a:r>
            <a:r>
              <a:rPr lang="he-IL" dirty="0" err="1"/>
              <a:t>directions</a:t>
            </a:r>
            <a:r>
              <a:rPr lang="en-US" dirty="0"/>
              <a:t>, there is more light around the ballistic. </a:t>
            </a:r>
          </a:p>
          <a:p>
            <a:r>
              <a:rPr lang="en-US" dirty="0"/>
              <a:t>(!) </a:t>
            </a:r>
            <a:r>
              <a:rPr lang="en-US" dirty="0" err="1"/>
              <a:t>taux</a:t>
            </a:r>
            <a:r>
              <a:rPr lang="en-US" dirty="0"/>
              <a:t> and </a:t>
            </a:r>
            <a:r>
              <a:rPr lang="en-US" dirty="0" err="1"/>
              <a:t>tauy</a:t>
            </a:r>
            <a:r>
              <a:rPr lang="en-US" dirty="0"/>
              <a:t> define the scattering angle, which is effectively the difference between the viewing direction and the illumination direction. </a:t>
            </a:r>
            <a:endParaRPr lang="en-US" b="1" dirty="0"/>
          </a:p>
          <a:p>
            <a:r>
              <a:rPr lang="en-US" dirty="0"/>
              <a:t>(!) We move the illumination by delta and receive a second image I2. </a:t>
            </a:r>
          </a:p>
          <a:p>
            <a:r>
              <a:rPr lang="en-US" dirty="0"/>
              <a:t>(!) The point i2xy is a projection of the second illumination, (!) and the tau coordinates move correspondently. </a:t>
            </a:r>
          </a:p>
          <a:p>
            <a:r>
              <a:rPr lang="en-US" dirty="0"/>
              <a:t>(!) For the same scattering angle in the two images, we see that the speckles are correlated. </a:t>
            </a:r>
          </a:p>
          <a:p>
            <a:endParaRPr lang="en-US" dirty="0"/>
          </a:p>
          <a:p>
            <a:endParaRPr lang="en-IL" dirty="0"/>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13</a:t>
            </a:fld>
            <a:endParaRPr lang="en-US" altLang="he-IL"/>
          </a:p>
        </p:txBody>
      </p:sp>
    </p:spTree>
    <p:extLst>
      <p:ext uri="{BB962C8B-B14F-4D97-AF65-F5344CB8AC3E}">
        <p14:creationId xmlns:p14="http://schemas.microsoft.com/office/powerpoint/2010/main" val="1768353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Now, we take the two images</a:t>
            </a:r>
            <a:r>
              <a:rPr lang="he-IL" dirty="0"/>
              <a:t> </a:t>
            </a:r>
            <a:r>
              <a:rPr lang="en-US" dirty="0"/>
              <a:t>a</a:t>
            </a:r>
            <a:r>
              <a:rPr lang="en-US" sz="1200" b="0" i="0" u="none" strike="noStrike" kern="1200" baseline="0" dirty="0">
                <a:solidFill>
                  <a:schemeClr val="tx1"/>
                </a:solidFill>
                <a:latin typeface="Arial" charset="0"/>
                <a:ea typeface="+mn-ea"/>
                <a:cs typeface="Arial" charset="0"/>
              </a:rPr>
              <a:t>nd align the second image to match the first one.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IL" dirty="0"/>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14</a:t>
            </a:fld>
            <a:endParaRPr lang="en-US" altLang="he-IL"/>
          </a:p>
        </p:txBody>
      </p:sp>
    </p:spTree>
    <p:extLst>
      <p:ext uri="{BB962C8B-B14F-4D97-AF65-F5344CB8AC3E}">
        <p14:creationId xmlns:p14="http://schemas.microsoft.com/office/powerpoint/2010/main" val="318449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To compute the correlation at scattering angle τ , (!)  we want to look at the local correlation around pixel tau. And to eliminate the noise we use </a:t>
            </a:r>
            <a:r>
              <a:rPr lang="en-US" dirty="0"/>
              <a:t>(!)</a:t>
            </a:r>
            <a:r>
              <a:rPr lang="en-US" sz="1200" b="0" i="0" u="none" strike="noStrike" kern="1200" baseline="0" dirty="0">
                <a:solidFill>
                  <a:schemeClr val="tx1"/>
                </a:solidFill>
                <a:latin typeface="Arial" charset="0"/>
                <a:ea typeface="+mn-ea"/>
                <a:cs typeface="Arial" charset="0"/>
              </a:rPr>
              <a:t> spatial averaging in windows of hundred by hundred pixels, </a:t>
            </a:r>
            <a:r>
              <a:rPr lang="en-US" dirty="0"/>
              <a:t>(!)</a:t>
            </a:r>
            <a:r>
              <a:rPr lang="en-US" sz="1200" b="0" i="0" u="none" strike="noStrike" kern="1200" baseline="0" dirty="0">
                <a:solidFill>
                  <a:schemeClr val="tx1"/>
                </a:solidFill>
                <a:latin typeface="Arial" charset="0"/>
                <a:ea typeface="+mn-ea"/>
                <a:cs typeface="Arial" charset="0"/>
              </a:rPr>
              <a:t> and estimate the 2D correlation in the tau coordinates. </a:t>
            </a:r>
          </a:p>
          <a:p>
            <a:r>
              <a:rPr lang="en-US" sz="1200" b="0" i="0" u="none" strike="noStrike" kern="1200" baseline="0" dirty="0">
                <a:solidFill>
                  <a:schemeClr val="tx1"/>
                </a:solidFill>
                <a:latin typeface="Arial" charset="0"/>
                <a:ea typeface="+mn-ea"/>
                <a:cs typeface="Arial" charset="0"/>
              </a:rPr>
              <a:t>Note, that the correlation that we get is not symmetrical in x and y directions. This result is predicted by the </a:t>
            </a:r>
            <a:r>
              <a:rPr lang="en-US" dirty="0"/>
              <a:t>(!)</a:t>
            </a:r>
            <a:r>
              <a:rPr lang="en-US" sz="1200" b="0" i="0" u="none" strike="noStrike" kern="1200" baseline="0" dirty="0">
                <a:solidFill>
                  <a:schemeClr val="tx1"/>
                </a:solidFill>
                <a:latin typeface="Arial" charset="0"/>
                <a:ea typeface="+mn-ea"/>
                <a:cs typeface="Arial" charset="0"/>
              </a:rPr>
              <a:t> single scattering correlation formula, where the </a:t>
            </a:r>
            <a:r>
              <a:rPr lang="en-US" sz="1200" b="0" i="0" u="none" strike="noStrike" kern="1200" baseline="0" dirty="0" err="1">
                <a:solidFill>
                  <a:schemeClr val="tx1"/>
                </a:solidFill>
                <a:latin typeface="Arial" charset="0"/>
                <a:ea typeface="+mn-ea"/>
                <a:cs typeface="Arial" charset="0"/>
              </a:rPr>
              <a:t>sinc</a:t>
            </a:r>
            <a:r>
              <a:rPr lang="en-US" sz="1200" b="0" i="0" u="none" strike="noStrike" kern="1200" baseline="0" dirty="0">
                <a:solidFill>
                  <a:schemeClr val="tx1"/>
                </a:solidFill>
                <a:latin typeface="Arial" charset="0"/>
                <a:ea typeface="+mn-ea"/>
                <a:cs typeface="Arial" charset="0"/>
              </a:rPr>
              <a:t> term defines the anisotropy of correlation. </a:t>
            </a:r>
          </a:p>
          <a:p>
            <a:r>
              <a:rPr lang="en-US" sz="1200" b="0" i="0" u="none" strike="noStrike" kern="1200" baseline="0" dirty="0">
                <a:solidFill>
                  <a:schemeClr val="tx1"/>
                </a:solidFill>
                <a:latin typeface="Arial" charset="0"/>
                <a:ea typeface="+mn-ea"/>
                <a:cs typeface="Arial" charset="0"/>
              </a:rPr>
              <a:t>Since </a:t>
            </a:r>
            <a:r>
              <a:rPr lang="en-US" dirty="0"/>
              <a:t>(!) in our implementation </a:t>
            </a:r>
            <a:r>
              <a:rPr lang="en-US" sz="1200" b="0" i="0" u="none" strike="noStrike" kern="1200" baseline="0" dirty="0">
                <a:solidFill>
                  <a:schemeClr val="tx1"/>
                </a:solidFill>
                <a:latin typeface="Arial" charset="0"/>
                <a:ea typeface="+mn-ea"/>
                <a:cs typeface="Arial" charset="0"/>
              </a:rPr>
              <a:t>delta is vertical, (!) delta dot tau equals </a:t>
            </a:r>
            <a:r>
              <a:rPr lang="en-US" sz="1200" b="0" i="0" u="none" strike="noStrike" kern="1200" baseline="0" dirty="0" err="1">
                <a:solidFill>
                  <a:schemeClr val="tx1"/>
                </a:solidFill>
                <a:latin typeface="Arial" charset="0"/>
                <a:ea typeface="+mn-ea"/>
                <a:cs typeface="Arial" charset="0"/>
              </a:rPr>
              <a:t>tau_y</a:t>
            </a:r>
            <a:r>
              <a:rPr lang="en-US" sz="1200" b="0" i="0" u="none" strike="noStrike" kern="1200" baseline="0" dirty="0">
                <a:solidFill>
                  <a:schemeClr val="tx1"/>
                </a:solidFill>
                <a:latin typeface="Arial" charset="0"/>
                <a:ea typeface="+mn-ea"/>
                <a:cs typeface="Arial" charset="0"/>
              </a:rPr>
              <a:t>, meaning that the correlation is multiplied by a </a:t>
            </a:r>
            <a:r>
              <a:rPr lang="en-US" sz="1200" b="0" i="0" u="none" strike="noStrike" kern="1200" baseline="0" dirty="0" err="1">
                <a:solidFill>
                  <a:schemeClr val="tx1"/>
                </a:solidFill>
                <a:latin typeface="Arial" charset="0"/>
                <a:ea typeface="+mn-ea"/>
                <a:cs typeface="Arial" charset="0"/>
              </a:rPr>
              <a:t>sinc</a:t>
            </a:r>
            <a:r>
              <a:rPr lang="en-US" sz="1200" b="0" i="0" u="none" strike="noStrike" kern="1200" baseline="0" dirty="0">
                <a:solidFill>
                  <a:schemeClr val="tx1"/>
                </a:solidFill>
                <a:latin typeface="Arial" charset="0"/>
                <a:ea typeface="+mn-ea"/>
                <a:cs typeface="Arial" charset="0"/>
              </a:rPr>
              <a:t> in the vertical direction. Along the horizontal axis the </a:t>
            </a:r>
            <a:r>
              <a:rPr lang="en-US" sz="1200" b="0" i="0" u="none" strike="noStrike" kern="1200" baseline="0" dirty="0" err="1">
                <a:solidFill>
                  <a:schemeClr val="tx1"/>
                </a:solidFill>
                <a:latin typeface="Arial" charset="0"/>
                <a:ea typeface="+mn-ea"/>
                <a:cs typeface="Arial" charset="0"/>
              </a:rPr>
              <a:t>sinc</a:t>
            </a:r>
            <a:r>
              <a:rPr lang="en-US" sz="1200" b="0" i="0" u="none" strike="noStrike" kern="1200" baseline="0" dirty="0">
                <a:solidFill>
                  <a:schemeClr val="tx1"/>
                </a:solidFill>
                <a:latin typeface="Arial" charset="0"/>
                <a:ea typeface="+mn-ea"/>
                <a:cs typeface="Arial" charset="0"/>
              </a:rPr>
              <a:t> term does not influence the correlation and it is simply proportional to the phase function.</a:t>
            </a:r>
          </a:p>
          <a:p>
            <a:endParaRPr lang="en-US" sz="1200" b="0" i="0" u="none" strike="noStrike" kern="1200" baseline="0" dirty="0">
              <a:solidFill>
                <a:schemeClr val="tx1"/>
              </a:solidFill>
              <a:latin typeface="Arial" charset="0"/>
              <a:ea typeface="+mn-ea"/>
              <a:cs typeface="Arial" charset="0"/>
            </a:endParaRPr>
          </a:p>
          <a:p>
            <a:endParaRPr lang="en-US" sz="1200" b="0" i="0" u="none" strike="noStrike" kern="1200" baseline="0" dirty="0">
              <a:solidFill>
                <a:schemeClr val="tx1"/>
              </a:solidFill>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Now, our goal is to extract the phase function, and we can simply read if (!) from the correlation values along the horizontal tau axis. Since phase function is symmetrical, we will further refer to the (!) positive angles only.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charset="0"/>
              <a:ea typeface="+mn-ea"/>
              <a:cs typeface="Arial" charset="0"/>
            </a:endParaRPr>
          </a:p>
          <a:p>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We do not measure the correlation at </a:t>
            </a:r>
            <a:r>
              <a:rPr lang="en-US" dirty="0"/>
              <a:t>(!) the very</a:t>
            </a:r>
            <a:r>
              <a:rPr lang="en-US" sz="1200" b="0" i="0" u="none" strike="noStrike" kern="1200" baseline="0" dirty="0">
                <a:solidFill>
                  <a:schemeClr val="tx1"/>
                </a:solidFill>
                <a:latin typeface="Arial" charset="0"/>
                <a:ea typeface="+mn-ea"/>
                <a:cs typeface="Arial" charset="0"/>
              </a:rPr>
              <a:t> small angles because in these pixels the ballistic light is dominant and cannot be separated from the scattering. </a:t>
            </a:r>
          </a:p>
          <a:p>
            <a:endParaRPr lang="en-US" sz="1200" b="0" i="0" u="none" strike="noStrike" kern="1200" baseline="0" dirty="0">
              <a:solidFill>
                <a:schemeClr val="tx1"/>
              </a:solidFill>
              <a:latin typeface="Arial" charset="0"/>
              <a:ea typeface="+mn-ea"/>
              <a:cs typeface="Arial" charset="0"/>
            </a:endParaRPr>
          </a:p>
          <a:p>
            <a:endParaRPr lang="en-US" sz="1200" b="0" i="0" u="none" strike="noStrike" kern="1200" baseline="0" dirty="0">
              <a:solidFill>
                <a:schemeClr val="tx1"/>
              </a:solidFill>
              <a:latin typeface="Arial" charset="0"/>
              <a:ea typeface="+mn-ea"/>
              <a:cs typeface="Arial" charset="0"/>
            </a:endParaRPr>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15</a:t>
            </a:fld>
            <a:endParaRPr lang="en-US" altLang="he-IL"/>
          </a:p>
        </p:txBody>
      </p:sp>
    </p:spTree>
    <p:extLst>
      <p:ext uri="{BB962C8B-B14F-4D97-AF65-F5344CB8AC3E}">
        <p14:creationId xmlns:p14="http://schemas.microsoft.com/office/powerpoint/2010/main" val="3075481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222222"/>
                </a:solidFill>
                <a:effectLst/>
                <a:latin typeface="Calibri" panose="020F0502020204030204" pitchFamily="34" charset="0"/>
              </a:rPr>
              <a:t>We built a lab prototype for material acquisition. At the moment the maximal angle it can measure is limited by an eight degrees aperture, but this limitation can be alleviated by adding a rotating stage.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222222"/>
                </a:solidFill>
                <a:effectLst/>
                <a:latin typeface="Calibri" panose="020F0502020204030204" pitchFamily="34" charset="0"/>
              </a:rPr>
              <a:t>We demonstrate empirically that our simple model is accurate.</a:t>
            </a:r>
          </a:p>
          <a:p>
            <a:endParaRPr lang="en-US" sz="1200" b="0" i="0" u="none" strike="noStrike" kern="1200" baseline="0" dirty="0">
              <a:solidFill>
                <a:schemeClr val="tx1"/>
              </a:solidFill>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16</a:t>
            </a:fld>
            <a:endParaRPr lang="en-US" altLang="he-IL"/>
          </a:p>
        </p:txBody>
      </p:sp>
    </p:spTree>
    <p:extLst>
      <p:ext uri="{BB962C8B-B14F-4D97-AF65-F5344CB8AC3E}">
        <p14:creationId xmlns:p14="http://schemas.microsoft.com/office/powerpoint/2010/main" val="1852349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To validate our approach we generated (!) two scattering materials, by dispersing two types of micro-spheres in agarose: (!) In this case, we know the ground truth parameters. </a:t>
            </a:r>
          </a:p>
          <a:p>
            <a:r>
              <a:rPr lang="en-US" sz="1200" b="0" i="0" u="none" strike="noStrike" kern="1200" baseline="0" dirty="0">
                <a:solidFill>
                  <a:schemeClr val="tx1"/>
                </a:solidFill>
                <a:latin typeface="Arial" charset="0"/>
                <a:ea typeface="+mn-ea"/>
                <a:cs typeface="Arial" charset="0"/>
              </a:rPr>
              <a:t>and we can compute the ground truth phase function using Mie theory.</a:t>
            </a:r>
          </a:p>
          <a:p>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Here is the (!) ground truth phase function and (!) here is OUR estimate from the speckle correlation, and you can see the match very well. </a:t>
            </a:r>
          </a:p>
          <a:p>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 We also plot the overall intensity we measured at each direction. This is what people used in the past in material acquisition using the classical single scattering assumption. This is very different than the phase function, because the samples we used are thick and most light path scatter multiple times. For example, in the first sample (!) the optical depth is such that on average, each path scatters 7 times. </a:t>
            </a:r>
          </a:p>
          <a:p>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 The correlation matches the ground truth for the second validation material as well. </a:t>
            </a:r>
          </a:p>
          <a:p>
            <a:endParaRPr lang="en-US" sz="1200" b="0" i="0" u="none" strike="noStrike" kern="1200" baseline="0" dirty="0">
              <a:solidFill>
                <a:schemeClr val="tx1"/>
              </a:solidFill>
              <a:latin typeface="Arial" charset="0"/>
              <a:ea typeface="+mn-ea"/>
              <a:cs typeface="Arial" charset="0"/>
            </a:endParaRPr>
          </a:p>
          <a:p>
            <a:endParaRPr lang="en-US" sz="1200" b="0" i="0" u="none" strike="noStrike" kern="1200" baseline="0" dirty="0">
              <a:solidFill>
                <a:schemeClr val="tx1"/>
              </a:solidFill>
              <a:latin typeface="Arial" charset="0"/>
              <a:ea typeface="+mn-ea"/>
              <a:cs typeface="Arial" charset="0"/>
            </a:endParaRPr>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17</a:t>
            </a:fld>
            <a:endParaRPr lang="en-US" altLang="he-IL"/>
          </a:p>
        </p:txBody>
      </p:sp>
    </p:spTree>
    <p:extLst>
      <p:ext uri="{BB962C8B-B14F-4D97-AF65-F5344CB8AC3E}">
        <p14:creationId xmlns:p14="http://schemas.microsoft.com/office/powerpoint/2010/main" val="1244423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After validation, we used our approach for acquiring the phase function of various everyday materials. Here you can see some of them. </a:t>
            </a:r>
          </a:p>
          <a:p>
            <a:r>
              <a:rPr lang="en-US" sz="1200" b="0" i="0" u="none" strike="noStrike" kern="1200" baseline="0" dirty="0">
                <a:solidFill>
                  <a:schemeClr val="tx1"/>
                </a:solidFill>
                <a:latin typeface="Arial" charset="0"/>
                <a:ea typeface="+mn-ea"/>
                <a:cs typeface="Arial" charset="0"/>
              </a:rPr>
              <a:t>While we do not have ground truth, we prepared both a (!) thin and a thicker sample of the same material.  We use the (!) thin sample as a reference for the phase function. </a:t>
            </a:r>
          </a:p>
          <a:p>
            <a:r>
              <a:rPr lang="en-US" sz="1200" b="0" i="0" u="none" strike="noStrike" kern="1200" baseline="0" dirty="0">
                <a:solidFill>
                  <a:schemeClr val="tx1"/>
                </a:solidFill>
                <a:latin typeface="Arial" charset="0"/>
                <a:ea typeface="+mn-ea"/>
                <a:cs typeface="Arial" charset="0"/>
              </a:rPr>
              <a:t>(!) The correlation we measured from the thicker sample agrees with this reference.  </a:t>
            </a:r>
          </a:p>
          <a:p>
            <a:r>
              <a:rPr lang="en-US" sz="1200" b="0" i="0" u="none" strike="noStrike" kern="1200" baseline="0" dirty="0">
                <a:solidFill>
                  <a:schemeClr val="tx1"/>
                </a:solidFill>
                <a:latin typeface="Arial" charset="0"/>
                <a:ea typeface="+mn-ea"/>
                <a:cs typeface="Arial" charset="0"/>
              </a:rPr>
              <a:t>(!) The intensity of the thick sample is very different from the phase function, due to multiple scattering events.</a:t>
            </a:r>
          </a:p>
          <a:p>
            <a:endParaRPr lang="en-US" sz="1200" b="0" i="0" u="none" strike="noStrike" kern="1200" baseline="0" dirty="0">
              <a:solidFill>
                <a:schemeClr val="tx1"/>
              </a:solidFill>
              <a:latin typeface="Arial" charset="0"/>
              <a:ea typeface="+mn-ea"/>
              <a:cs typeface="Arial" charset="0"/>
            </a:endParaRPr>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18</a:t>
            </a:fld>
            <a:endParaRPr lang="en-US" altLang="he-IL"/>
          </a:p>
        </p:txBody>
      </p:sp>
    </p:spTree>
    <p:extLst>
      <p:ext uri="{BB962C8B-B14F-4D97-AF65-F5344CB8AC3E}">
        <p14:creationId xmlns:p14="http://schemas.microsoft.com/office/powerpoint/2010/main" val="1379631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Our approach allows extracting the phase function of a material in closed-form. Despite its elegance, I would like to mention some limitations.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The approach </a:t>
            </a:r>
            <a:r>
              <a:rPr lang="en-US" sz="1200" dirty="0">
                <a:solidFill>
                  <a:schemeClr val="bg1"/>
                </a:solidFill>
              </a:rPr>
              <a:t>applies only to viscous and solid materials because it </a:t>
            </a:r>
            <a:r>
              <a:rPr lang="en-US" dirty="0"/>
              <a:t>requires two successive images of the same material, without any Brownian motion of particles between them. However, since liquids can easily be diluted, solid materials are the main open challenge in material acquisition. </a:t>
            </a:r>
            <a:endParaRPr lang="en-US" sz="1200" dirty="0">
              <a:solidFill>
                <a:schemeClr val="bg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Our current proof-of-concept implementation can measure only about 8 degrees of scattering angles, limited by the camera aperture. Capturing larger angles would require a more complex setup that can rotate the camera around the sample. Additionally, the very forward scattering angles are precluded by the ballistic light.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Our model a</a:t>
            </a:r>
            <a:r>
              <a:rPr lang="en-US" sz="1200" dirty="0">
                <a:solidFill>
                  <a:schemeClr val="bg1"/>
                </a:solidFill>
              </a:rPr>
              <a:t>pplies to modest optical depths. </a:t>
            </a:r>
            <a:r>
              <a:rPr lang="en-US" dirty="0"/>
              <a:t>In the current implementation, we managed to measure materials of OD up to 8. For thicker materials, the correlation estimate is very noisy and cannot be used.</a:t>
            </a:r>
          </a:p>
          <a:p>
            <a:r>
              <a:rPr lang="en-US" dirty="0"/>
              <a:t>(!) Finally, this approach extracts the phase function but not </a:t>
            </a:r>
            <a:r>
              <a:rPr lang="en-US" dirty="0" err="1"/>
              <a:t>sigma_t</a:t>
            </a:r>
            <a:r>
              <a:rPr lang="en-US" dirty="0"/>
              <a:t> and </a:t>
            </a:r>
            <a:r>
              <a:rPr lang="en-US" dirty="0" err="1"/>
              <a:t>sigma_a</a:t>
            </a:r>
            <a:r>
              <a:rPr lang="en-US" dirty="0"/>
              <a:t>. </a:t>
            </a:r>
            <a:endParaRPr lang="en-US" sz="1200" b="0" i="0" u="none" strike="noStrike" kern="1200" baseline="0" dirty="0">
              <a:solidFill>
                <a:schemeClr val="tx1"/>
              </a:solidFill>
              <a:latin typeface="Arial" charset="0"/>
              <a:ea typeface="+mn-ea"/>
              <a:cs typeface="Arial" charset="0"/>
            </a:endParaRPr>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19</a:t>
            </a:fld>
            <a:endParaRPr lang="en-US" altLang="he-IL"/>
          </a:p>
        </p:txBody>
      </p:sp>
    </p:spTree>
    <p:extLst>
      <p:ext uri="{BB962C8B-B14F-4D97-AF65-F5344CB8AC3E}">
        <p14:creationId xmlns:p14="http://schemas.microsoft.com/office/powerpoint/2010/main" val="261704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Scattering happens when light travels through a medium composed of small particles. (!) And when light meets these particles it changes its direction and scatters. </a:t>
            </a:r>
          </a:p>
          <a:p>
            <a:r>
              <a:rPr lang="en-US" dirty="0"/>
              <a:t>Many natural materials scatter light, for example, (!) clouds, tissue, minerals, cosmetics and industrial chemicals. </a:t>
            </a:r>
          </a:p>
          <a:p>
            <a:r>
              <a:rPr lang="en-US" dirty="0"/>
              <a:t>(!) In material acquisition, we want to infer the internal properties of materials from the way they scatter light.</a:t>
            </a:r>
          </a:p>
          <a:p>
            <a:endParaRPr lang="en-IL" dirty="0"/>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2</a:t>
            </a:fld>
            <a:endParaRPr lang="en-US" altLang="he-IL"/>
          </a:p>
        </p:txBody>
      </p:sp>
    </p:spTree>
    <p:extLst>
      <p:ext uri="{BB962C8B-B14F-4D97-AF65-F5344CB8AC3E}">
        <p14:creationId xmlns:p14="http://schemas.microsoft.com/office/powerpoint/2010/main" val="3773257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solidFill>
              </a:rPr>
              <a:t>To </a:t>
            </a:r>
            <a:r>
              <a:rPr lang="en-US" sz="1200" dirty="0" err="1">
                <a:solidFill>
                  <a:schemeClr val="bg1"/>
                </a:solidFill>
              </a:rPr>
              <a:t>summarise</a:t>
            </a:r>
            <a:r>
              <a:rPr lang="en-US" sz="1200" dirty="0">
                <a:solidFill>
                  <a:schemeClr val="bg1"/>
                </a:solidFill>
              </a:rPr>
              <a:t>, (!) we presented a simple approach for reading the phase function in closed form from the correlation between speckle patterns. (!)This approach avoids costly optimization of previous approaches,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solidFill>
              </a:rPr>
              <a:t>(!) even for thicker materials where light paths scatter more than once.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We have built a proof-of-concept acquisition system, and (!) we validated it against ground truth materials, demonstrating accurate agreement.</a:t>
            </a:r>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20</a:t>
            </a:fld>
            <a:endParaRPr lang="en-US" altLang="he-IL"/>
          </a:p>
        </p:txBody>
      </p:sp>
    </p:spTree>
    <p:extLst>
      <p:ext uri="{BB962C8B-B14F-4D97-AF65-F5344CB8AC3E}">
        <p14:creationId xmlns:p14="http://schemas.microsoft.com/office/powerpoint/2010/main" val="2944273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The paper and the code are available in the following links.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charset="0"/>
              <a:ea typeface="+mn-ea"/>
              <a:cs typeface="Arial" charset="0"/>
            </a:endParaRPr>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21</a:t>
            </a:fld>
            <a:endParaRPr lang="en-US" altLang="he-IL"/>
          </a:p>
        </p:txBody>
      </p:sp>
    </p:spTree>
    <p:extLst>
      <p:ext uri="{BB962C8B-B14F-4D97-AF65-F5344CB8AC3E}">
        <p14:creationId xmlns:p14="http://schemas.microsoft.com/office/powerpoint/2010/main" val="189838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This task is highly valuable in many applications. </a:t>
            </a:r>
          </a:p>
          <a:p>
            <a:r>
              <a:rPr lang="en-US" sz="1200" b="0" i="0" u="none" strike="noStrike" kern="1200" baseline="0" dirty="0">
                <a:solidFill>
                  <a:schemeClr val="tx1"/>
                </a:solidFill>
                <a:latin typeface="Arial" charset="0"/>
                <a:ea typeface="+mn-ea"/>
                <a:cs typeface="Arial" charset="0"/>
              </a:rPr>
              <a:t>(!) For example, in tissue imaging, it can be used to detect tumors and classify them as malignant or non-malignant. </a:t>
            </a:r>
          </a:p>
          <a:p>
            <a:r>
              <a:rPr lang="en-US" sz="1200" b="0" i="0" u="none" strike="noStrike" kern="1200" baseline="0" dirty="0">
                <a:solidFill>
                  <a:schemeClr val="tx1"/>
                </a:solidFill>
                <a:latin typeface="Arial" charset="0"/>
                <a:ea typeface="+mn-ea"/>
                <a:cs typeface="Arial" charset="0"/>
              </a:rPr>
              <a:t>(!) in blood analysis, to recover diagnostically important parameters such as red and white blood counts. </a:t>
            </a:r>
          </a:p>
          <a:p>
            <a:r>
              <a:rPr lang="en-US" sz="1200" b="0" i="0" u="none" strike="noStrike" kern="1200" baseline="0" dirty="0">
                <a:solidFill>
                  <a:schemeClr val="tx1"/>
                </a:solidFill>
                <a:latin typeface="Arial" charset="0"/>
                <a:ea typeface="+mn-ea"/>
                <a:cs typeface="Arial" charset="0"/>
              </a:rPr>
              <a:t>(!) In material science and fabrication applications, to validate the fidelity of manufactured material samples</a:t>
            </a:r>
          </a:p>
          <a:p>
            <a:r>
              <a:rPr lang="en-US" sz="1200" b="0" i="0" u="none" strike="noStrike" kern="1200" baseline="0" dirty="0">
                <a:solidFill>
                  <a:schemeClr val="tx1"/>
                </a:solidFill>
                <a:latin typeface="Arial" charset="0"/>
                <a:ea typeface="+mn-ea"/>
                <a:cs typeface="Arial" charset="0"/>
              </a:rPr>
              <a:t>(!) in flow cytometry and particle sizing applications, to infer the chemical composition of </a:t>
            </a:r>
            <a:r>
              <a:rPr lang="en-US" sz="1200" b="0" i="0" u="none" strike="noStrike" kern="1200" baseline="0" dirty="0" err="1">
                <a:solidFill>
                  <a:schemeClr val="tx1"/>
                </a:solidFill>
                <a:latin typeface="Arial" charset="0"/>
                <a:ea typeface="+mn-ea"/>
                <a:cs typeface="Arial" charset="0"/>
              </a:rPr>
              <a:t>nanodispersions</a:t>
            </a:r>
            <a:r>
              <a:rPr lang="en-US" sz="1200" b="0" i="0" u="none" strike="noStrike" kern="1200" baseline="0" dirty="0">
                <a:solidFill>
                  <a:schemeClr val="tx1"/>
                </a:solidFill>
                <a:latin typeface="Arial" charset="0"/>
                <a:ea typeface="+mn-ea"/>
                <a:cs typeface="Arial" charset="0"/>
              </a:rPr>
              <a:t>.</a:t>
            </a:r>
          </a:p>
          <a:p>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Let us make a closer look on the scattering process and the parameters that define it. </a:t>
            </a:r>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3</a:t>
            </a:fld>
            <a:endParaRPr lang="en-US" altLang="he-IL"/>
          </a:p>
        </p:txBody>
      </p:sp>
    </p:spTree>
    <p:extLst>
      <p:ext uri="{BB962C8B-B14F-4D97-AF65-F5344CB8AC3E}">
        <p14:creationId xmlns:p14="http://schemas.microsoft.com/office/powerpoint/2010/main" val="405005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Given a volume with particles, we can explain scattering prosses as a (!) random walk that the light makes inside the volume. </a:t>
            </a:r>
          </a:p>
          <a:p>
            <a:r>
              <a:rPr lang="en-US" dirty="0"/>
              <a:t>To describe this random walk we need to specify the density and absorption governed by (!) extinction and absorption coefficients.</a:t>
            </a:r>
          </a:p>
          <a:p>
            <a:r>
              <a:rPr lang="en-US" dirty="0"/>
              <a:t>(!) When the light hits a particle it is scattered in different directions.</a:t>
            </a:r>
          </a:p>
          <a:p>
            <a:r>
              <a:rPr lang="en-US" dirty="0"/>
              <a:t>(!) The phase function of the particle defines how much energy goes in each direction.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function is important because it carries information about the size, shape and refractive indices of the particles.</a:t>
            </a:r>
          </a:p>
          <a:p>
            <a:r>
              <a:rPr lang="en-US" dirty="0"/>
              <a:t>In some applications, people use simplified parametric models for this function such as a </a:t>
            </a:r>
            <a:r>
              <a:rPr lang="en-US" dirty="0" err="1"/>
              <a:t>Henyey</a:t>
            </a:r>
            <a:r>
              <a:rPr lang="en-US" dirty="0"/>
              <a:t> Greenstein model, but in this work, we are interested in the exact unrestricted profile of this function.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Usually, light scatters through (!) multiple particles before it emerges.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material acquisition, we want to measure the intensity of the light scattered in different directions and (!) recover from it the scattering parameters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In this work we will only talk about the estimation of the phase function rho, and not about </a:t>
            </a:r>
            <a:r>
              <a:rPr lang="en-US" dirty="0" err="1"/>
              <a:t>sigma_t</a:t>
            </a:r>
            <a:r>
              <a:rPr lang="en-US" dirty="0"/>
              <a:t> and </a:t>
            </a:r>
            <a:r>
              <a:rPr lang="en-US" dirty="0" err="1"/>
              <a:t>sigma_a</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b="1" i="0" u="none" strike="noStrike" kern="1200" baseline="0" dirty="0">
                <a:solidFill>
                  <a:schemeClr val="tx1"/>
                </a:solidFill>
                <a:latin typeface="Arial" charset="0"/>
                <a:ea typeface="+mn-ea"/>
                <a:cs typeface="Arial" charset="0"/>
              </a:rPr>
              <a:t> </a:t>
            </a:r>
            <a:endParaRPr lang="en-US" b="1" dirty="0"/>
          </a:p>
          <a:p>
            <a:endParaRPr lang="en-US" dirty="0"/>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4</a:t>
            </a:fld>
            <a:endParaRPr lang="en-US" altLang="he-IL"/>
          </a:p>
        </p:txBody>
      </p:sp>
    </p:spTree>
    <p:extLst>
      <p:ext uri="{BB962C8B-B14F-4D97-AF65-F5344CB8AC3E}">
        <p14:creationId xmlns:p14="http://schemas.microsoft.com/office/powerpoint/2010/main" val="244891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literature usually considers 3 different cases of scattering. </a:t>
            </a:r>
          </a:p>
          <a:p>
            <a:r>
              <a:rPr lang="en-US" dirty="0"/>
              <a:t>(!) The single scattering regime assumes that the sample is optically thin and most photons are scattered only once.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Then in the regime of modest scattering light paths scatter multiple times.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And finally, when the material is very optically thick and paths scatter many-many times, the scattered light becomes diffused and propagates in all directions almost uniformly. </a:t>
            </a:r>
          </a:p>
          <a:p>
            <a:endParaRPr lang="en-US" dirty="0"/>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5</a:t>
            </a:fld>
            <a:endParaRPr lang="en-US" altLang="he-IL"/>
          </a:p>
        </p:txBody>
      </p:sp>
    </p:spTree>
    <p:extLst>
      <p:ext uri="{BB962C8B-B14F-4D97-AF65-F5344CB8AC3E}">
        <p14:creationId xmlns:p14="http://schemas.microsoft.com/office/powerpoint/2010/main" val="250016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Previous algorithms for material acquisition can be roughly classified into three categories according to these 3 scattering regimes. </a:t>
            </a:r>
          </a:p>
          <a:p>
            <a:endParaRPr lang="en-US" dirty="0"/>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6</a:t>
            </a:fld>
            <a:endParaRPr lang="en-US" altLang="he-IL"/>
          </a:p>
        </p:txBody>
      </p:sp>
    </p:spTree>
    <p:extLst>
      <p:ext uri="{BB962C8B-B14F-4D97-AF65-F5344CB8AC3E}">
        <p14:creationId xmlns:p14="http://schemas.microsoft.com/office/powerpoint/2010/main" val="305171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In the two extreme cases, where the material is very thin or very thick, (!) one can derive a closed form expression which relates the output intensity to the internal material parameters and hence by inverting this expression we can extract the parameters.</a:t>
            </a:r>
          </a:p>
          <a:p>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 To apply the single scattering model the material needs to be thin, or dilutable. (!) but since not every material can be diluted, there are cases which are not covered by this model.</a:t>
            </a:r>
          </a:p>
          <a:p>
            <a:endParaRPr lang="en-US" sz="1200" b="0" i="0" u="none" strike="noStrike" kern="1200" baseline="0" dirty="0">
              <a:solidFill>
                <a:schemeClr val="tx1"/>
              </a:solidFill>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 On the other hand, Diffusion approximation applies for thick materials, but it (!) introduces ambiguities between different parameters. In particular, one can only estimate a reduced scattering parameter and not the exact phase function.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 In a general case, between these two extremes, there is (!) no closed-form expression, and we need to use Monte-Carlo simulations. While it avoids approximations, (!) this class of techniques is computationally costly.</a:t>
            </a:r>
            <a:endParaRPr lang="en-US" dirty="0"/>
          </a:p>
          <a:p>
            <a:endParaRPr lang="en-IL" dirty="0"/>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7</a:t>
            </a:fld>
            <a:endParaRPr lang="en-US" altLang="he-IL"/>
          </a:p>
        </p:txBody>
      </p:sp>
    </p:spTree>
    <p:extLst>
      <p:ext uri="{BB962C8B-B14F-4D97-AF65-F5344CB8AC3E}">
        <p14:creationId xmlns:p14="http://schemas.microsoft.com/office/powerpoint/2010/main" val="372726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Previous works have studied material acquisition under (!) incoherent illumination, which is typically produced under natural Illumination, and the scattering process results in smooth images. </a:t>
            </a:r>
          </a:p>
          <a:p>
            <a:r>
              <a:rPr lang="en-US" sz="1200" b="0" i="0" u="none" strike="noStrike" kern="1200" baseline="0" dirty="0">
                <a:solidFill>
                  <a:schemeClr val="tx1"/>
                </a:solidFill>
                <a:latin typeface="Arial" charset="0"/>
                <a:ea typeface="+mn-ea"/>
                <a:cs typeface="Arial" charset="0"/>
              </a:rPr>
              <a:t>In contrast, in this work, we use (!) coherent illumination sources such as lasers. In this case, we receive speckles, which appear as pseudo-random variations in the captured intensity. </a:t>
            </a:r>
          </a:p>
          <a:p>
            <a:endParaRPr lang="en-US" sz="1200" b="0" i="0" u="none" strike="noStrike" kern="1200" baseline="0" dirty="0">
              <a:solidFill>
                <a:schemeClr val="tx1"/>
              </a:solidFill>
              <a:latin typeface="Arial" charset="0"/>
              <a:ea typeface="+mn-ea"/>
              <a:cs typeface="Arial" charset="0"/>
            </a:endParaRPr>
          </a:p>
          <a:p>
            <a:r>
              <a:rPr lang="en-US" sz="1200" b="1" i="0" u="none" strike="noStrike" kern="1200" baseline="0" dirty="0">
                <a:solidFill>
                  <a:schemeClr val="tx1"/>
                </a:solidFill>
                <a:latin typeface="Arial" charset="0"/>
                <a:ea typeface="+mn-ea"/>
                <a:cs typeface="Arial" charset="0"/>
              </a:rPr>
              <a:t>We argue that speckles have interesting statistical properties that we can use for material acquisition.</a:t>
            </a:r>
          </a:p>
          <a:p>
            <a:endParaRPr lang="en-US" sz="1200" b="0" i="0" u="none" strike="noStrike" kern="1200" baseline="0" dirty="0">
              <a:solidFill>
                <a:schemeClr val="tx1"/>
              </a:solidFill>
              <a:latin typeface="Arial" charset="0"/>
              <a:ea typeface="+mn-ea"/>
              <a:cs typeface="Arial" charset="0"/>
            </a:endParaRPr>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8</a:t>
            </a:fld>
            <a:endParaRPr lang="en-US" altLang="he-IL"/>
          </a:p>
        </p:txBody>
      </p:sp>
    </p:spTree>
    <p:extLst>
      <p:ext uri="{BB962C8B-B14F-4D97-AF65-F5344CB8AC3E}">
        <p14:creationId xmlns:p14="http://schemas.microsoft.com/office/powerpoint/2010/main" val="386531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One such property is the memory effect, (!) meaning </a:t>
            </a:r>
            <a:r>
              <a:rPr lang="en-US" dirty="0"/>
              <a:t>that speckles</a:t>
            </a:r>
            <a:r>
              <a:rPr lang="en-US" sz="1200" b="0" i="0" u="none" strike="noStrike" kern="1200" baseline="0" dirty="0">
                <a:solidFill>
                  <a:schemeClr val="tx1"/>
                </a:solidFill>
                <a:latin typeface="Arial" charset="0"/>
                <a:ea typeface="+mn-ea"/>
                <a:cs typeface="Arial" charset="0"/>
              </a:rPr>
              <a:t> formed under nearby illuminations are correlated shifted versions of each other. </a:t>
            </a:r>
          </a:p>
          <a:p>
            <a:r>
              <a:rPr lang="en-US" sz="1200" b="0" i="0" u="none" strike="noStrike" kern="1200" baseline="0" dirty="0">
                <a:solidFill>
                  <a:schemeClr val="tx1"/>
                </a:solidFill>
                <a:latin typeface="Arial" charset="0"/>
                <a:ea typeface="+mn-ea"/>
                <a:cs typeface="Arial" charset="0"/>
              </a:rPr>
              <a:t>(!) For example here are two speckle images that we capture under two illumination directions.</a:t>
            </a:r>
          </a:p>
          <a:p>
            <a:r>
              <a:rPr lang="en-US" dirty="0"/>
              <a:t>(!) If we zoom in, we will see that the speckles are similar.</a:t>
            </a:r>
          </a:p>
          <a:p>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The Memory Effect property has been exploited in multiple settings, in particular, for seeing through scattering layers, bypassing heavy aberration. </a:t>
            </a:r>
          </a:p>
          <a:p>
            <a:endParaRPr lang="en-US" sz="1200" b="0" i="0" u="none" strike="noStrike" kern="1200" baseline="0" dirty="0">
              <a:solidFill>
                <a:schemeClr val="tx1"/>
              </a:solidFill>
              <a:latin typeface="Arial" charset="0"/>
              <a:ea typeface="+mn-ea"/>
              <a:cs typeface="Arial" charset="0"/>
            </a:endParaRPr>
          </a:p>
          <a:p>
            <a:r>
              <a:rPr lang="en-US" sz="1200" b="1" i="0" u="none" strike="noStrike" kern="1200" baseline="0" dirty="0">
                <a:solidFill>
                  <a:schemeClr val="tx1"/>
                </a:solidFill>
                <a:latin typeface="Arial" charset="0"/>
                <a:ea typeface="+mn-ea"/>
                <a:cs typeface="Arial" charset="0"/>
              </a:rPr>
              <a:t>In this work, we explore a very different, novel application of the memory effect. </a:t>
            </a:r>
          </a:p>
          <a:p>
            <a:endParaRPr lang="en-US" sz="1200" b="1" i="0" u="none" strike="noStrike" kern="1200" baseline="0" dirty="0">
              <a:solidFill>
                <a:schemeClr val="tx1"/>
              </a:solidFill>
              <a:latin typeface="Arial" charset="0"/>
              <a:ea typeface="+mn-ea"/>
              <a:cs typeface="Arial" charset="0"/>
            </a:endParaRPr>
          </a:p>
          <a:p>
            <a:r>
              <a:rPr lang="en-US" sz="1200" b="1" i="0" u="none" strike="noStrike" kern="1200" baseline="0" dirty="0">
                <a:solidFill>
                  <a:schemeClr val="tx1"/>
                </a:solidFill>
                <a:latin typeface="Arial" charset="0"/>
                <a:ea typeface="+mn-ea"/>
                <a:cs typeface="Arial" charset="0"/>
              </a:rPr>
              <a:t>(!) and we </a:t>
            </a:r>
            <a:r>
              <a:rPr lang="en-US" sz="1200" b="1" kern="1200" dirty="0">
                <a:solidFill>
                  <a:schemeClr val="bg1"/>
                </a:solidFill>
                <a:latin typeface="Arial" charset="0"/>
                <a:ea typeface="+mn-ea"/>
                <a:cs typeface="Arial" charset="0"/>
              </a:rPr>
              <a:t>use Memory Effect correlation to extract the phase function. </a:t>
            </a:r>
            <a:endParaRPr lang="en-IL" b="1" dirty="0"/>
          </a:p>
        </p:txBody>
      </p:sp>
      <p:sp>
        <p:nvSpPr>
          <p:cNvPr id="4" name="Slide Number Placeholder 3"/>
          <p:cNvSpPr>
            <a:spLocks noGrp="1"/>
          </p:cNvSpPr>
          <p:nvPr>
            <p:ph type="sldNum" sz="quarter" idx="5"/>
          </p:nvPr>
        </p:nvSpPr>
        <p:spPr/>
        <p:txBody>
          <a:bodyPr/>
          <a:lstStyle/>
          <a:p>
            <a:fld id="{23A20CC4-0099-4779-9E84-30C3BD6C15F2}" type="slidenum">
              <a:rPr lang="en-US" altLang="he-IL" smtClean="0"/>
              <a:pPr/>
              <a:t>9</a:t>
            </a:fld>
            <a:endParaRPr lang="en-US" altLang="he-IL"/>
          </a:p>
        </p:txBody>
      </p:sp>
    </p:spTree>
    <p:extLst>
      <p:ext uri="{BB962C8B-B14F-4D97-AF65-F5344CB8AC3E}">
        <p14:creationId xmlns:p14="http://schemas.microsoft.com/office/powerpoint/2010/main" val="323081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60096" y="6356351"/>
            <a:ext cx="10810240" cy="365125"/>
          </a:xfrm>
        </p:spPr>
        <p:txBody>
          <a:bodyPr/>
          <a:lstStyle>
            <a:lvl1pPr>
              <a:defRPr sz="1000"/>
            </a:lvl1pPr>
          </a:lstStyle>
          <a:p>
            <a:r>
              <a:rPr lang="en-US" dirty="0" err="1"/>
              <a:t>C.Bar,M.Alterman,I.Gkioulekas,A.Levin,"A</a:t>
            </a:r>
            <a:r>
              <a:rPr lang="en-US" dirty="0"/>
              <a:t> Monte Carlo Framework for Rendering Speckle Statistics in Scattering ,</a:t>
            </a:r>
            <a:r>
              <a:rPr lang="en-US" dirty="0" err="1"/>
              <a:t>edia</a:t>
            </a:r>
            <a:r>
              <a:rPr lang="en-US" dirty="0"/>
              <a:t>",SIGGRAPH 19</a:t>
            </a:r>
            <a:endParaRPr lang="he-IL" dirty="0"/>
          </a:p>
        </p:txBody>
      </p:sp>
      <p:sp>
        <p:nvSpPr>
          <p:cNvPr id="4" name="Slide Number Placeholder 3"/>
          <p:cNvSpPr>
            <a:spLocks noGrp="1"/>
          </p:cNvSpPr>
          <p:nvPr>
            <p:ph type="sldNum" sz="quarter" idx="11"/>
          </p:nvPr>
        </p:nvSpPr>
        <p:spPr>
          <a:xfrm>
            <a:off x="11326026" y="6356351"/>
            <a:ext cx="563311" cy="365125"/>
          </a:xfrm>
        </p:spPr>
        <p:txBody>
          <a:bodyPr/>
          <a:lstStyle/>
          <a:p>
            <a:fld id="{21486E46-8155-4659-B003-5F764003AB30}" type="slidenum">
              <a:rPr lang="he-IL" smtClean="0"/>
              <a:t>‹#›</a:t>
            </a:fld>
            <a:endParaRPr lang="he-IL"/>
          </a:p>
        </p:txBody>
      </p:sp>
    </p:spTree>
    <p:extLst>
      <p:ext uri="{BB962C8B-B14F-4D97-AF65-F5344CB8AC3E}">
        <p14:creationId xmlns:p14="http://schemas.microsoft.com/office/powerpoint/2010/main" val="173705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7" name="Slide Number Placeholder 6"/>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376492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7" name="Slide Number Placeholder 6"/>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106821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86008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28035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a:xfrm>
            <a:off x="308864" y="6356351"/>
            <a:ext cx="10793984" cy="365125"/>
          </a:xfrm>
        </p:spPr>
        <p:txBody>
          <a:bodyPr/>
          <a:lstStyle>
            <a:lvl1pPr>
              <a:defRPr sz="1100"/>
            </a:lvl1pPr>
          </a:lstStyle>
          <a:p>
            <a:r>
              <a:rPr lang="en-US"/>
              <a:t>C.Bar,M.Alterman,I.Gkioulekas,A.Levin,"A Monte Carlo Framework for Rendering Speckle Statistics in Scattering ,edia",SIGGRAPH 19</a:t>
            </a:r>
            <a:endParaRPr lang="he-IL" dirty="0"/>
          </a:p>
        </p:txBody>
      </p:sp>
      <p:sp>
        <p:nvSpPr>
          <p:cNvPr id="8" name="Slide Number Placeholder 7"/>
          <p:cNvSpPr>
            <a:spLocks noGrp="1"/>
          </p:cNvSpPr>
          <p:nvPr>
            <p:ph type="sldNum" sz="quarter" idx="11"/>
          </p:nvPr>
        </p:nvSpPr>
        <p:spPr>
          <a:xfrm>
            <a:off x="11537535" y="6356351"/>
            <a:ext cx="654465" cy="365125"/>
          </a:xfrm>
        </p:spPr>
        <p:txBody>
          <a:bodyPr/>
          <a:lstStyle/>
          <a:p>
            <a:fld id="{21486E46-8155-4659-B003-5F764003AB30}" type="slidenum">
              <a:rPr lang="he-IL" smtClean="0"/>
              <a:t>‹#›</a:t>
            </a:fld>
            <a:endParaRPr lang="he-IL"/>
          </a:p>
        </p:txBody>
      </p:sp>
    </p:spTree>
    <p:extLst>
      <p:ext uri="{BB962C8B-B14F-4D97-AF65-F5344CB8AC3E}">
        <p14:creationId xmlns:p14="http://schemas.microsoft.com/office/powerpoint/2010/main" val="400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10115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8800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422069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7" name="Slide Number Placeholder 6"/>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357321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9" name="Slide Number Placeholder 8"/>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423994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he-IL" dirty="0"/>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5" name="Slide Number Placeholder 4"/>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62398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4" name="Slide Number Placeholder 3"/>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1065648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609600" y="6356351"/>
            <a:ext cx="7543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C.Bar,M.Alterman,I.Gkioulekas,A.Levin,"A Monte Carlo Framework for Rendering Speckle Statistics in Scattering ,edia",SIGGRAPH 19</a:t>
            </a:r>
            <a:endParaRPr lang="he-IL"/>
          </a:p>
        </p:txBody>
      </p:sp>
      <p:sp>
        <p:nvSpPr>
          <p:cNvPr id="5" name="Slide Number Placeholder 4"/>
          <p:cNvSpPr>
            <a:spLocks noGrp="1"/>
          </p:cNvSpPr>
          <p:nvPr>
            <p:ph type="sldNum" sz="quarter" idx="4"/>
          </p:nvPr>
        </p:nvSpPr>
        <p:spPr>
          <a:xfrm>
            <a:off x="11582400" y="6356351"/>
            <a:ext cx="4297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6E46-8155-4659-B003-5F764003AB30}" type="slidenum">
              <a:rPr lang="he-IL" smtClean="0"/>
              <a:t>‹#›</a:t>
            </a:fld>
            <a:endParaRPr lang="he-IL"/>
          </a:p>
        </p:txBody>
      </p:sp>
    </p:spTree>
    <p:extLst>
      <p:ext uri="{BB962C8B-B14F-4D97-AF65-F5344CB8AC3E}">
        <p14:creationId xmlns:p14="http://schemas.microsoft.com/office/powerpoint/2010/main" val="1122580592"/>
      </p:ext>
    </p:extLst>
  </p:cSld>
  <p:clrMap bg1="lt1" tx1="dk1" bg2="lt2" tx2="dk2" accent1="accent1" accent2="accent2" accent3="accent3" accent4="accent4" accent5="accent5" accent6="accent6" hlink="hlink" folHlink="folHlink"/>
  <p:sldLayoutIdLst>
    <p:sldLayoutId id="2147483703" r:id="rId1"/>
    <p:sldLayoutId id="214748370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endParaRPr lang="he-IL"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4"/>
          </p:nvPr>
        </p:nvSpPr>
        <p:spPr>
          <a:xfrm>
            <a:off x="11515725" y="63690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9E579-F438-471F-B832-D7F00C786E00}" type="slidenum">
              <a:rPr lang="he-IL" smtClean="0"/>
              <a:t>‹#›</a:t>
            </a:fld>
            <a:endParaRPr lang="he-IL"/>
          </a:p>
        </p:txBody>
      </p:sp>
    </p:spTree>
    <p:extLst>
      <p:ext uri="{BB962C8B-B14F-4D97-AF65-F5344CB8AC3E}">
        <p14:creationId xmlns:p14="http://schemas.microsoft.com/office/powerpoint/2010/main" val="25213917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0.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4.png"/><Relationship Id="rId10" Type="http://schemas.openxmlformats.org/officeDocument/2006/relationships/image" Target="../media/image40.png"/><Relationship Id="rId4" Type="http://schemas.openxmlformats.org/officeDocument/2006/relationships/image" Target="../media/image33.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1.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4.png"/><Relationship Id="rId10" Type="http://schemas.openxmlformats.org/officeDocument/2006/relationships/image" Target="../media/image40.png"/><Relationship Id="rId4" Type="http://schemas.openxmlformats.org/officeDocument/2006/relationships/image" Target="../media/image33.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notesSlide" Target="../notesSlides/notesSlide12.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slideLayout" Target="../slideLayouts/slideLayout2.xml"/><Relationship Id="rId16" Type="http://schemas.openxmlformats.org/officeDocument/2006/relationships/image" Target="../media/image46.png"/><Relationship Id="rId1" Type="http://schemas.openxmlformats.org/officeDocument/2006/relationships/tags" Target="../tags/tag4.xml"/><Relationship Id="rId11" Type="http://schemas.openxmlformats.org/officeDocument/2006/relationships/image" Target="../media/image41.png"/><Relationship Id="rId6" Type="http://schemas.openxmlformats.org/officeDocument/2006/relationships/image" Target="../media/image210.png"/><Relationship Id="rId5" Type="http://schemas.openxmlformats.org/officeDocument/2006/relationships/image" Target="../media/image34.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3.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99.png"/><Relationship Id="rId18" Type="http://schemas.openxmlformats.org/officeDocument/2006/relationships/image" Target="../media/image37.png"/><Relationship Id="rId26" Type="http://schemas.openxmlformats.org/officeDocument/2006/relationships/image" Target="../media/image49.png"/><Relationship Id="rId13" Type="http://schemas.openxmlformats.org/officeDocument/2006/relationships/image" Target="../media/image491.png"/><Relationship Id="rId3" Type="http://schemas.openxmlformats.org/officeDocument/2006/relationships/notesSlide" Target="../notesSlides/notesSlide13.xml"/><Relationship Id="rId21" Type="http://schemas.openxmlformats.org/officeDocument/2006/relationships/image" Target="../media/image35.png"/><Relationship Id="rId7" Type="http://schemas.openxmlformats.org/officeDocument/2006/relationships/image" Target="../media/image98.png"/><Relationship Id="rId12" Type="http://schemas.openxmlformats.org/officeDocument/2006/relationships/image" Target="../media/image34.png"/><Relationship Id="rId17" Type="http://schemas.openxmlformats.org/officeDocument/2006/relationships/image" Target="../media/image210.png"/><Relationship Id="rId25" Type="http://schemas.openxmlformats.org/officeDocument/2006/relationships/image" Target="../media/image44.png"/><Relationship Id="rId2" Type="http://schemas.openxmlformats.org/officeDocument/2006/relationships/slideLayout" Target="../slideLayouts/slideLayout2.xml"/><Relationship Id="rId16" Type="http://schemas.openxmlformats.org/officeDocument/2006/relationships/image" Target="../media/image50.png"/><Relationship Id="rId20" Type="http://schemas.openxmlformats.org/officeDocument/2006/relationships/image" Target="../media/image51.png"/><Relationship Id="rId1" Type="http://schemas.openxmlformats.org/officeDocument/2006/relationships/tags" Target="../tags/tag5.xml"/><Relationship Id="rId6" Type="http://schemas.openxmlformats.org/officeDocument/2006/relationships/image" Target="../media/image48.png"/><Relationship Id="rId11" Type="http://schemas.openxmlformats.org/officeDocument/2006/relationships/image" Target="../media/image102.png"/><Relationship Id="rId24" Type="http://schemas.openxmlformats.org/officeDocument/2006/relationships/image" Target="../media/image431.png"/><Relationship Id="rId5" Type="http://schemas.openxmlformats.org/officeDocument/2006/relationships/image" Target="../media/image47.png"/><Relationship Id="rId15" Type="http://schemas.openxmlformats.org/officeDocument/2006/relationships/image" Target="../media/image104.png"/><Relationship Id="rId23" Type="http://schemas.openxmlformats.org/officeDocument/2006/relationships/image" Target="../media/image421.png"/><Relationship Id="rId10" Type="http://schemas.openxmlformats.org/officeDocument/2006/relationships/image" Target="../media/image101.png"/><Relationship Id="rId19" Type="http://schemas.openxmlformats.org/officeDocument/2006/relationships/image" Target="../media/image38.png"/><Relationship Id="rId4" Type="http://schemas.openxmlformats.org/officeDocument/2006/relationships/image" Target="../media/image33.png"/><Relationship Id="rId14" Type="http://schemas.openxmlformats.org/officeDocument/2006/relationships/image" Target="../media/image103.png"/><Relationship Id="rId22"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4.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4.png"/><Relationship Id="rId11" Type="http://schemas.openxmlformats.org/officeDocument/2006/relationships/image" Target="../media/image50.png"/><Relationship Id="rId5" Type="http://schemas.openxmlformats.org/officeDocument/2006/relationships/image" Target="../media/image53.png"/><Relationship Id="rId10" Type="http://schemas.openxmlformats.org/officeDocument/2006/relationships/image" Target="../media/image34.png"/><Relationship Id="rId4" Type="http://schemas.openxmlformats.org/officeDocument/2006/relationships/image" Target="../media/image52.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18" Type="http://schemas.openxmlformats.org/officeDocument/2006/relationships/image" Target="../media/image691.png"/><Relationship Id="rId3" Type="http://schemas.openxmlformats.org/officeDocument/2006/relationships/image" Target="../media/image52.png"/><Relationship Id="rId21" Type="http://schemas.openxmlformats.org/officeDocument/2006/relationships/image" Target="../media/image711.png"/><Relationship Id="rId7" Type="http://schemas.openxmlformats.org/officeDocument/2006/relationships/image" Target="../media/image56.png"/><Relationship Id="rId17" Type="http://schemas.openxmlformats.org/officeDocument/2006/relationships/image" Target="../media/image82.png"/><Relationship Id="rId2" Type="http://schemas.openxmlformats.org/officeDocument/2006/relationships/notesSlide" Target="../notesSlides/notesSlide15.xml"/><Relationship Id="rId16" Type="http://schemas.openxmlformats.org/officeDocument/2006/relationships/image" Target="../media/image125.png"/><Relationship Id="rId20"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55.png"/><Relationship Id="rId24" Type="http://schemas.openxmlformats.org/officeDocument/2006/relationships/image" Target="../media/image61.png"/><Relationship Id="rId5" Type="http://schemas.openxmlformats.org/officeDocument/2006/relationships/image" Target="../media/image54.png"/><Relationship Id="rId15" Type="http://schemas.openxmlformats.org/officeDocument/2006/relationships/image" Target="../media/image124.png"/><Relationship Id="rId23" Type="http://schemas.openxmlformats.org/officeDocument/2006/relationships/image" Target="../media/image810.png"/><Relationship Id="rId10" Type="http://schemas.openxmlformats.org/officeDocument/2006/relationships/image" Target="../media/image58.png"/><Relationship Id="rId19" Type="http://schemas.openxmlformats.org/officeDocument/2006/relationships/image" Target="../media/image25.png"/><Relationship Id="rId4" Type="http://schemas.openxmlformats.org/officeDocument/2006/relationships/image" Target="../media/image53.png"/><Relationship Id="rId9" Type="http://schemas.openxmlformats.org/officeDocument/2006/relationships/image" Target="../media/image72.png"/><Relationship Id="rId22"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13" Type="http://schemas.openxmlformats.org/officeDocument/2006/relationships/image" Target="../media/image530.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10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830.png"/><Relationship Id="rId5" Type="http://schemas.openxmlformats.org/officeDocument/2006/relationships/image" Target="../media/image64.png"/><Relationship Id="rId10" Type="http://schemas.openxmlformats.org/officeDocument/2006/relationships/image" Target="../media/image820.png"/><Relationship Id="rId4" Type="http://schemas.openxmlformats.org/officeDocument/2006/relationships/image" Target="../media/image63.png"/><Relationship Id="rId14" Type="http://schemas.openxmlformats.org/officeDocument/2006/relationships/image" Target="../media/image540.png"/></Relationships>
</file>

<file path=ppt/slides/_rels/slide18.xml.rels><?xml version="1.0" encoding="UTF-8" standalone="yes"?>
<Relationships xmlns="http://schemas.openxmlformats.org/package/2006/relationships"><Relationship Id="rId13" Type="http://schemas.openxmlformats.org/officeDocument/2006/relationships/image" Target="../media/image78.png"/><Relationship Id="rId18" Type="http://schemas.openxmlformats.org/officeDocument/2006/relationships/image" Target="../media/image84.png"/><Relationship Id="rId26" Type="http://schemas.openxmlformats.org/officeDocument/2006/relationships/image" Target="../media/image92.png"/><Relationship Id="rId3" Type="http://schemas.openxmlformats.org/officeDocument/2006/relationships/image" Target="../media/image67.png"/><Relationship Id="rId21" Type="http://schemas.openxmlformats.org/officeDocument/2006/relationships/image" Target="../media/image87.png"/><Relationship Id="rId7" Type="http://schemas.openxmlformats.org/officeDocument/2006/relationships/image" Target="../media/image71.png"/><Relationship Id="rId12" Type="http://schemas.openxmlformats.org/officeDocument/2006/relationships/image" Target="../media/image77.png"/><Relationship Id="rId17" Type="http://schemas.openxmlformats.org/officeDocument/2006/relationships/image" Target="../media/image83.png"/><Relationship Id="rId25" Type="http://schemas.openxmlformats.org/officeDocument/2006/relationships/image" Target="../media/image91.png"/><Relationship Id="rId33" Type="http://schemas.openxmlformats.org/officeDocument/2006/relationships/image" Target="../media/image106.png"/><Relationship Id="rId2" Type="http://schemas.openxmlformats.org/officeDocument/2006/relationships/notesSlide" Target="../notesSlides/notesSlide18.xml"/><Relationship Id="rId16" Type="http://schemas.openxmlformats.org/officeDocument/2006/relationships/image" Target="../media/image81.png"/><Relationship Id="rId20" Type="http://schemas.openxmlformats.org/officeDocument/2006/relationships/image" Target="../media/image86.png"/><Relationship Id="rId29"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6.png"/><Relationship Id="rId24" Type="http://schemas.openxmlformats.org/officeDocument/2006/relationships/image" Target="../media/image90.png"/><Relationship Id="rId32" Type="http://schemas.openxmlformats.org/officeDocument/2006/relationships/image" Target="../media/image105.png"/><Relationship Id="rId5" Type="http://schemas.openxmlformats.org/officeDocument/2006/relationships/image" Target="../media/image69.png"/><Relationship Id="rId15" Type="http://schemas.openxmlformats.org/officeDocument/2006/relationships/image" Target="../media/image80.png"/><Relationship Id="rId23" Type="http://schemas.openxmlformats.org/officeDocument/2006/relationships/image" Target="../media/image89.png"/><Relationship Id="rId28" Type="http://schemas.openxmlformats.org/officeDocument/2006/relationships/image" Target="../media/image95.png"/><Relationship Id="rId10" Type="http://schemas.openxmlformats.org/officeDocument/2006/relationships/image" Target="../media/image75.png"/><Relationship Id="rId19" Type="http://schemas.openxmlformats.org/officeDocument/2006/relationships/image" Target="../media/image85.png"/><Relationship Id="rId31" Type="http://schemas.openxmlformats.org/officeDocument/2006/relationships/image" Target="../media/image100.png"/><Relationship Id="rId4" Type="http://schemas.openxmlformats.org/officeDocument/2006/relationships/image" Target="../media/image68.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8.png"/><Relationship Id="rId27" Type="http://schemas.openxmlformats.org/officeDocument/2006/relationships/image" Target="../media/image93.png"/><Relationship Id="rId30" Type="http://schemas.openxmlformats.org/officeDocument/2006/relationships/image" Target="../media/image97.png"/><Relationship Id="rId8" Type="http://schemas.openxmlformats.org/officeDocument/2006/relationships/image" Target="../media/image73.png"/></Relationships>
</file>

<file path=ppt/slides/_rels/slide1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910.png"/><Relationship Id="rId7" Type="http://schemas.openxmlformats.org/officeDocument/2006/relationships/hyperlink" Target="https://canadiem.org/tiny-tip-warm-cream-as-a-diagnostic-mnemonic-for-kawasaki-diseas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7.png"/><Relationship Id="rId24" Type="http://schemas.openxmlformats.org/officeDocument/2006/relationships/image" Target="../media/image1340.png"/><Relationship Id="rId5" Type="http://schemas.openxmlformats.org/officeDocument/2006/relationships/hyperlink" Target="https://www.pikist.com/free-photo-skyys" TargetMode="External"/><Relationship Id="rId4" Type="http://schemas.openxmlformats.org/officeDocument/2006/relationships/image" Target="../media/image94.jpg"/><Relationship Id="rId9" Type="http://schemas.openxmlformats.org/officeDocument/2006/relationships/hyperlink" Target="https://pixabay.com/en/toothpaste-blue-tube-dental-2977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hyperlink" Target="https://openclipart.org/detail/118015/exquisite_kwrite" TargetMode="External"/><Relationship Id="rId3" Type="http://schemas.openxmlformats.org/officeDocument/2006/relationships/image" Target="../media/image109.png"/><Relationship Id="rId7" Type="http://schemas.openxmlformats.org/officeDocument/2006/relationships/image" Target="../media/image110.png"/><Relationship Id="rId12" Type="http://schemas.openxmlformats.org/officeDocument/2006/relationships/image" Target="../media/image1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svg"/><Relationship Id="rId11" Type="http://schemas.microsoft.com/office/2007/relationships/hdphoto" Target="../media/hdphoto3.wdp"/><Relationship Id="rId5" Type="http://schemas.openxmlformats.org/officeDocument/2006/relationships/image" Target="../media/image25.png"/><Relationship Id="rId10" Type="http://schemas.openxmlformats.org/officeDocument/2006/relationships/image" Target="../media/image112.png"/><Relationship Id="rId4" Type="http://schemas.openxmlformats.org/officeDocument/2006/relationships/hyperlink" Target="https://pixabay.com/en/computers-keys-rays-1420200/" TargetMode="External"/><Relationship Id="rId9"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hyperlink" Target="https://openclipart.org/detail/118015/exquisite_kwrite" TargetMode="External"/><Relationship Id="rId5" Type="http://schemas.openxmlformats.org/officeDocument/2006/relationships/image" Target="../media/image19.jpeg"/><Relationship Id="rId15" Type="http://schemas.openxmlformats.org/officeDocument/2006/relationships/hyperlink" Target="https://pixabay.com/en/computers-keys-rays-1420200/" TargetMode="External"/><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153204-2271-43E0-A920-1255B180BFC4}"/>
              </a:ext>
            </a:extLst>
          </p:cNvPr>
          <p:cNvSpPr>
            <a:spLocks noGrp="1"/>
          </p:cNvSpPr>
          <p:nvPr>
            <p:ph type="sldNum" sz="quarter" idx="11"/>
          </p:nvPr>
        </p:nvSpPr>
        <p:spPr/>
        <p:txBody>
          <a:bodyPr/>
          <a:lstStyle/>
          <a:p>
            <a:fld id="{21486E46-8155-4659-B003-5F764003AB30}" type="slidenum">
              <a:rPr lang="he-IL" smtClean="0"/>
              <a:t>1</a:t>
            </a:fld>
            <a:endParaRPr lang="he-IL"/>
          </a:p>
        </p:txBody>
      </p:sp>
      <p:sp>
        <p:nvSpPr>
          <p:cNvPr id="7" name="Title 5">
            <a:extLst>
              <a:ext uri="{FF2B5EF4-FFF2-40B4-BE49-F238E27FC236}">
                <a16:creationId xmlns:a16="http://schemas.microsoft.com/office/drawing/2014/main" id="{396DE403-EE48-4F77-832D-047C45430453}"/>
              </a:ext>
            </a:extLst>
          </p:cNvPr>
          <p:cNvSpPr txBox="1">
            <a:spLocks/>
          </p:cNvSpPr>
          <p:nvPr/>
        </p:nvSpPr>
        <p:spPr>
          <a:xfrm>
            <a:off x="925022" y="1364253"/>
            <a:ext cx="10341956" cy="280248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5400" b="1" dirty="0">
                <a:solidFill>
                  <a:srgbClr val="FFC000"/>
                </a:solidFill>
              </a:rPr>
              <a:t>Direct acquisition of volumetric scattering phase function </a:t>
            </a:r>
          </a:p>
          <a:p>
            <a:pPr fontAlgn="auto">
              <a:spcAft>
                <a:spcPts val="0"/>
              </a:spcAft>
            </a:pPr>
            <a:r>
              <a:rPr lang="en-US" sz="5400" b="1" dirty="0">
                <a:solidFill>
                  <a:srgbClr val="FFC000"/>
                </a:solidFill>
              </a:rPr>
              <a:t>using speckle correlations</a:t>
            </a:r>
          </a:p>
        </p:txBody>
      </p:sp>
      <p:sp>
        <p:nvSpPr>
          <p:cNvPr id="8" name="Subtitle 6">
            <a:extLst>
              <a:ext uri="{FF2B5EF4-FFF2-40B4-BE49-F238E27FC236}">
                <a16:creationId xmlns:a16="http://schemas.microsoft.com/office/drawing/2014/main" id="{751C04D5-C41D-4DCF-8DFE-5C64B2402419}"/>
              </a:ext>
            </a:extLst>
          </p:cNvPr>
          <p:cNvSpPr txBox="1">
            <a:spLocks/>
          </p:cNvSpPr>
          <p:nvPr/>
        </p:nvSpPr>
        <p:spPr>
          <a:xfrm>
            <a:off x="89454" y="4166734"/>
            <a:ext cx="12013092" cy="11164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solidFill>
                  <a:schemeClr val="bg1"/>
                </a:solidFill>
              </a:rPr>
              <a:t>Marina Alterman, </a:t>
            </a:r>
            <a:r>
              <a:rPr lang="en-US" dirty="0" err="1">
                <a:solidFill>
                  <a:schemeClr val="bg1"/>
                </a:solidFill>
              </a:rPr>
              <a:t>Evgeniia</a:t>
            </a:r>
            <a:r>
              <a:rPr lang="en-US" dirty="0">
                <a:solidFill>
                  <a:schemeClr val="bg1"/>
                </a:solidFill>
              </a:rPr>
              <a:t> </a:t>
            </a:r>
            <a:r>
              <a:rPr lang="en-US" dirty="0" err="1">
                <a:solidFill>
                  <a:schemeClr val="bg1"/>
                </a:solidFill>
              </a:rPr>
              <a:t>Saiko</a:t>
            </a:r>
            <a:r>
              <a:rPr lang="en-US" dirty="0">
                <a:solidFill>
                  <a:schemeClr val="bg1"/>
                </a:solidFill>
              </a:rPr>
              <a:t>, Anat Levin</a:t>
            </a:r>
          </a:p>
          <a:p>
            <a:pPr marL="0" indent="0" algn="ctr">
              <a:buNone/>
            </a:pPr>
            <a:r>
              <a:rPr lang="en-US" sz="2400" dirty="0">
                <a:solidFill>
                  <a:schemeClr val="bg1"/>
                </a:solidFill>
              </a:rPr>
              <a:t>Department of Electrical &amp; Computer Engineering, Technion</a:t>
            </a:r>
          </a:p>
          <a:p>
            <a:pPr marL="0" indent="0" algn="ctr">
              <a:buNone/>
            </a:pPr>
            <a:endParaRPr lang="en-US" dirty="0">
              <a:solidFill>
                <a:schemeClr val="bg1"/>
              </a:solidFill>
            </a:endParaRPr>
          </a:p>
        </p:txBody>
      </p:sp>
    </p:spTree>
    <p:extLst>
      <p:ext uri="{BB962C8B-B14F-4D97-AF65-F5344CB8AC3E}">
        <p14:creationId xmlns:p14="http://schemas.microsoft.com/office/powerpoint/2010/main" val="2533345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10</a:t>
            </a:fld>
            <a:endParaRPr lang="he-IL" dirty="0"/>
          </a:p>
        </p:txBody>
      </p:sp>
      <p:sp>
        <p:nvSpPr>
          <p:cNvPr id="204" name="Title 1">
            <a:extLst>
              <a:ext uri="{FF2B5EF4-FFF2-40B4-BE49-F238E27FC236}">
                <a16:creationId xmlns:a16="http://schemas.microsoft.com/office/drawing/2014/main" id="{10D8FB57-CB74-4EF8-AB14-1B2E38562746}"/>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Rendering speckle covariance</a:t>
            </a:r>
          </a:p>
        </p:txBody>
      </p:sp>
      <p:pic>
        <p:nvPicPr>
          <p:cNvPr id="538" name="Picture 537">
            <a:extLst>
              <a:ext uri="{FF2B5EF4-FFF2-40B4-BE49-F238E27FC236}">
                <a16:creationId xmlns:a16="http://schemas.microsoft.com/office/drawing/2014/main" id="{40E4AF86-2B9D-4FEF-BD83-E2463DC27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416" y="1332958"/>
            <a:ext cx="3000457" cy="3000457"/>
          </a:xfrm>
          <a:prstGeom prst="rect">
            <a:avLst/>
          </a:prstGeom>
          <a:scene3d>
            <a:camera prst="isometricLeftDown"/>
            <a:lightRig rig="threePt" dir="t"/>
          </a:scene3d>
          <a:sp3d extrusionH="127000" contourW="12700">
            <a:extrusionClr>
              <a:srgbClr val="00FFFF"/>
            </a:extrusionClr>
            <a:contourClr>
              <a:schemeClr val="tx1"/>
            </a:contourClr>
          </a:sp3d>
        </p:spPr>
      </p:pic>
      <p:pic>
        <p:nvPicPr>
          <p:cNvPr id="539" name="Picture 538">
            <a:extLst>
              <a:ext uri="{FF2B5EF4-FFF2-40B4-BE49-F238E27FC236}">
                <a16:creationId xmlns:a16="http://schemas.microsoft.com/office/drawing/2014/main" id="{B3718A8A-3320-445C-952D-AE97C64DFA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041" y="2630766"/>
            <a:ext cx="3000457" cy="3000457"/>
          </a:xfrm>
          <a:prstGeom prst="rect">
            <a:avLst/>
          </a:prstGeom>
          <a:scene3d>
            <a:camera prst="isometricLeftDown"/>
            <a:lightRig rig="threePt" dir="t"/>
          </a:scene3d>
          <a:sp3d extrusionH="127000" contourW="12700">
            <a:extrusionClr>
              <a:srgbClr val="00FF00"/>
            </a:extrusionClr>
            <a:contourClr>
              <a:schemeClr val="tx1"/>
            </a:contourClr>
          </a:sp3d>
        </p:spPr>
      </p:pic>
      <p:grpSp>
        <p:nvGrpSpPr>
          <p:cNvPr id="559" name="Group 558">
            <a:extLst>
              <a:ext uri="{FF2B5EF4-FFF2-40B4-BE49-F238E27FC236}">
                <a16:creationId xmlns:a16="http://schemas.microsoft.com/office/drawing/2014/main" id="{BA194AB8-007A-42DD-8BA6-13A5731B1AD7}"/>
              </a:ext>
            </a:extLst>
          </p:cNvPr>
          <p:cNvGrpSpPr/>
          <p:nvPr/>
        </p:nvGrpSpPr>
        <p:grpSpPr>
          <a:xfrm>
            <a:off x="2172310" y="2879949"/>
            <a:ext cx="2617487" cy="3053612"/>
            <a:chOff x="1981160" y="2501314"/>
            <a:chExt cx="2617487" cy="3053612"/>
          </a:xfrm>
        </p:grpSpPr>
        <p:sp>
          <p:nvSpPr>
            <p:cNvPr id="560" name="Oval 559">
              <a:extLst>
                <a:ext uri="{FF2B5EF4-FFF2-40B4-BE49-F238E27FC236}">
                  <a16:creationId xmlns:a16="http://schemas.microsoft.com/office/drawing/2014/main" id="{6E9A0899-6030-48D5-A6BD-C4638A83B21B}"/>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1" name="Oval 560">
              <a:extLst>
                <a:ext uri="{FF2B5EF4-FFF2-40B4-BE49-F238E27FC236}">
                  <a16:creationId xmlns:a16="http://schemas.microsoft.com/office/drawing/2014/main" id="{C2394625-FEBB-4DC7-B586-8AFBD085CBA5}"/>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2" name="Oval 561">
              <a:extLst>
                <a:ext uri="{FF2B5EF4-FFF2-40B4-BE49-F238E27FC236}">
                  <a16:creationId xmlns:a16="http://schemas.microsoft.com/office/drawing/2014/main" id="{BB28E6AC-F04D-4CEE-ACF4-408F3400B77B}"/>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3" name="Oval 562">
              <a:extLst>
                <a:ext uri="{FF2B5EF4-FFF2-40B4-BE49-F238E27FC236}">
                  <a16:creationId xmlns:a16="http://schemas.microsoft.com/office/drawing/2014/main" id="{477CFFAF-17A0-42F2-AD54-BF58ADD55E6F}"/>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4" name="Oval 563">
              <a:extLst>
                <a:ext uri="{FF2B5EF4-FFF2-40B4-BE49-F238E27FC236}">
                  <a16:creationId xmlns:a16="http://schemas.microsoft.com/office/drawing/2014/main" id="{C918CC86-0AB2-4A5A-9516-DD8A73483B48}"/>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5" name="Oval 564">
              <a:extLst>
                <a:ext uri="{FF2B5EF4-FFF2-40B4-BE49-F238E27FC236}">
                  <a16:creationId xmlns:a16="http://schemas.microsoft.com/office/drawing/2014/main" id="{0D250B22-1C7B-4152-8348-8CB53F7D66BB}"/>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6" name="Oval 565">
              <a:extLst>
                <a:ext uri="{FF2B5EF4-FFF2-40B4-BE49-F238E27FC236}">
                  <a16:creationId xmlns:a16="http://schemas.microsoft.com/office/drawing/2014/main" id="{D515D878-D101-4CF2-AD29-290FEA1D7A68}"/>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7" name="Oval 566">
              <a:extLst>
                <a:ext uri="{FF2B5EF4-FFF2-40B4-BE49-F238E27FC236}">
                  <a16:creationId xmlns:a16="http://schemas.microsoft.com/office/drawing/2014/main" id="{40DC2EBD-A70B-4346-8941-C84578869864}"/>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8" name="Oval 567">
              <a:extLst>
                <a:ext uri="{FF2B5EF4-FFF2-40B4-BE49-F238E27FC236}">
                  <a16:creationId xmlns:a16="http://schemas.microsoft.com/office/drawing/2014/main" id="{78A68632-424F-4F52-8B02-F1AA1BE889BE}"/>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9" name="Oval 568">
              <a:extLst>
                <a:ext uri="{FF2B5EF4-FFF2-40B4-BE49-F238E27FC236}">
                  <a16:creationId xmlns:a16="http://schemas.microsoft.com/office/drawing/2014/main" id="{210A1292-8CE3-4D65-AE82-2A8284CCC1D0}"/>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0" name="Oval 569">
              <a:extLst>
                <a:ext uri="{FF2B5EF4-FFF2-40B4-BE49-F238E27FC236}">
                  <a16:creationId xmlns:a16="http://schemas.microsoft.com/office/drawing/2014/main" id="{A65A7C94-7510-43DD-866E-C1EC37E345A7}"/>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1" name="Oval 570">
              <a:extLst>
                <a:ext uri="{FF2B5EF4-FFF2-40B4-BE49-F238E27FC236}">
                  <a16:creationId xmlns:a16="http://schemas.microsoft.com/office/drawing/2014/main" id="{7ADAA2C3-203D-441C-8F68-70FD5319CA18}"/>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2" name="Oval 571">
              <a:extLst>
                <a:ext uri="{FF2B5EF4-FFF2-40B4-BE49-F238E27FC236}">
                  <a16:creationId xmlns:a16="http://schemas.microsoft.com/office/drawing/2014/main" id="{C781C7F3-6561-42E2-9E75-22796258B2FD}"/>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3" name="Oval 572">
              <a:extLst>
                <a:ext uri="{FF2B5EF4-FFF2-40B4-BE49-F238E27FC236}">
                  <a16:creationId xmlns:a16="http://schemas.microsoft.com/office/drawing/2014/main" id="{DE4CC55C-F6EB-495C-A482-5EB3A30593C1}"/>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4" name="Oval 573">
              <a:extLst>
                <a:ext uri="{FF2B5EF4-FFF2-40B4-BE49-F238E27FC236}">
                  <a16:creationId xmlns:a16="http://schemas.microsoft.com/office/drawing/2014/main" id="{6A04C7C3-B604-474C-8E67-CD3B6ED30C2B}"/>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5" name="Oval 574">
              <a:extLst>
                <a:ext uri="{FF2B5EF4-FFF2-40B4-BE49-F238E27FC236}">
                  <a16:creationId xmlns:a16="http://schemas.microsoft.com/office/drawing/2014/main" id="{68DF912E-0FD8-4053-9014-866F794A7C83}"/>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6" name="Oval 575">
              <a:extLst>
                <a:ext uri="{FF2B5EF4-FFF2-40B4-BE49-F238E27FC236}">
                  <a16:creationId xmlns:a16="http://schemas.microsoft.com/office/drawing/2014/main" id="{0C389994-0794-42A3-8F20-77D817990767}"/>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7" name="Oval 576">
              <a:extLst>
                <a:ext uri="{FF2B5EF4-FFF2-40B4-BE49-F238E27FC236}">
                  <a16:creationId xmlns:a16="http://schemas.microsoft.com/office/drawing/2014/main" id="{C5DA127F-3138-4807-85D1-0D0BD5DB53EB}"/>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8" name="Oval 577">
              <a:extLst>
                <a:ext uri="{FF2B5EF4-FFF2-40B4-BE49-F238E27FC236}">
                  <a16:creationId xmlns:a16="http://schemas.microsoft.com/office/drawing/2014/main" id="{8065C946-2625-4DA5-AA70-8C3D812431E2}"/>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9" name="Oval 578">
              <a:extLst>
                <a:ext uri="{FF2B5EF4-FFF2-40B4-BE49-F238E27FC236}">
                  <a16:creationId xmlns:a16="http://schemas.microsoft.com/office/drawing/2014/main" id="{FFD0A985-F4C1-4C7E-AF37-36E15A4A6C33}"/>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0" name="Oval 579">
              <a:extLst>
                <a:ext uri="{FF2B5EF4-FFF2-40B4-BE49-F238E27FC236}">
                  <a16:creationId xmlns:a16="http://schemas.microsoft.com/office/drawing/2014/main" id="{BF968AAE-5260-48EC-8365-970EAA23FADB}"/>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1" name="Oval 580">
              <a:extLst>
                <a:ext uri="{FF2B5EF4-FFF2-40B4-BE49-F238E27FC236}">
                  <a16:creationId xmlns:a16="http://schemas.microsoft.com/office/drawing/2014/main" id="{7A583193-61FE-408F-99A7-847DEB8E19F7}"/>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2" name="Oval 581">
              <a:extLst>
                <a:ext uri="{FF2B5EF4-FFF2-40B4-BE49-F238E27FC236}">
                  <a16:creationId xmlns:a16="http://schemas.microsoft.com/office/drawing/2014/main" id="{2A91A6E4-2CE5-49E1-843D-60412683BA7D}"/>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3" name="Oval 582">
              <a:extLst>
                <a:ext uri="{FF2B5EF4-FFF2-40B4-BE49-F238E27FC236}">
                  <a16:creationId xmlns:a16="http://schemas.microsoft.com/office/drawing/2014/main" id="{CB939C32-E78E-4818-A651-9B2B676176D6}"/>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4" name="Oval 583">
              <a:extLst>
                <a:ext uri="{FF2B5EF4-FFF2-40B4-BE49-F238E27FC236}">
                  <a16:creationId xmlns:a16="http://schemas.microsoft.com/office/drawing/2014/main" id="{5C04C6E3-BB1F-48AA-9A51-F6163CF375C4}"/>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5" name="Oval 584">
              <a:extLst>
                <a:ext uri="{FF2B5EF4-FFF2-40B4-BE49-F238E27FC236}">
                  <a16:creationId xmlns:a16="http://schemas.microsoft.com/office/drawing/2014/main" id="{A5A8B06A-B8CA-4E00-B511-4B3358A4DA21}"/>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6" name="Oval 585">
              <a:extLst>
                <a:ext uri="{FF2B5EF4-FFF2-40B4-BE49-F238E27FC236}">
                  <a16:creationId xmlns:a16="http://schemas.microsoft.com/office/drawing/2014/main" id="{CED5ADFF-1C2D-45CD-8996-473D7BC4E0F0}"/>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7" name="Oval 586">
              <a:extLst>
                <a:ext uri="{FF2B5EF4-FFF2-40B4-BE49-F238E27FC236}">
                  <a16:creationId xmlns:a16="http://schemas.microsoft.com/office/drawing/2014/main" id="{2DC9CADF-661D-4C60-B264-7081BA4F686A}"/>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8" name="Oval 587">
              <a:extLst>
                <a:ext uri="{FF2B5EF4-FFF2-40B4-BE49-F238E27FC236}">
                  <a16:creationId xmlns:a16="http://schemas.microsoft.com/office/drawing/2014/main" id="{987A1FE5-3979-4E87-8601-930F4136A67F}"/>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9" name="Oval 588">
              <a:extLst>
                <a:ext uri="{FF2B5EF4-FFF2-40B4-BE49-F238E27FC236}">
                  <a16:creationId xmlns:a16="http://schemas.microsoft.com/office/drawing/2014/main" id="{45373081-52A6-47F9-9358-7AA585494A0F}"/>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0" name="Oval 589">
              <a:extLst>
                <a:ext uri="{FF2B5EF4-FFF2-40B4-BE49-F238E27FC236}">
                  <a16:creationId xmlns:a16="http://schemas.microsoft.com/office/drawing/2014/main" id="{46F7B3D3-F53E-40CF-AC03-165851979EB8}"/>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1" name="Oval 590">
              <a:extLst>
                <a:ext uri="{FF2B5EF4-FFF2-40B4-BE49-F238E27FC236}">
                  <a16:creationId xmlns:a16="http://schemas.microsoft.com/office/drawing/2014/main" id="{89476DD0-5EF9-427D-9825-B9051C596834}"/>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2" name="Oval 591">
              <a:extLst>
                <a:ext uri="{FF2B5EF4-FFF2-40B4-BE49-F238E27FC236}">
                  <a16:creationId xmlns:a16="http://schemas.microsoft.com/office/drawing/2014/main" id="{4C1946AD-6397-4EA9-B309-B193E4B50EFF}"/>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3" name="Oval 592">
              <a:extLst>
                <a:ext uri="{FF2B5EF4-FFF2-40B4-BE49-F238E27FC236}">
                  <a16:creationId xmlns:a16="http://schemas.microsoft.com/office/drawing/2014/main" id="{8D33E047-622E-4A3D-B918-BCC8BDABA05B}"/>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4" name="Oval 593">
              <a:extLst>
                <a:ext uri="{FF2B5EF4-FFF2-40B4-BE49-F238E27FC236}">
                  <a16:creationId xmlns:a16="http://schemas.microsoft.com/office/drawing/2014/main" id="{8A85239D-B3D2-4AE3-9487-731C4CE3D214}"/>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5" name="Oval 594">
              <a:extLst>
                <a:ext uri="{FF2B5EF4-FFF2-40B4-BE49-F238E27FC236}">
                  <a16:creationId xmlns:a16="http://schemas.microsoft.com/office/drawing/2014/main" id="{B66328C1-EAF1-4CAD-9437-2E0821577D06}"/>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6" name="Oval 595">
              <a:extLst>
                <a:ext uri="{FF2B5EF4-FFF2-40B4-BE49-F238E27FC236}">
                  <a16:creationId xmlns:a16="http://schemas.microsoft.com/office/drawing/2014/main" id="{DDF9710A-5AD7-4F16-8C32-2BF673FC8D15}"/>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7" name="Oval 596">
              <a:extLst>
                <a:ext uri="{FF2B5EF4-FFF2-40B4-BE49-F238E27FC236}">
                  <a16:creationId xmlns:a16="http://schemas.microsoft.com/office/drawing/2014/main" id="{7976F4AD-68D4-4E78-BC14-D490B9AB52A0}"/>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8" name="Oval 597">
              <a:extLst>
                <a:ext uri="{FF2B5EF4-FFF2-40B4-BE49-F238E27FC236}">
                  <a16:creationId xmlns:a16="http://schemas.microsoft.com/office/drawing/2014/main" id="{1F88868B-681B-4767-9F28-651C1D4B9BA3}"/>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9" name="Oval 598">
              <a:extLst>
                <a:ext uri="{FF2B5EF4-FFF2-40B4-BE49-F238E27FC236}">
                  <a16:creationId xmlns:a16="http://schemas.microsoft.com/office/drawing/2014/main" id="{65AEB3F0-F77A-4AD0-8C3C-1E35E432D8A9}"/>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0" name="Oval 599">
              <a:extLst>
                <a:ext uri="{FF2B5EF4-FFF2-40B4-BE49-F238E27FC236}">
                  <a16:creationId xmlns:a16="http://schemas.microsoft.com/office/drawing/2014/main" id="{7DB1E1F3-3303-416B-80CB-890B3AD96DB4}"/>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1" name="Oval 600">
              <a:extLst>
                <a:ext uri="{FF2B5EF4-FFF2-40B4-BE49-F238E27FC236}">
                  <a16:creationId xmlns:a16="http://schemas.microsoft.com/office/drawing/2014/main" id="{635B6EF6-418A-49D8-A76F-C69E7B4C1DCD}"/>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607" name="Blue dashed">
            <a:extLst>
              <a:ext uri="{FF2B5EF4-FFF2-40B4-BE49-F238E27FC236}">
                <a16:creationId xmlns:a16="http://schemas.microsoft.com/office/drawing/2014/main" id="{BD299191-6E03-4E64-A13A-BCAA72CECBC8}"/>
              </a:ext>
            </a:extLst>
          </p:cNvPr>
          <p:cNvCxnSpPr>
            <a:cxnSpLocks/>
          </p:cNvCxnSpPr>
          <p:nvPr/>
        </p:nvCxnSpPr>
        <p:spPr>
          <a:xfrm flipV="1">
            <a:off x="699044" y="2419350"/>
            <a:ext cx="5127383" cy="3725459"/>
          </a:xfrm>
          <a:prstGeom prst="line">
            <a:avLst/>
          </a:prstGeom>
          <a:ln w="38100">
            <a:solidFill>
              <a:srgbClr val="00FFFF">
                <a:alpha val="40000"/>
              </a:srgbClr>
            </a:solidFill>
            <a:prstDash val="sysDash"/>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8" name="Green dashed">
            <a:extLst>
              <a:ext uri="{FF2B5EF4-FFF2-40B4-BE49-F238E27FC236}">
                <a16:creationId xmlns:a16="http://schemas.microsoft.com/office/drawing/2014/main" id="{D541E8B9-A3C6-4FC3-8228-1791CE42797B}"/>
              </a:ext>
            </a:extLst>
          </p:cNvPr>
          <p:cNvCxnSpPr>
            <a:cxnSpLocks/>
          </p:cNvCxnSpPr>
          <p:nvPr/>
        </p:nvCxnSpPr>
        <p:spPr>
          <a:xfrm flipV="1">
            <a:off x="421690" y="4289410"/>
            <a:ext cx="5202408" cy="805349"/>
          </a:xfrm>
          <a:prstGeom prst="line">
            <a:avLst/>
          </a:prstGeom>
          <a:ln w="38100">
            <a:solidFill>
              <a:srgbClr val="00FF00">
                <a:alpha val="40000"/>
              </a:srgbClr>
            </a:solidFill>
            <a:prstDash val="sysDash"/>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09" name="Rectangle 608">
            <a:extLst>
              <a:ext uri="{FF2B5EF4-FFF2-40B4-BE49-F238E27FC236}">
                <a16:creationId xmlns:a16="http://schemas.microsoft.com/office/drawing/2014/main" id="{54CB9B4B-5D23-446D-9739-D0580B647186}"/>
              </a:ext>
            </a:extLst>
          </p:cNvPr>
          <p:cNvSpPr/>
          <p:nvPr/>
        </p:nvSpPr>
        <p:spPr>
          <a:xfrm>
            <a:off x="1629541" y="3508211"/>
            <a:ext cx="2686704" cy="2460089"/>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mc:AlternateContent xmlns:mc="http://schemas.openxmlformats.org/markup-compatibility/2006" xmlns:a14="http://schemas.microsoft.com/office/drawing/2010/main">
        <mc:Choice Requires="a14">
          <p:sp>
            <p:nvSpPr>
              <p:cNvPr id="613" name="TextBox 612">
                <a:extLst>
                  <a:ext uri="{FF2B5EF4-FFF2-40B4-BE49-F238E27FC236}">
                    <a16:creationId xmlns:a16="http://schemas.microsoft.com/office/drawing/2014/main" id="{1804506E-4338-4A52-A843-FC7E2D55CB7F}"/>
                  </a:ext>
                </a:extLst>
              </p:cNvPr>
              <p:cNvSpPr txBox="1"/>
              <p:nvPr/>
            </p:nvSpPr>
            <p:spPr>
              <a:xfrm>
                <a:off x="939553" y="5926858"/>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FF"/>
                              </a:solidFill>
                              <a:latin typeface="Cambria Math" panose="02040503050406030204" pitchFamily="18" charset="0"/>
                            </a:rPr>
                          </m:ctrlPr>
                        </m:sSubPr>
                        <m:e>
                          <m:r>
                            <a:rPr lang="en-US" sz="4400" b="0" i="1" smtClean="0">
                              <a:solidFill>
                                <a:srgbClr val="00FFFF"/>
                              </a:solidFill>
                              <a:latin typeface="Cambria Math" panose="02040503050406030204" pitchFamily="18" charset="0"/>
                            </a:rPr>
                            <m:t>𝑖</m:t>
                          </m:r>
                        </m:e>
                        <m:sub>
                          <m:r>
                            <a:rPr lang="en-US" sz="4400" b="0" i="1" smtClean="0">
                              <a:solidFill>
                                <a:srgbClr val="00FFFF"/>
                              </a:solidFill>
                              <a:latin typeface="Cambria Math" panose="02040503050406030204" pitchFamily="18" charset="0"/>
                            </a:rPr>
                            <m:t>1</m:t>
                          </m:r>
                        </m:sub>
                      </m:sSub>
                    </m:oMath>
                  </m:oMathPara>
                </a14:m>
                <a:endParaRPr lang="en-IL" sz="4400" dirty="0">
                  <a:solidFill>
                    <a:srgbClr val="00FFFF"/>
                  </a:solidFill>
                </a:endParaRPr>
              </a:p>
            </p:txBody>
          </p:sp>
        </mc:Choice>
        <mc:Fallback xmlns="">
          <p:sp>
            <p:nvSpPr>
              <p:cNvPr id="613" name="TextBox 612">
                <a:extLst>
                  <a:ext uri="{FF2B5EF4-FFF2-40B4-BE49-F238E27FC236}">
                    <a16:creationId xmlns:a16="http://schemas.microsoft.com/office/drawing/2014/main" id="{1804506E-4338-4A52-A843-FC7E2D55CB7F}"/>
                  </a:ext>
                </a:extLst>
              </p:cNvPr>
              <p:cNvSpPr txBox="1">
                <a:spLocks noRot="1" noChangeAspect="1" noMove="1" noResize="1" noEditPoints="1" noAdjustHandles="1" noChangeArrowheads="1" noChangeShapeType="1" noTextEdit="1"/>
              </p:cNvSpPr>
              <p:nvPr/>
            </p:nvSpPr>
            <p:spPr>
              <a:xfrm>
                <a:off x="939553" y="5926858"/>
                <a:ext cx="745126" cy="677108"/>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14" name="TextBox 613">
                <a:extLst>
                  <a:ext uri="{FF2B5EF4-FFF2-40B4-BE49-F238E27FC236}">
                    <a16:creationId xmlns:a16="http://schemas.microsoft.com/office/drawing/2014/main" id="{9F4339A4-21B8-4292-9E5B-5B3538F037CF}"/>
                  </a:ext>
                </a:extLst>
              </p:cNvPr>
              <p:cNvSpPr txBox="1"/>
              <p:nvPr/>
            </p:nvSpPr>
            <p:spPr>
              <a:xfrm>
                <a:off x="192764" y="4106761"/>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00"/>
                              </a:solidFill>
                              <a:latin typeface="Cambria Math" panose="02040503050406030204" pitchFamily="18" charset="0"/>
                            </a:rPr>
                          </m:ctrlPr>
                        </m:sSubPr>
                        <m:e>
                          <m:r>
                            <a:rPr lang="en-US" sz="4400" b="0" i="1" smtClean="0">
                              <a:solidFill>
                                <a:srgbClr val="00FF00"/>
                              </a:solidFill>
                              <a:latin typeface="Cambria Math" panose="02040503050406030204" pitchFamily="18" charset="0"/>
                            </a:rPr>
                            <m:t>𝑖</m:t>
                          </m:r>
                        </m:e>
                        <m:sub>
                          <m:r>
                            <a:rPr lang="en-US" sz="4400" b="0" i="1" smtClean="0">
                              <a:solidFill>
                                <a:srgbClr val="00FF00"/>
                              </a:solidFill>
                              <a:latin typeface="Cambria Math" panose="02040503050406030204" pitchFamily="18" charset="0"/>
                            </a:rPr>
                            <m:t>2</m:t>
                          </m:r>
                        </m:sub>
                      </m:sSub>
                    </m:oMath>
                  </m:oMathPara>
                </a14:m>
                <a:endParaRPr lang="en-IL" sz="4400" dirty="0">
                  <a:solidFill>
                    <a:srgbClr val="00FF00"/>
                  </a:solidFill>
                </a:endParaRPr>
              </a:p>
            </p:txBody>
          </p:sp>
        </mc:Choice>
        <mc:Fallback xmlns="">
          <p:sp>
            <p:nvSpPr>
              <p:cNvPr id="614" name="TextBox 613">
                <a:extLst>
                  <a:ext uri="{FF2B5EF4-FFF2-40B4-BE49-F238E27FC236}">
                    <a16:creationId xmlns:a16="http://schemas.microsoft.com/office/drawing/2014/main" id="{9F4339A4-21B8-4292-9E5B-5B3538F037CF}"/>
                  </a:ext>
                </a:extLst>
              </p:cNvPr>
              <p:cNvSpPr txBox="1">
                <a:spLocks noRot="1" noChangeAspect="1" noMove="1" noResize="1" noEditPoints="1" noAdjustHandles="1" noChangeArrowheads="1" noChangeShapeType="1" noTextEdit="1"/>
              </p:cNvSpPr>
              <p:nvPr/>
            </p:nvSpPr>
            <p:spPr>
              <a:xfrm>
                <a:off x="192764" y="4106761"/>
                <a:ext cx="745126" cy="677108"/>
              </a:xfrm>
              <a:prstGeom prst="rect">
                <a:avLst/>
              </a:prstGeom>
              <a:blipFill>
                <a:blip r:embed="rId8"/>
                <a:stretch>
                  <a:fillRect/>
                </a:stretch>
              </a:blipFill>
            </p:spPr>
            <p:txBody>
              <a:bodyPr/>
              <a:lstStyle/>
              <a:p>
                <a:r>
                  <a:rPr lang="en-IL">
                    <a:noFill/>
                  </a:rPr>
                  <a:t> </a:t>
                </a:r>
              </a:p>
            </p:txBody>
          </p:sp>
        </mc:Fallback>
      </mc:AlternateContent>
      <p:grpSp>
        <p:nvGrpSpPr>
          <p:cNvPr id="10" name="Group 9">
            <a:extLst>
              <a:ext uri="{FF2B5EF4-FFF2-40B4-BE49-F238E27FC236}">
                <a16:creationId xmlns:a16="http://schemas.microsoft.com/office/drawing/2014/main" id="{F8152FEB-D427-44F3-845C-113450C7BA20}"/>
              </a:ext>
            </a:extLst>
          </p:cNvPr>
          <p:cNvGrpSpPr/>
          <p:nvPr/>
        </p:nvGrpSpPr>
        <p:grpSpPr>
          <a:xfrm>
            <a:off x="5986707" y="3934115"/>
            <a:ext cx="854419" cy="715002"/>
            <a:chOff x="5986707" y="3934115"/>
            <a:chExt cx="854419" cy="715002"/>
          </a:xfrm>
        </p:grpSpPr>
        <mc:AlternateContent xmlns:mc="http://schemas.openxmlformats.org/markup-compatibility/2006" xmlns:a14="http://schemas.microsoft.com/office/drawing/2010/main">
          <mc:Choice Requires="a14">
            <p:sp>
              <p:nvSpPr>
                <p:cNvPr id="634" name="TextBox 633">
                  <a:extLst>
                    <a:ext uri="{FF2B5EF4-FFF2-40B4-BE49-F238E27FC236}">
                      <a16:creationId xmlns:a16="http://schemas.microsoft.com/office/drawing/2014/main" id="{F1F93211-EB2F-493B-95D3-2BEA209AA2B4}"/>
                    </a:ext>
                  </a:extLst>
                </p:cNvPr>
                <p:cNvSpPr txBox="1"/>
                <p:nvPr/>
              </p:nvSpPr>
              <p:spPr>
                <a:xfrm>
                  <a:off x="6096000" y="3934115"/>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00"/>
                                </a:solidFill>
                                <a:latin typeface="Cambria Math" panose="02040503050406030204" pitchFamily="18" charset="0"/>
                              </a:rPr>
                            </m:ctrlPr>
                          </m:sSubPr>
                          <m:e>
                            <m:r>
                              <a:rPr lang="en-US" sz="4400" b="0" i="1" smtClean="0">
                                <a:solidFill>
                                  <a:srgbClr val="00FF00"/>
                                </a:solidFill>
                                <a:latin typeface="Cambria Math" panose="02040503050406030204" pitchFamily="18" charset="0"/>
                              </a:rPr>
                              <m:t>𝑣</m:t>
                            </m:r>
                          </m:e>
                          <m:sub>
                            <m:r>
                              <a:rPr lang="en-US" sz="4400" b="0" i="1" smtClean="0">
                                <a:solidFill>
                                  <a:srgbClr val="00FF00"/>
                                </a:solidFill>
                                <a:latin typeface="Cambria Math" panose="02040503050406030204" pitchFamily="18" charset="0"/>
                              </a:rPr>
                              <m:t>2</m:t>
                            </m:r>
                          </m:sub>
                        </m:sSub>
                      </m:oMath>
                    </m:oMathPara>
                  </a14:m>
                  <a:endParaRPr lang="en-IL" sz="4400" dirty="0">
                    <a:solidFill>
                      <a:srgbClr val="00FF00"/>
                    </a:solidFill>
                  </a:endParaRPr>
                </a:p>
              </p:txBody>
            </p:sp>
          </mc:Choice>
          <mc:Fallback xmlns="">
            <p:sp>
              <p:nvSpPr>
                <p:cNvPr id="634" name="TextBox 633">
                  <a:extLst>
                    <a:ext uri="{FF2B5EF4-FFF2-40B4-BE49-F238E27FC236}">
                      <a16:creationId xmlns:a16="http://schemas.microsoft.com/office/drawing/2014/main" id="{F1F93211-EB2F-493B-95D3-2BEA209AA2B4}"/>
                    </a:ext>
                  </a:extLst>
                </p:cNvPr>
                <p:cNvSpPr txBox="1">
                  <a:spLocks noRot="1" noChangeAspect="1" noMove="1" noResize="1" noEditPoints="1" noAdjustHandles="1" noChangeArrowheads="1" noChangeShapeType="1" noTextEdit="1"/>
                </p:cNvSpPr>
                <p:nvPr/>
              </p:nvSpPr>
              <p:spPr>
                <a:xfrm>
                  <a:off x="6096000" y="3934115"/>
                  <a:ext cx="745126" cy="677108"/>
                </a:xfrm>
                <a:prstGeom prst="rect">
                  <a:avLst/>
                </a:prstGeom>
                <a:blipFill>
                  <a:blip r:embed="rId9"/>
                  <a:stretch>
                    <a:fillRect/>
                  </a:stretch>
                </a:blipFill>
              </p:spPr>
              <p:txBody>
                <a:bodyPr/>
                <a:lstStyle/>
                <a:p>
                  <a:r>
                    <a:rPr lang="en-IL">
                      <a:noFill/>
                    </a:rPr>
                    <a:t> </a:t>
                  </a:r>
                </a:p>
              </p:txBody>
            </p:sp>
          </mc:Fallback>
        </mc:AlternateContent>
        <p:sp>
          <p:nvSpPr>
            <p:cNvPr id="7" name="Rectangle 6">
              <a:extLst>
                <a:ext uri="{FF2B5EF4-FFF2-40B4-BE49-F238E27FC236}">
                  <a16:creationId xmlns:a16="http://schemas.microsoft.com/office/drawing/2014/main" id="{3C109051-D7BA-4582-8524-9C7D0CA9F77F}"/>
                </a:ext>
              </a:extLst>
            </p:cNvPr>
            <p:cNvSpPr/>
            <p:nvPr/>
          </p:nvSpPr>
          <p:spPr>
            <a:xfrm>
              <a:off x="5986707" y="4496149"/>
              <a:ext cx="136636" cy="152968"/>
            </a:xfrm>
            <a:prstGeom prst="rect">
              <a:avLst/>
            </a:prstGeom>
            <a:solidFill>
              <a:srgbClr val="00FF00"/>
            </a:solidFill>
            <a:ln w="1270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9" name="Group 8">
            <a:extLst>
              <a:ext uri="{FF2B5EF4-FFF2-40B4-BE49-F238E27FC236}">
                <a16:creationId xmlns:a16="http://schemas.microsoft.com/office/drawing/2014/main" id="{BFEC8DE7-E65F-4832-A7FD-F553CF65BEE3}"/>
              </a:ext>
            </a:extLst>
          </p:cNvPr>
          <p:cNvGrpSpPr/>
          <p:nvPr/>
        </p:nvGrpSpPr>
        <p:grpSpPr>
          <a:xfrm>
            <a:off x="6207595" y="2166251"/>
            <a:ext cx="788618" cy="689912"/>
            <a:chOff x="6207595" y="2166251"/>
            <a:chExt cx="788618" cy="689912"/>
          </a:xfrm>
        </p:grpSpPr>
        <mc:AlternateContent xmlns:mc="http://schemas.openxmlformats.org/markup-compatibility/2006" xmlns:a14="http://schemas.microsoft.com/office/drawing/2010/main">
          <mc:Choice Requires="a14">
            <p:sp>
              <p:nvSpPr>
                <p:cNvPr id="633" name="TextBox 632">
                  <a:extLst>
                    <a:ext uri="{FF2B5EF4-FFF2-40B4-BE49-F238E27FC236}">
                      <a16:creationId xmlns:a16="http://schemas.microsoft.com/office/drawing/2014/main" id="{EB8D3D7A-88B3-4EB0-B2FD-F3D84E8662A4}"/>
                    </a:ext>
                  </a:extLst>
                </p:cNvPr>
                <p:cNvSpPr txBox="1"/>
                <p:nvPr/>
              </p:nvSpPr>
              <p:spPr>
                <a:xfrm>
                  <a:off x="6251087" y="2166251"/>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FF"/>
                                </a:solidFill>
                                <a:latin typeface="Cambria Math" panose="02040503050406030204" pitchFamily="18" charset="0"/>
                              </a:rPr>
                            </m:ctrlPr>
                          </m:sSubPr>
                          <m:e>
                            <m:r>
                              <a:rPr lang="en-US" sz="4400" b="0" i="1" smtClean="0">
                                <a:solidFill>
                                  <a:srgbClr val="00FFFF"/>
                                </a:solidFill>
                                <a:latin typeface="Cambria Math" panose="02040503050406030204" pitchFamily="18" charset="0"/>
                              </a:rPr>
                              <m:t>𝑣</m:t>
                            </m:r>
                          </m:e>
                          <m:sub>
                            <m:r>
                              <a:rPr lang="en-US" sz="4400" b="0" i="1" smtClean="0">
                                <a:solidFill>
                                  <a:srgbClr val="00FFFF"/>
                                </a:solidFill>
                                <a:latin typeface="Cambria Math" panose="02040503050406030204" pitchFamily="18" charset="0"/>
                              </a:rPr>
                              <m:t>1</m:t>
                            </m:r>
                          </m:sub>
                        </m:sSub>
                      </m:oMath>
                    </m:oMathPara>
                  </a14:m>
                  <a:endParaRPr lang="en-IL" sz="4400" dirty="0">
                    <a:solidFill>
                      <a:srgbClr val="00FFFF"/>
                    </a:solidFill>
                  </a:endParaRPr>
                </a:p>
              </p:txBody>
            </p:sp>
          </mc:Choice>
          <mc:Fallback xmlns="">
            <p:sp>
              <p:nvSpPr>
                <p:cNvPr id="633" name="TextBox 632">
                  <a:extLst>
                    <a:ext uri="{FF2B5EF4-FFF2-40B4-BE49-F238E27FC236}">
                      <a16:creationId xmlns:a16="http://schemas.microsoft.com/office/drawing/2014/main" id="{EB8D3D7A-88B3-4EB0-B2FD-F3D84E8662A4}"/>
                    </a:ext>
                  </a:extLst>
                </p:cNvPr>
                <p:cNvSpPr txBox="1">
                  <a:spLocks noRot="1" noChangeAspect="1" noMove="1" noResize="1" noEditPoints="1" noAdjustHandles="1" noChangeArrowheads="1" noChangeShapeType="1" noTextEdit="1"/>
                </p:cNvSpPr>
                <p:nvPr/>
              </p:nvSpPr>
              <p:spPr>
                <a:xfrm>
                  <a:off x="6251087" y="2166251"/>
                  <a:ext cx="745126" cy="677108"/>
                </a:xfrm>
                <a:prstGeom prst="rect">
                  <a:avLst/>
                </a:prstGeom>
                <a:blipFill>
                  <a:blip r:embed="rId10"/>
                  <a:stretch>
                    <a:fillRect/>
                  </a:stretch>
                </a:blipFill>
              </p:spPr>
              <p:txBody>
                <a:bodyPr/>
                <a:lstStyle/>
                <a:p>
                  <a:r>
                    <a:rPr lang="en-IL">
                      <a:noFill/>
                    </a:rPr>
                    <a:t> </a:t>
                  </a:r>
                </a:p>
              </p:txBody>
            </p:sp>
          </mc:Fallback>
        </mc:AlternateContent>
        <p:sp>
          <p:nvSpPr>
            <p:cNvPr id="635" name="Rectangle 634">
              <a:extLst>
                <a:ext uri="{FF2B5EF4-FFF2-40B4-BE49-F238E27FC236}">
                  <a16:creationId xmlns:a16="http://schemas.microsoft.com/office/drawing/2014/main" id="{6A62EC65-7B40-4CAC-AA91-BE63BD72B616}"/>
                </a:ext>
              </a:extLst>
            </p:cNvPr>
            <p:cNvSpPr/>
            <p:nvPr/>
          </p:nvSpPr>
          <p:spPr>
            <a:xfrm>
              <a:off x="6207595" y="2703195"/>
              <a:ext cx="136636" cy="152968"/>
            </a:xfrm>
            <a:prstGeom prst="rect">
              <a:avLst/>
            </a:prstGeom>
            <a:solidFill>
              <a:srgbClr val="00FFFF"/>
            </a:solidFill>
            <a:ln w="1270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109" name="Freeform: Shape 108">
            <a:extLst>
              <a:ext uri="{FF2B5EF4-FFF2-40B4-BE49-F238E27FC236}">
                <a16:creationId xmlns:a16="http://schemas.microsoft.com/office/drawing/2014/main" id="{15D4E64D-3D98-442D-98FC-6DDF6B8339F9}"/>
              </a:ext>
            </a:extLst>
          </p:cNvPr>
          <p:cNvSpPr/>
          <p:nvPr/>
        </p:nvSpPr>
        <p:spPr>
          <a:xfrm>
            <a:off x="1574046" y="990538"/>
            <a:ext cx="5374640" cy="4541520"/>
          </a:xfrm>
          <a:custGeom>
            <a:avLst/>
            <a:gdLst>
              <a:gd name="connsiteX0" fmla="*/ 38100 w 4749800"/>
              <a:gd name="connsiteY0" fmla="*/ 4584700 h 4800600"/>
              <a:gd name="connsiteX1" fmla="*/ 2616200 w 4749800"/>
              <a:gd name="connsiteY1" fmla="*/ 0 h 4800600"/>
              <a:gd name="connsiteX2" fmla="*/ 4724400 w 4749800"/>
              <a:gd name="connsiteY2" fmla="*/ 1193800 h 4800600"/>
              <a:gd name="connsiteX3" fmla="*/ 4749800 w 4749800"/>
              <a:gd name="connsiteY3" fmla="*/ 3619500 h 4800600"/>
              <a:gd name="connsiteX4" fmla="*/ 127000 w 4749800"/>
              <a:gd name="connsiteY4" fmla="*/ 4800600 h 4800600"/>
              <a:gd name="connsiteX5" fmla="*/ 0 w 4749800"/>
              <a:gd name="connsiteY5" fmla="*/ 4673600 h 4800600"/>
              <a:gd name="connsiteX6" fmla="*/ 0 w 4749800"/>
              <a:gd name="connsiteY6" fmla="*/ 4673600 h 4800600"/>
              <a:gd name="connsiteX7" fmla="*/ 38100 w 4749800"/>
              <a:gd name="connsiteY7" fmla="*/ 4584700 h 4800600"/>
              <a:gd name="connsiteX0" fmla="*/ 0 w 4749800"/>
              <a:gd name="connsiteY0" fmla="*/ 4673600 h 4800600"/>
              <a:gd name="connsiteX1" fmla="*/ 2616200 w 4749800"/>
              <a:gd name="connsiteY1" fmla="*/ 0 h 4800600"/>
              <a:gd name="connsiteX2" fmla="*/ 4724400 w 4749800"/>
              <a:gd name="connsiteY2" fmla="*/ 1193800 h 4800600"/>
              <a:gd name="connsiteX3" fmla="*/ 4749800 w 4749800"/>
              <a:gd name="connsiteY3" fmla="*/ 3619500 h 4800600"/>
              <a:gd name="connsiteX4" fmla="*/ 127000 w 4749800"/>
              <a:gd name="connsiteY4" fmla="*/ 4800600 h 4800600"/>
              <a:gd name="connsiteX5" fmla="*/ 0 w 4749800"/>
              <a:gd name="connsiteY5" fmla="*/ 4673600 h 4800600"/>
              <a:gd name="connsiteX6" fmla="*/ 0 w 4749800"/>
              <a:gd name="connsiteY6" fmla="*/ 4673600 h 4800600"/>
              <a:gd name="connsiteX0" fmla="*/ 0 w 5367020"/>
              <a:gd name="connsiteY0" fmla="*/ 4323080 h 4800600"/>
              <a:gd name="connsiteX1" fmla="*/ 3233420 w 5367020"/>
              <a:gd name="connsiteY1" fmla="*/ 0 h 4800600"/>
              <a:gd name="connsiteX2" fmla="*/ 5341620 w 5367020"/>
              <a:gd name="connsiteY2" fmla="*/ 1193800 h 4800600"/>
              <a:gd name="connsiteX3" fmla="*/ 5367020 w 5367020"/>
              <a:gd name="connsiteY3" fmla="*/ 3619500 h 4800600"/>
              <a:gd name="connsiteX4" fmla="*/ 744220 w 5367020"/>
              <a:gd name="connsiteY4" fmla="*/ 4800600 h 4800600"/>
              <a:gd name="connsiteX5" fmla="*/ 617220 w 5367020"/>
              <a:gd name="connsiteY5" fmla="*/ 4673600 h 4800600"/>
              <a:gd name="connsiteX6" fmla="*/ 0 w 5367020"/>
              <a:gd name="connsiteY6" fmla="*/ 4323080 h 4800600"/>
              <a:gd name="connsiteX0" fmla="*/ 0 w 5367020"/>
              <a:gd name="connsiteY0" fmla="*/ 4323080 h 4800600"/>
              <a:gd name="connsiteX1" fmla="*/ 3233420 w 5367020"/>
              <a:gd name="connsiteY1" fmla="*/ 0 h 4800600"/>
              <a:gd name="connsiteX2" fmla="*/ 5341620 w 5367020"/>
              <a:gd name="connsiteY2" fmla="*/ 1193800 h 4800600"/>
              <a:gd name="connsiteX3" fmla="*/ 5367020 w 5367020"/>
              <a:gd name="connsiteY3" fmla="*/ 3619500 h 4800600"/>
              <a:gd name="connsiteX4" fmla="*/ 744220 w 5367020"/>
              <a:gd name="connsiteY4" fmla="*/ 4800600 h 4800600"/>
              <a:gd name="connsiteX5" fmla="*/ 0 w 5367020"/>
              <a:gd name="connsiteY5" fmla="*/ 4323080 h 4800600"/>
              <a:gd name="connsiteX0" fmla="*/ 0 w 5367020"/>
              <a:gd name="connsiteY0" fmla="*/ 4323080 h 4518660"/>
              <a:gd name="connsiteX1" fmla="*/ 3233420 w 5367020"/>
              <a:gd name="connsiteY1" fmla="*/ 0 h 4518660"/>
              <a:gd name="connsiteX2" fmla="*/ 5341620 w 5367020"/>
              <a:gd name="connsiteY2" fmla="*/ 1193800 h 4518660"/>
              <a:gd name="connsiteX3" fmla="*/ 5367020 w 5367020"/>
              <a:gd name="connsiteY3" fmla="*/ 3619500 h 4518660"/>
              <a:gd name="connsiteX4" fmla="*/ 157480 w 5367020"/>
              <a:gd name="connsiteY4" fmla="*/ 4518660 h 4518660"/>
              <a:gd name="connsiteX5" fmla="*/ 0 w 5367020"/>
              <a:gd name="connsiteY5" fmla="*/ 4323080 h 4518660"/>
              <a:gd name="connsiteX0" fmla="*/ 0 w 5374640"/>
              <a:gd name="connsiteY0" fmla="*/ 4323080 h 4518660"/>
              <a:gd name="connsiteX1" fmla="*/ 3233420 w 5374640"/>
              <a:gd name="connsiteY1" fmla="*/ 0 h 4518660"/>
              <a:gd name="connsiteX2" fmla="*/ 5341620 w 5374640"/>
              <a:gd name="connsiteY2" fmla="*/ 1193800 h 4518660"/>
              <a:gd name="connsiteX3" fmla="*/ 5374640 w 5374640"/>
              <a:gd name="connsiteY3" fmla="*/ 3634740 h 4518660"/>
              <a:gd name="connsiteX4" fmla="*/ 157480 w 5374640"/>
              <a:gd name="connsiteY4" fmla="*/ 4518660 h 4518660"/>
              <a:gd name="connsiteX5" fmla="*/ 0 w 5374640"/>
              <a:gd name="connsiteY5" fmla="*/ 4323080 h 4518660"/>
              <a:gd name="connsiteX0" fmla="*/ 0 w 5374640"/>
              <a:gd name="connsiteY0" fmla="*/ 4323080 h 4518660"/>
              <a:gd name="connsiteX1" fmla="*/ 3233420 w 5374640"/>
              <a:gd name="connsiteY1" fmla="*/ 0 h 4518660"/>
              <a:gd name="connsiteX2" fmla="*/ 5372100 w 5374640"/>
              <a:gd name="connsiteY2" fmla="*/ 1193800 h 4518660"/>
              <a:gd name="connsiteX3" fmla="*/ 5374640 w 5374640"/>
              <a:gd name="connsiteY3" fmla="*/ 3634740 h 4518660"/>
              <a:gd name="connsiteX4" fmla="*/ 157480 w 5374640"/>
              <a:gd name="connsiteY4" fmla="*/ 4518660 h 4518660"/>
              <a:gd name="connsiteX5" fmla="*/ 0 w 5374640"/>
              <a:gd name="connsiteY5" fmla="*/ 4323080 h 4518660"/>
              <a:gd name="connsiteX0" fmla="*/ 0 w 5374640"/>
              <a:gd name="connsiteY0" fmla="*/ 4345940 h 4541520"/>
              <a:gd name="connsiteX1" fmla="*/ 3233420 w 5374640"/>
              <a:gd name="connsiteY1" fmla="*/ 0 h 4541520"/>
              <a:gd name="connsiteX2" fmla="*/ 5372100 w 5374640"/>
              <a:gd name="connsiteY2" fmla="*/ 1216660 h 4541520"/>
              <a:gd name="connsiteX3" fmla="*/ 5374640 w 5374640"/>
              <a:gd name="connsiteY3" fmla="*/ 3657600 h 4541520"/>
              <a:gd name="connsiteX4" fmla="*/ 157480 w 5374640"/>
              <a:gd name="connsiteY4" fmla="*/ 4541520 h 4541520"/>
              <a:gd name="connsiteX5" fmla="*/ 0 w 5374640"/>
              <a:gd name="connsiteY5" fmla="*/ 4345940 h 454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4541520">
                <a:moveTo>
                  <a:pt x="0" y="4345940"/>
                </a:moveTo>
                <a:lnTo>
                  <a:pt x="3233420" y="0"/>
                </a:lnTo>
                <a:lnTo>
                  <a:pt x="5372100" y="1216660"/>
                </a:lnTo>
                <a:cubicBezTo>
                  <a:pt x="5372947" y="2030307"/>
                  <a:pt x="5373793" y="2843953"/>
                  <a:pt x="5374640" y="3657600"/>
                </a:cubicBezTo>
                <a:lnTo>
                  <a:pt x="157480" y="4541520"/>
                </a:lnTo>
                <a:lnTo>
                  <a:pt x="0" y="4345940"/>
                </a:lnTo>
                <a:close/>
              </a:path>
            </a:pathLst>
          </a:custGeom>
          <a:solidFill>
            <a:srgbClr val="00FFFF">
              <a:alpha val="2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0" name="Freeform: Shape 109">
            <a:extLst>
              <a:ext uri="{FF2B5EF4-FFF2-40B4-BE49-F238E27FC236}">
                <a16:creationId xmlns:a16="http://schemas.microsoft.com/office/drawing/2014/main" id="{E2108DB0-3BD4-48DE-869C-BE6B8E3339D5}"/>
              </a:ext>
            </a:extLst>
          </p:cNvPr>
          <p:cNvSpPr/>
          <p:nvPr/>
        </p:nvSpPr>
        <p:spPr>
          <a:xfrm>
            <a:off x="1510546" y="2285938"/>
            <a:ext cx="5245100" cy="3683000"/>
          </a:xfrm>
          <a:custGeom>
            <a:avLst/>
            <a:gdLst>
              <a:gd name="connsiteX0" fmla="*/ 0 w 5168900"/>
              <a:gd name="connsiteY0" fmla="*/ 2463800 h 3644900"/>
              <a:gd name="connsiteX1" fmla="*/ 3060700 w 5168900"/>
              <a:gd name="connsiteY1" fmla="*/ 0 h 3644900"/>
              <a:gd name="connsiteX2" fmla="*/ 5168900 w 5168900"/>
              <a:gd name="connsiteY2" fmla="*/ 1206500 h 3644900"/>
              <a:gd name="connsiteX3" fmla="*/ 5156200 w 5168900"/>
              <a:gd name="connsiteY3" fmla="*/ 3644900 h 3644900"/>
              <a:gd name="connsiteX4" fmla="*/ 38100 w 5168900"/>
              <a:gd name="connsiteY4" fmla="*/ 2667000 h 3644900"/>
              <a:gd name="connsiteX5" fmla="*/ 0 w 5168900"/>
              <a:gd name="connsiteY5" fmla="*/ 2463800 h 3644900"/>
              <a:gd name="connsiteX0" fmla="*/ 0 w 5222240"/>
              <a:gd name="connsiteY0" fmla="*/ 2471420 h 3644900"/>
              <a:gd name="connsiteX1" fmla="*/ 3114040 w 5222240"/>
              <a:gd name="connsiteY1" fmla="*/ 0 h 3644900"/>
              <a:gd name="connsiteX2" fmla="*/ 5222240 w 5222240"/>
              <a:gd name="connsiteY2" fmla="*/ 1206500 h 3644900"/>
              <a:gd name="connsiteX3" fmla="*/ 5209540 w 5222240"/>
              <a:gd name="connsiteY3" fmla="*/ 3644900 h 3644900"/>
              <a:gd name="connsiteX4" fmla="*/ 91440 w 5222240"/>
              <a:gd name="connsiteY4" fmla="*/ 2667000 h 3644900"/>
              <a:gd name="connsiteX5" fmla="*/ 0 w 5222240"/>
              <a:gd name="connsiteY5" fmla="*/ 2471420 h 3644900"/>
              <a:gd name="connsiteX0" fmla="*/ 0 w 5222240"/>
              <a:gd name="connsiteY0" fmla="*/ 2471420 h 3644900"/>
              <a:gd name="connsiteX1" fmla="*/ 3114040 w 5222240"/>
              <a:gd name="connsiteY1" fmla="*/ 0 h 3644900"/>
              <a:gd name="connsiteX2" fmla="*/ 5222240 w 5222240"/>
              <a:gd name="connsiteY2" fmla="*/ 1206500 h 3644900"/>
              <a:gd name="connsiteX3" fmla="*/ 5209540 w 5222240"/>
              <a:gd name="connsiteY3" fmla="*/ 3644900 h 3644900"/>
              <a:gd name="connsiteX4" fmla="*/ 38100 w 5222240"/>
              <a:gd name="connsiteY4" fmla="*/ 2712720 h 3644900"/>
              <a:gd name="connsiteX5" fmla="*/ 0 w 5222240"/>
              <a:gd name="connsiteY5" fmla="*/ 2471420 h 3644900"/>
              <a:gd name="connsiteX0" fmla="*/ 0 w 5222240"/>
              <a:gd name="connsiteY0" fmla="*/ 2486660 h 3660140"/>
              <a:gd name="connsiteX1" fmla="*/ 3129280 w 5222240"/>
              <a:gd name="connsiteY1" fmla="*/ 0 h 3660140"/>
              <a:gd name="connsiteX2" fmla="*/ 5222240 w 5222240"/>
              <a:gd name="connsiteY2" fmla="*/ 1221740 h 3660140"/>
              <a:gd name="connsiteX3" fmla="*/ 5209540 w 5222240"/>
              <a:gd name="connsiteY3" fmla="*/ 3660140 h 3660140"/>
              <a:gd name="connsiteX4" fmla="*/ 38100 w 5222240"/>
              <a:gd name="connsiteY4" fmla="*/ 2727960 h 3660140"/>
              <a:gd name="connsiteX5" fmla="*/ 0 w 5222240"/>
              <a:gd name="connsiteY5" fmla="*/ 2486660 h 3660140"/>
              <a:gd name="connsiteX0" fmla="*/ 0 w 5245100"/>
              <a:gd name="connsiteY0" fmla="*/ 2486660 h 3660140"/>
              <a:gd name="connsiteX1" fmla="*/ 3129280 w 5245100"/>
              <a:gd name="connsiteY1" fmla="*/ 0 h 3660140"/>
              <a:gd name="connsiteX2" fmla="*/ 5245100 w 5245100"/>
              <a:gd name="connsiteY2" fmla="*/ 1221740 h 3660140"/>
              <a:gd name="connsiteX3" fmla="*/ 5209540 w 5245100"/>
              <a:gd name="connsiteY3" fmla="*/ 3660140 h 3660140"/>
              <a:gd name="connsiteX4" fmla="*/ 38100 w 5245100"/>
              <a:gd name="connsiteY4" fmla="*/ 2727960 h 3660140"/>
              <a:gd name="connsiteX5" fmla="*/ 0 w 5245100"/>
              <a:gd name="connsiteY5" fmla="*/ 2486660 h 3660140"/>
              <a:gd name="connsiteX0" fmla="*/ 0 w 5245100"/>
              <a:gd name="connsiteY0" fmla="*/ 2486660 h 3683000"/>
              <a:gd name="connsiteX1" fmla="*/ 3129280 w 5245100"/>
              <a:gd name="connsiteY1" fmla="*/ 0 h 3683000"/>
              <a:gd name="connsiteX2" fmla="*/ 5245100 w 5245100"/>
              <a:gd name="connsiteY2" fmla="*/ 1221740 h 3683000"/>
              <a:gd name="connsiteX3" fmla="*/ 5240020 w 5245100"/>
              <a:gd name="connsiteY3" fmla="*/ 3683000 h 3683000"/>
              <a:gd name="connsiteX4" fmla="*/ 38100 w 5245100"/>
              <a:gd name="connsiteY4" fmla="*/ 2727960 h 3683000"/>
              <a:gd name="connsiteX5" fmla="*/ 0 w 5245100"/>
              <a:gd name="connsiteY5" fmla="*/ 2486660 h 368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100" h="3683000">
                <a:moveTo>
                  <a:pt x="0" y="2486660"/>
                </a:moveTo>
                <a:lnTo>
                  <a:pt x="3129280" y="0"/>
                </a:lnTo>
                <a:lnTo>
                  <a:pt x="5245100" y="1221740"/>
                </a:lnTo>
                <a:cubicBezTo>
                  <a:pt x="5240867" y="2034540"/>
                  <a:pt x="5244253" y="2870200"/>
                  <a:pt x="5240020" y="3683000"/>
                </a:cubicBezTo>
                <a:lnTo>
                  <a:pt x="38100" y="2727960"/>
                </a:lnTo>
                <a:lnTo>
                  <a:pt x="0" y="2486660"/>
                </a:lnTo>
                <a:close/>
              </a:path>
            </a:pathLst>
          </a:custGeom>
          <a:solidFill>
            <a:srgbClr val="00FF00">
              <a:alpha val="2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111" name="Green path 1">
            <a:extLst>
              <a:ext uri="{FF2B5EF4-FFF2-40B4-BE49-F238E27FC236}">
                <a16:creationId xmlns:a16="http://schemas.microsoft.com/office/drawing/2014/main" id="{7B10746C-2B34-4466-B2F3-7C0F2AC7424C}"/>
              </a:ext>
            </a:extLst>
          </p:cNvPr>
          <p:cNvGrpSpPr/>
          <p:nvPr/>
        </p:nvGrpSpPr>
        <p:grpSpPr>
          <a:xfrm>
            <a:off x="1529710" y="3560799"/>
            <a:ext cx="4456997" cy="1321259"/>
            <a:chOff x="1529710" y="3560799"/>
            <a:chExt cx="4456997" cy="1321259"/>
          </a:xfrm>
        </p:grpSpPr>
        <p:cxnSp>
          <p:nvCxnSpPr>
            <p:cNvPr id="112" name="Straight Connector 111">
              <a:extLst>
                <a:ext uri="{FF2B5EF4-FFF2-40B4-BE49-F238E27FC236}">
                  <a16:creationId xmlns:a16="http://schemas.microsoft.com/office/drawing/2014/main" id="{790183E1-0724-4D6C-924A-C677A97661FC}"/>
                </a:ext>
              </a:extLst>
            </p:cNvPr>
            <p:cNvCxnSpPr>
              <a:cxnSpLocks/>
            </p:cNvCxnSpPr>
            <p:nvPr/>
          </p:nvCxnSpPr>
          <p:spPr>
            <a:xfrm>
              <a:off x="2594164" y="3946600"/>
              <a:ext cx="16679" cy="730727"/>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A3B565A-A9A6-4A96-8DBD-C3B487C65439}"/>
                </a:ext>
              </a:extLst>
            </p:cNvPr>
            <p:cNvCxnSpPr>
              <a:cxnSpLocks/>
            </p:cNvCxnSpPr>
            <p:nvPr/>
          </p:nvCxnSpPr>
          <p:spPr>
            <a:xfrm flipH="1">
              <a:off x="1529710" y="4762043"/>
              <a:ext cx="986380" cy="120015"/>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9E41AB6-D297-4DBD-9812-94781B774605}"/>
                </a:ext>
              </a:extLst>
            </p:cNvPr>
            <p:cNvCxnSpPr>
              <a:cxnSpLocks/>
            </p:cNvCxnSpPr>
            <p:nvPr/>
          </p:nvCxnSpPr>
          <p:spPr>
            <a:xfrm flipH="1">
              <a:off x="2690275" y="3880356"/>
              <a:ext cx="828279" cy="8015"/>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701490D-E592-468B-BE74-7065BFBF9D04}"/>
                </a:ext>
              </a:extLst>
            </p:cNvPr>
            <p:cNvCxnSpPr>
              <a:cxnSpLocks/>
            </p:cNvCxnSpPr>
            <p:nvPr/>
          </p:nvCxnSpPr>
          <p:spPr>
            <a:xfrm flipH="1">
              <a:off x="3681176" y="3602772"/>
              <a:ext cx="571562" cy="246250"/>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FA83452-60C1-4422-B7B9-BE2179AAFD4C}"/>
                </a:ext>
              </a:extLst>
            </p:cNvPr>
            <p:cNvCxnSpPr>
              <a:cxnSpLocks/>
            </p:cNvCxnSpPr>
            <p:nvPr/>
          </p:nvCxnSpPr>
          <p:spPr>
            <a:xfrm flipH="1" flipV="1">
              <a:off x="4427169" y="3560799"/>
              <a:ext cx="1559538" cy="1011834"/>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17" name="Blue path 1">
            <a:extLst>
              <a:ext uri="{FF2B5EF4-FFF2-40B4-BE49-F238E27FC236}">
                <a16:creationId xmlns:a16="http://schemas.microsoft.com/office/drawing/2014/main" id="{FA4FAFAD-8B8C-4587-A94D-642C6DC81380}"/>
              </a:ext>
            </a:extLst>
          </p:cNvPr>
          <p:cNvGrpSpPr/>
          <p:nvPr/>
        </p:nvGrpSpPr>
        <p:grpSpPr>
          <a:xfrm>
            <a:off x="1679250" y="2856163"/>
            <a:ext cx="4596663" cy="2561308"/>
            <a:chOff x="1679250" y="2856163"/>
            <a:chExt cx="4596663" cy="2561308"/>
          </a:xfrm>
        </p:grpSpPr>
        <p:cxnSp>
          <p:nvCxnSpPr>
            <p:cNvPr id="118" name="Straight Connector 117">
              <a:extLst>
                <a:ext uri="{FF2B5EF4-FFF2-40B4-BE49-F238E27FC236}">
                  <a16:creationId xmlns:a16="http://schemas.microsoft.com/office/drawing/2014/main" id="{AD1E2B68-06A8-45FF-B745-4F8F9DBAF893}"/>
                </a:ext>
              </a:extLst>
            </p:cNvPr>
            <p:cNvCxnSpPr>
              <a:cxnSpLocks/>
              <a:endCxn id="616" idx="3"/>
            </p:cNvCxnSpPr>
            <p:nvPr/>
          </p:nvCxnSpPr>
          <p:spPr>
            <a:xfrm flipH="1">
              <a:off x="1679250" y="4964048"/>
              <a:ext cx="1288342" cy="453423"/>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0105C6C-70B8-4010-A9F3-BF33A73DAB82}"/>
                </a:ext>
              </a:extLst>
            </p:cNvPr>
            <p:cNvCxnSpPr>
              <a:cxnSpLocks/>
            </p:cNvCxnSpPr>
            <p:nvPr/>
          </p:nvCxnSpPr>
          <p:spPr>
            <a:xfrm flipH="1" flipV="1">
              <a:off x="3106221" y="4899876"/>
              <a:ext cx="831626" cy="169156"/>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55D5D4D-A143-41A3-8309-E73E58C05B3A}"/>
                </a:ext>
              </a:extLst>
            </p:cNvPr>
            <p:cNvCxnSpPr>
              <a:cxnSpLocks/>
            </p:cNvCxnSpPr>
            <p:nvPr/>
          </p:nvCxnSpPr>
          <p:spPr>
            <a:xfrm flipH="1">
              <a:off x="4008257" y="4155712"/>
              <a:ext cx="194814" cy="804436"/>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40D83C4-CD7D-4391-ACDF-12456FDA4D3A}"/>
                </a:ext>
              </a:extLst>
            </p:cNvPr>
            <p:cNvCxnSpPr>
              <a:cxnSpLocks/>
            </p:cNvCxnSpPr>
            <p:nvPr/>
          </p:nvCxnSpPr>
          <p:spPr>
            <a:xfrm flipH="1">
              <a:off x="4258510" y="2856163"/>
              <a:ext cx="2017403" cy="1170534"/>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22" name="Blue path 2">
            <a:extLst>
              <a:ext uri="{FF2B5EF4-FFF2-40B4-BE49-F238E27FC236}">
                <a16:creationId xmlns:a16="http://schemas.microsoft.com/office/drawing/2014/main" id="{4869753E-EF80-4FE1-A716-30FCB38C3F98}"/>
              </a:ext>
            </a:extLst>
          </p:cNvPr>
          <p:cNvGrpSpPr/>
          <p:nvPr/>
        </p:nvGrpSpPr>
        <p:grpSpPr>
          <a:xfrm>
            <a:off x="1679250" y="2854469"/>
            <a:ext cx="4552978" cy="2563002"/>
            <a:chOff x="1679250" y="2854469"/>
            <a:chExt cx="4552978" cy="2563002"/>
          </a:xfrm>
        </p:grpSpPr>
        <p:cxnSp>
          <p:nvCxnSpPr>
            <p:cNvPr id="123" name="Straight Connector 122">
              <a:extLst>
                <a:ext uri="{FF2B5EF4-FFF2-40B4-BE49-F238E27FC236}">
                  <a16:creationId xmlns:a16="http://schemas.microsoft.com/office/drawing/2014/main" id="{427BCC75-C6B5-4F07-96C3-1A050B66AD25}"/>
                </a:ext>
              </a:extLst>
            </p:cNvPr>
            <p:cNvCxnSpPr>
              <a:cxnSpLocks/>
              <a:endCxn id="616" idx="3"/>
            </p:cNvCxnSpPr>
            <p:nvPr/>
          </p:nvCxnSpPr>
          <p:spPr>
            <a:xfrm flipH="1">
              <a:off x="1679250" y="5100083"/>
              <a:ext cx="1717846" cy="317388"/>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7B9295F-7690-43FD-806A-732BAA046B1D}"/>
                </a:ext>
              </a:extLst>
            </p:cNvPr>
            <p:cNvCxnSpPr>
              <a:cxnSpLocks/>
            </p:cNvCxnSpPr>
            <p:nvPr/>
          </p:nvCxnSpPr>
          <p:spPr>
            <a:xfrm flipH="1">
              <a:off x="3496689" y="4201950"/>
              <a:ext cx="245959" cy="732350"/>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1CEDEF9-CC5B-44AA-98C8-4AA85043545E}"/>
                </a:ext>
              </a:extLst>
            </p:cNvPr>
            <p:cNvCxnSpPr>
              <a:cxnSpLocks/>
            </p:cNvCxnSpPr>
            <p:nvPr/>
          </p:nvCxnSpPr>
          <p:spPr>
            <a:xfrm flipH="1">
              <a:off x="3839465" y="4095962"/>
              <a:ext cx="542079" cy="1324"/>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6E3CB09-AAB1-464D-96E8-7B2EDC77B594}"/>
                </a:ext>
              </a:extLst>
            </p:cNvPr>
            <p:cNvCxnSpPr>
              <a:cxnSpLocks/>
            </p:cNvCxnSpPr>
            <p:nvPr/>
          </p:nvCxnSpPr>
          <p:spPr>
            <a:xfrm flipH="1">
              <a:off x="4538348" y="2854469"/>
              <a:ext cx="1693880" cy="1211007"/>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27" name="Green path 2">
            <a:extLst>
              <a:ext uri="{FF2B5EF4-FFF2-40B4-BE49-F238E27FC236}">
                <a16:creationId xmlns:a16="http://schemas.microsoft.com/office/drawing/2014/main" id="{CE1E83AF-6F55-471E-B7F0-DD77CBE3397A}"/>
              </a:ext>
            </a:extLst>
          </p:cNvPr>
          <p:cNvGrpSpPr/>
          <p:nvPr/>
        </p:nvGrpSpPr>
        <p:grpSpPr>
          <a:xfrm>
            <a:off x="1543094" y="4474428"/>
            <a:ext cx="4443613" cy="557793"/>
            <a:chOff x="1543094" y="4474428"/>
            <a:chExt cx="4443613" cy="557793"/>
          </a:xfrm>
        </p:grpSpPr>
        <p:cxnSp>
          <p:nvCxnSpPr>
            <p:cNvPr id="128" name="Straight Connector 127">
              <a:extLst>
                <a:ext uri="{FF2B5EF4-FFF2-40B4-BE49-F238E27FC236}">
                  <a16:creationId xmlns:a16="http://schemas.microsoft.com/office/drawing/2014/main" id="{5537988A-7626-4A5D-98BC-C58EE661635B}"/>
                </a:ext>
              </a:extLst>
            </p:cNvPr>
            <p:cNvCxnSpPr>
              <a:cxnSpLocks/>
            </p:cNvCxnSpPr>
            <p:nvPr/>
          </p:nvCxnSpPr>
          <p:spPr>
            <a:xfrm flipH="1">
              <a:off x="1543094" y="4476818"/>
              <a:ext cx="1377537" cy="404871"/>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57E8159-66AD-486A-8042-726E66A34FDD}"/>
                </a:ext>
              </a:extLst>
            </p:cNvPr>
            <p:cNvCxnSpPr>
              <a:cxnSpLocks/>
            </p:cNvCxnSpPr>
            <p:nvPr/>
          </p:nvCxnSpPr>
          <p:spPr>
            <a:xfrm flipH="1" flipV="1">
              <a:off x="3071563" y="4474428"/>
              <a:ext cx="1311646" cy="531140"/>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FDFC474-20CD-4158-83C8-1369B83BE49D}"/>
                </a:ext>
              </a:extLst>
            </p:cNvPr>
            <p:cNvCxnSpPr>
              <a:cxnSpLocks/>
            </p:cNvCxnSpPr>
            <p:nvPr/>
          </p:nvCxnSpPr>
          <p:spPr>
            <a:xfrm flipH="1">
              <a:off x="4517111" y="4572633"/>
              <a:ext cx="1469596" cy="459588"/>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31" name="Green path 3">
            <a:extLst>
              <a:ext uri="{FF2B5EF4-FFF2-40B4-BE49-F238E27FC236}">
                <a16:creationId xmlns:a16="http://schemas.microsoft.com/office/drawing/2014/main" id="{A42DEB3E-7FAB-48D5-90AD-469042717515}"/>
              </a:ext>
            </a:extLst>
          </p:cNvPr>
          <p:cNvGrpSpPr/>
          <p:nvPr/>
        </p:nvGrpSpPr>
        <p:grpSpPr>
          <a:xfrm>
            <a:off x="1538248" y="3992623"/>
            <a:ext cx="4448459" cy="869062"/>
            <a:chOff x="1538248" y="3992623"/>
            <a:chExt cx="4448459" cy="869062"/>
          </a:xfrm>
        </p:grpSpPr>
        <p:cxnSp>
          <p:nvCxnSpPr>
            <p:cNvPr id="132" name="Straight Connector 131">
              <a:extLst>
                <a:ext uri="{FF2B5EF4-FFF2-40B4-BE49-F238E27FC236}">
                  <a16:creationId xmlns:a16="http://schemas.microsoft.com/office/drawing/2014/main" id="{8A2C6F20-4369-46CB-BC2B-83D9BA4A940C}"/>
                </a:ext>
              </a:extLst>
            </p:cNvPr>
            <p:cNvCxnSpPr>
              <a:cxnSpLocks/>
            </p:cNvCxnSpPr>
            <p:nvPr/>
          </p:nvCxnSpPr>
          <p:spPr>
            <a:xfrm flipH="1">
              <a:off x="1538248" y="4393778"/>
              <a:ext cx="843673" cy="467907"/>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FA16255-21C6-42DE-8619-7736A7FA334A}"/>
                </a:ext>
              </a:extLst>
            </p:cNvPr>
            <p:cNvCxnSpPr>
              <a:cxnSpLocks/>
            </p:cNvCxnSpPr>
            <p:nvPr/>
          </p:nvCxnSpPr>
          <p:spPr>
            <a:xfrm flipH="1">
              <a:off x="2496115" y="4047915"/>
              <a:ext cx="506759" cy="222300"/>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010EC71-8750-46FC-AF85-A033031CAEA4}"/>
                </a:ext>
              </a:extLst>
            </p:cNvPr>
            <p:cNvCxnSpPr>
              <a:cxnSpLocks/>
            </p:cNvCxnSpPr>
            <p:nvPr/>
          </p:nvCxnSpPr>
          <p:spPr>
            <a:xfrm flipH="1" flipV="1">
              <a:off x="3190246" y="3992623"/>
              <a:ext cx="912586" cy="53397"/>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3A119F5-E040-4AED-9197-E1E723873544}"/>
                </a:ext>
              </a:extLst>
            </p:cNvPr>
            <p:cNvCxnSpPr>
              <a:cxnSpLocks/>
            </p:cNvCxnSpPr>
            <p:nvPr/>
          </p:nvCxnSpPr>
          <p:spPr>
            <a:xfrm flipH="1" flipV="1">
              <a:off x="4330567" y="4167710"/>
              <a:ext cx="1656140" cy="404923"/>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36" name="Blue path 3">
            <a:extLst>
              <a:ext uri="{FF2B5EF4-FFF2-40B4-BE49-F238E27FC236}">
                <a16:creationId xmlns:a16="http://schemas.microsoft.com/office/drawing/2014/main" id="{33F6AE89-9C8F-4FEE-9458-D5A7E0520AB9}"/>
              </a:ext>
            </a:extLst>
          </p:cNvPr>
          <p:cNvGrpSpPr/>
          <p:nvPr/>
        </p:nvGrpSpPr>
        <p:grpSpPr>
          <a:xfrm>
            <a:off x="1679250" y="2854469"/>
            <a:ext cx="4517845" cy="2627392"/>
            <a:chOff x="1679250" y="2854469"/>
            <a:chExt cx="4517845" cy="2627392"/>
          </a:xfrm>
        </p:grpSpPr>
        <p:cxnSp>
          <p:nvCxnSpPr>
            <p:cNvPr id="137" name="Straight Connector 136">
              <a:extLst>
                <a:ext uri="{FF2B5EF4-FFF2-40B4-BE49-F238E27FC236}">
                  <a16:creationId xmlns:a16="http://schemas.microsoft.com/office/drawing/2014/main" id="{6EBE6647-BCDA-43E3-88AB-3F64CC77B7C0}"/>
                </a:ext>
              </a:extLst>
            </p:cNvPr>
            <p:cNvCxnSpPr>
              <a:cxnSpLocks/>
              <a:endCxn id="616" idx="3"/>
            </p:cNvCxnSpPr>
            <p:nvPr/>
          </p:nvCxnSpPr>
          <p:spPr>
            <a:xfrm flipH="1" flipV="1">
              <a:off x="1679250" y="5417471"/>
              <a:ext cx="1932148" cy="64390"/>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09EA7FA-73B8-47B8-87A1-CA2EB11B60E4}"/>
                </a:ext>
              </a:extLst>
            </p:cNvPr>
            <p:cNvCxnSpPr>
              <a:cxnSpLocks/>
            </p:cNvCxnSpPr>
            <p:nvPr/>
          </p:nvCxnSpPr>
          <p:spPr>
            <a:xfrm>
              <a:off x="3378780" y="4325667"/>
              <a:ext cx="296578" cy="990713"/>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775FF0F-A6D3-48B8-B4C1-F3D59950D0C6}"/>
                </a:ext>
              </a:extLst>
            </p:cNvPr>
            <p:cNvCxnSpPr>
              <a:cxnSpLocks/>
            </p:cNvCxnSpPr>
            <p:nvPr/>
          </p:nvCxnSpPr>
          <p:spPr>
            <a:xfrm flipH="1" flipV="1">
              <a:off x="3426300" y="4328610"/>
              <a:ext cx="742046" cy="246790"/>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439DF4D-1564-487D-8CA9-AA92BC106A49}"/>
                </a:ext>
              </a:extLst>
            </p:cNvPr>
            <p:cNvCxnSpPr>
              <a:cxnSpLocks/>
            </p:cNvCxnSpPr>
            <p:nvPr/>
          </p:nvCxnSpPr>
          <p:spPr>
            <a:xfrm flipH="1">
              <a:off x="4313220" y="2854469"/>
              <a:ext cx="1883875" cy="1731621"/>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618" name="Group 617">
            <a:extLst>
              <a:ext uri="{FF2B5EF4-FFF2-40B4-BE49-F238E27FC236}">
                <a16:creationId xmlns:a16="http://schemas.microsoft.com/office/drawing/2014/main" id="{0EEE4F9F-65B8-49ED-967B-8E9391B2DB8A}"/>
              </a:ext>
            </a:extLst>
          </p:cNvPr>
          <p:cNvGrpSpPr>
            <a:grpSpLocks noChangeAspect="1"/>
          </p:cNvGrpSpPr>
          <p:nvPr/>
        </p:nvGrpSpPr>
        <p:grpSpPr>
          <a:xfrm rot="18144564">
            <a:off x="814933" y="4323292"/>
            <a:ext cx="357993" cy="1228767"/>
            <a:chOff x="3056271" y="926321"/>
            <a:chExt cx="151253" cy="519160"/>
          </a:xfrm>
        </p:grpSpPr>
        <p:sp>
          <p:nvSpPr>
            <p:cNvPr id="619" name="Rectangle 618">
              <a:extLst>
                <a:ext uri="{FF2B5EF4-FFF2-40B4-BE49-F238E27FC236}">
                  <a16:creationId xmlns:a16="http://schemas.microsoft.com/office/drawing/2014/main" id="{F1FC6BCC-08AA-4066-95F1-B9CB71115936}"/>
                </a:ext>
              </a:extLst>
            </p:cNvPr>
            <p:cNvSpPr/>
            <p:nvPr/>
          </p:nvSpPr>
          <p:spPr>
            <a:xfrm rot="2924742">
              <a:off x="2847011" y="1135581"/>
              <a:ext cx="519160" cy="100639"/>
            </a:xfrm>
            <a:prstGeom prst="rect">
              <a:avLst/>
            </a:prstGeom>
            <a:solidFill>
              <a:schemeClr val="tx1">
                <a:lumMod val="65000"/>
                <a:lumOff val="35000"/>
              </a:schemeClr>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a:extLst>
                <a:ext uri="{FF2B5EF4-FFF2-40B4-BE49-F238E27FC236}">
                  <a16:creationId xmlns:a16="http://schemas.microsoft.com/office/drawing/2014/main" id="{E2920093-25BA-4C11-B17F-24011E1D1337}"/>
                </a:ext>
              </a:extLst>
            </p:cNvPr>
            <p:cNvSpPr>
              <a:spLocks noChangeAspect="1"/>
            </p:cNvSpPr>
            <p:nvPr/>
          </p:nvSpPr>
          <p:spPr>
            <a:xfrm rot="2924742" flipV="1">
              <a:off x="3127013" y="1213773"/>
              <a:ext cx="80511" cy="80511"/>
            </a:xfrm>
            <a:prstGeom prst="ellipse">
              <a:avLst/>
            </a:prstGeom>
            <a:solidFill>
              <a:srgbClr val="FF0000"/>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614">
            <a:extLst>
              <a:ext uri="{FF2B5EF4-FFF2-40B4-BE49-F238E27FC236}">
                <a16:creationId xmlns:a16="http://schemas.microsoft.com/office/drawing/2014/main" id="{59093F8E-4F00-45A2-97A3-04BDF3C85369}"/>
              </a:ext>
            </a:extLst>
          </p:cNvPr>
          <p:cNvGrpSpPr/>
          <p:nvPr/>
        </p:nvGrpSpPr>
        <p:grpSpPr>
          <a:xfrm rot="698906">
            <a:off x="1061597" y="5176183"/>
            <a:ext cx="360208" cy="1228767"/>
            <a:chOff x="1174748" y="7156289"/>
            <a:chExt cx="360208" cy="1228767"/>
          </a:xfrm>
        </p:grpSpPr>
        <p:sp>
          <p:nvSpPr>
            <p:cNvPr id="616" name="Rectangle 615">
              <a:extLst>
                <a:ext uri="{FF2B5EF4-FFF2-40B4-BE49-F238E27FC236}">
                  <a16:creationId xmlns:a16="http://schemas.microsoft.com/office/drawing/2014/main" id="{65E69F91-6A36-4513-8ED5-1828034033E1}"/>
                </a:ext>
              </a:extLst>
            </p:cNvPr>
            <p:cNvSpPr/>
            <p:nvPr/>
          </p:nvSpPr>
          <p:spPr>
            <a:xfrm rot="18743494">
              <a:off x="679463" y="7651574"/>
              <a:ext cx="1228767" cy="238197"/>
            </a:xfrm>
            <a:prstGeom prst="rect">
              <a:avLst/>
            </a:prstGeom>
            <a:solidFill>
              <a:schemeClr val="tx1">
                <a:lumMod val="65000"/>
                <a:lumOff val="35000"/>
              </a:schemeClr>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a:extLst>
                <a:ext uri="{FF2B5EF4-FFF2-40B4-BE49-F238E27FC236}">
                  <a16:creationId xmlns:a16="http://schemas.microsoft.com/office/drawing/2014/main" id="{D3DB86E9-DC1B-41E1-BF51-8A4E4811FAE1}"/>
                </a:ext>
              </a:extLst>
            </p:cNvPr>
            <p:cNvSpPr>
              <a:spLocks noChangeAspect="1"/>
            </p:cNvSpPr>
            <p:nvPr/>
          </p:nvSpPr>
          <p:spPr>
            <a:xfrm rot="18743494" flipV="1">
              <a:off x="1344400" y="7517377"/>
              <a:ext cx="190556" cy="190557"/>
            </a:xfrm>
            <a:prstGeom prst="ellipse">
              <a:avLst/>
            </a:prstGeom>
            <a:solidFill>
              <a:srgbClr val="FF0000"/>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Arc 3">
            <a:extLst>
              <a:ext uri="{FF2B5EF4-FFF2-40B4-BE49-F238E27FC236}">
                <a16:creationId xmlns:a16="http://schemas.microsoft.com/office/drawing/2014/main" id="{B706DCA3-AF30-492C-AC25-5DBAFA5E8015}"/>
              </a:ext>
            </a:extLst>
          </p:cNvPr>
          <p:cNvSpPr/>
          <p:nvPr/>
        </p:nvSpPr>
        <p:spPr>
          <a:xfrm rot="2618227">
            <a:off x="5373477" y="3016144"/>
            <a:ext cx="2493836" cy="1735072"/>
          </a:xfrm>
          <a:prstGeom prst="arc">
            <a:avLst>
              <a:gd name="adj1" fmla="val 12691263"/>
              <a:gd name="adj2" fmla="val 4724799"/>
            </a:avLst>
          </a:prstGeom>
          <a:ln w="3810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5" name="TextBox 4">
            <a:extLst>
              <a:ext uri="{FF2B5EF4-FFF2-40B4-BE49-F238E27FC236}">
                <a16:creationId xmlns:a16="http://schemas.microsoft.com/office/drawing/2014/main" id="{88923476-DBBA-4527-BBF0-66E715A20D2A}"/>
              </a:ext>
            </a:extLst>
          </p:cNvPr>
          <p:cNvSpPr txBox="1"/>
          <p:nvPr/>
        </p:nvSpPr>
        <p:spPr>
          <a:xfrm rot="19046299">
            <a:off x="6823319" y="4622393"/>
            <a:ext cx="1741117" cy="461665"/>
          </a:xfrm>
          <a:prstGeom prst="rect">
            <a:avLst/>
          </a:prstGeom>
          <a:noFill/>
        </p:spPr>
        <p:txBody>
          <a:bodyPr wrap="square" rtlCol="0">
            <a:spAutoFit/>
          </a:bodyPr>
          <a:lstStyle/>
          <a:p>
            <a:r>
              <a:rPr lang="en-US" sz="2400" dirty="0">
                <a:solidFill>
                  <a:schemeClr val="bg1"/>
                </a:solidFill>
              </a:rPr>
              <a:t>correlation</a:t>
            </a:r>
            <a:endParaRPr lang="en-IL" sz="2400" dirty="0">
              <a:solidFill>
                <a:schemeClr val="bg1"/>
              </a:solidFill>
            </a:endParaRPr>
          </a:p>
        </p:txBody>
      </p:sp>
      <p:sp>
        <p:nvSpPr>
          <p:cNvPr id="6" name="Oval 5">
            <a:extLst>
              <a:ext uri="{FF2B5EF4-FFF2-40B4-BE49-F238E27FC236}">
                <a16:creationId xmlns:a16="http://schemas.microsoft.com/office/drawing/2014/main" id="{604B933E-ADE7-4584-9082-EF102A596304}"/>
              </a:ext>
            </a:extLst>
          </p:cNvPr>
          <p:cNvSpPr/>
          <p:nvPr/>
        </p:nvSpPr>
        <p:spPr>
          <a:xfrm rot="20464900">
            <a:off x="6036858" y="2212143"/>
            <a:ext cx="986333" cy="8110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3" name="Oval 102">
            <a:extLst>
              <a:ext uri="{FF2B5EF4-FFF2-40B4-BE49-F238E27FC236}">
                <a16:creationId xmlns:a16="http://schemas.microsoft.com/office/drawing/2014/main" id="{22504C50-8C86-42FD-9CEE-C23CE32D305B}"/>
              </a:ext>
            </a:extLst>
          </p:cNvPr>
          <p:cNvSpPr/>
          <p:nvPr/>
        </p:nvSpPr>
        <p:spPr>
          <a:xfrm rot="20464900">
            <a:off x="790558" y="5960295"/>
            <a:ext cx="986333" cy="8110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4" name="Oval 103">
            <a:extLst>
              <a:ext uri="{FF2B5EF4-FFF2-40B4-BE49-F238E27FC236}">
                <a16:creationId xmlns:a16="http://schemas.microsoft.com/office/drawing/2014/main" id="{ADA54424-23C2-49C0-A27A-FB93A948E9E5}"/>
              </a:ext>
            </a:extLst>
          </p:cNvPr>
          <p:cNvSpPr/>
          <p:nvPr/>
        </p:nvSpPr>
        <p:spPr>
          <a:xfrm rot="20464900">
            <a:off x="5864285" y="4030686"/>
            <a:ext cx="986333" cy="8110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5" name="Oval 104">
            <a:extLst>
              <a:ext uri="{FF2B5EF4-FFF2-40B4-BE49-F238E27FC236}">
                <a16:creationId xmlns:a16="http://schemas.microsoft.com/office/drawing/2014/main" id="{2B5B16A9-69A0-413F-AFA0-6C14F2D5DC26}"/>
              </a:ext>
            </a:extLst>
          </p:cNvPr>
          <p:cNvSpPr/>
          <p:nvPr/>
        </p:nvSpPr>
        <p:spPr>
          <a:xfrm rot="20464900">
            <a:off x="103647" y="4093921"/>
            <a:ext cx="986333" cy="8110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custDataLst>
      <p:tags r:id="rId1"/>
    </p:custDataLst>
    <p:extLst>
      <p:ext uri="{BB962C8B-B14F-4D97-AF65-F5344CB8AC3E}">
        <p14:creationId xmlns:p14="http://schemas.microsoft.com/office/powerpoint/2010/main" val="3129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500"/>
                                  </p:stCondLst>
                                  <p:childTnLst>
                                    <p:set>
                                      <p:cBhvr>
                                        <p:cTn id="11" dur="1" fill="hold">
                                          <p:stCondLst>
                                            <p:cond delay="0"/>
                                          </p:stCondLst>
                                        </p:cTn>
                                        <p:tgtEl>
                                          <p:spTgt spid="615"/>
                                        </p:tgtEl>
                                        <p:attrNameLst>
                                          <p:attrName>style.visibility</p:attrName>
                                        </p:attrNameLst>
                                      </p:cBhvr>
                                      <p:to>
                                        <p:strVal val="visible"/>
                                      </p:to>
                                    </p:set>
                                    <p:animEffect transition="in" filter="fade">
                                      <p:cBhvr>
                                        <p:cTn id="12" dur="500"/>
                                        <p:tgtEl>
                                          <p:spTgt spid="61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07"/>
                                        </p:tgtEl>
                                        <p:attrNameLst>
                                          <p:attrName>style.visibility</p:attrName>
                                        </p:attrNameLst>
                                      </p:cBhvr>
                                      <p:to>
                                        <p:strVal val="visible"/>
                                      </p:to>
                                    </p:set>
                                    <p:animEffect transition="in" filter="fade">
                                      <p:cBhvr>
                                        <p:cTn id="16" dur="500"/>
                                        <p:tgtEl>
                                          <p:spTgt spid="60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left)">
                                      <p:cBhvr>
                                        <p:cTn id="19" dur="1000"/>
                                        <p:tgtEl>
                                          <p:spTgt spid="109"/>
                                        </p:tgtEl>
                                      </p:cBhvr>
                                    </p:animEffect>
                                  </p:childTnLst>
                                </p:cTn>
                              </p:par>
                              <p:par>
                                <p:cTn id="20" presetID="10" presetClass="entr" presetSubtype="0" fill="hold" nodeType="withEffect">
                                  <p:stCondLst>
                                    <p:cond delay="0"/>
                                  </p:stCondLst>
                                  <p:childTnLst>
                                    <p:set>
                                      <p:cBhvr>
                                        <p:cTn id="21" dur="1" fill="hold">
                                          <p:stCondLst>
                                            <p:cond delay="0"/>
                                          </p:stCondLst>
                                        </p:cTn>
                                        <p:tgtEl>
                                          <p:spTgt spid="538"/>
                                        </p:tgtEl>
                                        <p:attrNameLst>
                                          <p:attrName>style.visibility</p:attrName>
                                        </p:attrNameLst>
                                      </p:cBhvr>
                                      <p:to>
                                        <p:strVal val="visible"/>
                                      </p:to>
                                    </p:set>
                                    <p:animEffect transition="in" filter="fade">
                                      <p:cBhvr>
                                        <p:cTn id="22" dur="1000"/>
                                        <p:tgtEl>
                                          <p:spTgt spid="53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18"/>
                                        </p:tgtEl>
                                        <p:attrNameLst>
                                          <p:attrName>style.visibility</p:attrName>
                                        </p:attrNameLst>
                                      </p:cBhvr>
                                      <p:to>
                                        <p:strVal val="visible"/>
                                      </p:to>
                                    </p:set>
                                    <p:animEffect transition="in" filter="fade">
                                      <p:cBhvr>
                                        <p:cTn id="26" dur="500"/>
                                        <p:tgtEl>
                                          <p:spTgt spid="618"/>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08"/>
                                        </p:tgtEl>
                                        <p:attrNameLst>
                                          <p:attrName>style.visibility</p:attrName>
                                        </p:attrNameLst>
                                      </p:cBhvr>
                                      <p:to>
                                        <p:strVal val="visible"/>
                                      </p:to>
                                    </p:set>
                                    <p:animEffect transition="in" filter="fade">
                                      <p:cBhvr>
                                        <p:cTn id="30" dur="500"/>
                                        <p:tgtEl>
                                          <p:spTgt spid="60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wipe(left)">
                                      <p:cBhvr>
                                        <p:cTn id="33" dur="1000"/>
                                        <p:tgtEl>
                                          <p:spTgt spid="110"/>
                                        </p:tgtEl>
                                      </p:cBhvr>
                                    </p:animEffect>
                                  </p:childTnLst>
                                </p:cTn>
                              </p:par>
                              <p:par>
                                <p:cTn id="34" presetID="10" presetClass="entr" presetSubtype="0" fill="hold" nodeType="withEffect">
                                  <p:stCondLst>
                                    <p:cond delay="0"/>
                                  </p:stCondLst>
                                  <p:childTnLst>
                                    <p:set>
                                      <p:cBhvr>
                                        <p:cTn id="35" dur="1" fill="hold">
                                          <p:stCondLst>
                                            <p:cond delay="0"/>
                                          </p:stCondLst>
                                        </p:cTn>
                                        <p:tgtEl>
                                          <p:spTgt spid="539"/>
                                        </p:tgtEl>
                                        <p:attrNameLst>
                                          <p:attrName>style.visibility</p:attrName>
                                        </p:attrNameLst>
                                      </p:cBhvr>
                                      <p:to>
                                        <p:strVal val="visible"/>
                                      </p:to>
                                    </p:set>
                                    <p:animEffect transition="in" filter="fade">
                                      <p:cBhvr>
                                        <p:cTn id="36" dur="1000"/>
                                        <p:tgtEl>
                                          <p:spTgt spid="53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1)">
                                      <p:cBhvr>
                                        <p:cTn id="4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48" presetID="21" presetClass="entr" presetSubtype="1" fill="hold" grpId="0" nodeType="with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wheel(1)">
                                      <p:cBhvr>
                                        <p:cTn id="50" dur="1000"/>
                                        <p:tgtEl>
                                          <p:spTgt spid="103"/>
                                        </p:tgtEl>
                                      </p:cBhvr>
                                    </p:animEffect>
                                  </p:childTnLst>
                                  <p:subTnLst>
                                    <p:set>
                                      <p:cBhvr override="childStyle">
                                        <p:cTn dur="1" fill="hold" display="0" masterRel="nextClick" afterEffect="1"/>
                                        <p:tgtEl>
                                          <p:spTgt spid="103"/>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wheel(1)">
                                      <p:cBhvr>
                                        <p:cTn id="55" dur="1000"/>
                                        <p:tgtEl>
                                          <p:spTgt spid="104"/>
                                        </p:tgtEl>
                                      </p:cBhvr>
                                    </p:animEffect>
                                  </p:childTnLst>
                                  <p:subTnLst>
                                    <p:set>
                                      <p:cBhvr override="childStyle">
                                        <p:cTn dur="1" fill="hold" display="0" masterRel="nextClick" afterEffect="1"/>
                                        <p:tgtEl>
                                          <p:spTgt spid="104"/>
                                        </p:tgtEl>
                                        <p:attrNameLst>
                                          <p:attrName>style.visibility</p:attrName>
                                        </p:attrNameLst>
                                      </p:cBhvr>
                                      <p:to>
                                        <p:strVal val="hidden"/>
                                      </p:to>
                                    </p:set>
                                  </p:subTnLst>
                                </p:cTn>
                              </p:par>
                              <p:par>
                                <p:cTn id="56" presetID="21" presetClass="entr" presetSubtype="1" fill="hold" grpId="0" nodeType="with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wheel(1)">
                                      <p:cBhvr>
                                        <p:cTn id="58" dur="1000"/>
                                        <p:tgtEl>
                                          <p:spTgt spid="105"/>
                                        </p:tgtEl>
                                      </p:cBhvr>
                                    </p:animEffect>
                                  </p:childTnLst>
                                  <p:subTnLst>
                                    <p:set>
                                      <p:cBhvr override="childStyle">
                                        <p:cTn dur="1" fill="hold" display="0" masterRel="nextClick" afterEffect="1"/>
                                        <p:tgtEl>
                                          <p:spTgt spid="105"/>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00"/>
                                        <p:tgtEl>
                                          <p:spTgt spid="4"/>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09"/>
                                        </p:tgtEl>
                                      </p:cBhvr>
                                    </p:animEffect>
                                    <p:set>
                                      <p:cBhvr>
                                        <p:cTn id="71" dur="1" fill="hold">
                                          <p:stCondLst>
                                            <p:cond delay="499"/>
                                          </p:stCondLst>
                                        </p:cTn>
                                        <p:tgtEl>
                                          <p:spTgt spid="10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10"/>
                                        </p:tgtEl>
                                      </p:cBhvr>
                                    </p:animEffect>
                                    <p:set>
                                      <p:cBhvr>
                                        <p:cTn id="74" dur="1" fill="hold">
                                          <p:stCondLst>
                                            <p:cond delay="499"/>
                                          </p:stCondLst>
                                        </p:cTn>
                                        <p:tgtEl>
                                          <p:spTgt spid="110"/>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fade">
                                      <p:cBhvr>
                                        <p:cTn id="77" dur="500"/>
                                        <p:tgtEl>
                                          <p:spTgt spid="117"/>
                                        </p:tgtEl>
                                      </p:cBhvr>
                                    </p:animEffect>
                                  </p:childTnLst>
                                </p:cTn>
                              </p:par>
                              <p:par>
                                <p:cTn id="78" presetID="10" presetClass="entr" presetSubtype="0" fill="hold" nodeType="withEffect">
                                  <p:stCondLst>
                                    <p:cond delay="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500"/>
                                        <p:tgtEl>
                                          <p:spTgt spid="111"/>
                                        </p:tgtEl>
                                      </p:cBhvr>
                                    </p:animEffect>
                                  </p:childTnLst>
                                </p:cTn>
                              </p:par>
                            </p:childTnLst>
                          </p:cTn>
                        </p:par>
                        <p:par>
                          <p:cTn id="81" fill="hold">
                            <p:stCondLst>
                              <p:cond delay="500"/>
                            </p:stCondLst>
                            <p:childTnLst>
                              <p:par>
                                <p:cTn id="82" presetID="1" presetClass="exit" presetSubtype="0" fill="hold" nodeType="afterEffect">
                                  <p:stCondLst>
                                    <p:cond delay="1000"/>
                                  </p:stCondLst>
                                  <p:childTnLst>
                                    <p:set>
                                      <p:cBhvr>
                                        <p:cTn id="83" dur="1" fill="hold">
                                          <p:stCondLst>
                                            <p:cond delay="0"/>
                                          </p:stCondLst>
                                        </p:cTn>
                                        <p:tgtEl>
                                          <p:spTgt spid="117"/>
                                        </p:tgtEl>
                                        <p:attrNameLst>
                                          <p:attrName>style.visibility</p:attrName>
                                        </p:attrNameLst>
                                      </p:cBhvr>
                                      <p:to>
                                        <p:strVal val="hidden"/>
                                      </p:to>
                                    </p:set>
                                  </p:childTnLst>
                                </p:cTn>
                              </p:par>
                              <p:par>
                                <p:cTn id="84" presetID="1" presetClass="exit" presetSubtype="0" fill="hold" nodeType="withEffect">
                                  <p:stCondLst>
                                    <p:cond delay="1000"/>
                                  </p:stCondLst>
                                  <p:childTnLst>
                                    <p:set>
                                      <p:cBhvr>
                                        <p:cTn id="85" dur="1" fill="hold">
                                          <p:stCondLst>
                                            <p:cond delay="0"/>
                                          </p:stCondLst>
                                        </p:cTn>
                                        <p:tgtEl>
                                          <p:spTgt spid="111"/>
                                        </p:tgtEl>
                                        <p:attrNameLst>
                                          <p:attrName>style.visibility</p:attrName>
                                        </p:attrNameLst>
                                      </p:cBhvr>
                                      <p:to>
                                        <p:strVal val="hidden"/>
                                      </p:to>
                                    </p:set>
                                  </p:childTnLst>
                                </p:cTn>
                              </p:par>
                              <p:par>
                                <p:cTn id="86" presetID="10" presetClass="entr" presetSubtype="0" fill="hold" nodeType="withEffect">
                                  <p:stCondLst>
                                    <p:cond delay="1000"/>
                                  </p:stCondLst>
                                  <p:childTnLst>
                                    <p:set>
                                      <p:cBhvr>
                                        <p:cTn id="87" dur="1" fill="hold">
                                          <p:stCondLst>
                                            <p:cond delay="0"/>
                                          </p:stCondLst>
                                        </p:cTn>
                                        <p:tgtEl>
                                          <p:spTgt spid="122"/>
                                        </p:tgtEl>
                                        <p:attrNameLst>
                                          <p:attrName>style.visibility</p:attrName>
                                        </p:attrNameLst>
                                      </p:cBhvr>
                                      <p:to>
                                        <p:strVal val="visible"/>
                                      </p:to>
                                    </p:set>
                                    <p:animEffect transition="in" filter="fade">
                                      <p:cBhvr>
                                        <p:cTn id="88" dur="500"/>
                                        <p:tgtEl>
                                          <p:spTgt spid="122"/>
                                        </p:tgtEl>
                                      </p:cBhvr>
                                    </p:animEffect>
                                  </p:childTnLst>
                                </p:cTn>
                              </p:par>
                              <p:par>
                                <p:cTn id="89" presetID="10" presetClass="entr" presetSubtype="0" fill="hold" nodeType="withEffect">
                                  <p:stCondLst>
                                    <p:cond delay="1000"/>
                                  </p:stCondLst>
                                  <p:childTnLst>
                                    <p:set>
                                      <p:cBhvr>
                                        <p:cTn id="90" dur="1" fill="hold">
                                          <p:stCondLst>
                                            <p:cond delay="0"/>
                                          </p:stCondLst>
                                        </p:cTn>
                                        <p:tgtEl>
                                          <p:spTgt spid="127"/>
                                        </p:tgtEl>
                                        <p:attrNameLst>
                                          <p:attrName>style.visibility</p:attrName>
                                        </p:attrNameLst>
                                      </p:cBhvr>
                                      <p:to>
                                        <p:strVal val="visible"/>
                                      </p:to>
                                    </p:set>
                                    <p:animEffect transition="in" filter="fade">
                                      <p:cBhvr>
                                        <p:cTn id="91" dur="500"/>
                                        <p:tgtEl>
                                          <p:spTgt spid="127"/>
                                        </p:tgtEl>
                                      </p:cBhvr>
                                    </p:animEffect>
                                  </p:childTnLst>
                                </p:cTn>
                              </p:par>
                            </p:childTnLst>
                          </p:cTn>
                        </p:par>
                        <p:par>
                          <p:cTn id="92" fill="hold">
                            <p:stCondLst>
                              <p:cond delay="2000"/>
                            </p:stCondLst>
                            <p:childTnLst>
                              <p:par>
                                <p:cTn id="93" presetID="1" presetClass="exit" presetSubtype="0" fill="hold" nodeType="afterEffect">
                                  <p:stCondLst>
                                    <p:cond delay="1000"/>
                                  </p:stCondLst>
                                  <p:childTnLst>
                                    <p:set>
                                      <p:cBhvr>
                                        <p:cTn id="94" dur="1" fill="hold">
                                          <p:stCondLst>
                                            <p:cond delay="0"/>
                                          </p:stCondLst>
                                        </p:cTn>
                                        <p:tgtEl>
                                          <p:spTgt spid="122"/>
                                        </p:tgtEl>
                                        <p:attrNameLst>
                                          <p:attrName>style.visibility</p:attrName>
                                        </p:attrNameLst>
                                      </p:cBhvr>
                                      <p:to>
                                        <p:strVal val="hidden"/>
                                      </p:to>
                                    </p:set>
                                  </p:childTnLst>
                                </p:cTn>
                              </p:par>
                              <p:par>
                                <p:cTn id="95" presetID="1" presetClass="exit" presetSubtype="0" fill="hold" nodeType="withEffect">
                                  <p:stCondLst>
                                    <p:cond delay="1000"/>
                                  </p:stCondLst>
                                  <p:childTnLst>
                                    <p:set>
                                      <p:cBhvr>
                                        <p:cTn id="96" dur="1" fill="hold">
                                          <p:stCondLst>
                                            <p:cond delay="0"/>
                                          </p:stCondLst>
                                        </p:cTn>
                                        <p:tgtEl>
                                          <p:spTgt spid="127"/>
                                        </p:tgtEl>
                                        <p:attrNameLst>
                                          <p:attrName>style.visibility</p:attrName>
                                        </p:attrNameLst>
                                      </p:cBhvr>
                                      <p:to>
                                        <p:strVal val="hidden"/>
                                      </p:to>
                                    </p:set>
                                  </p:childTnLst>
                                </p:cTn>
                              </p:par>
                              <p:par>
                                <p:cTn id="97" presetID="10" presetClass="entr" presetSubtype="0" fill="hold" nodeType="withEffect">
                                  <p:stCondLst>
                                    <p:cond delay="1000"/>
                                  </p:stCondLst>
                                  <p:childTnLst>
                                    <p:set>
                                      <p:cBhvr>
                                        <p:cTn id="98" dur="1" fill="hold">
                                          <p:stCondLst>
                                            <p:cond delay="0"/>
                                          </p:stCondLst>
                                        </p:cTn>
                                        <p:tgtEl>
                                          <p:spTgt spid="131"/>
                                        </p:tgtEl>
                                        <p:attrNameLst>
                                          <p:attrName>style.visibility</p:attrName>
                                        </p:attrNameLst>
                                      </p:cBhvr>
                                      <p:to>
                                        <p:strVal val="visible"/>
                                      </p:to>
                                    </p:set>
                                    <p:animEffect transition="in" filter="fade">
                                      <p:cBhvr>
                                        <p:cTn id="99" dur="500"/>
                                        <p:tgtEl>
                                          <p:spTgt spid="131"/>
                                        </p:tgtEl>
                                      </p:cBhvr>
                                    </p:animEffect>
                                  </p:childTnLst>
                                </p:cTn>
                              </p:par>
                              <p:par>
                                <p:cTn id="100" presetID="10" presetClass="entr" presetSubtype="0" fill="hold" nodeType="withEffect">
                                  <p:stCondLst>
                                    <p:cond delay="1000"/>
                                  </p:stCondLst>
                                  <p:childTnLst>
                                    <p:set>
                                      <p:cBhvr>
                                        <p:cTn id="101" dur="1" fill="hold">
                                          <p:stCondLst>
                                            <p:cond delay="0"/>
                                          </p:stCondLst>
                                        </p:cTn>
                                        <p:tgtEl>
                                          <p:spTgt spid="136"/>
                                        </p:tgtEl>
                                        <p:attrNameLst>
                                          <p:attrName>style.visibility</p:attrName>
                                        </p:attrNameLst>
                                      </p:cBhvr>
                                      <p:to>
                                        <p:strVal val="visible"/>
                                      </p:to>
                                    </p:set>
                                    <p:animEffect transition="in" filter="fade">
                                      <p:cBhvr>
                                        <p:cTn id="10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 grpId="0"/>
      <p:bldP spid="614" grpId="0"/>
      <p:bldP spid="109" grpId="0" animBg="1"/>
      <p:bldP spid="109" grpId="1" animBg="1"/>
      <p:bldP spid="110" grpId="0" animBg="1"/>
      <p:bldP spid="110" grpId="1" animBg="1"/>
      <p:bldP spid="4" grpId="0" animBg="1"/>
      <p:bldP spid="5" grpId="0"/>
      <p:bldP spid="6" grpId="0" animBg="1"/>
      <p:bldP spid="103" grpId="0" animBg="1"/>
      <p:bldP spid="104" grpId="0" animBg="1"/>
      <p:bldP spid="1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11</a:t>
            </a:fld>
            <a:endParaRPr lang="he-IL" dirty="0"/>
          </a:p>
        </p:txBody>
      </p:sp>
      <p:sp>
        <p:nvSpPr>
          <p:cNvPr id="204" name="Title 1">
            <a:extLst>
              <a:ext uri="{FF2B5EF4-FFF2-40B4-BE49-F238E27FC236}">
                <a16:creationId xmlns:a16="http://schemas.microsoft.com/office/drawing/2014/main" id="{10D8FB57-CB74-4EF8-AB14-1B2E38562746}"/>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Rendering speckle covariance</a:t>
            </a:r>
          </a:p>
        </p:txBody>
      </p:sp>
      <p:pic>
        <p:nvPicPr>
          <p:cNvPr id="538" name="Picture 537">
            <a:extLst>
              <a:ext uri="{FF2B5EF4-FFF2-40B4-BE49-F238E27FC236}">
                <a16:creationId xmlns:a16="http://schemas.microsoft.com/office/drawing/2014/main" id="{40E4AF86-2B9D-4FEF-BD83-E2463DC27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416" y="1332958"/>
            <a:ext cx="3000457" cy="3000457"/>
          </a:xfrm>
          <a:prstGeom prst="rect">
            <a:avLst/>
          </a:prstGeom>
          <a:scene3d>
            <a:camera prst="isometricLeftDown"/>
            <a:lightRig rig="threePt" dir="t"/>
          </a:scene3d>
          <a:sp3d extrusionH="127000" contourW="12700">
            <a:extrusionClr>
              <a:srgbClr val="00FFFF"/>
            </a:extrusionClr>
            <a:contourClr>
              <a:schemeClr val="tx1"/>
            </a:contourClr>
          </a:sp3d>
        </p:spPr>
      </p:pic>
      <p:pic>
        <p:nvPicPr>
          <p:cNvPr id="539" name="Picture 538">
            <a:extLst>
              <a:ext uri="{FF2B5EF4-FFF2-40B4-BE49-F238E27FC236}">
                <a16:creationId xmlns:a16="http://schemas.microsoft.com/office/drawing/2014/main" id="{B3718A8A-3320-445C-952D-AE97C64DFA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041" y="2630766"/>
            <a:ext cx="3000457" cy="3000457"/>
          </a:xfrm>
          <a:prstGeom prst="rect">
            <a:avLst/>
          </a:prstGeom>
          <a:scene3d>
            <a:camera prst="isometricLeftDown"/>
            <a:lightRig rig="threePt" dir="t"/>
          </a:scene3d>
          <a:sp3d extrusionH="127000" contourW="12700">
            <a:extrusionClr>
              <a:srgbClr val="00FF00"/>
            </a:extrusionClr>
            <a:contourClr>
              <a:schemeClr val="tx1"/>
            </a:contourClr>
          </a:sp3d>
        </p:spPr>
      </p:pic>
      <p:grpSp>
        <p:nvGrpSpPr>
          <p:cNvPr id="559" name="Group 558">
            <a:extLst>
              <a:ext uri="{FF2B5EF4-FFF2-40B4-BE49-F238E27FC236}">
                <a16:creationId xmlns:a16="http://schemas.microsoft.com/office/drawing/2014/main" id="{BA194AB8-007A-42DD-8BA6-13A5731B1AD7}"/>
              </a:ext>
            </a:extLst>
          </p:cNvPr>
          <p:cNvGrpSpPr/>
          <p:nvPr/>
        </p:nvGrpSpPr>
        <p:grpSpPr>
          <a:xfrm>
            <a:off x="2172310" y="2879949"/>
            <a:ext cx="2617487" cy="3053612"/>
            <a:chOff x="1981160" y="2501314"/>
            <a:chExt cx="2617487" cy="3053612"/>
          </a:xfrm>
        </p:grpSpPr>
        <p:sp>
          <p:nvSpPr>
            <p:cNvPr id="560" name="Oval 559">
              <a:extLst>
                <a:ext uri="{FF2B5EF4-FFF2-40B4-BE49-F238E27FC236}">
                  <a16:creationId xmlns:a16="http://schemas.microsoft.com/office/drawing/2014/main" id="{6E9A0899-6030-48D5-A6BD-C4638A83B21B}"/>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1" name="Oval 560">
              <a:extLst>
                <a:ext uri="{FF2B5EF4-FFF2-40B4-BE49-F238E27FC236}">
                  <a16:creationId xmlns:a16="http://schemas.microsoft.com/office/drawing/2014/main" id="{C2394625-FEBB-4DC7-B586-8AFBD085CBA5}"/>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2" name="Oval 561">
              <a:extLst>
                <a:ext uri="{FF2B5EF4-FFF2-40B4-BE49-F238E27FC236}">
                  <a16:creationId xmlns:a16="http://schemas.microsoft.com/office/drawing/2014/main" id="{BB28E6AC-F04D-4CEE-ACF4-408F3400B77B}"/>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3" name="Oval 562">
              <a:extLst>
                <a:ext uri="{FF2B5EF4-FFF2-40B4-BE49-F238E27FC236}">
                  <a16:creationId xmlns:a16="http://schemas.microsoft.com/office/drawing/2014/main" id="{477CFFAF-17A0-42F2-AD54-BF58ADD55E6F}"/>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4" name="Oval 563">
              <a:extLst>
                <a:ext uri="{FF2B5EF4-FFF2-40B4-BE49-F238E27FC236}">
                  <a16:creationId xmlns:a16="http://schemas.microsoft.com/office/drawing/2014/main" id="{C918CC86-0AB2-4A5A-9516-DD8A73483B48}"/>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5" name="Oval 564">
              <a:extLst>
                <a:ext uri="{FF2B5EF4-FFF2-40B4-BE49-F238E27FC236}">
                  <a16:creationId xmlns:a16="http://schemas.microsoft.com/office/drawing/2014/main" id="{0D250B22-1C7B-4152-8348-8CB53F7D66BB}"/>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6" name="Oval 565">
              <a:extLst>
                <a:ext uri="{FF2B5EF4-FFF2-40B4-BE49-F238E27FC236}">
                  <a16:creationId xmlns:a16="http://schemas.microsoft.com/office/drawing/2014/main" id="{D515D878-D101-4CF2-AD29-290FEA1D7A68}"/>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7" name="Oval 566">
              <a:extLst>
                <a:ext uri="{FF2B5EF4-FFF2-40B4-BE49-F238E27FC236}">
                  <a16:creationId xmlns:a16="http://schemas.microsoft.com/office/drawing/2014/main" id="{40DC2EBD-A70B-4346-8941-C84578869864}"/>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8" name="Oval 567">
              <a:extLst>
                <a:ext uri="{FF2B5EF4-FFF2-40B4-BE49-F238E27FC236}">
                  <a16:creationId xmlns:a16="http://schemas.microsoft.com/office/drawing/2014/main" id="{78A68632-424F-4F52-8B02-F1AA1BE889BE}"/>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9" name="Oval 568">
              <a:extLst>
                <a:ext uri="{FF2B5EF4-FFF2-40B4-BE49-F238E27FC236}">
                  <a16:creationId xmlns:a16="http://schemas.microsoft.com/office/drawing/2014/main" id="{210A1292-8CE3-4D65-AE82-2A8284CCC1D0}"/>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0" name="Oval 569">
              <a:extLst>
                <a:ext uri="{FF2B5EF4-FFF2-40B4-BE49-F238E27FC236}">
                  <a16:creationId xmlns:a16="http://schemas.microsoft.com/office/drawing/2014/main" id="{A65A7C94-7510-43DD-866E-C1EC37E345A7}"/>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1" name="Oval 570">
              <a:extLst>
                <a:ext uri="{FF2B5EF4-FFF2-40B4-BE49-F238E27FC236}">
                  <a16:creationId xmlns:a16="http://schemas.microsoft.com/office/drawing/2014/main" id="{7ADAA2C3-203D-441C-8F68-70FD5319CA18}"/>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2" name="Oval 571">
              <a:extLst>
                <a:ext uri="{FF2B5EF4-FFF2-40B4-BE49-F238E27FC236}">
                  <a16:creationId xmlns:a16="http://schemas.microsoft.com/office/drawing/2014/main" id="{C781C7F3-6561-42E2-9E75-22796258B2FD}"/>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3" name="Oval 572">
              <a:extLst>
                <a:ext uri="{FF2B5EF4-FFF2-40B4-BE49-F238E27FC236}">
                  <a16:creationId xmlns:a16="http://schemas.microsoft.com/office/drawing/2014/main" id="{DE4CC55C-F6EB-495C-A482-5EB3A30593C1}"/>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4" name="Oval 573">
              <a:extLst>
                <a:ext uri="{FF2B5EF4-FFF2-40B4-BE49-F238E27FC236}">
                  <a16:creationId xmlns:a16="http://schemas.microsoft.com/office/drawing/2014/main" id="{6A04C7C3-B604-474C-8E67-CD3B6ED30C2B}"/>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5" name="Oval 574">
              <a:extLst>
                <a:ext uri="{FF2B5EF4-FFF2-40B4-BE49-F238E27FC236}">
                  <a16:creationId xmlns:a16="http://schemas.microsoft.com/office/drawing/2014/main" id="{68DF912E-0FD8-4053-9014-866F794A7C83}"/>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6" name="Oval 575">
              <a:extLst>
                <a:ext uri="{FF2B5EF4-FFF2-40B4-BE49-F238E27FC236}">
                  <a16:creationId xmlns:a16="http://schemas.microsoft.com/office/drawing/2014/main" id="{0C389994-0794-42A3-8F20-77D817990767}"/>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7" name="Oval 576">
              <a:extLst>
                <a:ext uri="{FF2B5EF4-FFF2-40B4-BE49-F238E27FC236}">
                  <a16:creationId xmlns:a16="http://schemas.microsoft.com/office/drawing/2014/main" id="{C5DA127F-3138-4807-85D1-0D0BD5DB53EB}"/>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8" name="Oval 577">
              <a:extLst>
                <a:ext uri="{FF2B5EF4-FFF2-40B4-BE49-F238E27FC236}">
                  <a16:creationId xmlns:a16="http://schemas.microsoft.com/office/drawing/2014/main" id="{8065C946-2625-4DA5-AA70-8C3D812431E2}"/>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9" name="Oval 578">
              <a:extLst>
                <a:ext uri="{FF2B5EF4-FFF2-40B4-BE49-F238E27FC236}">
                  <a16:creationId xmlns:a16="http://schemas.microsoft.com/office/drawing/2014/main" id="{FFD0A985-F4C1-4C7E-AF37-36E15A4A6C33}"/>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0" name="Oval 579">
              <a:extLst>
                <a:ext uri="{FF2B5EF4-FFF2-40B4-BE49-F238E27FC236}">
                  <a16:creationId xmlns:a16="http://schemas.microsoft.com/office/drawing/2014/main" id="{BF968AAE-5260-48EC-8365-970EAA23FADB}"/>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1" name="Oval 580">
              <a:extLst>
                <a:ext uri="{FF2B5EF4-FFF2-40B4-BE49-F238E27FC236}">
                  <a16:creationId xmlns:a16="http://schemas.microsoft.com/office/drawing/2014/main" id="{7A583193-61FE-408F-99A7-847DEB8E19F7}"/>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2" name="Oval 581">
              <a:extLst>
                <a:ext uri="{FF2B5EF4-FFF2-40B4-BE49-F238E27FC236}">
                  <a16:creationId xmlns:a16="http://schemas.microsoft.com/office/drawing/2014/main" id="{2A91A6E4-2CE5-49E1-843D-60412683BA7D}"/>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3" name="Oval 582">
              <a:extLst>
                <a:ext uri="{FF2B5EF4-FFF2-40B4-BE49-F238E27FC236}">
                  <a16:creationId xmlns:a16="http://schemas.microsoft.com/office/drawing/2014/main" id="{CB939C32-E78E-4818-A651-9B2B676176D6}"/>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4" name="Oval 583">
              <a:extLst>
                <a:ext uri="{FF2B5EF4-FFF2-40B4-BE49-F238E27FC236}">
                  <a16:creationId xmlns:a16="http://schemas.microsoft.com/office/drawing/2014/main" id="{5C04C6E3-BB1F-48AA-9A51-F6163CF375C4}"/>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5" name="Oval 584">
              <a:extLst>
                <a:ext uri="{FF2B5EF4-FFF2-40B4-BE49-F238E27FC236}">
                  <a16:creationId xmlns:a16="http://schemas.microsoft.com/office/drawing/2014/main" id="{A5A8B06A-B8CA-4E00-B511-4B3358A4DA21}"/>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6" name="Oval 585">
              <a:extLst>
                <a:ext uri="{FF2B5EF4-FFF2-40B4-BE49-F238E27FC236}">
                  <a16:creationId xmlns:a16="http://schemas.microsoft.com/office/drawing/2014/main" id="{CED5ADFF-1C2D-45CD-8996-473D7BC4E0F0}"/>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7" name="Oval 586">
              <a:extLst>
                <a:ext uri="{FF2B5EF4-FFF2-40B4-BE49-F238E27FC236}">
                  <a16:creationId xmlns:a16="http://schemas.microsoft.com/office/drawing/2014/main" id="{2DC9CADF-661D-4C60-B264-7081BA4F686A}"/>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8" name="Oval 587">
              <a:extLst>
                <a:ext uri="{FF2B5EF4-FFF2-40B4-BE49-F238E27FC236}">
                  <a16:creationId xmlns:a16="http://schemas.microsoft.com/office/drawing/2014/main" id="{987A1FE5-3979-4E87-8601-930F4136A67F}"/>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9" name="Oval 588">
              <a:extLst>
                <a:ext uri="{FF2B5EF4-FFF2-40B4-BE49-F238E27FC236}">
                  <a16:creationId xmlns:a16="http://schemas.microsoft.com/office/drawing/2014/main" id="{45373081-52A6-47F9-9358-7AA585494A0F}"/>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0" name="Oval 589">
              <a:extLst>
                <a:ext uri="{FF2B5EF4-FFF2-40B4-BE49-F238E27FC236}">
                  <a16:creationId xmlns:a16="http://schemas.microsoft.com/office/drawing/2014/main" id="{46F7B3D3-F53E-40CF-AC03-165851979EB8}"/>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1" name="Oval 590">
              <a:extLst>
                <a:ext uri="{FF2B5EF4-FFF2-40B4-BE49-F238E27FC236}">
                  <a16:creationId xmlns:a16="http://schemas.microsoft.com/office/drawing/2014/main" id="{89476DD0-5EF9-427D-9825-B9051C596834}"/>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2" name="Oval 591">
              <a:extLst>
                <a:ext uri="{FF2B5EF4-FFF2-40B4-BE49-F238E27FC236}">
                  <a16:creationId xmlns:a16="http://schemas.microsoft.com/office/drawing/2014/main" id="{4C1946AD-6397-4EA9-B309-B193E4B50EFF}"/>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3" name="Oval 592">
              <a:extLst>
                <a:ext uri="{FF2B5EF4-FFF2-40B4-BE49-F238E27FC236}">
                  <a16:creationId xmlns:a16="http://schemas.microsoft.com/office/drawing/2014/main" id="{8D33E047-622E-4A3D-B918-BCC8BDABA05B}"/>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4" name="Oval 593">
              <a:extLst>
                <a:ext uri="{FF2B5EF4-FFF2-40B4-BE49-F238E27FC236}">
                  <a16:creationId xmlns:a16="http://schemas.microsoft.com/office/drawing/2014/main" id="{8A85239D-B3D2-4AE3-9487-731C4CE3D214}"/>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5" name="Oval 594">
              <a:extLst>
                <a:ext uri="{FF2B5EF4-FFF2-40B4-BE49-F238E27FC236}">
                  <a16:creationId xmlns:a16="http://schemas.microsoft.com/office/drawing/2014/main" id="{B66328C1-EAF1-4CAD-9437-2E0821577D06}"/>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6" name="Oval 595">
              <a:extLst>
                <a:ext uri="{FF2B5EF4-FFF2-40B4-BE49-F238E27FC236}">
                  <a16:creationId xmlns:a16="http://schemas.microsoft.com/office/drawing/2014/main" id="{DDF9710A-5AD7-4F16-8C32-2BF673FC8D15}"/>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7" name="Oval 596">
              <a:extLst>
                <a:ext uri="{FF2B5EF4-FFF2-40B4-BE49-F238E27FC236}">
                  <a16:creationId xmlns:a16="http://schemas.microsoft.com/office/drawing/2014/main" id="{7976F4AD-68D4-4E78-BC14-D490B9AB52A0}"/>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8" name="Oval 597">
              <a:extLst>
                <a:ext uri="{FF2B5EF4-FFF2-40B4-BE49-F238E27FC236}">
                  <a16:creationId xmlns:a16="http://schemas.microsoft.com/office/drawing/2014/main" id="{1F88868B-681B-4767-9F28-651C1D4B9BA3}"/>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9" name="Oval 598">
              <a:extLst>
                <a:ext uri="{FF2B5EF4-FFF2-40B4-BE49-F238E27FC236}">
                  <a16:creationId xmlns:a16="http://schemas.microsoft.com/office/drawing/2014/main" id="{65AEB3F0-F77A-4AD0-8C3C-1E35E432D8A9}"/>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0" name="Oval 599">
              <a:extLst>
                <a:ext uri="{FF2B5EF4-FFF2-40B4-BE49-F238E27FC236}">
                  <a16:creationId xmlns:a16="http://schemas.microsoft.com/office/drawing/2014/main" id="{7DB1E1F3-3303-416B-80CB-890B3AD96DB4}"/>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1" name="Oval 600">
              <a:extLst>
                <a:ext uri="{FF2B5EF4-FFF2-40B4-BE49-F238E27FC236}">
                  <a16:creationId xmlns:a16="http://schemas.microsoft.com/office/drawing/2014/main" id="{635B6EF6-418A-49D8-A76F-C69E7B4C1DCD}"/>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607" name="Blue dashed">
            <a:extLst>
              <a:ext uri="{FF2B5EF4-FFF2-40B4-BE49-F238E27FC236}">
                <a16:creationId xmlns:a16="http://schemas.microsoft.com/office/drawing/2014/main" id="{BD299191-6E03-4E64-A13A-BCAA72CECBC8}"/>
              </a:ext>
            </a:extLst>
          </p:cNvPr>
          <p:cNvCxnSpPr>
            <a:cxnSpLocks/>
          </p:cNvCxnSpPr>
          <p:nvPr/>
        </p:nvCxnSpPr>
        <p:spPr>
          <a:xfrm flipV="1">
            <a:off x="699044" y="2419350"/>
            <a:ext cx="5127383" cy="3725459"/>
          </a:xfrm>
          <a:prstGeom prst="line">
            <a:avLst/>
          </a:prstGeom>
          <a:ln w="38100">
            <a:solidFill>
              <a:srgbClr val="00FFFF">
                <a:alpha val="40000"/>
              </a:srgbClr>
            </a:solidFill>
            <a:prstDash val="sysDash"/>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8" name="Green dashed">
            <a:extLst>
              <a:ext uri="{FF2B5EF4-FFF2-40B4-BE49-F238E27FC236}">
                <a16:creationId xmlns:a16="http://schemas.microsoft.com/office/drawing/2014/main" id="{D541E8B9-A3C6-4FC3-8228-1791CE42797B}"/>
              </a:ext>
            </a:extLst>
          </p:cNvPr>
          <p:cNvCxnSpPr>
            <a:cxnSpLocks/>
          </p:cNvCxnSpPr>
          <p:nvPr/>
        </p:nvCxnSpPr>
        <p:spPr>
          <a:xfrm flipV="1">
            <a:off x="421690" y="4289410"/>
            <a:ext cx="5202408" cy="805349"/>
          </a:xfrm>
          <a:prstGeom prst="line">
            <a:avLst/>
          </a:prstGeom>
          <a:ln w="38100">
            <a:solidFill>
              <a:srgbClr val="00FF00">
                <a:alpha val="40000"/>
              </a:srgbClr>
            </a:solidFill>
            <a:prstDash val="sysDash"/>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09" name="Rectangle 608">
            <a:extLst>
              <a:ext uri="{FF2B5EF4-FFF2-40B4-BE49-F238E27FC236}">
                <a16:creationId xmlns:a16="http://schemas.microsoft.com/office/drawing/2014/main" id="{54CB9B4B-5D23-446D-9739-D0580B647186}"/>
              </a:ext>
            </a:extLst>
          </p:cNvPr>
          <p:cNvSpPr/>
          <p:nvPr/>
        </p:nvSpPr>
        <p:spPr>
          <a:xfrm>
            <a:off x="1629541" y="3508211"/>
            <a:ext cx="2686704" cy="2460089"/>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mc:AlternateContent xmlns:mc="http://schemas.openxmlformats.org/markup-compatibility/2006" xmlns:a14="http://schemas.microsoft.com/office/drawing/2010/main">
        <mc:Choice Requires="a14">
          <p:sp>
            <p:nvSpPr>
              <p:cNvPr id="613" name="TextBox 612">
                <a:extLst>
                  <a:ext uri="{FF2B5EF4-FFF2-40B4-BE49-F238E27FC236}">
                    <a16:creationId xmlns:a16="http://schemas.microsoft.com/office/drawing/2014/main" id="{1804506E-4338-4A52-A843-FC7E2D55CB7F}"/>
                  </a:ext>
                </a:extLst>
              </p:cNvPr>
              <p:cNvSpPr txBox="1"/>
              <p:nvPr/>
            </p:nvSpPr>
            <p:spPr>
              <a:xfrm>
                <a:off x="939553" y="5926858"/>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FF"/>
                              </a:solidFill>
                              <a:latin typeface="Cambria Math" panose="02040503050406030204" pitchFamily="18" charset="0"/>
                            </a:rPr>
                          </m:ctrlPr>
                        </m:sSubPr>
                        <m:e>
                          <m:r>
                            <a:rPr lang="en-US" sz="4400" b="0" i="1" smtClean="0">
                              <a:solidFill>
                                <a:srgbClr val="00FFFF"/>
                              </a:solidFill>
                              <a:latin typeface="Cambria Math" panose="02040503050406030204" pitchFamily="18" charset="0"/>
                            </a:rPr>
                            <m:t>𝑖</m:t>
                          </m:r>
                        </m:e>
                        <m:sub>
                          <m:r>
                            <a:rPr lang="en-US" sz="4400" b="0" i="1" smtClean="0">
                              <a:solidFill>
                                <a:srgbClr val="00FFFF"/>
                              </a:solidFill>
                              <a:latin typeface="Cambria Math" panose="02040503050406030204" pitchFamily="18" charset="0"/>
                            </a:rPr>
                            <m:t>1</m:t>
                          </m:r>
                        </m:sub>
                      </m:sSub>
                    </m:oMath>
                  </m:oMathPara>
                </a14:m>
                <a:endParaRPr lang="en-IL" sz="4400" dirty="0">
                  <a:solidFill>
                    <a:srgbClr val="00FFFF"/>
                  </a:solidFill>
                </a:endParaRPr>
              </a:p>
            </p:txBody>
          </p:sp>
        </mc:Choice>
        <mc:Fallback xmlns="">
          <p:sp>
            <p:nvSpPr>
              <p:cNvPr id="613" name="TextBox 612">
                <a:extLst>
                  <a:ext uri="{FF2B5EF4-FFF2-40B4-BE49-F238E27FC236}">
                    <a16:creationId xmlns:a16="http://schemas.microsoft.com/office/drawing/2014/main" id="{1804506E-4338-4A52-A843-FC7E2D55CB7F}"/>
                  </a:ext>
                </a:extLst>
              </p:cNvPr>
              <p:cNvSpPr txBox="1">
                <a:spLocks noRot="1" noChangeAspect="1" noMove="1" noResize="1" noEditPoints="1" noAdjustHandles="1" noChangeArrowheads="1" noChangeShapeType="1" noTextEdit="1"/>
              </p:cNvSpPr>
              <p:nvPr/>
            </p:nvSpPr>
            <p:spPr>
              <a:xfrm>
                <a:off x="939553" y="5926858"/>
                <a:ext cx="745126" cy="677108"/>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14" name="TextBox 613">
                <a:extLst>
                  <a:ext uri="{FF2B5EF4-FFF2-40B4-BE49-F238E27FC236}">
                    <a16:creationId xmlns:a16="http://schemas.microsoft.com/office/drawing/2014/main" id="{9F4339A4-21B8-4292-9E5B-5B3538F037CF}"/>
                  </a:ext>
                </a:extLst>
              </p:cNvPr>
              <p:cNvSpPr txBox="1"/>
              <p:nvPr/>
            </p:nvSpPr>
            <p:spPr>
              <a:xfrm>
                <a:off x="192764" y="4106761"/>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00"/>
                              </a:solidFill>
                              <a:latin typeface="Cambria Math" panose="02040503050406030204" pitchFamily="18" charset="0"/>
                            </a:rPr>
                          </m:ctrlPr>
                        </m:sSubPr>
                        <m:e>
                          <m:r>
                            <a:rPr lang="en-US" sz="4400" b="0" i="1" smtClean="0">
                              <a:solidFill>
                                <a:srgbClr val="00FF00"/>
                              </a:solidFill>
                              <a:latin typeface="Cambria Math" panose="02040503050406030204" pitchFamily="18" charset="0"/>
                            </a:rPr>
                            <m:t>𝑖</m:t>
                          </m:r>
                        </m:e>
                        <m:sub>
                          <m:r>
                            <a:rPr lang="en-US" sz="4400" b="0" i="1" smtClean="0">
                              <a:solidFill>
                                <a:srgbClr val="00FF00"/>
                              </a:solidFill>
                              <a:latin typeface="Cambria Math" panose="02040503050406030204" pitchFamily="18" charset="0"/>
                            </a:rPr>
                            <m:t>2</m:t>
                          </m:r>
                        </m:sub>
                      </m:sSub>
                    </m:oMath>
                  </m:oMathPara>
                </a14:m>
                <a:endParaRPr lang="en-IL" sz="4400" dirty="0">
                  <a:solidFill>
                    <a:srgbClr val="00FF00"/>
                  </a:solidFill>
                </a:endParaRPr>
              </a:p>
            </p:txBody>
          </p:sp>
        </mc:Choice>
        <mc:Fallback xmlns="">
          <p:sp>
            <p:nvSpPr>
              <p:cNvPr id="614" name="TextBox 613">
                <a:extLst>
                  <a:ext uri="{FF2B5EF4-FFF2-40B4-BE49-F238E27FC236}">
                    <a16:creationId xmlns:a16="http://schemas.microsoft.com/office/drawing/2014/main" id="{9F4339A4-21B8-4292-9E5B-5B3538F037CF}"/>
                  </a:ext>
                </a:extLst>
              </p:cNvPr>
              <p:cNvSpPr txBox="1">
                <a:spLocks noRot="1" noChangeAspect="1" noMove="1" noResize="1" noEditPoints="1" noAdjustHandles="1" noChangeArrowheads="1" noChangeShapeType="1" noTextEdit="1"/>
              </p:cNvSpPr>
              <p:nvPr/>
            </p:nvSpPr>
            <p:spPr>
              <a:xfrm>
                <a:off x="192764" y="4106761"/>
                <a:ext cx="745126" cy="677108"/>
              </a:xfrm>
              <a:prstGeom prst="rect">
                <a:avLst/>
              </a:prstGeom>
              <a:blipFill>
                <a:blip r:embed="rId8"/>
                <a:stretch>
                  <a:fillRect/>
                </a:stretch>
              </a:blipFill>
            </p:spPr>
            <p:txBody>
              <a:bodyPr/>
              <a:lstStyle/>
              <a:p>
                <a:r>
                  <a:rPr lang="en-IL">
                    <a:noFill/>
                  </a:rPr>
                  <a:t> </a:t>
                </a:r>
              </a:p>
            </p:txBody>
          </p:sp>
        </mc:Fallback>
      </mc:AlternateContent>
      <p:grpSp>
        <p:nvGrpSpPr>
          <p:cNvPr id="10" name="Group 9">
            <a:extLst>
              <a:ext uri="{FF2B5EF4-FFF2-40B4-BE49-F238E27FC236}">
                <a16:creationId xmlns:a16="http://schemas.microsoft.com/office/drawing/2014/main" id="{F8152FEB-D427-44F3-845C-113450C7BA20}"/>
              </a:ext>
            </a:extLst>
          </p:cNvPr>
          <p:cNvGrpSpPr/>
          <p:nvPr/>
        </p:nvGrpSpPr>
        <p:grpSpPr>
          <a:xfrm>
            <a:off x="5986707" y="3934115"/>
            <a:ext cx="854419" cy="715002"/>
            <a:chOff x="5986707" y="3934115"/>
            <a:chExt cx="854419" cy="715002"/>
          </a:xfrm>
        </p:grpSpPr>
        <mc:AlternateContent xmlns:mc="http://schemas.openxmlformats.org/markup-compatibility/2006" xmlns:a14="http://schemas.microsoft.com/office/drawing/2010/main">
          <mc:Choice Requires="a14">
            <p:sp>
              <p:nvSpPr>
                <p:cNvPr id="634" name="TextBox 633">
                  <a:extLst>
                    <a:ext uri="{FF2B5EF4-FFF2-40B4-BE49-F238E27FC236}">
                      <a16:creationId xmlns:a16="http://schemas.microsoft.com/office/drawing/2014/main" id="{F1F93211-EB2F-493B-95D3-2BEA209AA2B4}"/>
                    </a:ext>
                  </a:extLst>
                </p:cNvPr>
                <p:cNvSpPr txBox="1"/>
                <p:nvPr/>
              </p:nvSpPr>
              <p:spPr>
                <a:xfrm>
                  <a:off x="6096000" y="3934115"/>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00"/>
                                </a:solidFill>
                                <a:latin typeface="Cambria Math" panose="02040503050406030204" pitchFamily="18" charset="0"/>
                              </a:rPr>
                            </m:ctrlPr>
                          </m:sSubPr>
                          <m:e>
                            <m:r>
                              <a:rPr lang="en-US" sz="4400" b="0" i="1" smtClean="0">
                                <a:solidFill>
                                  <a:srgbClr val="00FF00"/>
                                </a:solidFill>
                                <a:latin typeface="Cambria Math" panose="02040503050406030204" pitchFamily="18" charset="0"/>
                              </a:rPr>
                              <m:t>𝑣</m:t>
                            </m:r>
                          </m:e>
                          <m:sub>
                            <m:r>
                              <a:rPr lang="en-US" sz="4400" b="0" i="1" smtClean="0">
                                <a:solidFill>
                                  <a:srgbClr val="00FF00"/>
                                </a:solidFill>
                                <a:latin typeface="Cambria Math" panose="02040503050406030204" pitchFamily="18" charset="0"/>
                              </a:rPr>
                              <m:t>2</m:t>
                            </m:r>
                          </m:sub>
                        </m:sSub>
                      </m:oMath>
                    </m:oMathPara>
                  </a14:m>
                  <a:endParaRPr lang="en-IL" sz="4400" dirty="0">
                    <a:solidFill>
                      <a:srgbClr val="00FF00"/>
                    </a:solidFill>
                  </a:endParaRPr>
                </a:p>
              </p:txBody>
            </p:sp>
          </mc:Choice>
          <mc:Fallback xmlns="">
            <p:sp>
              <p:nvSpPr>
                <p:cNvPr id="634" name="TextBox 633">
                  <a:extLst>
                    <a:ext uri="{FF2B5EF4-FFF2-40B4-BE49-F238E27FC236}">
                      <a16:creationId xmlns:a16="http://schemas.microsoft.com/office/drawing/2014/main" id="{F1F93211-EB2F-493B-95D3-2BEA209AA2B4}"/>
                    </a:ext>
                  </a:extLst>
                </p:cNvPr>
                <p:cNvSpPr txBox="1">
                  <a:spLocks noRot="1" noChangeAspect="1" noMove="1" noResize="1" noEditPoints="1" noAdjustHandles="1" noChangeArrowheads="1" noChangeShapeType="1" noTextEdit="1"/>
                </p:cNvSpPr>
                <p:nvPr/>
              </p:nvSpPr>
              <p:spPr>
                <a:xfrm>
                  <a:off x="6096000" y="3934115"/>
                  <a:ext cx="745126" cy="677108"/>
                </a:xfrm>
                <a:prstGeom prst="rect">
                  <a:avLst/>
                </a:prstGeom>
                <a:blipFill>
                  <a:blip r:embed="rId9"/>
                  <a:stretch>
                    <a:fillRect/>
                  </a:stretch>
                </a:blipFill>
              </p:spPr>
              <p:txBody>
                <a:bodyPr/>
                <a:lstStyle/>
                <a:p>
                  <a:r>
                    <a:rPr lang="en-IL">
                      <a:noFill/>
                    </a:rPr>
                    <a:t> </a:t>
                  </a:r>
                </a:p>
              </p:txBody>
            </p:sp>
          </mc:Fallback>
        </mc:AlternateContent>
        <p:sp>
          <p:nvSpPr>
            <p:cNvPr id="7" name="Rectangle 6">
              <a:extLst>
                <a:ext uri="{FF2B5EF4-FFF2-40B4-BE49-F238E27FC236}">
                  <a16:creationId xmlns:a16="http://schemas.microsoft.com/office/drawing/2014/main" id="{3C109051-D7BA-4582-8524-9C7D0CA9F77F}"/>
                </a:ext>
              </a:extLst>
            </p:cNvPr>
            <p:cNvSpPr/>
            <p:nvPr/>
          </p:nvSpPr>
          <p:spPr>
            <a:xfrm>
              <a:off x="5986707" y="4496149"/>
              <a:ext cx="136636" cy="152968"/>
            </a:xfrm>
            <a:prstGeom prst="rect">
              <a:avLst/>
            </a:prstGeom>
            <a:solidFill>
              <a:srgbClr val="00FF00"/>
            </a:solidFill>
            <a:ln w="1270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9" name="Group 8">
            <a:extLst>
              <a:ext uri="{FF2B5EF4-FFF2-40B4-BE49-F238E27FC236}">
                <a16:creationId xmlns:a16="http://schemas.microsoft.com/office/drawing/2014/main" id="{BFEC8DE7-E65F-4832-A7FD-F553CF65BEE3}"/>
              </a:ext>
            </a:extLst>
          </p:cNvPr>
          <p:cNvGrpSpPr/>
          <p:nvPr/>
        </p:nvGrpSpPr>
        <p:grpSpPr>
          <a:xfrm>
            <a:off x="6207595" y="2166251"/>
            <a:ext cx="788618" cy="689912"/>
            <a:chOff x="6207595" y="2166251"/>
            <a:chExt cx="788618" cy="689912"/>
          </a:xfrm>
        </p:grpSpPr>
        <mc:AlternateContent xmlns:mc="http://schemas.openxmlformats.org/markup-compatibility/2006" xmlns:a14="http://schemas.microsoft.com/office/drawing/2010/main">
          <mc:Choice Requires="a14">
            <p:sp>
              <p:nvSpPr>
                <p:cNvPr id="633" name="TextBox 632">
                  <a:extLst>
                    <a:ext uri="{FF2B5EF4-FFF2-40B4-BE49-F238E27FC236}">
                      <a16:creationId xmlns:a16="http://schemas.microsoft.com/office/drawing/2014/main" id="{EB8D3D7A-88B3-4EB0-B2FD-F3D84E8662A4}"/>
                    </a:ext>
                  </a:extLst>
                </p:cNvPr>
                <p:cNvSpPr txBox="1"/>
                <p:nvPr/>
              </p:nvSpPr>
              <p:spPr>
                <a:xfrm>
                  <a:off x="6251087" y="2166251"/>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FF"/>
                                </a:solidFill>
                                <a:latin typeface="Cambria Math" panose="02040503050406030204" pitchFamily="18" charset="0"/>
                              </a:rPr>
                            </m:ctrlPr>
                          </m:sSubPr>
                          <m:e>
                            <m:r>
                              <a:rPr lang="en-US" sz="4400" b="0" i="1" smtClean="0">
                                <a:solidFill>
                                  <a:srgbClr val="00FFFF"/>
                                </a:solidFill>
                                <a:latin typeface="Cambria Math" panose="02040503050406030204" pitchFamily="18" charset="0"/>
                              </a:rPr>
                              <m:t>𝑣</m:t>
                            </m:r>
                          </m:e>
                          <m:sub>
                            <m:r>
                              <a:rPr lang="en-US" sz="4400" b="0" i="1" smtClean="0">
                                <a:solidFill>
                                  <a:srgbClr val="00FFFF"/>
                                </a:solidFill>
                                <a:latin typeface="Cambria Math" panose="02040503050406030204" pitchFamily="18" charset="0"/>
                              </a:rPr>
                              <m:t>1</m:t>
                            </m:r>
                          </m:sub>
                        </m:sSub>
                      </m:oMath>
                    </m:oMathPara>
                  </a14:m>
                  <a:endParaRPr lang="en-IL" sz="4400" dirty="0">
                    <a:solidFill>
                      <a:srgbClr val="00FFFF"/>
                    </a:solidFill>
                  </a:endParaRPr>
                </a:p>
              </p:txBody>
            </p:sp>
          </mc:Choice>
          <mc:Fallback xmlns="">
            <p:sp>
              <p:nvSpPr>
                <p:cNvPr id="633" name="TextBox 632">
                  <a:extLst>
                    <a:ext uri="{FF2B5EF4-FFF2-40B4-BE49-F238E27FC236}">
                      <a16:creationId xmlns:a16="http://schemas.microsoft.com/office/drawing/2014/main" id="{EB8D3D7A-88B3-4EB0-B2FD-F3D84E8662A4}"/>
                    </a:ext>
                  </a:extLst>
                </p:cNvPr>
                <p:cNvSpPr txBox="1">
                  <a:spLocks noRot="1" noChangeAspect="1" noMove="1" noResize="1" noEditPoints="1" noAdjustHandles="1" noChangeArrowheads="1" noChangeShapeType="1" noTextEdit="1"/>
                </p:cNvSpPr>
                <p:nvPr/>
              </p:nvSpPr>
              <p:spPr>
                <a:xfrm>
                  <a:off x="6251087" y="2166251"/>
                  <a:ext cx="745126" cy="677108"/>
                </a:xfrm>
                <a:prstGeom prst="rect">
                  <a:avLst/>
                </a:prstGeom>
                <a:blipFill>
                  <a:blip r:embed="rId10"/>
                  <a:stretch>
                    <a:fillRect/>
                  </a:stretch>
                </a:blipFill>
              </p:spPr>
              <p:txBody>
                <a:bodyPr/>
                <a:lstStyle/>
                <a:p>
                  <a:r>
                    <a:rPr lang="en-IL">
                      <a:noFill/>
                    </a:rPr>
                    <a:t> </a:t>
                  </a:r>
                </a:p>
              </p:txBody>
            </p:sp>
          </mc:Fallback>
        </mc:AlternateContent>
        <p:sp>
          <p:nvSpPr>
            <p:cNvPr id="635" name="Rectangle 634">
              <a:extLst>
                <a:ext uri="{FF2B5EF4-FFF2-40B4-BE49-F238E27FC236}">
                  <a16:creationId xmlns:a16="http://schemas.microsoft.com/office/drawing/2014/main" id="{6A62EC65-7B40-4CAC-AA91-BE63BD72B616}"/>
                </a:ext>
              </a:extLst>
            </p:cNvPr>
            <p:cNvSpPr/>
            <p:nvPr/>
          </p:nvSpPr>
          <p:spPr>
            <a:xfrm>
              <a:off x="6207595" y="2703195"/>
              <a:ext cx="136636" cy="152968"/>
            </a:xfrm>
            <a:prstGeom prst="rect">
              <a:avLst/>
            </a:prstGeom>
            <a:solidFill>
              <a:srgbClr val="00FFFF"/>
            </a:solidFill>
            <a:ln w="1270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131" name="Green path 3">
            <a:extLst>
              <a:ext uri="{FF2B5EF4-FFF2-40B4-BE49-F238E27FC236}">
                <a16:creationId xmlns:a16="http://schemas.microsoft.com/office/drawing/2014/main" id="{A42DEB3E-7FAB-48D5-90AD-469042717515}"/>
              </a:ext>
            </a:extLst>
          </p:cNvPr>
          <p:cNvGrpSpPr/>
          <p:nvPr/>
        </p:nvGrpSpPr>
        <p:grpSpPr>
          <a:xfrm>
            <a:off x="1538248" y="3992623"/>
            <a:ext cx="4448459" cy="869062"/>
            <a:chOff x="1538248" y="3992623"/>
            <a:chExt cx="4448459" cy="869062"/>
          </a:xfrm>
        </p:grpSpPr>
        <p:cxnSp>
          <p:nvCxnSpPr>
            <p:cNvPr id="132" name="Straight Connector 131">
              <a:extLst>
                <a:ext uri="{FF2B5EF4-FFF2-40B4-BE49-F238E27FC236}">
                  <a16:creationId xmlns:a16="http://schemas.microsoft.com/office/drawing/2014/main" id="{8A2C6F20-4369-46CB-BC2B-83D9BA4A940C}"/>
                </a:ext>
              </a:extLst>
            </p:cNvPr>
            <p:cNvCxnSpPr>
              <a:cxnSpLocks/>
            </p:cNvCxnSpPr>
            <p:nvPr/>
          </p:nvCxnSpPr>
          <p:spPr>
            <a:xfrm flipH="1">
              <a:off x="1538248" y="4393778"/>
              <a:ext cx="843673" cy="467907"/>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FA16255-21C6-42DE-8619-7736A7FA334A}"/>
                </a:ext>
              </a:extLst>
            </p:cNvPr>
            <p:cNvCxnSpPr>
              <a:cxnSpLocks/>
            </p:cNvCxnSpPr>
            <p:nvPr/>
          </p:nvCxnSpPr>
          <p:spPr>
            <a:xfrm flipH="1">
              <a:off x="2496115" y="4047915"/>
              <a:ext cx="506759" cy="222300"/>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010EC71-8750-46FC-AF85-A033031CAEA4}"/>
                </a:ext>
              </a:extLst>
            </p:cNvPr>
            <p:cNvCxnSpPr>
              <a:cxnSpLocks/>
            </p:cNvCxnSpPr>
            <p:nvPr/>
          </p:nvCxnSpPr>
          <p:spPr>
            <a:xfrm flipH="1" flipV="1">
              <a:off x="3190246" y="3992623"/>
              <a:ext cx="912586" cy="53397"/>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3A119F5-E040-4AED-9197-E1E723873544}"/>
                </a:ext>
              </a:extLst>
            </p:cNvPr>
            <p:cNvCxnSpPr>
              <a:cxnSpLocks/>
            </p:cNvCxnSpPr>
            <p:nvPr/>
          </p:nvCxnSpPr>
          <p:spPr>
            <a:xfrm flipH="1" flipV="1">
              <a:off x="4330567" y="4167710"/>
              <a:ext cx="1656140" cy="404923"/>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36" name="Blue path 3">
            <a:extLst>
              <a:ext uri="{FF2B5EF4-FFF2-40B4-BE49-F238E27FC236}">
                <a16:creationId xmlns:a16="http://schemas.microsoft.com/office/drawing/2014/main" id="{33F6AE89-9C8F-4FEE-9458-D5A7E0520AB9}"/>
              </a:ext>
            </a:extLst>
          </p:cNvPr>
          <p:cNvGrpSpPr/>
          <p:nvPr/>
        </p:nvGrpSpPr>
        <p:grpSpPr>
          <a:xfrm>
            <a:off x="1679250" y="2854469"/>
            <a:ext cx="4517845" cy="2627392"/>
            <a:chOff x="1679250" y="2854469"/>
            <a:chExt cx="4517845" cy="2627392"/>
          </a:xfrm>
        </p:grpSpPr>
        <p:cxnSp>
          <p:nvCxnSpPr>
            <p:cNvPr id="137" name="Straight Connector 136">
              <a:extLst>
                <a:ext uri="{FF2B5EF4-FFF2-40B4-BE49-F238E27FC236}">
                  <a16:creationId xmlns:a16="http://schemas.microsoft.com/office/drawing/2014/main" id="{6EBE6647-BCDA-43E3-88AB-3F64CC77B7C0}"/>
                </a:ext>
              </a:extLst>
            </p:cNvPr>
            <p:cNvCxnSpPr>
              <a:cxnSpLocks/>
              <a:endCxn id="616" idx="3"/>
            </p:cNvCxnSpPr>
            <p:nvPr/>
          </p:nvCxnSpPr>
          <p:spPr>
            <a:xfrm flipH="1" flipV="1">
              <a:off x="1679250" y="5417471"/>
              <a:ext cx="1932148" cy="64390"/>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09EA7FA-73B8-47B8-87A1-CA2EB11B60E4}"/>
                </a:ext>
              </a:extLst>
            </p:cNvPr>
            <p:cNvCxnSpPr>
              <a:cxnSpLocks/>
            </p:cNvCxnSpPr>
            <p:nvPr/>
          </p:nvCxnSpPr>
          <p:spPr>
            <a:xfrm>
              <a:off x="3378780" y="4325667"/>
              <a:ext cx="296578" cy="990713"/>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775FF0F-A6D3-48B8-B4C1-F3D59950D0C6}"/>
                </a:ext>
              </a:extLst>
            </p:cNvPr>
            <p:cNvCxnSpPr>
              <a:cxnSpLocks/>
            </p:cNvCxnSpPr>
            <p:nvPr/>
          </p:nvCxnSpPr>
          <p:spPr>
            <a:xfrm flipH="1" flipV="1">
              <a:off x="3426300" y="4328610"/>
              <a:ext cx="742046" cy="246790"/>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439DF4D-1564-487D-8CA9-AA92BC106A49}"/>
                </a:ext>
              </a:extLst>
            </p:cNvPr>
            <p:cNvCxnSpPr>
              <a:cxnSpLocks/>
            </p:cNvCxnSpPr>
            <p:nvPr/>
          </p:nvCxnSpPr>
          <p:spPr>
            <a:xfrm flipH="1">
              <a:off x="4313220" y="2854469"/>
              <a:ext cx="1883875" cy="1731621"/>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615" name="Group 614">
            <a:extLst>
              <a:ext uri="{FF2B5EF4-FFF2-40B4-BE49-F238E27FC236}">
                <a16:creationId xmlns:a16="http://schemas.microsoft.com/office/drawing/2014/main" id="{59093F8E-4F00-45A2-97A3-04BDF3C85369}"/>
              </a:ext>
            </a:extLst>
          </p:cNvPr>
          <p:cNvGrpSpPr/>
          <p:nvPr/>
        </p:nvGrpSpPr>
        <p:grpSpPr>
          <a:xfrm rot="698906">
            <a:off x="1061597" y="5176183"/>
            <a:ext cx="360208" cy="1228767"/>
            <a:chOff x="1174748" y="7156289"/>
            <a:chExt cx="360208" cy="1228767"/>
          </a:xfrm>
        </p:grpSpPr>
        <p:sp>
          <p:nvSpPr>
            <p:cNvPr id="616" name="Rectangle 615">
              <a:extLst>
                <a:ext uri="{FF2B5EF4-FFF2-40B4-BE49-F238E27FC236}">
                  <a16:creationId xmlns:a16="http://schemas.microsoft.com/office/drawing/2014/main" id="{65E69F91-6A36-4513-8ED5-1828034033E1}"/>
                </a:ext>
              </a:extLst>
            </p:cNvPr>
            <p:cNvSpPr/>
            <p:nvPr/>
          </p:nvSpPr>
          <p:spPr>
            <a:xfrm rot="18743494">
              <a:off x="679463" y="7651574"/>
              <a:ext cx="1228767" cy="238197"/>
            </a:xfrm>
            <a:prstGeom prst="rect">
              <a:avLst/>
            </a:prstGeom>
            <a:solidFill>
              <a:schemeClr val="tx1">
                <a:lumMod val="65000"/>
                <a:lumOff val="35000"/>
              </a:schemeClr>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a:extLst>
                <a:ext uri="{FF2B5EF4-FFF2-40B4-BE49-F238E27FC236}">
                  <a16:creationId xmlns:a16="http://schemas.microsoft.com/office/drawing/2014/main" id="{D3DB86E9-DC1B-41E1-BF51-8A4E4811FAE1}"/>
                </a:ext>
              </a:extLst>
            </p:cNvPr>
            <p:cNvSpPr>
              <a:spLocks noChangeAspect="1"/>
            </p:cNvSpPr>
            <p:nvPr/>
          </p:nvSpPr>
          <p:spPr>
            <a:xfrm rot="18743494" flipV="1">
              <a:off x="1344400" y="7517377"/>
              <a:ext cx="190556" cy="190557"/>
            </a:xfrm>
            <a:prstGeom prst="ellipse">
              <a:avLst/>
            </a:prstGeom>
            <a:solidFill>
              <a:srgbClr val="FF0000"/>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C4602C1-89BB-488D-9629-E4C030AC5F9D}"/>
              </a:ext>
            </a:extLst>
          </p:cNvPr>
          <p:cNvGrpSpPr/>
          <p:nvPr/>
        </p:nvGrpSpPr>
        <p:grpSpPr>
          <a:xfrm>
            <a:off x="336434" y="1122946"/>
            <a:ext cx="4030981" cy="1123712"/>
            <a:chOff x="336434" y="1122946"/>
            <a:chExt cx="4030981" cy="1123712"/>
          </a:xfrm>
        </p:grpSpPr>
        <p:sp>
          <p:nvSpPr>
            <p:cNvPr id="99" name="Rounded Rectangle 392">
              <a:extLst>
                <a:ext uri="{FF2B5EF4-FFF2-40B4-BE49-F238E27FC236}">
                  <a16:creationId xmlns:a16="http://schemas.microsoft.com/office/drawing/2014/main" id="{EFC892FE-E54F-406D-838B-C51E559D993B}"/>
                </a:ext>
              </a:extLst>
            </p:cNvPr>
            <p:cNvSpPr/>
            <p:nvPr/>
          </p:nvSpPr>
          <p:spPr>
            <a:xfrm>
              <a:off x="336434" y="1122946"/>
              <a:ext cx="4030981" cy="1123712"/>
            </a:xfrm>
            <a:prstGeom prst="roundRect">
              <a:avLst/>
            </a:prstGeom>
            <a:solidFill>
              <a:srgbClr val="00B050"/>
            </a:solidFill>
          </p:spPr>
          <p:txBody>
            <a:bodyPr wrap="square">
              <a:spAutoFit/>
            </a:bodyPr>
            <a:lstStyle/>
            <a:p>
              <a:pPr algn="ctr"/>
              <a:r>
                <a:rPr lang="en-US" sz="2000" dirty="0">
                  <a:solidFill>
                    <a:schemeClr val="bg1"/>
                  </a:solidFill>
                </a:rPr>
                <a:t>Can explain correlation only with</a:t>
              </a:r>
            </a:p>
            <a:p>
              <a:pPr algn="ctr"/>
              <a:r>
                <a:rPr lang="en-US" sz="2000" dirty="0">
                  <a:solidFill>
                    <a:srgbClr val="FFFF00"/>
                  </a:solidFill>
                </a:rPr>
                <a:t>single scattering </a:t>
              </a:r>
              <a:r>
                <a:rPr lang="en-US" sz="2000" dirty="0">
                  <a:solidFill>
                    <a:schemeClr val="bg1"/>
                  </a:solidFill>
                </a:rPr>
                <a:t>paths.</a:t>
              </a:r>
            </a:p>
            <a:p>
              <a:pPr algn="ctr"/>
              <a:endParaRPr lang="en-US" sz="2000" dirty="0">
                <a:solidFill>
                  <a:schemeClr val="bg1"/>
                </a:solidFill>
              </a:endParaRPr>
            </a:p>
          </p:txBody>
        </p:sp>
        <p:sp>
          <p:nvSpPr>
            <p:cNvPr id="100" name="TextBox 6">
              <a:extLst>
                <a:ext uri="{FF2B5EF4-FFF2-40B4-BE49-F238E27FC236}">
                  <a16:creationId xmlns:a16="http://schemas.microsoft.com/office/drawing/2014/main" id="{FFC38789-C780-4AA1-891E-7B60359E1D56}"/>
                </a:ext>
              </a:extLst>
            </p:cNvPr>
            <p:cNvSpPr txBox="1"/>
            <p:nvPr/>
          </p:nvSpPr>
          <p:spPr>
            <a:xfrm>
              <a:off x="1356685" y="1823227"/>
              <a:ext cx="1991251" cy="400110"/>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r>
                <a:rPr lang="en-US" sz="2000" dirty="0">
                  <a:solidFill>
                    <a:schemeClr val="bg1">
                      <a:lumMod val="75000"/>
                    </a:schemeClr>
                  </a:solidFill>
                </a:rPr>
                <a:t>[Bar et al. 2021]</a:t>
              </a:r>
              <a:endParaRPr lang="LID4096" sz="2000" dirty="0">
                <a:solidFill>
                  <a:schemeClr val="bg1">
                    <a:lumMod val="75000"/>
                  </a:schemeClr>
                </a:solidFill>
              </a:endParaRPr>
            </a:p>
          </p:txBody>
        </p:sp>
      </p:grpSp>
      <p:grpSp>
        <p:nvGrpSpPr>
          <p:cNvPr id="101" name="Node3">
            <a:extLst>
              <a:ext uri="{FF2B5EF4-FFF2-40B4-BE49-F238E27FC236}">
                <a16:creationId xmlns:a16="http://schemas.microsoft.com/office/drawing/2014/main" id="{A2B771E4-B3D5-42DB-A64A-210B83B5883A}"/>
              </a:ext>
            </a:extLst>
          </p:cNvPr>
          <p:cNvGrpSpPr/>
          <p:nvPr/>
        </p:nvGrpSpPr>
        <p:grpSpPr>
          <a:xfrm>
            <a:off x="1269075" y="2884586"/>
            <a:ext cx="4917640" cy="2532885"/>
            <a:chOff x="1269075" y="2884586"/>
            <a:chExt cx="4917640" cy="2532885"/>
          </a:xfrm>
        </p:grpSpPr>
        <p:cxnSp>
          <p:nvCxnSpPr>
            <p:cNvPr id="102" name="Straight Connector 101">
              <a:extLst>
                <a:ext uri="{FF2B5EF4-FFF2-40B4-BE49-F238E27FC236}">
                  <a16:creationId xmlns:a16="http://schemas.microsoft.com/office/drawing/2014/main" id="{F6D44F3D-B2A0-4FC5-9E8A-3F9AA904D63F}"/>
                </a:ext>
              </a:extLst>
            </p:cNvPr>
            <p:cNvCxnSpPr>
              <a:cxnSpLocks/>
              <a:endCxn id="620" idx="6"/>
            </p:cNvCxnSpPr>
            <p:nvPr/>
          </p:nvCxnSpPr>
          <p:spPr>
            <a:xfrm flipH="1">
              <a:off x="1269075" y="4776091"/>
              <a:ext cx="1227042" cy="162679"/>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066280A-3780-42BA-9157-C6A20D70458A}"/>
                </a:ext>
              </a:extLst>
            </p:cNvPr>
            <p:cNvCxnSpPr>
              <a:cxnSpLocks/>
            </p:cNvCxnSpPr>
            <p:nvPr/>
          </p:nvCxnSpPr>
          <p:spPr>
            <a:xfrm flipH="1">
              <a:off x="2718619" y="4543815"/>
              <a:ext cx="3268089" cy="211035"/>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FCB86CD-C31B-486A-8E4C-33D00035FB27}"/>
                </a:ext>
              </a:extLst>
            </p:cNvPr>
            <p:cNvCxnSpPr>
              <a:cxnSpLocks/>
              <a:endCxn id="616" idx="3"/>
            </p:cNvCxnSpPr>
            <p:nvPr/>
          </p:nvCxnSpPr>
          <p:spPr>
            <a:xfrm flipH="1">
              <a:off x="1679250" y="4828477"/>
              <a:ext cx="853191" cy="588994"/>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8642F61-902B-43D7-93A0-A22EE32EC241}"/>
                </a:ext>
              </a:extLst>
            </p:cNvPr>
            <p:cNvCxnSpPr>
              <a:cxnSpLocks/>
            </p:cNvCxnSpPr>
            <p:nvPr/>
          </p:nvCxnSpPr>
          <p:spPr>
            <a:xfrm flipH="1">
              <a:off x="2718619" y="2884586"/>
              <a:ext cx="3468096" cy="1828802"/>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06" name="Node2">
            <a:extLst>
              <a:ext uri="{FF2B5EF4-FFF2-40B4-BE49-F238E27FC236}">
                <a16:creationId xmlns:a16="http://schemas.microsoft.com/office/drawing/2014/main" id="{DA42FDE3-F876-4570-A67A-80448CAAEC71}"/>
              </a:ext>
            </a:extLst>
          </p:cNvPr>
          <p:cNvGrpSpPr/>
          <p:nvPr/>
        </p:nvGrpSpPr>
        <p:grpSpPr>
          <a:xfrm>
            <a:off x="1679250" y="2891025"/>
            <a:ext cx="4507465" cy="2526446"/>
            <a:chOff x="1679250" y="2891025"/>
            <a:chExt cx="4507465" cy="2526446"/>
          </a:xfrm>
        </p:grpSpPr>
        <p:cxnSp>
          <p:nvCxnSpPr>
            <p:cNvPr id="107" name="Straight Connector 106">
              <a:extLst>
                <a:ext uri="{FF2B5EF4-FFF2-40B4-BE49-F238E27FC236}">
                  <a16:creationId xmlns:a16="http://schemas.microsoft.com/office/drawing/2014/main" id="{507F33FE-BC36-4612-A7DC-B3B1B4765D7D}"/>
                </a:ext>
              </a:extLst>
            </p:cNvPr>
            <p:cNvCxnSpPr>
              <a:cxnSpLocks/>
            </p:cNvCxnSpPr>
            <p:nvPr/>
          </p:nvCxnSpPr>
          <p:spPr>
            <a:xfrm flipH="1">
              <a:off x="1689566" y="4713388"/>
              <a:ext cx="1850778" cy="166666"/>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2D3360F-0809-40B3-8699-42C267700F5C}"/>
                </a:ext>
              </a:extLst>
            </p:cNvPr>
            <p:cNvCxnSpPr>
              <a:cxnSpLocks/>
            </p:cNvCxnSpPr>
            <p:nvPr/>
          </p:nvCxnSpPr>
          <p:spPr>
            <a:xfrm flipH="1">
              <a:off x="3715738" y="4556314"/>
              <a:ext cx="2270969" cy="105092"/>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44E1365-B85F-4628-95E3-102CA36D79BA}"/>
                </a:ext>
              </a:extLst>
            </p:cNvPr>
            <p:cNvCxnSpPr>
              <a:cxnSpLocks/>
              <a:endCxn id="616" idx="3"/>
            </p:cNvCxnSpPr>
            <p:nvPr/>
          </p:nvCxnSpPr>
          <p:spPr>
            <a:xfrm flipH="1">
              <a:off x="1679250" y="4754850"/>
              <a:ext cx="1855074" cy="662621"/>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27A0D67-0DA2-46C6-BDFC-C448587C0496}"/>
                </a:ext>
              </a:extLst>
            </p:cNvPr>
            <p:cNvCxnSpPr>
              <a:cxnSpLocks/>
            </p:cNvCxnSpPr>
            <p:nvPr/>
          </p:nvCxnSpPr>
          <p:spPr>
            <a:xfrm flipH="1">
              <a:off x="3696805" y="2891025"/>
              <a:ext cx="2489910" cy="1733801"/>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43" name="Node1">
            <a:extLst>
              <a:ext uri="{FF2B5EF4-FFF2-40B4-BE49-F238E27FC236}">
                <a16:creationId xmlns:a16="http://schemas.microsoft.com/office/drawing/2014/main" id="{EAB77B36-5A38-4C92-9AF3-A4195231AA30}"/>
              </a:ext>
            </a:extLst>
          </p:cNvPr>
          <p:cNvGrpSpPr/>
          <p:nvPr/>
        </p:nvGrpSpPr>
        <p:grpSpPr>
          <a:xfrm>
            <a:off x="1568903" y="2872506"/>
            <a:ext cx="4668284" cy="2544965"/>
            <a:chOff x="1568903" y="2872506"/>
            <a:chExt cx="4668284" cy="2544965"/>
          </a:xfrm>
        </p:grpSpPr>
        <p:cxnSp>
          <p:nvCxnSpPr>
            <p:cNvPr id="144" name="Straight Connector 143">
              <a:extLst>
                <a:ext uri="{FF2B5EF4-FFF2-40B4-BE49-F238E27FC236}">
                  <a16:creationId xmlns:a16="http://schemas.microsoft.com/office/drawing/2014/main" id="{D78D6463-1CAD-41E2-8068-81D6DB1E65A9}"/>
                </a:ext>
              </a:extLst>
            </p:cNvPr>
            <p:cNvCxnSpPr>
              <a:cxnSpLocks/>
              <a:endCxn id="616" idx="3"/>
            </p:cNvCxnSpPr>
            <p:nvPr/>
          </p:nvCxnSpPr>
          <p:spPr>
            <a:xfrm flipH="1">
              <a:off x="1679250" y="4342268"/>
              <a:ext cx="1609390" cy="1075203"/>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F29C04F-26CB-47A5-BD79-F79B9705F7F6}"/>
                </a:ext>
              </a:extLst>
            </p:cNvPr>
            <p:cNvCxnSpPr>
              <a:cxnSpLocks/>
              <a:endCxn id="619" idx="3"/>
            </p:cNvCxnSpPr>
            <p:nvPr/>
          </p:nvCxnSpPr>
          <p:spPr>
            <a:xfrm flipH="1">
              <a:off x="1568903" y="4333415"/>
              <a:ext cx="1689212" cy="560359"/>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2DDFA48-4585-4D39-A332-67398C4F1182}"/>
                </a:ext>
              </a:extLst>
            </p:cNvPr>
            <p:cNvCxnSpPr>
              <a:cxnSpLocks/>
            </p:cNvCxnSpPr>
            <p:nvPr/>
          </p:nvCxnSpPr>
          <p:spPr>
            <a:xfrm flipH="1" flipV="1">
              <a:off x="3415800" y="4252404"/>
              <a:ext cx="2570907" cy="308991"/>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7BA53F0-F997-4C3C-A523-39719BA67820}"/>
                </a:ext>
              </a:extLst>
            </p:cNvPr>
            <p:cNvCxnSpPr>
              <a:cxnSpLocks/>
            </p:cNvCxnSpPr>
            <p:nvPr/>
          </p:nvCxnSpPr>
          <p:spPr>
            <a:xfrm flipH="1">
              <a:off x="3418156" y="2872506"/>
              <a:ext cx="2819031" cy="1315662"/>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618" name="Group 617">
            <a:extLst>
              <a:ext uri="{FF2B5EF4-FFF2-40B4-BE49-F238E27FC236}">
                <a16:creationId xmlns:a16="http://schemas.microsoft.com/office/drawing/2014/main" id="{0EEE4F9F-65B8-49ED-967B-8E9391B2DB8A}"/>
              </a:ext>
            </a:extLst>
          </p:cNvPr>
          <p:cNvGrpSpPr>
            <a:grpSpLocks noChangeAspect="1"/>
          </p:cNvGrpSpPr>
          <p:nvPr/>
        </p:nvGrpSpPr>
        <p:grpSpPr>
          <a:xfrm rot="18144564">
            <a:off x="814933" y="4323292"/>
            <a:ext cx="357993" cy="1228767"/>
            <a:chOff x="3056271" y="926321"/>
            <a:chExt cx="151253" cy="519160"/>
          </a:xfrm>
        </p:grpSpPr>
        <p:sp>
          <p:nvSpPr>
            <p:cNvPr id="619" name="Rectangle 618">
              <a:extLst>
                <a:ext uri="{FF2B5EF4-FFF2-40B4-BE49-F238E27FC236}">
                  <a16:creationId xmlns:a16="http://schemas.microsoft.com/office/drawing/2014/main" id="{F1FC6BCC-08AA-4066-95F1-B9CB71115936}"/>
                </a:ext>
              </a:extLst>
            </p:cNvPr>
            <p:cNvSpPr/>
            <p:nvPr/>
          </p:nvSpPr>
          <p:spPr>
            <a:xfrm rot="2924742">
              <a:off x="2847011" y="1135581"/>
              <a:ext cx="519160" cy="100639"/>
            </a:xfrm>
            <a:prstGeom prst="rect">
              <a:avLst/>
            </a:prstGeom>
            <a:solidFill>
              <a:schemeClr val="tx1">
                <a:lumMod val="65000"/>
                <a:lumOff val="35000"/>
              </a:schemeClr>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a:extLst>
                <a:ext uri="{FF2B5EF4-FFF2-40B4-BE49-F238E27FC236}">
                  <a16:creationId xmlns:a16="http://schemas.microsoft.com/office/drawing/2014/main" id="{E2920093-25BA-4C11-B17F-24011E1D1337}"/>
                </a:ext>
              </a:extLst>
            </p:cNvPr>
            <p:cNvSpPr>
              <a:spLocks noChangeAspect="1"/>
            </p:cNvSpPr>
            <p:nvPr/>
          </p:nvSpPr>
          <p:spPr>
            <a:xfrm rot="2924742" flipV="1">
              <a:off x="3127013" y="1213773"/>
              <a:ext cx="80511" cy="80511"/>
            </a:xfrm>
            <a:prstGeom prst="ellipse">
              <a:avLst/>
            </a:prstGeom>
            <a:solidFill>
              <a:srgbClr val="FF0000"/>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Arc 93">
            <a:extLst>
              <a:ext uri="{FF2B5EF4-FFF2-40B4-BE49-F238E27FC236}">
                <a16:creationId xmlns:a16="http://schemas.microsoft.com/office/drawing/2014/main" id="{7C707DE4-95EF-4261-8DF4-E15951259FEA}"/>
              </a:ext>
            </a:extLst>
          </p:cNvPr>
          <p:cNvSpPr/>
          <p:nvPr/>
        </p:nvSpPr>
        <p:spPr>
          <a:xfrm rot="2618227">
            <a:off x="5373477" y="3016144"/>
            <a:ext cx="2493836" cy="1735072"/>
          </a:xfrm>
          <a:prstGeom prst="arc">
            <a:avLst>
              <a:gd name="adj1" fmla="val 12691263"/>
              <a:gd name="adj2" fmla="val 4724799"/>
            </a:avLst>
          </a:prstGeom>
          <a:ln w="3810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95" name="TextBox 94">
            <a:extLst>
              <a:ext uri="{FF2B5EF4-FFF2-40B4-BE49-F238E27FC236}">
                <a16:creationId xmlns:a16="http://schemas.microsoft.com/office/drawing/2014/main" id="{807F10E9-A2CE-493E-9932-0D7EDE43A630}"/>
              </a:ext>
            </a:extLst>
          </p:cNvPr>
          <p:cNvSpPr txBox="1"/>
          <p:nvPr/>
        </p:nvSpPr>
        <p:spPr>
          <a:xfrm rot="19046299">
            <a:off x="6823319" y="4622393"/>
            <a:ext cx="1741117" cy="461665"/>
          </a:xfrm>
          <a:prstGeom prst="rect">
            <a:avLst/>
          </a:prstGeom>
          <a:noFill/>
        </p:spPr>
        <p:txBody>
          <a:bodyPr wrap="square" rtlCol="0">
            <a:spAutoFit/>
          </a:bodyPr>
          <a:lstStyle/>
          <a:p>
            <a:r>
              <a:rPr lang="en-US" sz="2400" dirty="0">
                <a:solidFill>
                  <a:schemeClr val="bg1"/>
                </a:solidFill>
              </a:rPr>
              <a:t>correlation</a:t>
            </a:r>
            <a:endParaRPr lang="en-IL" sz="2400" dirty="0">
              <a:solidFill>
                <a:schemeClr val="bg1"/>
              </a:solidFill>
            </a:endParaRPr>
          </a:p>
        </p:txBody>
      </p:sp>
    </p:spTree>
    <p:custDataLst>
      <p:tags r:id="rId1"/>
    </p:custDataLst>
    <p:extLst>
      <p:ext uri="{BB962C8B-B14F-4D97-AF65-F5344CB8AC3E}">
        <p14:creationId xmlns:p14="http://schemas.microsoft.com/office/powerpoint/2010/main" val="13819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6"/>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3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3"/>
                                        </p:tgtEl>
                                        <p:attrNameLst>
                                          <p:attrName>style.visibility</p:attrName>
                                        </p:attrNameLst>
                                      </p:cBhvr>
                                      <p:to>
                                        <p:strVal val="visible"/>
                                      </p:to>
                                    </p:set>
                                    <p:animEffect transition="in" filter="fade">
                                      <p:cBhvr>
                                        <p:cTn id="18" dur="500"/>
                                        <p:tgtEl>
                                          <p:spTgt spid="143"/>
                                        </p:tgtEl>
                                      </p:cBhvr>
                                    </p:animEffect>
                                  </p:childTnLst>
                                </p:cTn>
                              </p:par>
                            </p:childTnLst>
                          </p:cTn>
                        </p:par>
                        <p:par>
                          <p:cTn id="19" fill="hold">
                            <p:stCondLst>
                              <p:cond delay="500"/>
                            </p:stCondLst>
                            <p:childTnLst>
                              <p:par>
                                <p:cTn id="20" presetID="1" presetClass="exit" presetSubtype="0" fill="hold" nodeType="afterEffect">
                                  <p:stCondLst>
                                    <p:cond delay="1000"/>
                                  </p:stCondLst>
                                  <p:childTnLst>
                                    <p:set>
                                      <p:cBhvr>
                                        <p:cTn id="21" dur="1" fill="hold">
                                          <p:stCondLst>
                                            <p:cond delay="0"/>
                                          </p:stCondLst>
                                        </p:cTn>
                                        <p:tgtEl>
                                          <p:spTgt spid="143"/>
                                        </p:tgtEl>
                                        <p:attrNameLst>
                                          <p:attrName>style.visibility</p:attrName>
                                        </p:attrNameLst>
                                      </p:cBhvr>
                                      <p:to>
                                        <p:strVal val="hidden"/>
                                      </p:to>
                                    </p:set>
                                  </p:childTnLst>
                                </p:cTn>
                              </p:par>
                              <p:par>
                                <p:cTn id="22" presetID="10" presetClass="entr" presetSubtype="0" fill="hold" nodeType="withEffect">
                                  <p:stCondLst>
                                    <p:cond delay="100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
                                        <p:tgtEl>
                                          <p:spTgt spid="106"/>
                                        </p:tgtEl>
                                      </p:cBhvr>
                                    </p:animEffect>
                                  </p:childTnLst>
                                </p:cTn>
                              </p:par>
                            </p:childTnLst>
                          </p:cTn>
                        </p:par>
                        <p:par>
                          <p:cTn id="25" fill="hold">
                            <p:stCondLst>
                              <p:cond delay="2000"/>
                            </p:stCondLst>
                            <p:childTnLst>
                              <p:par>
                                <p:cTn id="26" presetID="1" presetClass="exit" presetSubtype="0" fill="hold" nodeType="afterEffect">
                                  <p:stCondLst>
                                    <p:cond delay="1000"/>
                                  </p:stCondLst>
                                  <p:childTnLst>
                                    <p:set>
                                      <p:cBhvr>
                                        <p:cTn id="27" dur="1" fill="hold">
                                          <p:stCondLst>
                                            <p:cond delay="0"/>
                                          </p:stCondLst>
                                        </p:cTn>
                                        <p:tgtEl>
                                          <p:spTgt spid="106"/>
                                        </p:tgtEl>
                                        <p:attrNameLst>
                                          <p:attrName>style.visibility</p:attrName>
                                        </p:attrNameLst>
                                      </p:cBhvr>
                                      <p:to>
                                        <p:strVal val="hidden"/>
                                      </p:to>
                                    </p:set>
                                  </p:childTnLst>
                                </p:cTn>
                              </p:par>
                              <p:par>
                                <p:cTn id="28" presetID="10" presetClass="entr" presetSubtype="0" fill="hold" nodeType="withEffect">
                                  <p:stCondLst>
                                    <p:cond delay="100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12</a:t>
            </a:fld>
            <a:endParaRPr lang="he-IL" dirty="0"/>
          </a:p>
        </p:txBody>
      </p:sp>
      <p:sp>
        <p:nvSpPr>
          <p:cNvPr id="204" name="Title 1">
            <a:extLst>
              <a:ext uri="{FF2B5EF4-FFF2-40B4-BE49-F238E27FC236}">
                <a16:creationId xmlns:a16="http://schemas.microsoft.com/office/drawing/2014/main" id="{10D8FB57-CB74-4EF8-AB14-1B2E38562746}"/>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Rendering speckle covariance</a:t>
            </a:r>
          </a:p>
        </p:txBody>
      </p:sp>
      <p:pic>
        <p:nvPicPr>
          <p:cNvPr id="538" name="Picture 537">
            <a:extLst>
              <a:ext uri="{FF2B5EF4-FFF2-40B4-BE49-F238E27FC236}">
                <a16:creationId xmlns:a16="http://schemas.microsoft.com/office/drawing/2014/main" id="{40E4AF86-2B9D-4FEF-BD83-E2463DC27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416" y="1332958"/>
            <a:ext cx="3000457" cy="3000457"/>
          </a:xfrm>
          <a:prstGeom prst="rect">
            <a:avLst/>
          </a:prstGeom>
          <a:scene3d>
            <a:camera prst="isometricLeftDown"/>
            <a:lightRig rig="threePt" dir="t"/>
          </a:scene3d>
          <a:sp3d extrusionH="127000" contourW="12700">
            <a:extrusionClr>
              <a:srgbClr val="00FFFF"/>
            </a:extrusionClr>
            <a:contourClr>
              <a:schemeClr val="tx1"/>
            </a:contourClr>
          </a:sp3d>
        </p:spPr>
      </p:pic>
      <p:pic>
        <p:nvPicPr>
          <p:cNvPr id="539" name="Picture 538">
            <a:extLst>
              <a:ext uri="{FF2B5EF4-FFF2-40B4-BE49-F238E27FC236}">
                <a16:creationId xmlns:a16="http://schemas.microsoft.com/office/drawing/2014/main" id="{B3718A8A-3320-445C-952D-AE97C64DFA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041" y="2630766"/>
            <a:ext cx="3000457" cy="3000457"/>
          </a:xfrm>
          <a:prstGeom prst="rect">
            <a:avLst/>
          </a:prstGeom>
          <a:scene3d>
            <a:camera prst="isometricLeftDown"/>
            <a:lightRig rig="threePt" dir="t"/>
          </a:scene3d>
          <a:sp3d extrusionH="127000" contourW="12700">
            <a:extrusionClr>
              <a:srgbClr val="00FF00"/>
            </a:extrusionClr>
            <a:contourClr>
              <a:schemeClr val="tx1"/>
            </a:contourClr>
          </a:sp3d>
        </p:spPr>
      </p:pic>
      <p:grpSp>
        <p:nvGrpSpPr>
          <p:cNvPr id="559" name="Group 558">
            <a:extLst>
              <a:ext uri="{FF2B5EF4-FFF2-40B4-BE49-F238E27FC236}">
                <a16:creationId xmlns:a16="http://schemas.microsoft.com/office/drawing/2014/main" id="{BA194AB8-007A-42DD-8BA6-13A5731B1AD7}"/>
              </a:ext>
            </a:extLst>
          </p:cNvPr>
          <p:cNvGrpSpPr/>
          <p:nvPr/>
        </p:nvGrpSpPr>
        <p:grpSpPr>
          <a:xfrm>
            <a:off x="2172310" y="2879949"/>
            <a:ext cx="2617487" cy="3053612"/>
            <a:chOff x="1981160" y="2501314"/>
            <a:chExt cx="2617487" cy="3053612"/>
          </a:xfrm>
        </p:grpSpPr>
        <p:sp>
          <p:nvSpPr>
            <p:cNvPr id="560" name="Oval 559">
              <a:extLst>
                <a:ext uri="{FF2B5EF4-FFF2-40B4-BE49-F238E27FC236}">
                  <a16:creationId xmlns:a16="http://schemas.microsoft.com/office/drawing/2014/main" id="{6E9A0899-6030-48D5-A6BD-C4638A83B21B}"/>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1" name="Oval 560">
              <a:extLst>
                <a:ext uri="{FF2B5EF4-FFF2-40B4-BE49-F238E27FC236}">
                  <a16:creationId xmlns:a16="http://schemas.microsoft.com/office/drawing/2014/main" id="{C2394625-FEBB-4DC7-B586-8AFBD085CBA5}"/>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2" name="Oval 561">
              <a:extLst>
                <a:ext uri="{FF2B5EF4-FFF2-40B4-BE49-F238E27FC236}">
                  <a16:creationId xmlns:a16="http://schemas.microsoft.com/office/drawing/2014/main" id="{BB28E6AC-F04D-4CEE-ACF4-408F3400B77B}"/>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3" name="Oval 562">
              <a:extLst>
                <a:ext uri="{FF2B5EF4-FFF2-40B4-BE49-F238E27FC236}">
                  <a16:creationId xmlns:a16="http://schemas.microsoft.com/office/drawing/2014/main" id="{477CFFAF-17A0-42F2-AD54-BF58ADD55E6F}"/>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4" name="Oval 563">
              <a:extLst>
                <a:ext uri="{FF2B5EF4-FFF2-40B4-BE49-F238E27FC236}">
                  <a16:creationId xmlns:a16="http://schemas.microsoft.com/office/drawing/2014/main" id="{C918CC86-0AB2-4A5A-9516-DD8A73483B48}"/>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5" name="Oval 564">
              <a:extLst>
                <a:ext uri="{FF2B5EF4-FFF2-40B4-BE49-F238E27FC236}">
                  <a16:creationId xmlns:a16="http://schemas.microsoft.com/office/drawing/2014/main" id="{0D250B22-1C7B-4152-8348-8CB53F7D66BB}"/>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6" name="Oval 565">
              <a:extLst>
                <a:ext uri="{FF2B5EF4-FFF2-40B4-BE49-F238E27FC236}">
                  <a16:creationId xmlns:a16="http://schemas.microsoft.com/office/drawing/2014/main" id="{D515D878-D101-4CF2-AD29-290FEA1D7A68}"/>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7" name="Oval 566">
              <a:extLst>
                <a:ext uri="{FF2B5EF4-FFF2-40B4-BE49-F238E27FC236}">
                  <a16:creationId xmlns:a16="http://schemas.microsoft.com/office/drawing/2014/main" id="{40DC2EBD-A70B-4346-8941-C84578869864}"/>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8" name="Oval 567">
              <a:extLst>
                <a:ext uri="{FF2B5EF4-FFF2-40B4-BE49-F238E27FC236}">
                  <a16:creationId xmlns:a16="http://schemas.microsoft.com/office/drawing/2014/main" id="{78A68632-424F-4F52-8B02-F1AA1BE889BE}"/>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9" name="Oval 568">
              <a:extLst>
                <a:ext uri="{FF2B5EF4-FFF2-40B4-BE49-F238E27FC236}">
                  <a16:creationId xmlns:a16="http://schemas.microsoft.com/office/drawing/2014/main" id="{210A1292-8CE3-4D65-AE82-2A8284CCC1D0}"/>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0" name="Oval 569">
              <a:extLst>
                <a:ext uri="{FF2B5EF4-FFF2-40B4-BE49-F238E27FC236}">
                  <a16:creationId xmlns:a16="http://schemas.microsoft.com/office/drawing/2014/main" id="{A65A7C94-7510-43DD-866E-C1EC37E345A7}"/>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1" name="Oval 570">
              <a:extLst>
                <a:ext uri="{FF2B5EF4-FFF2-40B4-BE49-F238E27FC236}">
                  <a16:creationId xmlns:a16="http://schemas.microsoft.com/office/drawing/2014/main" id="{7ADAA2C3-203D-441C-8F68-70FD5319CA18}"/>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2" name="Oval 571">
              <a:extLst>
                <a:ext uri="{FF2B5EF4-FFF2-40B4-BE49-F238E27FC236}">
                  <a16:creationId xmlns:a16="http://schemas.microsoft.com/office/drawing/2014/main" id="{C781C7F3-6561-42E2-9E75-22796258B2FD}"/>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3" name="Oval 572">
              <a:extLst>
                <a:ext uri="{FF2B5EF4-FFF2-40B4-BE49-F238E27FC236}">
                  <a16:creationId xmlns:a16="http://schemas.microsoft.com/office/drawing/2014/main" id="{DE4CC55C-F6EB-495C-A482-5EB3A30593C1}"/>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4" name="Oval 573">
              <a:extLst>
                <a:ext uri="{FF2B5EF4-FFF2-40B4-BE49-F238E27FC236}">
                  <a16:creationId xmlns:a16="http://schemas.microsoft.com/office/drawing/2014/main" id="{6A04C7C3-B604-474C-8E67-CD3B6ED30C2B}"/>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5" name="Oval 574">
              <a:extLst>
                <a:ext uri="{FF2B5EF4-FFF2-40B4-BE49-F238E27FC236}">
                  <a16:creationId xmlns:a16="http://schemas.microsoft.com/office/drawing/2014/main" id="{68DF912E-0FD8-4053-9014-866F794A7C83}"/>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6" name="Oval 575">
              <a:extLst>
                <a:ext uri="{FF2B5EF4-FFF2-40B4-BE49-F238E27FC236}">
                  <a16:creationId xmlns:a16="http://schemas.microsoft.com/office/drawing/2014/main" id="{0C389994-0794-42A3-8F20-77D817990767}"/>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7" name="Oval 576">
              <a:extLst>
                <a:ext uri="{FF2B5EF4-FFF2-40B4-BE49-F238E27FC236}">
                  <a16:creationId xmlns:a16="http://schemas.microsoft.com/office/drawing/2014/main" id="{C5DA127F-3138-4807-85D1-0D0BD5DB53EB}"/>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8" name="Oval 577">
              <a:extLst>
                <a:ext uri="{FF2B5EF4-FFF2-40B4-BE49-F238E27FC236}">
                  <a16:creationId xmlns:a16="http://schemas.microsoft.com/office/drawing/2014/main" id="{8065C946-2625-4DA5-AA70-8C3D812431E2}"/>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9" name="Oval 578">
              <a:extLst>
                <a:ext uri="{FF2B5EF4-FFF2-40B4-BE49-F238E27FC236}">
                  <a16:creationId xmlns:a16="http://schemas.microsoft.com/office/drawing/2014/main" id="{FFD0A985-F4C1-4C7E-AF37-36E15A4A6C33}"/>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0" name="Oval 579">
              <a:extLst>
                <a:ext uri="{FF2B5EF4-FFF2-40B4-BE49-F238E27FC236}">
                  <a16:creationId xmlns:a16="http://schemas.microsoft.com/office/drawing/2014/main" id="{BF968AAE-5260-48EC-8365-970EAA23FADB}"/>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1" name="Oval 580">
              <a:extLst>
                <a:ext uri="{FF2B5EF4-FFF2-40B4-BE49-F238E27FC236}">
                  <a16:creationId xmlns:a16="http://schemas.microsoft.com/office/drawing/2014/main" id="{7A583193-61FE-408F-99A7-847DEB8E19F7}"/>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2" name="Oval 581">
              <a:extLst>
                <a:ext uri="{FF2B5EF4-FFF2-40B4-BE49-F238E27FC236}">
                  <a16:creationId xmlns:a16="http://schemas.microsoft.com/office/drawing/2014/main" id="{2A91A6E4-2CE5-49E1-843D-60412683BA7D}"/>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3" name="Oval 582">
              <a:extLst>
                <a:ext uri="{FF2B5EF4-FFF2-40B4-BE49-F238E27FC236}">
                  <a16:creationId xmlns:a16="http://schemas.microsoft.com/office/drawing/2014/main" id="{CB939C32-E78E-4818-A651-9B2B676176D6}"/>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4" name="Oval 583">
              <a:extLst>
                <a:ext uri="{FF2B5EF4-FFF2-40B4-BE49-F238E27FC236}">
                  <a16:creationId xmlns:a16="http://schemas.microsoft.com/office/drawing/2014/main" id="{5C04C6E3-BB1F-48AA-9A51-F6163CF375C4}"/>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5" name="Oval 584">
              <a:extLst>
                <a:ext uri="{FF2B5EF4-FFF2-40B4-BE49-F238E27FC236}">
                  <a16:creationId xmlns:a16="http://schemas.microsoft.com/office/drawing/2014/main" id="{A5A8B06A-B8CA-4E00-B511-4B3358A4DA21}"/>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6" name="Oval 585">
              <a:extLst>
                <a:ext uri="{FF2B5EF4-FFF2-40B4-BE49-F238E27FC236}">
                  <a16:creationId xmlns:a16="http://schemas.microsoft.com/office/drawing/2014/main" id="{CED5ADFF-1C2D-45CD-8996-473D7BC4E0F0}"/>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7" name="Oval 586">
              <a:extLst>
                <a:ext uri="{FF2B5EF4-FFF2-40B4-BE49-F238E27FC236}">
                  <a16:creationId xmlns:a16="http://schemas.microsoft.com/office/drawing/2014/main" id="{2DC9CADF-661D-4C60-B264-7081BA4F686A}"/>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8" name="Oval 587">
              <a:extLst>
                <a:ext uri="{FF2B5EF4-FFF2-40B4-BE49-F238E27FC236}">
                  <a16:creationId xmlns:a16="http://schemas.microsoft.com/office/drawing/2014/main" id="{987A1FE5-3979-4E87-8601-930F4136A67F}"/>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9" name="Oval 588">
              <a:extLst>
                <a:ext uri="{FF2B5EF4-FFF2-40B4-BE49-F238E27FC236}">
                  <a16:creationId xmlns:a16="http://schemas.microsoft.com/office/drawing/2014/main" id="{45373081-52A6-47F9-9358-7AA585494A0F}"/>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0" name="Oval 589">
              <a:extLst>
                <a:ext uri="{FF2B5EF4-FFF2-40B4-BE49-F238E27FC236}">
                  <a16:creationId xmlns:a16="http://schemas.microsoft.com/office/drawing/2014/main" id="{46F7B3D3-F53E-40CF-AC03-165851979EB8}"/>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1" name="Oval 590">
              <a:extLst>
                <a:ext uri="{FF2B5EF4-FFF2-40B4-BE49-F238E27FC236}">
                  <a16:creationId xmlns:a16="http://schemas.microsoft.com/office/drawing/2014/main" id="{89476DD0-5EF9-427D-9825-B9051C596834}"/>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2" name="Oval 591">
              <a:extLst>
                <a:ext uri="{FF2B5EF4-FFF2-40B4-BE49-F238E27FC236}">
                  <a16:creationId xmlns:a16="http://schemas.microsoft.com/office/drawing/2014/main" id="{4C1946AD-6397-4EA9-B309-B193E4B50EFF}"/>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3" name="Oval 592">
              <a:extLst>
                <a:ext uri="{FF2B5EF4-FFF2-40B4-BE49-F238E27FC236}">
                  <a16:creationId xmlns:a16="http://schemas.microsoft.com/office/drawing/2014/main" id="{8D33E047-622E-4A3D-B918-BCC8BDABA05B}"/>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4" name="Oval 593">
              <a:extLst>
                <a:ext uri="{FF2B5EF4-FFF2-40B4-BE49-F238E27FC236}">
                  <a16:creationId xmlns:a16="http://schemas.microsoft.com/office/drawing/2014/main" id="{8A85239D-B3D2-4AE3-9487-731C4CE3D214}"/>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5" name="Oval 594">
              <a:extLst>
                <a:ext uri="{FF2B5EF4-FFF2-40B4-BE49-F238E27FC236}">
                  <a16:creationId xmlns:a16="http://schemas.microsoft.com/office/drawing/2014/main" id="{B66328C1-EAF1-4CAD-9437-2E0821577D06}"/>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6" name="Oval 595">
              <a:extLst>
                <a:ext uri="{FF2B5EF4-FFF2-40B4-BE49-F238E27FC236}">
                  <a16:creationId xmlns:a16="http://schemas.microsoft.com/office/drawing/2014/main" id="{DDF9710A-5AD7-4F16-8C32-2BF673FC8D15}"/>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7" name="Oval 596">
              <a:extLst>
                <a:ext uri="{FF2B5EF4-FFF2-40B4-BE49-F238E27FC236}">
                  <a16:creationId xmlns:a16="http://schemas.microsoft.com/office/drawing/2014/main" id="{7976F4AD-68D4-4E78-BC14-D490B9AB52A0}"/>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8" name="Oval 597">
              <a:extLst>
                <a:ext uri="{FF2B5EF4-FFF2-40B4-BE49-F238E27FC236}">
                  <a16:creationId xmlns:a16="http://schemas.microsoft.com/office/drawing/2014/main" id="{1F88868B-681B-4767-9F28-651C1D4B9BA3}"/>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9" name="Oval 598">
              <a:extLst>
                <a:ext uri="{FF2B5EF4-FFF2-40B4-BE49-F238E27FC236}">
                  <a16:creationId xmlns:a16="http://schemas.microsoft.com/office/drawing/2014/main" id="{65AEB3F0-F77A-4AD0-8C3C-1E35E432D8A9}"/>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0" name="Oval 599">
              <a:extLst>
                <a:ext uri="{FF2B5EF4-FFF2-40B4-BE49-F238E27FC236}">
                  <a16:creationId xmlns:a16="http://schemas.microsoft.com/office/drawing/2014/main" id="{7DB1E1F3-3303-416B-80CB-890B3AD96DB4}"/>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1" name="Oval 600">
              <a:extLst>
                <a:ext uri="{FF2B5EF4-FFF2-40B4-BE49-F238E27FC236}">
                  <a16:creationId xmlns:a16="http://schemas.microsoft.com/office/drawing/2014/main" id="{635B6EF6-418A-49D8-A76F-C69E7B4C1DCD}"/>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607" name="Blue dashed">
            <a:extLst>
              <a:ext uri="{FF2B5EF4-FFF2-40B4-BE49-F238E27FC236}">
                <a16:creationId xmlns:a16="http://schemas.microsoft.com/office/drawing/2014/main" id="{BD299191-6E03-4E64-A13A-BCAA72CECBC8}"/>
              </a:ext>
            </a:extLst>
          </p:cNvPr>
          <p:cNvCxnSpPr>
            <a:cxnSpLocks/>
          </p:cNvCxnSpPr>
          <p:nvPr/>
        </p:nvCxnSpPr>
        <p:spPr>
          <a:xfrm flipV="1">
            <a:off x="699044" y="2419350"/>
            <a:ext cx="5127383" cy="3725459"/>
          </a:xfrm>
          <a:prstGeom prst="line">
            <a:avLst/>
          </a:prstGeom>
          <a:ln w="38100">
            <a:solidFill>
              <a:srgbClr val="00FFFF">
                <a:alpha val="40000"/>
              </a:srgbClr>
            </a:solidFill>
            <a:prstDash val="sysDash"/>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8" name="Green dashed">
            <a:extLst>
              <a:ext uri="{FF2B5EF4-FFF2-40B4-BE49-F238E27FC236}">
                <a16:creationId xmlns:a16="http://schemas.microsoft.com/office/drawing/2014/main" id="{D541E8B9-A3C6-4FC3-8228-1791CE42797B}"/>
              </a:ext>
            </a:extLst>
          </p:cNvPr>
          <p:cNvCxnSpPr>
            <a:cxnSpLocks/>
          </p:cNvCxnSpPr>
          <p:nvPr/>
        </p:nvCxnSpPr>
        <p:spPr>
          <a:xfrm flipV="1">
            <a:off x="421690" y="4289410"/>
            <a:ext cx="5202408" cy="805349"/>
          </a:xfrm>
          <a:prstGeom prst="line">
            <a:avLst/>
          </a:prstGeom>
          <a:ln w="38100">
            <a:solidFill>
              <a:srgbClr val="00FF00">
                <a:alpha val="40000"/>
              </a:srgbClr>
            </a:solidFill>
            <a:prstDash val="sysDash"/>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09" name="Rectangle 608">
            <a:extLst>
              <a:ext uri="{FF2B5EF4-FFF2-40B4-BE49-F238E27FC236}">
                <a16:creationId xmlns:a16="http://schemas.microsoft.com/office/drawing/2014/main" id="{54CB9B4B-5D23-446D-9739-D0580B647186}"/>
              </a:ext>
            </a:extLst>
          </p:cNvPr>
          <p:cNvSpPr/>
          <p:nvPr/>
        </p:nvSpPr>
        <p:spPr>
          <a:xfrm>
            <a:off x="1629541" y="3508211"/>
            <a:ext cx="2686704" cy="2460089"/>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mc:AlternateContent xmlns:mc="http://schemas.openxmlformats.org/markup-compatibility/2006" xmlns:a14="http://schemas.microsoft.com/office/drawing/2010/main">
        <mc:Choice Requires="a14">
          <p:sp>
            <p:nvSpPr>
              <p:cNvPr id="613" name="TextBox 612">
                <a:extLst>
                  <a:ext uri="{FF2B5EF4-FFF2-40B4-BE49-F238E27FC236}">
                    <a16:creationId xmlns:a16="http://schemas.microsoft.com/office/drawing/2014/main" id="{1804506E-4338-4A52-A843-FC7E2D55CB7F}"/>
                  </a:ext>
                </a:extLst>
              </p:cNvPr>
              <p:cNvSpPr txBox="1"/>
              <p:nvPr/>
            </p:nvSpPr>
            <p:spPr>
              <a:xfrm>
                <a:off x="939553" y="5926858"/>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FF"/>
                              </a:solidFill>
                              <a:latin typeface="Cambria Math" panose="02040503050406030204" pitchFamily="18" charset="0"/>
                            </a:rPr>
                          </m:ctrlPr>
                        </m:sSubPr>
                        <m:e>
                          <m:r>
                            <a:rPr lang="en-US" sz="4400" b="0" i="1" smtClean="0">
                              <a:solidFill>
                                <a:srgbClr val="00FFFF"/>
                              </a:solidFill>
                              <a:latin typeface="Cambria Math" panose="02040503050406030204" pitchFamily="18" charset="0"/>
                            </a:rPr>
                            <m:t>𝑖</m:t>
                          </m:r>
                        </m:e>
                        <m:sub>
                          <m:r>
                            <a:rPr lang="en-US" sz="4400" b="0" i="1" smtClean="0">
                              <a:solidFill>
                                <a:srgbClr val="00FFFF"/>
                              </a:solidFill>
                              <a:latin typeface="Cambria Math" panose="02040503050406030204" pitchFamily="18" charset="0"/>
                            </a:rPr>
                            <m:t>1</m:t>
                          </m:r>
                        </m:sub>
                      </m:sSub>
                    </m:oMath>
                  </m:oMathPara>
                </a14:m>
                <a:endParaRPr lang="en-IL" sz="4400" dirty="0">
                  <a:solidFill>
                    <a:srgbClr val="00FFFF"/>
                  </a:solidFill>
                </a:endParaRPr>
              </a:p>
            </p:txBody>
          </p:sp>
        </mc:Choice>
        <mc:Fallback xmlns="">
          <p:sp>
            <p:nvSpPr>
              <p:cNvPr id="613" name="TextBox 612">
                <a:extLst>
                  <a:ext uri="{FF2B5EF4-FFF2-40B4-BE49-F238E27FC236}">
                    <a16:creationId xmlns:a16="http://schemas.microsoft.com/office/drawing/2014/main" id="{1804506E-4338-4A52-A843-FC7E2D55CB7F}"/>
                  </a:ext>
                </a:extLst>
              </p:cNvPr>
              <p:cNvSpPr txBox="1">
                <a:spLocks noRot="1" noChangeAspect="1" noMove="1" noResize="1" noEditPoints="1" noAdjustHandles="1" noChangeArrowheads="1" noChangeShapeType="1" noTextEdit="1"/>
              </p:cNvSpPr>
              <p:nvPr/>
            </p:nvSpPr>
            <p:spPr>
              <a:xfrm>
                <a:off x="939553" y="5926858"/>
                <a:ext cx="745126" cy="677108"/>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14" name="TextBox 613">
                <a:extLst>
                  <a:ext uri="{FF2B5EF4-FFF2-40B4-BE49-F238E27FC236}">
                    <a16:creationId xmlns:a16="http://schemas.microsoft.com/office/drawing/2014/main" id="{9F4339A4-21B8-4292-9E5B-5B3538F037CF}"/>
                  </a:ext>
                </a:extLst>
              </p:cNvPr>
              <p:cNvSpPr txBox="1"/>
              <p:nvPr/>
            </p:nvSpPr>
            <p:spPr>
              <a:xfrm>
                <a:off x="192764" y="4106761"/>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00"/>
                              </a:solidFill>
                              <a:latin typeface="Cambria Math" panose="02040503050406030204" pitchFamily="18" charset="0"/>
                            </a:rPr>
                          </m:ctrlPr>
                        </m:sSubPr>
                        <m:e>
                          <m:r>
                            <a:rPr lang="en-US" sz="4400" b="0" i="1" smtClean="0">
                              <a:solidFill>
                                <a:srgbClr val="00FF00"/>
                              </a:solidFill>
                              <a:latin typeface="Cambria Math" panose="02040503050406030204" pitchFamily="18" charset="0"/>
                            </a:rPr>
                            <m:t>𝑖</m:t>
                          </m:r>
                        </m:e>
                        <m:sub>
                          <m:r>
                            <a:rPr lang="en-US" sz="4400" b="0" i="1" smtClean="0">
                              <a:solidFill>
                                <a:srgbClr val="00FF00"/>
                              </a:solidFill>
                              <a:latin typeface="Cambria Math" panose="02040503050406030204" pitchFamily="18" charset="0"/>
                            </a:rPr>
                            <m:t>2</m:t>
                          </m:r>
                        </m:sub>
                      </m:sSub>
                    </m:oMath>
                  </m:oMathPara>
                </a14:m>
                <a:endParaRPr lang="en-IL" sz="4400" dirty="0">
                  <a:solidFill>
                    <a:srgbClr val="00FF00"/>
                  </a:solidFill>
                </a:endParaRPr>
              </a:p>
            </p:txBody>
          </p:sp>
        </mc:Choice>
        <mc:Fallback xmlns="">
          <p:sp>
            <p:nvSpPr>
              <p:cNvPr id="614" name="TextBox 613">
                <a:extLst>
                  <a:ext uri="{FF2B5EF4-FFF2-40B4-BE49-F238E27FC236}">
                    <a16:creationId xmlns:a16="http://schemas.microsoft.com/office/drawing/2014/main" id="{9F4339A4-21B8-4292-9E5B-5B3538F037CF}"/>
                  </a:ext>
                </a:extLst>
              </p:cNvPr>
              <p:cNvSpPr txBox="1">
                <a:spLocks noRot="1" noChangeAspect="1" noMove="1" noResize="1" noEditPoints="1" noAdjustHandles="1" noChangeArrowheads="1" noChangeShapeType="1" noTextEdit="1"/>
              </p:cNvSpPr>
              <p:nvPr/>
            </p:nvSpPr>
            <p:spPr>
              <a:xfrm>
                <a:off x="192764" y="4106761"/>
                <a:ext cx="745126" cy="677108"/>
              </a:xfrm>
              <a:prstGeom prst="rect">
                <a:avLst/>
              </a:prstGeom>
              <a:blipFill>
                <a:blip r:embed="rId8"/>
                <a:stretch>
                  <a:fillRect/>
                </a:stretch>
              </a:blipFill>
            </p:spPr>
            <p:txBody>
              <a:bodyPr/>
              <a:lstStyle/>
              <a:p>
                <a:r>
                  <a:rPr lang="en-IL">
                    <a:noFill/>
                  </a:rPr>
                  <a:t> </a:t>
                </a:r>
              </a:p>
            </p:txBody>
          </p:sp>
        </mc:Fallback>
      </mc:AlternateContent>
      <p:grpSp>
        <p:nvGrpSpPr>
          <p:cNvPr id="10" name="Group 9">
            <a:extLst>
              <a:ext uri="{FF2B5EF4-FFF2-40B4-BE49-F238E27FC236}">
                <a16:creationId xmlns:a16="http://schemas.microsoft.com/office/drawing/2014/main" id="{F8152FEB-D427-44F3-845C-113450C7BA20}"/>
              </a:ext>
            </a:extLst>
          </p:cNvPr>
          <p:cNvGrpSpPr/>
          <p:nvPr/>
        </p:nvGrpSpPr>
        <p:grpSpPr>
          <a:xfrm>
            <a:off x="5986707" y="3934115"/>
            <a:ext cx="854419" cy="715002"/>
            <a:chOff x="5986707" y="3934115"/>
            <a:chExt cx="854419" cy="715002"/>
          </a:xfrm>
        </p:grpSpPr>
        <mc:AlternateContent xmlns:mc="http://schemas.openxmlformats.org/markup-compatibility/2006" xmlns:a14="http://schemas.microsoft.com/office/drawing/2010/main">
          <mc:Choice Requires="a14">
            <p:sp>
              <p:nvSpPr>
                <p:cNvPr id="634" name="TextBox 633">
                  <a:extLst>
                    <a:ext uri="{FF2B5EF4-FFF2-40B4-BE49-F238E27FC236}">
                      <a16:creationId xmlns:a16="http://schemas.microsoft.com/office/drawing/2014/main" id="{F1F93211-EB2F-493B-95D3-2BEA209AA2B4}"/>
                    </a:ext>
                  </a:extLst>
                </p:cNvPr>
                <p:cNvSpPr txBox="1"/>
                <p:nvPr/>
              </p:nvSpPr>
              <p:spPr>
                <a:xfrm>
                  <a:off x="6096000" y="3934115"/>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00"/>
                                </a:solidFill>
                                <a:latin typeface="Cambria Math" panose="02040503050406030204" pitchFamily="18" charset="0"/>
                              </a:rPr>
                            </m:ctrlPr>
                          </m:sSubPr>
                          <m:e>
                            <m:r>
                              <a:rPr lang="en-US" sz="4400" b="0" i="1" smtClean="0">
                                <a:solidFill>
                                  <a:srgbClr val="00FF00"/>
                                </a:solidFill>
                                <a:latin typeface="Cambria Math" panose="02040503050406030204" pitchFamily="18" charset="0"/>
                              </a:rPr>
                              <m:t>𝑣</m:t>
                            </m:r>
                          </m:e>
                          <m:sub>
                            <m:r>
                              <a:rPr lang="en-US" sz="4400" b="0" i="1" smtClean="0">
                                <a:solidFill>
                                  <a:srgbClr val="00FF00"/>
                                </a:solidFill>
                                <a:latin typeface="Cambria Math" panose="02040503050406030204" pitchFamily="18" charset="0"/>
                              </a:rPr>
                              <m:t>2</m:t>
                            </m:r>
                          </m:sub>
                        </m:sSub>
                      </m:oMath>
                    </m:oMathPara>
                  </a14:m>
                  <a:endParaRPr lang="en-IL" sz="4400" dirty="0">
                    <a:solidFill>
                      <a:srgbClr val="00FF00"/>
                    </a:solidFill>
                  </a:endParaRPr>
                </a:p>
              </p:txBody>
            </p:sp>
          </mc:Choice>
          <mc:Fallback xmlns="">
            <p:sp>
              <p:nvSpPr>
                <p:cNvPr id="634" name="TextBox 633">
                  <a:extLst>
                    <a:ext uri="{FF2B5EF4-FFF2-40B4-BE49-F238E27FC236}">
                      <a16:creationId xmlns:a16="http://schemas.microsoft.com/office/drawing/2014/main" id="{F1F93211-EB2F-493B-95D3-2BEA209AA2B4}"/>
                    </a:ext>
                  </a:extLst>
                </p:cNvPr>
                <p:cNvSpPr txBox="1">
                  <a:spLocks noRot="1" noChangeAspect="1" noMove="1" noResize="1" noEditPoints="1" noAdjustHandles="1" noChangeArrowheads="1" noChangeShapeType="1" noTextEdit="1"/>
                </p:cNvSpPr>
                <p:nvPr/>
              </p:nvSpPr>
              <p:spPr>
                <a:xfrm>
                  <a:off x="6096000" y="3934115"/>
                  <a:ext cx="745126" cy="677108"/>
                </a:xfrm>
                <a:prstGeom prst="rect">
                  <a:avLst/>
                </a:prstGeom>
                <a:blipFill>
                  <a:blip r:embed="rId9"/>
                  <a:stretch>
                    <a:fillRect/>
                  </a:stretch>
                </a:blipFill>
              </p:spPr>
              <p:txBody>
                <a:bodyPr/>
                <a:lstStyle/>
                <a:p>
                  <a:r>
                    <a:rPr lang="en-IL">
                      <a:noFill/>
                    </a:rPr>
                    <a:t> </a:t>
                  </a:r>
                </a:p>
              </p:txBody>
            </p:sp>
          </mc:Fallback>
        </mc:AlternateContent>
        <p:sp>
          <p:nvSpPr>
            <p:cNvPr id="7" name="Rectangle 6">
              <a:extLst>
                <a:ext uri="{FF2B5EF4-FFF2-40B4-BE49-F238E27FC236}">
                  <a16:creationId xmlns:a16="http://schemas.microsoft.com/office/drawing/2014/main" id="{3C109051-D7BA-4582-8524-9C7D0CA9F77F}"/>
                </a:ext>
              </a:extLst>
            </p:cNvPr>
            <p:cNvSpPr/>
            <p:nvPr/>
          </p:nvSpPr>
          <p:spPr>
            <a:xfrm>
              <a:off x="5986707" y="4496149"/>
              <a:ext cx="136636" cy="152968"/>
            </a:xfrm>
            <a:prstGeom prst="rect">
              <a:avLst/>
            </a:prstGeom>
            <a:solidFill>
              <a:srgbClr val="00FF00"/>
            </a:solidFill>
            <a:ln w="1270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9" name="Group 8">
            <a:extLst>
              <a:ext uri="{FF2B5EF4-FFF2-40B4-BE49-F238E27FC236}">
                <a16:creationId xmlns:a16="http://schemas.microsoft.com/office/drawing/2014/main" id="{BFEC8DE7-E65F-4832-A7FD-F553CF65BEE3}"/>
              </a:ext>
            </a:extLst>
          </p:cNvPr>
          <p:cNvGrpSpPr/>
          <p:nvPr/>
        </p:nvGrpSpPr>
        <p:grpSpPr>
          <a:xfrm>
            <a:off x="6207595" y="2166251"/>
            <a:ext cx="788618" cy="689912"/>
            <a:chOff x="6207595" y="2166251"/>
            <a:chExt cx="788618" cy="689912"/>
          </a:xfrm>
        </p:grpSpPr>
        <mc:AlternateContent xmlns:mc="http://schemas.openxmlformats.org/markup-compatibility/2006" xmlns:a14="http://schemas.microsoft.com/office/drawing/2010/main">
          <mc:Choice Requires="a14">
            <p:sp>
              <p:nvSpPr>
                <p:cNvPr id="633" name="TextBox 632">
                  <a:extLst>
                    <a:ext uri="{FF2B5EF4-FFF2-40B4-BE49-F238E27FC236}">
                      <a16:creationId xmlns:a16="http://schemas.microsoft.com/office/drawing/2014/main" id="{EB8D3D7A-88B3-4EB0-B2FD-F3D84E8662A4}"/>
                    </a:ext>
                  </a:extLst>
                </p:cNvPr>
                <p:cNvSpPr txBox="1"/>
                <p:nvPr/>
              </p:nvSpPr>
              <p:spPr>
                <a:xfrm>
                  <a:off x="6251087" y="2166251"/>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FF"/>
                                </a:solidFill>
                                <a:latin typeface="Cambria Math" panose="02040503050406030204" pitchFamily="18" charset="0"/>
                              </a:rPr>
                            </m:ctrlPr>
                          </m:sSubPr>
                          <m:e>
                            <m:r>
                              <a:rPr lang="en-US" sz="4400" b="0" i="1" smtClean="0">
                                <a:solidFill>
                                  <a:srgbClr val="00FFFF"/>
                                </a:solidFill>
                                <a:latin typeface="Cambria Math" panose="02040503050406030204" pitchFamily="18" charset="0"/>
                              </a:rPr>
                              <m:t>𝑣</m:t>
                            </m:r>
                          </m:e>
                          <m:sub>
                            <m:r>
                              <a:rPr lang="en-US" sz="4400" b="0" i="1" smtClean="0">
                                <a:solidFill>
                                  <a:srgbClr val="00FFFF"/>
                                </a:solidFill>
                                <a:latin typeface="Cambria Math" panose="02040503050406030204" pitchFamily="18" charset="0"/>
                              </a:rPr>
                              <m:t>1</m:t>
                            </m:r>
                          </m:sub>
                        </m:sSub>
                      </m:oMath>
                    </m:oMathPara>
                  </a14:m>
                  <a:endParaRPr lang="en-IL" sz="4400" dirty="0">
                    <a:solidFill>
                      <a:srgbClr val="00FFFF"/>
                    </a:solidFill>
                  </a:endParaRPr>
                </a:p>
              </p:txBody>
            </p:sp>
          </mc:Choice>
          <mc:Fallback xmlns="">
            <p:sp>
              <p:nvSpPr>
                <p:cNvPr id="633" name="TextBox 632">
                  <a:extLst>
                    <a:ext uri="{FF2B5EF4-FFF2-40B4-BE49-F238E27FC236}">
                      <a16:creationId xmlns:a16="http://schemas.microsoft.com/office/drawing/2014/main" id="{EB8D3D7A-88B3-4EB0-B2FD-F3D84E8662A4}"/>
                    </a:ext>
                  </a:extLst>
                </p:cNvPr>
                <p:cNvSpPr txBox="1">
                  <a:spLocks noRot="1" noChangeAspect="1" noMove="1" noResize="1" noEditPoints="1" noAdjustHandles="1" noChangeArrowheads="1" noChangeShapeType="1" noTextEdit="1"/>
                </p:cNvSpPr>
                <p:nvPr/>
              </p:nvSpPr>
              <p:spPr>
                <a:xfrm>
                  <a:off x="6251087" y="2166251"/>
                  <a:ext cx="745126" cy="677108"/>
                </a:xfrm>
                <a:prstGeom prst="rect">
                  <a:avLst/>
                </a:prstGeom>
                <a:blipFill>
                  <a:blip r:embed="rId10"/>
                  <a:stretch>
                    <a:fillRect/>
                  </a:stretch>
                </a:blipFill>
              </p:spPr>
              <p:txBody>
                <a:bodyPr/>
                <a:lstStyle/>
                <a:p>
                  <a:r>
                    <a:rPr lang="en-IL">
                      <a:noFill/>
                    </a:rPr>
                    <a:t> </a:t>
                  </a:r>
                </a:p>
              </p:txBody>
            </p:sp>
          </mc:Fallback>
        </mc:AlternateContent>
        <p:sp>
          <p:nvSpPr>
            <p:cNvPr id="635" name="Rectangle 634">
              <a:extLst>
                <a:ext uri="{FF2B5EF4-FFF2-40B4-BE49-F238E27FC236}">
                  <a16:creationId xmlns:a16="http://schemas.microsoft.com/office/drawing/2014/main" id="{6A62EC65-7B40-4CAC-AA91-BE63BD72B616}"/>
                </a:ext>
              </a:extLst>
            </p:cNvPr>
            <p:cNvSpPr/>
            <p:nvPr/>
          </p:nvSpPr>
          <p:spPr>
            <a:xfrm>
              <a:off x="6207595" y="2703195"/>
              <a:ext cx="136636" cy="152968"/>
            </a:xfrm>
            <a:prstGeom prst="rect">
              <a:avLst/>
            </a:prstGeom>
            <a:solidFill>
              <a:srgbClr val="00FFFF"/>
            </a:solidFill>
            <a:ln w="1270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615" name="Group 614">
            <a:extLst>
              <a:ext uri="{FF2B5EF4-FFF2-40B4-BE49-F238E27FC236}">
                <a16:creationId xmlns:a16="http://schemas.microsoft.com/office/drawing/2014/main" id="{59093F8E-4F00-45A2-97A3-04BDF3C85369}"/>
              </a:ext>
            </a:extLst>
          </p:cNvPr>
          <p:cNvGrpSpPr/>
          <p:nvPr/>
        </p:nvGrpSpPr>
        <p:grpSpPr>
          <a:xfrm rot="698906">
            <a:off x="1061597" y="5176183"/>
            <a:ext cx="360208" cy="1228767"/>
            <a:chOff x="1174748" y="7156289"/>
            <a:chExt cx="360208" cy="1228767"/>
          </a:xfrm>
        </p:grpSpPr>
        <p:sp>
          <p:nvSpPr>
            <p:cNvPr id="616" name="Rectangle 615">
              <a:extLst>
                <a:ext uri="{FF2B5EF4-FFF2-40B4-BE49-F238E27FC236}">
                  <a16:creationId xmlns:a16="http://schemas.microsoft.com/office/drawing/2014/main" id="{65E69F91-6A36-4513-8ED5-1828034033E1}"/>
                </a:ext>
              </a:extLst>
            </p:cNvPr>
            <p:cNvSpPr/>
            <p:nvPr/>
          </p:nvSpPr>
          <p:spPr>
            <a:xfrm rot="18743494">
              <a:off x="679463" y="7651574"/>
              <a:ext cx="1228767" cy="238197"/>
            </a:xfrm>
            <a:prstGeom prst="rect">
              <a:avLst/>
            </a:prstGeom>
            <a:solidFill>
              <a:schemeClr val="tx1">
                <a:lumMod val="65000"/>
                <a:lumOff val="35000"/>
              </a:schemeClr>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a:extLst>
                <a:ext uri="{FF2B5EF4-FFF2-40B4-BE49-F238E27FC236}">
                  <a16:creationId xmlns:a16="http://schemas.microsoft.com/office/drawing/2014/main" id="{D3DB86E9-DC1B-41E1-BF51-8A4E4811FAE1}"/>
                </a:ext>
              </a:extLst>
            </p:cNvPr>
            <p:cNvSpPr>
              <a:spLocks noChangeAspect="1"/>
            </p:cNvSpPr>
            <p:nvPr/>
          </p:nvSpPr>
          <p:spPr>
            <a:xfrm rot="18743494" flipV="1">
              <a:off x="1344400" y="7517377"/>
              <a:ext cx="190556" cy="190557"/>
            </a:xfrm>
            <a:prstGeom prst="ellipse">
              <a:avLst/>
            </a:prstGeom>
            <a:solidFill>
              <a:srgbClr val="FF0000"/>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D1DDC1AF-D763-4F91-AF26-D73ED77E2743}"/>
                  </a:ext>
                </a:extLst>
              </p:cNvPr>
              <p:cNvSpPr txBox="1"/>
              <p:nvPr/>
            </p:nvSpPr>
            <p:spPr>
              <a:xfrm>
                <a:off x="6724598" y="895907"/>
                <a:ext cx="5132880" cy="11136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𝐶</m:t>
                      </m:r>
                      <m:d>
                        <m:dPr>
                          <m:ctrlPr>
                            <a:rPr lang="en-US" sz="2800" b="0" i="1" smtClean="0">
                              <a:solidFill>
                                <a:schemeClr val="bg1"/>
                              </a:solidFill>
                              <a:latin typeface="Cambria Math" panose="02040503050406030204" pitchFamily="18" charset="0"/>
                            </a:rPr>
                          </m:ctrlPr>
                        </m:dPr>
                        <m:e>
                          <m:r>
                            <a:rPr lang="en-US" sz="2800" b="1" i="1" smtClean="0">
                              <a:solidFill>
                                <a:srgbClr val="FFFF00"/>
                              </a:solidFill>
                              <a:latin typeface="Cambria Math" panose="02040503050406030204" pitchFamily="18" charset="0"/>
                            </a:rPr>
                            <m:t>𝝉</m:t>
                          </m:r>
                          <m:r>
                            <a:rPr lang="en-US" sz="2800" b="0" i="1" smtClean="0">
                              <a:solidFill>
                                <a:srgbClr val="FFFF00"/>
                              </a:solidFill>
                              <a:latin typeface="Cambria Math" panose="02040503050406030204" pitchFamily="18" charset="0"/>
                            </a:rPr>
                            <m:t>,</m:t>
                          </m:r>
                          <m:r>
                            <a:rPr lang="en-US" sz="2800" b="1" i="0" smtClean="0">
                              <a:solidFill>
                                <a:srgbClr val="FFFF00"/>
                              </a:solidFill>
                              <a:latin typeface="Cambria Math" panose="02040503050406030204" pitchFamily="18" charset="0"/>
                            </a:rPr>
                            <m:t>𝚫</m:t>
                          </m:r>
                        </m:e>
                      </m:d>
                      <m:r>
                        <a:rPr lang="en-US" sz="2800">
                          <a:solidFill>
                            <a:schemeClr val="bg1"/>
                          </a:solidFill>
                          <a:latin typeface="Cambria Math" panose="02040503050406030204" pitchFamily="18" charset="0"/>
                          <a:ea typeface="Cambria Math" panose="02040503050406030204" pitchFamily="18" charset="0"/>
                        </a:rPr>
                        <m:t>∝</m:t>
                      </m:r>
                      <m:r>
                        <a:rPr lang="en-US" sz="2800" b="0" i="1" smtClean="0">
                          <a:solidFill>
                            <a:schemeClr val="bg1"/>
                          </a:solidFill>
                          <a:latin typeface="Cambria Math" panose="02040503050406030204" pitchFamily="18" charset="0"/>
                        </a:rPr>
                        <m:t>𝜌</m:t>
                      </m:r>
                      <m:d>
                        <m:dPr>
                          <m:ctrlPr>
                            <a:rPr lang="en-US" sz="2800" b="0" i="1" smtClean="0">
                              <a:solidFill>
                                <a:schemeClr val="bg1"/>
                              </a:solidFill>
                              <a:latin typeface="Cambria Math" panose="02040503050406030204" pitchFamily="18" charset="0"/>
                            </a:rPr>
                          </m:ctrlPr>
                        </m:dPr>
                        <m:e>
                          <m:r>
                            <a:rPr lang="en-US" sz="2800" b="1" i="1" smtClean="0">
                              <a:solidFill>
                                <a:srgbClr val="FFFF00"/>
                              </a:solidFill>
                              <a:latin typeface="Cambria Math" panose="02040503050406030204" pitchFamily="18" charset="0"/>
                            </a:rPr>
                            <m:t>|</m:t>
                          </m:r>
                          <m:r>
                            <a:rPr lang="en-US" sz="2800" b="1" i="1" smtClean="0">
                              <a:solidFill>
                                <a:srgbClr val="FFFF00"/>
                              </a:solidFill>
                              <a:latin typeface="Cambria Math" panose="02040503050406030204" pitchFamily="18" charset="0"/>
                            </a:rPr>
                            <m:t>𝝉</m:t>
                          </m:r>
                          <m:r>
                            <a:rPr lang="en-US" sz="2800" b="0" i="1" smtClean="0">
                              <a:solidFill>
                                <a:srgbClr val="FFFF00"/>
                              </a:solidFill>
                              <a:latin typeface="Cambria Math" panose="02040503050406030204" pitchFamily="18" charset="0"/>
                            </a:rPr>
                            <m:t>|</m:t>
                          </m:r>
                        </m:e>
                      </m:d>
                      <m:r>
                        <a:rPr lang="en-US" sz="2800" b="0" i="1" smtClean="0">
                          <a:solidFill>
                            <a:schemeClr val="bg1"/>
                          </a:solidFill>
                          <a:latin typeface="Cambria Math" panose="02040503050406030204" pitchFamily="18" charset="0"/>
                        </a:rPr>
                        <m:t>𝑠𝑖𝑛𝑐</m:t>
                      </m:r>
                      <m:d>
                        <m:dPr>
                          <m:ctrlPr>
                            <a:rPr lang="en-US" sz="2800" b="0" i="1" smtClean="0">
                              <a:solidFill>
                                <a:schemeClr val="bg1"/>
                              </a:solidFill>
                              <a:latin typeface="Cambria Math" panose="02040503050406030204" pitchFamily="18" charset="0"/>
                            </a:rPr>
                          </m:ctrlPr>
                        </m:dPr>
                        <m:e>
                          <m:f>
                            <m:fPr>
                              <m:ctrlPr>
                                <a:rPr lang="en-US" sz="2800" b="0" i="1" smtClean="0">
                                  <a:solidFill>
                                    <a:schemeClr val="bg1"/>
                                  </a:solidFill>
                                  <a:latin typeface="Cambria Math" panose="02040503050406030204" pitchFamily="18" charset="0"/>
                                </a:rPr>
                              </m:ctrlPr>
                            </m:fPr>
                            <m:num>
                              <m:r>
                                <a:rPr lang="en-US" sz="2800" b="0" i="1" smtClean="0">
                                  <a:solidFill>
                                    <a:schemeClr val="bg1"/>
                                  </a:solidFill>
                                  <a:latin typeface="Cambria Math" panose="02040503050406030204" pitchFamily="18" charset="0"/>
                                </a:rPr>
                                <m:t>𝑘𝐿</m:t>
                              </m:r>
                            </m:num>
                            <m:den>
                              <m:r>
                                <a:rPr lang="en-US" sz="2800" b="0" i="1" smtClean="0">
                                  <a:solidFill>
                                    <a:schemeClr val="bg1"/>
                                  </a:solidFill>
                                  <a:latin typeface="Cambria Math" panose="02040503050406030204" pitchFamily="18" charset="0"/>
                                </a:rPr>
                                <m:t>2</m:t>
                              </m:r>
                            </m:den>
                          </m:f>
                          <m:d>
                            <m:dPr>
                              <m:ctrlPr>
                                <a:rPr lang="en-US" sz="2800" b="0" i="1" smtClean="0">
                                  <a:solidFill>
                                    <a:schemeClr val="bg1"/>
                                  </a:solidFill>
                                  <a:latin typeface="Cambria Math" panose="02040503050406030204" pitchFamily="18" charset="0"/>
                                </a:rPr>
                              </m:ctrlPr>
                            </m:dPr>
                            <m:e>
                              <m:r>
                                <a:rPr lang="en-US" sz="2800" b="1" i="0" smtClean="0">
                                  <a:solidFill>
                                    <a:srgbClr val="FFFF00"/>
                                  </a:solidFill>
                                  <a:latin typeface="Cambria Math" panose="02040503050406030204" pitchFamily="18" charset="0"/>
                                </a:rPr>
                                <m:t>𝚫</m:t>
                              </m:r>
                              <m:r>
                                <a:rPr lang="en-US" sz="2800" b="0" i="1" smtClean="0">
                                  <a:solidFill>
                                    <a:srgbClr val="FFFF00"/>
                                  </a:solidFill>
                                  <a:latin typeface="Cambria Math" panose="02040503050406030204" pitchFamily="18" charset="0"/>
                                </a:rPr>
                                <m:t>⋅</m:t>
                              </m:r>
                              <m:r>
                                <a:rPr lang="en-US" sz="2800" b="1" i="1" smtClean="0">
                                  <a:solidFill>
                                    <a:srgbClr val="FFFF00"/>
                                  </a:solidFill>
                                  <a:latin typeface="Cambria Math" panose="02040503050406030204" pitchFamily="18" charset="0"/>
                                </a:rPr>
                                <m:t>𝝉</m:t>
                              </m:r>
                            </m:e>
                          </m:d>
                        </m:e>
                      </m:d>
                    </m:oMath>
                  </m:oMathPara>
                </a14:m>
                <a:endParaRPr lang="en-IL" sz="2800" dirty="0"/>
              </a:p>
            </p:txBody>
          </p:sp>
        </mc:Choice>
        <mc:Fallback xmlns="">
          <p:sp>
            <p:nvSpPr>
              <p:cNvPr id="94" name="TextBox 93">
                <a:extLst>
                  <a:ext uri="{FF2B5EF4-FFF2-40B4-BE49-F238E27FC236}">
                    <a16:creationId xmlns:a16="http://schemas.microsoft.com/office/drawing/2014/main" id="{D1DDC1AF-D763-4F91-AF26-D73ED77E2743}"/>
                  </a:ext>
                </a:extLst>
              </p:cNvPr>
              <p:cNvSpPr txBox="1">
                <a:spLocks noRot="1" noChangeAspect="1" noMove="1" noResize="1" noEditPoints="1" noAdjustHandles="1" noChangeArrowheads="1" noChangeShapeType="1" noTextEdit="1"/>
              </p:cNvSpPr>
              <p:nvPr/>
            </p:nvSpPr>
            <p:spPr>
              <a:xfrm>
                <a:off x="6724598" y="895907"/>
                <a:ext cx="5132880" cy="1113638"/>
              </a:xfrm>
              <a:prstGeom prst="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D6D891C6-4B6F-4F3C-9477-0E9109B7D707}"/>
                  </a:ext>
                </a:extLst>
              </p:cNvPr>
              <p:cNvSpPr txBox="1"/>
              <p:nvPr/>
            </p:nvSpPr>
            <p:spPr>
              <a:xfrm>
                <a:off x="7536512" y="3705344"/>
                <a:ext cx="3919287" cy="523220"/>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r>
                        <m:rPr>
                          <m:sty m:val="p"/>
                        </m:rPr>
                        <a:rPr lang="en-US" sz="2800" b="0" i="0"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Δ</m:t>
                      </m:r>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800" b="0" i="1">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800" b="0" i="1">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oMath>
                  </m:oMathPara>
                </a14:m>
                <a:endParaRPr lang="en-US" sz="2800" b="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95" name="TextBox 94">
                <a:extLst>
                  <a:ext uri="{FF2B5EF4-FFF2-40B4-BE49-F238E27FC236}">
                    <a16:creationId xmlns:a16="http://schemas.microsoft.com/office/drawing/2014/main" id="{D6D891C6-4B6F-4F3C-9477-0E9109B7D707}"/>
                  </a:ext>
                </a:extLst>
              </p:cNvPr>
              <p:cNvSpPr txBox="1">
                <a:spLocks noRot="1" noChangeAspect="1" noMove="1" noResize="1" noEditPoints="1" noAdjustHandles="1" noChangeArrowheads="1" noChangeShapeType="1" noTextEdit="1"/>
              </p:cNvSpPr>
              <p:nvPr/>
            </p:nvSpPr>
            <p:spPr>
              <a:xfrm>
                <a:off x="7536512" y="3705344"/>
                <a:ext cx="3919287" cy="523220"/>
              </a:xfrm>
              <a:prstGeom prst="rect">
                <a:avLst/>
              </a:prstGeom>
              <a:blipFill>
                <a:blip r:embed="rId1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DDF44240-5F68-4C17-936F-FB60134692FF}"/>
                  </a:ext>
                </a:extLst>
              </p:cNvPr>
              <p:cNvSpPr txBox="1"/>
              <p:nvPr/>
            </p:nvSpPr>
            <p:spPr>
              <a:xfrm>
                <a:off x="7541736" y="4208136"/>
                <a:ext cx="3941359" cy="523220"/>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𝜏</m:t>
                      </m:r>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en-US" sz="2800" b="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96" name="TextBox 95">
                <a:extLst>
                  <a:ext uri="{FF2B5EF4-FFF2-40B4-BE49-F238E27FC236}">
                    <a16:creationId xmlns:a16="http://schemas.microsoft.com/office/drawing/2014/main" id="{DDF44240-5F68-4C17-936F-FB60134692FF}"/>
                  </a:ext>
                </a:extLst>
              </p:cNvPr>
              <p:cNvSpPr txBox="1">
                <a:spLocks noRot="1" noChangeAspect="1" noMove="1" noResize="1" noEditPoints="1" noAdjustHandles="1" noChangeArrowheads="1" noChangeShapeType="1" noTextEdit="1"/>
              </p:cNvSpPr>
              <p:nvPr/>
            </p:nvSpPr>
            <p:spPr>
              <a:xfrm>
                <a:off x="7541736" y="4208136"/>
                <a:ext cx="3941359" cy="523220"/>
              </a:xfrm>
              <a:prstGeom prst="rect">
                <a:avLst/>
              </a:prstGeom>
              <a:blipFill>
                <a:blip r:embed="rId13"/>
                <a:stretch>
                  <a:fillRect/>
                </a:stretch>
              </a:blipFill>
            </p:spPr>
            <p:txBody>
              <a:bodyPr/>
              <a:lstStyle/>
              <a:p>
                <a:r>
                  <a:rPr lang="en-IL">
                    <a:noFill/>
                  </a:rPr>
                  <a:t> </a:t>
                </a:r>
              </a:p>
            </p:txBody>
          </p:sp>
        </mc:Fallback>
      </mc:AlternateContent>
      <p:sp>
        <p:nvSpPr>
          <p:cNvPr id="97" name="TextBox 96">
            <a:extLst>
              <a:ext uri="{FF2B5EF4-FFF2-40B4-BE49-F238E27FC236}">
                <a16:creationId xmlns:a16="http://schemas.microsoft.com/office/drawing/2014/main" id="{1DAB8AE4-DDDC-4BCD-92DE-35EFB7887D2E}"/>
              </a:ext>
            </a:extLst>
          </p:cNvPr>
          <p:cNvSpPr txBox="1"/>
          <p:nvPr/>
        </p:nvSpPr>
        <p:spPr>
          <a:xfrm>
            <a:off x="7818311" y="2771035"/>
            <a:ext cx="3530354" cy="954107"/>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pPr algn="l"/>
            <a:r>
              <a:rPr lang="en-US" sz="2800" b="0" dirty="0"/>
              <a:t>Illumination and viewing angles:</a:t>
            </a:r>
            <a:endParaRPr lang="he-IL" sz="2800" b="0" dirty="0"/>
          </a:p>
        </p:txBody>
      </p:sp>
      <p:grpSp>
        <p:nvGrpSpPr>
          <p:cNvPr id="109" name="Delta">
            <a:extLst>
              <a:ext uri="{FF2B5EF4-FFF2-40B4-BE49-F238E27FC236}">
                <a16:creationId xmlns:a16="http://schemas.microsoft.com/office/drawing/2014/main" id="{9F0D2791-30AB-492A-A33E-26F82C23F4B7}"/>
              </a:ext>
            </a:extLst>
          </p:cNvPr>
          <p:cNvGrpSpPr/>
          <p:nvPr/>
        </p:nvGrpSpPr>
        <p:grpSpPr>
          <a:xfrm>
            <a:off x="482424" y="4838891"/>
            <a:ext cx="900079" cy="874097"/>
            <a:chOff x="703633" y="4814637"/>
            <a:chExt cx="930252" cy="941055"/>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C6C4121F-83A7-4B95-8661-0F6BD21C3589}"/>
                    </a:ext>
                  </a:extLst>
                </p:cNvPr>
                <p:cNvSpPr txBox="1"/>
                <p:nvPr/>
              </p:nvSpPr>
              <p:spPr>
                <a:xfrm>
                  <a:off x="703633" y="5201694"/>
                  <a:ext cx="39754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chemeClr val="bg1"/>
                            </a:solidFill>
                            <a:latin typeface="Cambria Math" panose="02040503050406030204" pitchFamily="18" charset="0"/>
                          </a:rPr>
                          <m:t>𝚫</m:t>
                        </m:r>
                      </m:oMath>
                    </m:oMathPara>
                  </a14:m>
                  <a:endParaRPr lang="en-US" sz="3600" b="1" i="1" dirty="0">
                    <a:solidFill>
                      <a:schemeClr val="bg1"/>
                    </a:solidFill>
                    <a:latin typeface="Cambria Math" panose="02040503050406030204" pitchFamily="18" charset="0"/>
                  </a:endParaRPr>
                </a:p>
              </p:txBody>
            </p:sp>
          </mc:Choice>
          <mc:Fallback xmlns="">
            <p:sp>
              <p:nvSpPr>
                <p:cNvPr id="173" name="TextBox 172">
                  <a:extLst>
                    <a:ext uri="{FF2B5EF4-FFF2-40B4-BE49-F238E27FC236}">
                      <a16:creationId xmlns:a16="http://schemas.microsoft.com/office/drawing/2014/main" id="{39FAF2D5-CEAF-400E-B472-14D91D05646B}"/>
                    </a:ext>
                  </a:extLst>
                </p:cNvPr>
                <p:cNvSpPr txBox="1">
                  <a:spLocks noRot="1" noChangeAspect="1" noMove="1" noResize="1" noEditPoints="1" noAdjustHandles="1" noChangeArrowheads="1" noChangeShapeType="1" noTextEdit="1"/>
                </p:cNvSpPr>
                <p:nvPr/>
              </p:nvSpPr>
              <p:spPr>
                <a:xfrm>
                  <a:off x="703633" y="5201694"/>
                  <a:ext cx="397545" cy="553998"/>
                </a:xfrm>
                <a:prstGeom prst="rect">
                  <a:avLst/>
                </a:prstGeom>
                <a:blipFill>
                  <a:blip r:embed="rId6"/>
                  <a:stretch>
                    <a:fillRect/>
                  </a:stretch>
                </a:blipFill>
              </p:spPr>
              <p:txBody>
                <a:bodyPr/>
                <a:lstStyle/>
                <a:p>
                  <a:r>
                    <a:rPr lang="en-IL">
                      <a:noFill/>
                    </a:rPr>
                    <a:t> </a:t>
                  </a:r>
                </a:p>
              </p:txBody>
            </p:sp>
          </mc:Fallback>
        </mc:AlternateContent>
        <p:sp>
          <p:nvSpPr>
            <p:cNvPr id="111" name="Arc 110">
              <a:extLst>
                <a:ext uri="{FF2B5EF4-FFF2-40B4-BE49-F238E27FC236}">
                  <a16:creationId xmlns:a16="http://schemas.microsoft.com/office/drawing/2014/main" id="{F411BF68-7335-4E0B-B2E0-42F37687CFAB}"/>
                </a:ext>
              </a:extLst>
            </p:cNvPr>
            <p:cNvSpPr/>
            <p:nvPr/>
          </p:nvSpPr>
          <p:spPr>
            <a:xfrm rot="11169005">
              <a:off x="1182648" y="4814637"/>
              <a:ext cx="451237" cy="768348"/>
            </a:xfrm>
            <a:prstGeom prst="arc">
              <a:avLst>
                <a:gd name="adj1" fmla="val 16200000"/>
                <a:gd name="adj2" fmla="val 79605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grpSp>
        <p:nvGrpSpPr>
          <p:cNvPr id="112" name="Node3">
            <a:extLst>
              <a:ext uri="{FF2B5EF4-FFF2-40B4-BE49-F238E27FC236}">
                <a16:creationId xmlns:a16="http://schemas.microsoft.com/office/drawing/2014/main" id="{3E56C76D-FDB5-403D-A10C-6852640268A4}"/>
              </a:ext>
            </a:extLst>
          </p:cNvPr>
          <p:cNvGrpSpPr/>
          <p:nvPr/>
        </p:nvGrpSpPr>
        <p:grpSpPr>
          <a:xfrm>
            <a:off x="1269075" y="2884586"/>
            <a:ext cx="4917640" cy="2532885"/>
            <a:chOff x="1269075" y="2884586"/>
            <a:chExt cx="4917640" cy="2532885"/>
          </a:xfrm>
        </p:grpSpPr>
        <p:cxnSp>
          <p:nvCxnSpPr>
            <p:cNvPr id="113" name="Straight Connector 112">
              <a:extLst>
                <a:ext uri="{FF2B5EF4-FFF2-40B4-BE49-F238E27FC236}">
                  <a16:creationId xmlns:a16="http://schemas.microsoft.com/office/drawing/2014/main" id="{AB7FE2B5-78F0-4B5C-8D1D-A70BEC4C520B}"/>
                </a:ext>
              </a:extLst>
            </p:cNvPr>
            <p:cNvCxnSpPr>
              <a:cxnSpLocks/>
            </p:cNvCxnSpPr>
            <p:nvPr/>
          </p:nvCxnSpPr>
          <p:spPr>
            <a:xfrm flipH="1">
              <a:off x="1269075" y="4776091"/>
              <a:ext cx="1227042" cy="162679"/>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DAAE20F-A134-4A31-B4ED-83BB9F9B20EB}"/>
                </a:ext>
              </a:extLst>
            </p:cNvPr>
            <p:cNvCxnSpPr>
              <a:cxnSpLocks/>
            </p:cNvCxnSpPr>
            <p:nvPr/>
          </p:nvCxnSpPr>
          <p:spPr>
            <a:xfrm flipH="1">
              <a:off x="2718619" y="4543815"/>
              <a:ext cx="3268089" cy="211035"/>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B74DFD1-7A1D-44C0-97F2-DF4611461861}"/>
                </a:ext>
              </a:extLst>
            </p:cNvPr>
            <p:cNvCxnSpPr>
              <a:cxnSpLocks/>
            </p:cNvCxnSpPr>
            <p:nvPr/>
          </p:nvCxnSpPr>
          <p:spPr>
            <a:xfrm flipH="1">
              <a:off x="1679250" y="4828477"/>
              <a:ext cx="853191" cy="588994"/>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CFD72D5-44A9-46D6-AF7F-7F0B226FFB5E}"/>
                </a:ext>
              </a:extLst>
            </p:cNvPr>
            <p:cNvCxnSpPr>
              <a:cxnSpLocks/>
            </p:cNvCxnSpPr>
            <p:nvPr/>
          </p:nvCxnSpPr>
          <p:spPr>
            <a:xfrm flipH="1">
              <a:off x="2718619" y="2884586"/>
              <a:ext cx="3468096" cy="1828802"/>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23" name="Oval 122">
            <a:extLst>
              <a:ext uri="{FF2B5EF4-FFF2-40B4-BE49-F238E27FC236}">
                <a16:creationId xmlns:a16="http://schemas.microsoft.com/office/drawing/2014/main" id="{0E1033F3-D043-49E2-9B59-5F5878BDE1A9}"/>
              </a:ext>
            </a:extLst>
          </p:cNvPr>
          <p:cNvSpPr/>
          <p:nvPr/>
        </p:nvSpPr>
        <p:spPr>
          <a:xfrm rot="575784">
            <a:off x="8192947" y="978387"/>
            <a:ext cx="1073784" cy="100369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4" name="Oval 123">
            <a:extLst>
              <a:ext uri="{FF2B5EF4-FFF2-40B4-BE49-F238E27FC236}">
                <a16:creationId xmlns:a16="http://schemas.microsoft.com/office/drawing/2014/main" id="{854FF735-B054-451A-97C2-60AD86E04D77}"/>
              </a:ext>
            </a:extLst>
          </p:cNvPr>
          <p:cNvSpPr/>
          <p:nvPr/>
        </p:nvSpPr>
        <p:spPr>
          <a:xfrm rot="575784">
            <a:off x="8977455" y="754458"/>
            <a:ext cx="3074642" cy="1428641"/>
          </a:xfrm>
          <a:prstGeom prst="ellipse">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618" name="Group 617">
            <a:extLst>
              <a:ext uri="{FF2B5EF4-FFF2-40B4-BE49-F238E27FC236}">
                <a16:creationId xmlns:a16="http://schemas.microsoft.com/office/drawing/2014/main" id="{0EEE4F9F-65B8-49ED-967B-8E9391B2DB8A}"/>
              </a:ext>
            </a:extLst>
          </p:cNvPr>
          <p:cNvGrpSpPr>
            <a:grpSpLocks noChangeAspect="1"/>
          </p:cNvGrpSpPr>
          <p:nvPr/>
        </p:nvGrpSpPr>
        <p:grpSpPr>
          <a:xfrm rot="18144564">
            <a:off x="814933" y="4323292"/>
            <a:ext cx="357993" cy="1228767"/>
            <a:chOff x="3056271" y="926321"/>
            <a:chExt cx="151253" cy="519160"/>
          </a:xfrm>
        </p:grpSpPr>
        <p:sp>
          <p:nvSpPr>
            <p:cNvPr id="619" name="Rectangle 618">
              <a:extLst>
                <a:ext uri="{FF2B5EF4-FFF2-40B4-BE49-F238E27FC236}">
                  <a16:creationId xmlns:a16="http://schemas.microsoft.com/office/drawing/2014/main" id="{F1FC6BCC-08AA-4066-95F1-B9CB71115936}"/>
                </a:ext>
              </a:extLst>
            </p:cNvPr>
            <p:cNvSpPr/>
            <p:nvPr/>
          </p:nvSpPr>
          <p:spPr>
            <a:xfrm rot="2924742">
              <a:off x="2847011" y="1135581"/>
              <a:ext cx="519160" cy="100639"/>
            </a:xfrm>
            <a:prstGeom prst="rect">
              <a:avLst/>
            </a:prstGeom>
            <a:solidFill>
              <a:schemeClr val="tx1">
                <a:lumMod val="65000"/>
                <a:lumOff val="35000"/>
              </a:schemeClr>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a:extLst>
                <a:ext uri="{FF2B5EF4-FFF2-40B4-BE49-F238E27FC236}">
                  <a16:creationId xmlns:a16="http://schemas.microsoft.com/office/drawing/2014/main" id="{E2920093-25BA-4C11-B17F-24011E1D1337}"/>
                </a:ext>
              </a:extLst>
            </p:cNvPr>
            <p:cNvSpPr>
              <a:spLocks noChangeAspect="1"/>
            </p:cNvSpPr>
            <p:nvPr/>
          </p:nvSpPr>
          <p:spPr>
            <a:xfrm rot="2924742" flipV="1">
              <a:off x="3127013" y="1213773"/>
              <a:ext cx="80511" cy="80511"/>
            </a:xfrm>
            <a:prstGeom prst="ellipse">
              <a:avLst/>
            </a:prstGeom>
            <a:solidFill>
              <a:srgbClr val="FF0000"/>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46544214-3297-42A8-B759-018726596649}"/>
              </a:ext>
            </a:extLst>
          </p:cNvPr>
          <p:cNvGrpSpPr/>
          <p:nvPr/>
        </p:nvGrpSpPr>
        <p:grpSpPr>
          <a:xfrm>
            <a:off x="-630717" y="2429474"/>
            <a:ext cx="6413253" cy="4682412"/>
            <a:chOff x="-630717" y="2429474"/>
            <a:chExt cx="6413253" cy="4682412"/>
          </a:xfrm>
        </p:grpSpPr>
        <p:cxnSp>
          <p:nvCxnSpPr>
            <p:cNvPr id="127" name="Straight Connector 126">
              <a:extLst>
                <a:ext uri="{FF2B5EF4-FFF2-40B4-BE49-F238E27FC236}">
                  <a16:creationId xmlns:a16="http://schemas.microsoft.com/office/drawing/2014/main" id="{C7D78ADE-2EFD-4ED3-ACC0-80CD626A6BF7}"/>
                </a:ext>
              </a:extLst>
            </p:cNvPr>
            <p:cNvCxnSpPr>
              <a:cxnSpLocks/>
            </p:cNvCxnSpPr>
            <p:nvPr/>
          </p:nvCxnSpPr>
          <p:spPr>
            <a:xfrm flipH="1">
              <a:off x="2696417" y="2429474"/>
              <a:ext cx="3086119" cy="2252741"/>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93952C5-D3E3-4BDE-9587-F38F5FB8D89D}"/>
                </a:ext>
              </a:extLst>
            </p:cNvPr>
            <p:cNvCxnSpPr>
              <a:cxnSpLocks/>
            </p:cNvCxnSpPr>
            <p:nvPr/>
          </p:nvCxnSpPr>
          <p:spPr>
            <a:xfrm flipV="1">
              <a:off x="-630717" y="4817557"/>
              <a:ext cx="3159959" cy="2294329"/>
            </a:xfrm>
            <a:prstGeom prst="line">
              <a:avLst/>
            </a:prstGeom>
            <a:ln w="38100">
              <a:no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EA5B5458-30FB-415A-8789-BD23C75C9608}"/>
              </a:ext>
            </a:extLst>
          </p:cNvPr>
          <p:cNvGrpSpPr/>
          <p:nvPr/>
        </p:nvGrpSpPr>
        <p:grpSpPr>
          <a:xfrm rot="1625270">
            <a:off x="-178078" y="3613565"/>
            <a:ext cx="5501972" cy="2250954"/>
            <a:chOff x="-951500" y="3264896"/>
            <a:chExt cx="7054554" cy="2989683"/>
          </a:xfrm>
        </p:grpSpPr>
        <p:cxnSp>
          <p:nvCxnSpPr>
            <p:cNvPr id="150" name="Straight Connector 149">
              <a:extLst>
                <a:ext uri="{FF2B5EF4-FFF2-40B4-BE49-F238E27FC236}">
                  <a16:creationId xmlns:a16="http://schemas.microsoft.com/office/drawing/2014/main" id="{737263B0-CD39-4FF3-97E2-85F436A291AF}"/>
                </a:ext>
              </a:extLst>
            </p:cNvPr>
            <p:cNvCxnSpPr>
              <a:cxnSpLocks/>
            </p:cNvCxnSpPr>
            <p:nvPr/>
          </p:nvCxnSpPr>
          <p:spPr>
            <a:xfrm rot="19974730" flipH="1">
              <a:off x="2434576" y="3264896"/>
              <a:ext cx="3668478" cy="542861"/>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015C803-4FD6-4CDC-992C-712FA8797D21}"/>
                </a:ext>
              </a:extLst>
            </p:cNvPr>
            <p:cNvCxnSpPr>
              <a:cxnSpLocks/>
            </p:cNvCxnSpPr>
            <p:nvPr/>
          </p:nvCxnSpPr>
          <p:spPr>
            <a:xfrm rot="19974730" flipV="1">
              <a:off x="-951500" y="5732452"/>
              <a:ext cx="3756452" cy="522127"/>
            </a:xfrm>
            <a:prstGeom prst="line">
              <a:avLst/>
            </a:prstGeom>
            <a:ln w="38100">
              <a:no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17" name="tau blue">
            <a:extLst>
              <a:ext uri="{FF2B5EF4-FFF2-40B4-BE49-F238E27FC236}">
                <a16:creationId xmlns:a16="http://schemas.microsoft.com/office/drawing/2014/main" id="{6BAC445B-65FD-4084-92E3-B9F85E1D71B1}"/>
              </a:ext>
            </a:extLst>
          </p:cNvPr>
          <p:cNvGrpSpPr/>
          <p:nvPr/>
        </p:nvGrpSpPr>
        <p:grpSpPr>
          <a:xfrm rot="8950077">
            <a:off x="4281118" y="3205546"/>
            <a:ext cx="787794" cy="553999"/>
            <a:chOff x="859694" y="5184871"/>
            <a:chExt cx="814202" cy="596436"/>
          </a:xfrm>
        </p:grpSpPr>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5E938815-CAA3-46EE-ACEF-C7C90BBF37F4}"/>
                    </a:ext>
                  </a:extLst>
                </p:cNvPr>
                <p:cNvSpPr txBox="1"/>
                <p:nvPr/>
              </p:nvSpPr>
              <p:spPr>
                <a:xfrm rot="12649923">
                  <a:off x="859694" y="5184871"/>
                  <a:ext cx="379917" cy="5964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bg1"/>
                            </a:solidFill>
                            <a:latin typeface="Cambria Math" panose="02040503050406030204" pitchFamily="18" charset="0"/>
                          </a:rPr>
                          <m:t>𝝉</m:t>
                        </m:r>
                      </m:oMath>
                    </m:oMathPara>
                  </a14:m>
                  <a:endParaRPr lang="en-US" sz="3600" b="1" i="1" dirty="0">
                    <a:solidFill>
                      <a:schemeClr val="bg1"/>
                    </a:solidFill>
                    <a:latin typeface="Cambria Math" panose="02040503050406030204" pitchFamily="18" charset="0"/>
                  </a:endParaRPr>
                </a:p>
              </p:txBody>
            </p:sp>
          </mc:Choice>
          <mc:Fallback xmlns="">
            <p:sp>
              <p:nvSpPr>
                <p:cNvPr id="649" name="TextBox 648">
                  <a:extLst>
                    <a:ext uri="{FF2B5EF4-FFF2-40B4-BE49-F238E27FC236}">
                      <a16:creationId xmlns:a16="http://schemas.microsoft.com/office/drawing/2014/main" id="{30101DF3-B87A-4D50-AB01-59FDDD1258AF}"/>
                    </a:ext>
                  </a:extLst>
                </p:cNvPr>
                <p:cNvSpPr txBox="1">
                  <a:spLocks noRot="1" noChangeAspect="1" noMove="1" noResize="1" noEditPoints="1" noAdjustHandles="1" noChangeArrowheads="1" noChangeShapeType="1" noTextEdit="1"/>
                </p:cNvSpPr>
                <p:nvPr/>
              </p:nvSpPr>
              <p:spPr>
                <a:xfrm rot="12649923">
                  <a:off x="859694" y="5184871"/>
                  <a:ext cx="379917" cy="596436"/>
                </a:xfrm>
                <a:prstGeom prst="rect">
                  <a:avLst/>
                </a:prstGeom>
                <a:blipFill>
                  <a:blip r:embed="rId15"/>
                  <a:stretch>
                    <a:fillRect/>
                  </a:stretch>
                </a:blipFill>
              </p:spPr>
              <p:txBody>
                <a:bodyPr/>
                <a:lstStyle/>
                <a:p>
                  <a:r>
                    <a:rPr lang="en-IL">
                      <a:noFill/>
                    </a:rPr>
                    <a:t> </a:t>
                  </a:r>
                </a:p>
              </p:txBody>
            </p:sp>
          </mc:Fallback>
        </mc:AlternateContent>
        <p:sp>
          <p:nvSpPr>
            <p:cNvPr id="119" name="Arc 118">
              <a:extLst>
                <a:ext uri="{FF2B5EF4-FFF2-40B4-BE49-F238E27FC236}">
                  <a16:creationId xmlns:a16="http://schemas.microsoft.com/office/drawing/2014/main" id="{5392B0DB-BEFA-440B-A133-D92897D1058D}"/>
                </a:ext>
              </a:extLst>
            </p:cNvPr>
            <p:cNvSpPr/>
            <p:nvPr/>
          </p:nvSpPr>
          <p:spPr>
            <a:xfrm rot="12150533">
              <a:off x="1372738" y="5214089"/>
              <a:ext cx="301158" cy="414810"/>
            </a:xfrm>
            <a:prstGeom prst="arc">
              <a:avLst>
                <a:gd name="adj1" fmla="val 16200000"/>
                <a:gd name="adj2" fmla="val 79605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grpSp>
        <p:nvGrpSpPr>
          <p:cNvPr id="120" name="tau green">
            <a:extLst>
              <a:ext uri="{FF2B5EF4-FFF2-40B4-BE49-F238E27FC236}">
                <a16:creationId xmlns:a16="http://schemas.microsoft.com/office/drawing/2014/main" id="{9B1832C0-D020-40E7-B4B5-4079F6317C26}"/>
              </a:ext>
            </a:extLst>
          </p:cNvPr>
          <p:cNvGrpSpPr/>
          <p:nvPr/>
        </p:nvGrpSpPr>
        <p:grpSpPr>
          <a:xfrm rot="8950077">
            <a:off x="4584610" y="4260845"/>
            <a:ext cx="720658" cy="553999"/>
            <a:chOff x="942290" y="5095428"/>
            <a:chExt cx="744815" cy="596436"/>
          </a:xfrm>
        </p:grpSpPr>
        <p:sp>
          <p:nvSpPr>
            <p:cNvPr id="122" name="Arc 121">
              <a:extLst>
                <a:ext uri="{FF2B5EF4-FFF2-40B4-BE49-F238E27FC236}">
                  <a16:creationId xmlns:a16="http://schemas.microsoft.com/office/drawing/2014/main" id="{CA7165BD-C1EB-4892-A879-26090FB9596E}"/>
                </a:ext>
              </a:extLst>
            </p:cNvPr>
            <p:cNvSpPr/>
            <p:nvPr/>
          </p:nvSpPr>
          <p:spPr>
            <a:xfrm rot="14011507">
              <a:off x="1395006" y="5298373"/>
              <a:ext cx="246424" cy="337774"/>
            </a:xfrm>
            <a:prstGeom prst="arc">
              <a:avLst>
                <a:gd name="adj1" fmla="val 16200000"/>
                <a:gd name="adj2" fmla="val 79605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FB15CA9F-FAF9-426E-8CC2-41A7168C6C3B}"/>
                    </a:ext>
                  </a:extLst>
                </p:cNvPr>
                <p:cNvSpPr txBox="1"/>
                <p:nvPr/>
              </p:nvSpPr>
              <p:spPr>
                <a:xfrm rot="12649923">
                  <a:off x="942290" y="5095428"/>
                  <a:ext cx="379917" cy="5964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bg1"/>
                            </a:solidFill>
                            <a:latin typeface="Cambria Math" panose="02040503050406030204" pitchFamily="18" charset="0"/>
                          </a:rPr>
                          <m:t>𝝉</m:t>
                        </m:r>
                      </m:oMath>
                    </m:oMathPara>
                  </a14:m>
                  <a:endParaRPr lang="en-US" sz="3600" b="1" i="1" dirty="0">
                    <a:solidFill>
                      <a:schemeClr val="bg1"/>
                    </a:solidFill>
                    <a:latin typeface="Cambria Math" panose="02040503050406030204" pitchFamily="18" charset="0"/>
                  </a:endParaRPr>
                </a:p>
              </p:txBody>
            </p:sp>
          </mc:Choice>
          <mc:Fallback xmlns="">
            <p:sp>
              <p:nvSpPr>
                <p:cNvPr id="652" name="TextBox 651">
                  <a:extLst>
                    <a:ext uri="{FF2B5EF4-FFF2-40B4-BE49-F238E27FC236}">
                      <a16:creationId xmlns:a16="http://schemas.microsoft.com/office/drawing/2014/main" id="{AB1889B9-5F22-4FF1-B561-6E5B2F7ACC4B}"/>
                    </a:ext>
                  </a:extLst>
                </p:cNvPr>
                <p:cNvSpPr txBox="1">
                  <a:spLocks noRot="1" noChangeAspect="1" noMove="1" noResize="1" noEditPoints="1" noAdjustHandles="1" noChangeArrowheads="1" noChangeShapeType="1" noTextEdit="1"/>
                </p:cNvSpPr>
                <p:nvPr/>
              </p:nvSpPr>
              <p:spPr>
                <a:xfrm rot="12649923">
                  <a:off x="942290" y="5095428"/>
                  <a:ext cx="379917" cy="596436"/>
                </a:xfrm>
                <a:prstGeom prst="rect">
                  <a:avLst/>
                </a:prstGeom>
                <a:blipFill>
                  <a:blip r:embed="rId16"/>
                  <a:stretch>
                    <a:fillRect/>
                  </a:stretch>
                </a:blipFill>
              </p:spPr>
              <p:txBody>
                <a:bodyPr/>
                <a:lstStyle/>
                <a:p>
                  <a:r>
                    <a:rPr lang="en-IL">
                      <a:noFill/>
                    </a:rPr>
                    <a:t> </a:t>
                  </a:r>
                </a:p>
              </p:txBody>
            </p:sp>
          </mc:Fallback>
        </mc:AlternateContent>
      </p:grpSp>
      <p:grpSp>
        <p:nvGrpSpPr>
          <p:cNvPr id="3" name="Group 2">
            <a:extLst>
              <a:ext uri="{FF2B5EF4-FFF2-40B4-BE49-F238E27FC236}">
                <a16:creationId xmlns:a16="http://schemas.microsoft.com/office/drawing/2014/main" id="{9FE8A293-ABF1-D34B-6B09-3C28E788C88E}"/>
              </a:ext>
            </a:extLst>
          </p:cNvPr>
          <p:cNvGrpSpPr/>
          <p:nvPr/>
        </p:nvGrpSpPr>
        <p:grpSpPr>
          <a:xfrm>
            <a:off x="336434" y="1122946"/>
            <a:ext cx="4030981" cy="1123712"/>
            <a:chOff x="336434" y="1122946"/>
            <a:chExt cx="4030981" cy="1123712"/>
          </a:xfrm>
        </p:grpSpPr>
        <p:sp>
          <p:nvSpPr>
            <p:cNvPr id="4" name="Rounded Rectangle 392">
              <a:extLst>
                <a:ext uri="{FF2B5EF4-FFF2-40B4-BE49-F238E27FC236}">
                  <a16:creationId xmlns:a16="http://schemas.microsoft.com/office/drawing/2014/main" id="{E05612AA-A9E2-CDD3-A27C-B08CCFB0A449}"/>
                </a:ext>
              </a:extLst>
            </p:cNvPr>
            <p:cNvSpPr/>
            <p:nvPr/>
          </p:nvSpPr>
          <p:spPr>
            <a:xfrm>
              <a:off x="336434" y="1122946"/>
              <a:ext cx="4030981" cy="1123712"/>
            </a:xfrm>
            <a:prstGeom prst="roundRect">
              <a:avLst/>
            </a:prstGeom>
            <a:solidFill>
              <a:srgbClr val="00B050"/>
            </a:solidFill>
          </p:spPr>
          <p:txBody>
            <a:bodyPr wrap="square">
              <a:spAutoFit/>
            </a:bodyPr>
            <a:lstStyle/>
            <a:p>
              <a:pPr algn="ctr"/>
              <a:r>
                <a:rPr lang="en-US" sz="2000" dirty="0">
                  <a:solidFill>
                    <a:schemeClr val="bg1"/>
                  </a:solidFill>
                </a:rPr>
                <a:t>Can explain correlation only with</a:t>
              </a:r>
            </a:p>
            <a:p>
              <a:pPr algn="ctr"/>
              <a:r>
                <a:rPr lang="en-US" sz="2000" dirty="0">
                  <a:solidFill>
                    <a:srgbClr val="FFFF00"/>
                  </a:solidFill>
                </a:rPr>
                <a:t>single scattering </a:t>
              </a:r>
              <a:r>
                <a:rPr lang="en-US" sz="2000" dirty="0">
                  <a:solidFill>
                    <a:schemeClr val="bg1"/>
                  </a:solidFill>
                </a:rPr>
                <a:t>paths.</a:t>
              </a:r>
            </a:p>
            <a:p>
              <a:pPr algn="ctr"/>
              <a:endParaRPr lang="en-US" sz="2000" dirty="0">
                <a:solidFill>
                  <a:schemeClr val="bg1"/>
                </a:solidFill>
              </a:endParaRPr>
            </a:p>
          </p:txBody>
        </p:sp>
        <p:sp>
          <p:nvSpPr>
            <p:cNvPr id="5" name="TextBox 6">
              <a:extLst>
                <a:ext uri="{FF2B5EF4-FFF2-40B4-BE49-F238E27FC236}">
                  <a16:creationId xmlns:a16="http://schemas.microsoft.com/office/drawing/2014/main" id="{A26033A1-C89E-3D74-33F7-97F2B2A2D0F6}"/>
                </a:ext>
              </a:extLst>
            </p:cNvPr>
            <p:cNvSpPr txBox="1"/>
            <p:nvPr/>
          </p:nvSpPr>
          <p:spPr>
            <a:xfrm>
              <a:off x="1356685" y="1823227"/>
              <a:ext cx="1991251" cy="400110"/>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r>
                <a:rPr lang="en-US" sz="2000" dirty="0">
                  <a:solidFill>
                    <a:schemeClr val="bg1">
                      <a:lumMod val="75000"/>
                    </a:schemeClr>
                  </a:solidFill>
                </a:rPr>
                <a:t>[Bar et al. 2021]</a:t>
              </a:r>
              <a:endParaRPr lang="LID4096" sz="2000" dirty="0">
                <a:solidFill>
                  <a:schemeClr val="bg1">
                    <a:lumMod val="75000"/>
                  </a:schemeClr>
                </a:solidFill>
              </a:endParaRPr>
            </a:p>
          </p:txBody>
        </p:sp>
      </p:grpSp>
      <p:sp>
        <p:nvSpPr>
          <p:cNvPr id="98" name="Arc 97">
            <a:extLst>
              <a:ext uri="{FF2B5EF4-FFF2-40B4-BE49-F238E27FC236}">
                <a16:creationId xmlns:a16="http://schemas.microsoft.com/office/drawing/2014/main" id="{F5A98031-B61A-4A3B-B942-5EE551C02754}"/>
              </a:ext>
            </a:extLst>
          </p:cNvPr>
          <p:cNvSpPr/>
          <p:nvPr/>
        </p:nvSpPr>
        <p:spPr>
          <a:xfrm rot="2618227">
            <a:off x="5373477" y="3016144"/>
            <a:ext cx="2493836" cy="1735072"/>
          </a:xfrm>
          <a:prstGeom prst="arc">
            <a:avLst>
              <a:gd name="adj1" fmla="val 12691263"/>
              <a:gd name="adj2" fmla="val 4724799"/>
            </a:avLst>
          </a:prstGeom>
          <a:ln w="3810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100" name="TextBox 99">
            <a:extLst>
              <a:ext uri="{FF2B5EF4-FFF2-40B4-BE49-F238E27FC236}">
                <a16:creationId xmlns:a16="http://schemas.microsoft.com/office/drawing/2014/main" id="{FCE873CE-0B30-44E1-9F47-95307E939BCD}"/>
              </a:ext>
            </a:extLst>
          </p:cNvPr>
          <p:cNvSpPr txBox="1"/>
          <p:nvPr/>
        </p:nvSpPr>
        <p:spPr>
          <a:xfrm rot="19046299">
            <a:off x="6823319" y="4622393"/>
            <a:ext cx="1741117" cy="461665"/>
          </a:xfrm>
          <a:prstGeom prst="rect">
            <a:avLst/>
          </a:prstGeom>
          <a:noFill/>
        </p:spPr>
        <p:txBody>
          <a:bodyPr wrap="square" rtlCol="0">
            <a:spAutoFit/>
          </a:bodyPr>
          <a:lstStyle/>
          <a:p>
            <a:r>
              <a:rPr lang="en-US" sz="2400" dirty="0">
                <a:solidFill>
                  <a:schemeClr val="bg1"/>
                </a:solidFill>
              </a:rPr>
              <a:t>correlation</a:t>
            </a:r>
            <a:endParaRPr lang="en-IL" sz="2400" dirty="0">
              <a:solidFill>
                <a:schemeClr val="bg1"/>
              </a:solidFill>
            </a:endParaRPr>
          </a:p>
        </p:txBody>
      </p:sp>
      <p:sp>
        <p:nvSpPr>
          <p:cNvPr id="125" name="Rounded Rectangle 392">
            <a:extLst>
              <a:ext uri="{FF2B5EF4-FFF2-40B4-BE49-F238E27FC236}">
                <a16:creationId xmlns:a16="http://schemas.microsoft.com/office/drawing/2014/main" id="{114B3100-862A-482A-A710-8FFAD0F29098}"/>
              </a:ext>
            </a:extLst>
          </p:cNvPr>
          <p:cNvSpPr/>
          <p:nvPr/>
        </p:nvSpPr>
        <p:spPr>
          <a:xfrm rot="20889048">
            <a:off x="6917051" y="3121200"/>
            <a:ext cx="4595776" cy="1736646"/>
          </a:xfrm>
          <a:prstGeom prst="roundRect">
            <a:avLst/>
          </a:prstGeom>
          <a:solidFill>
            <a:srgbClr val="FF7F7F"/>
          </a:solidFill>
          <a:ln w="57150">
            <a:solidFill>
              <a:srgbClr val="FF0000"/>
            </a:solidFill>
          </a:ln>
        </p:spPr>
        <p:txBody>
          <a:bodyPr wrap="square">
            <a:spAutoFit/>
          </a:bodyPr>
          <a:lstStyle/>
          <a:p>
            <a:pPr algn="ctr">
              <a:spcBef>
                <a:spcPct val="20000"/>
              </a:spcBef>
            </a:pPr>
            <a:r>
              <a:rPr lang="en-US" sz="3200" b="1" dirty="0">
                <a:solidFill>
                  <a:schemeClr val="bg1"/>
                </a:solidFill>
                <a:latin typeface="+mj-lt"/>
              </a:rPr>
              <a:t>We can read the </a:t>
            </a:r>
            <a:r>
              <a:rPr lang="en-US" sz="3200" b="1" dirty="0">
                <a:solidFill>
                  <a:srgbClr val="FFFF00"/>
                </a:solidFill>
                <a:latin typeface="+mj-lt"/>
              </a:rPr>
              <a:t>phase function</a:t>
            </a:r>
            <a:r>
              <a:rPr lang="en-US" sz="3200" b="1" dirty="0">
                <a:solidFill>
                  <a:schemeClr val="bg1"/>
                </a:solidFill>
                <a:latin typeface="+mj-lt"/>
              </a:rPr>
              <a:t> directly from the correlation</a:t>
            </a:r>
          </a:p>
        </p:txBody>
      </p:sp>
    </p:spTree>
    <p:custDataLst>
      <p:tags r:id="rId1"/>
    </p:custDataLst>
    <p:extLst>
      <p:ext uri="{BB962C8B-B14F-4D97-AF65-F5344CB8AC3E}">
        <p14:creationId xmlns:p14="http://schemas.microsoft.com/office/powerpoint/2010/main" val="23899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par>
                                <p:cTn id="14" presetID="10" presetClass="exit" presetSubtype="0" fill="hold" grpId="0" nodeType="withEffect">
                                  <p:stCondLst>
                                    <p:cond delay="0"/>
                                  </p:stCondLst>
                                  <p:childTnLst>
                                    <p:animEffect transition="out" filter="fade">
                                      <p:cBhvr>
                                        <p:cTn id="15" dur="300"/>
                                        <p:tgtEl>
                                          <p:spTgt spid="98"/>
                                        </p:tgtEl>
                                      </p:cBhvr>
                                    </p:animEffect>
                                    <p:set>
                                      <p:cBhvr>
                                        <p:cTn id="16" dur="1" fill="hold">
                                          <p:stCondLst>
                                            <p:cond delay="299"/>
                                          </p:stCondLst>
                                        </p:cTn>
                                        <p:tgtEl>
                                          <p:spTgt spid="9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300"/>
                                        <p:tgtEl>
                                          <p:spTgt spid="100"/>
                                        </p:tgtEl>
                                      </p:cBhvr>
                                    </p:animEffect>
                                    <p:set>
                                      <p:cBhvr>
                                        <p:cTn id="19" dur="1" fill="hold">
                                          <p:stCondLst>
                                            <p:cond delay="299"/>
                                          </p:stCondLst>
                                        </p:cTn>
                                        <p:tgtEl>
                                          <p:spTgt spid="10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9"/>
                                        </p:tgtEl>
                                        <p:attrNameLst>
                                          <p:attrName>style.visibility</p:attrName>
                                        </p:attrNameLst>
                                      </p:cBhvr>
                                      <p:to>
                                        <p:strVal val="visible"/>
                                      </p:to>
                                    </p:set>
                                    <p:anim calcmode="lin" valueType="num">
                                      <p:cBhvr>
                                        <p:cTn id="24" dur="1000" fill="hold"/>
                                        <p:tgtEl>
                                          <p:spTgt spid="109"/>
                                        </p:tgtEl>
                                        <p:attrNameLst>
                                          <p:attrName>ppt_w</p:attrName>
                                        </p:attrNameLst>
                                      </p:cBhvr>
                                      <p:tavLst>
                                        <p:tav tm="0">
                                          <p:val>
                                            <p:fltVal val="0"/>
                                          </p:val>
                                        </p:tav>
                                        <p:tav tm="100000">
                                          <p:val>
                                            <p:strVal val="#ppt_w"/>
                                          </p:val>
                                        </p:tav>
                                      </p:tavLst>
                                    </p:anim>
                                    <p:anim calcmode="lin" valueType="num">
                                      <p:cBhvr>
                                        <p:cTn id="25" dur="1000" fill="hold"/>
                                        <p:tgtEl>
                                          <p:spTgt spid="109"/>
                                        </p:tgtEl>
                                        <p:attrNameLst>
                                          <p:attrName>ppt_h</p:attrName>
                                        </p:attrNameLst>
                                      </p:cBhvr>
                                      <p:tavLst>
                                        <p:tav tm="0">
                                          <p:val>
                                            <p:fltVal val="0"/>
                                          </p:val>
                                        </p:tav>
                                        <p:tav tm="100000">
                                          <p:val>
                                            <p:strVal val="#ppt_h"/>
                                          </p:val>
                                        </p:tav>
                                      </p:tavLst>
                                    </p:anim>
                                    <p:anim calcmode="lin" valueType="num">
                                      <p:cBhvr>
                                        <p:cTn id="26" dur="1000" fill="hold"/>
                                        <p:tgtEl>
                                          <p:spTgt spid="109"/>
                                        </p:tgtEl>
                                        <p:attrNameLst>
                                          <p:attrName>style.rotation</p:attrName>
                                        </p:attrNameLst>
                                      </p:cBhvr>
                                      <p:tavLst>
                                        <p:tav tm="0">
                                          <p:val>
                                            <p:fltVal val="90"/>
                                          </p:val>
                                        </p:tav>
                                        <p:tav tm="100000">
                                          <p:val>
                                            <p:fltVal val="0"/>
                                          </p:val>
                                        </p:tav>
                                      </p:tavLst>
                                    </p:anim>
                                    <p:animEffect transition="in" filter="fade">
                                      <p:cBhvr>
                                        <p:cTn id="27" dur="1000"/>
                                        <p:tgtEl>
                                          <p:spTgt spid="10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6"/>
                                        </p:tgtEl>
                                        <p:attrNameLst>
                                          <p:attrName>style.visibility</p:attrName>
                                        </p:attrNameLst>
                                      </p:cBhvr>
                                      <p:to>
                                        <p:strVal val="visible"/>
                                      </p:to>
                                    </p:set>
                                  </p:childTnLst>
                                </p:cTn>
                              </p:par>
                              <p:par>
                                <p:cTn id="32" presetID="8" presetClass="emph" presetSubtype="0" fill="hold" nodeType="withEffect">
                                  <p:stCondLst>
                                    <p:cond delay="0"/>
                                  </p:stCondLst>
                                  <p:childTnLst>
                                    <p:animRot by="360000">
                                      <p:cBhvr>
                                        <p:cTn id="33" dur="1000" fill="hold"/>
                                        <p:tgtEl>
                                          <p:spTgt spid="126"/>
                                        </p:tgtEl>
                                        <p:attrNameLst>
                                          <p:attrName>r</p:attrName>
                                        </p:attrNameLst>
                                      </p:cBhvr>
                                    </p:animRot>
                                  </p:childTnLst>
                                  <p:subTnLst>
                                    <p:set>
                                      <p:cBhvr override="childStyle">
                                        <p:cTn dur="1" fill="hold" display="0" masterRel="sameClick" afterEffect="1">
                                          <p:stCondLst>
                                            <p:cond evt="end" delay="0">
                                              <p:tn val="32"/>
                                            </p:cond>
                                          </p:stCondLst>
                                        </p:cTn>
                                        <p:tgtEl>
                                          <p:spTgt spid="126"/>
                                        </p:tgtEl>
                                        <p:attrNameLst>
                                          <p:attrName>style.visibility</p:attrName>
                                        </p:attrNameLst>
                                      </p:cBhvr>
                                      <p:to>
                                        <p:strVal val="hidden"/>
                                      </p:to>
                                    </p:set>
                                  </p:subTnLst>
                                </p:cTn>
                              </p:par>
                              <p:par>
                                <p:cTn id="34" presetID="6" presetClass="emph" presetSubtype="0" fill="hold" nodeType="withEffect">
                                  <p:stCondLst>
                                    <p:cond delay="0"/>
                                  </p:stCondLst>
                                  <p:childTnLst>
                                    <p:animScale>
                                      <p:cBhvr>
                                        <p:cTn id="35" dur="1000" fill="hold"/>
                                        <p:tgtEl>
                                          <p:spTgt spid="126"/>
                                        </p:tgtEl>
                                      </p:cBhvr>
                                      <p:by x="106000" y="106000"/>
                                    </p:animScale>
                                  </p:childTnLst>
                                  <p:subTnLst>
                                    <p:set>
                                      <p:cBhvr override="childStyle">
                                        <p:cTn dur="1" fill="hold" display="0" masterRel="sameClick" afterEffect="1">
                                          <p:stCondLst>
                                            <p:cond evt="end" delay="0">
                                              <p:tn val="34"/>
                                            </p:cond>
                                          </p:stCondLst>
                                        </p:cTn>
                                        <p:tgtEl>
                                          <p:spTgt spid="126"/>
                                        </p:tgtEl>
                                        <p:attrNameLst>
                                          <p:attrName>style.visibility</p:attrName>
                                        </p:attrNameLst>
                                      </p:cBhvr>
                                      <p:to>
                                        <p:strVal val="hidden"/>
                                      </p:to>
                                    </p:set>
                                  </p:sub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fade">
                                      <p:cBhvr>
                                        <p:cTn id="39" dur="500"/>
                                        <p:tgtEl>
                                          <p:spTgt spid="117"/>
                                        </p:tgtEl>
                                      </p:cBhvr>
                                    </p:animEffect>
                                  </p:childTnLst>
                                </p:cTn>
                              </p:par>
                            </p:childTnLst>
                          </p:cTn>
                        </p:par>
                        <p:par>
                          <p:cTn id="40" fill="hold">
                            <p:stCondLst>
                              <p:cond delay="1500"/>
                            </p:stCondLst>
                            <p:childTnLst>
                              <p:par>
                                <p:cTn id="41" presetID="1" presetClass="entr" presetSubtype="0" fill="hold" nodeType="afterEffect">
                                  <p:stCondLst>
                                    <p:cond delay="0"/>
                                  </p:stCondLst>
                                  <p:childTnLst>
                                    <p:set>
                                      <p:cBhvr>
                                        <p:cTn id="42" dur="1" fill="hold">
                                          <p:stCondLst>
                                            <p:cond delay="0"/>
                                          </p:stCondLst>
                                        </p:cTn>
                                        <p:tgtEl>
                                          <p:spTgt spid="149"/>
                                        </p:tgtEl>
                                        <p:attrNameLst>
                                          <p:attrName>style.visibility</p:attrName>
                                        </p:attrNameLst>
                                      </p:cBhvr>
                                      <p:to>
                                        <p:strVal val="visible"/>
                                      </p:to>
                                    </p:set>
                                  </p:childTnLst>
                                </p:cTn>
                              </p:par>
                            </p:childTnLst>
                          </p:cTn>
                        </p:par>
                        <p:par>
                          <p:cTn id="43" fill="hold">
                            <p:stCondLst>
                              <p:cond delay="1500"/>
                            </p:stCondLst>
                            <p:childTnLst>
                              <p:par>
                                <p:cTn id="44" presetID="8" presetClass="emph" presetSubtype="0" fill="hold" nodeType="afterEffect">
                                  <p:stCondLst>
                                    <p:cond delay="0"/>
                                  </p:stCondLst>
                                  <p:childTnLst>
                                    <p:animRot by="300000">
                                      <p:cBhvr>
                                        <p:cTn id="45" dur="1000" fill="hold"/>
                                        <p:tgtEl>
                                          <p:spTgt spid="149"/>
                                        </p:tgtEl>
                                        <p:attrNameLst>
                                          <p:attrName>r</p:attrName>
                                        </p:attrNameLst>
                                      </p:cBhvr>
                                    </p:animRot>
                                  </p:childTnLst>
                                  <p:subTnLst>
                                    <p:set>
                                      <p:cBhvr override="childStyle">
                                        <p:cTn dur="1" fill="hold" display="0" masterRel="sameClick" afterEffect="1">
                                          <p:stCondLst>
                                            <p:cond evt="end" delay="0">
                                              <p:tn val="44"/>
                                            </p:cond>
                                          </p:stCondLst>
                                        </p:cTn>
                                        <p:tgtEl>
                                          <p:spTgt spid="149"/>
                                        </p:tgtEl>
                                        <p:attrNameLst>
                                          <p:attrName>style.visibility</p:attrName>
                                        </p:attrNameLst>
                                      </p:cBhvr>
                                      <p:to>
                                        <p:strVal val="hidden"/>
                                      </p:to>
                                    </p:set>
                                  </p:subTnLst>
                                </p:cTn>
                              </p:par>
                              <p:par>
                                <p:cTn id="46" presetID="6" presetClass="emph" presetSubtype="0" fill="hold" nodeType="withEffect">
                                  <p:stCondLst>
                                    <p:cond delay="0"/>
                                  </p:stCondLst>
                                  <p:childTnLst>
                                    <p:animScale>
                                      <p:cBhvr>
                                        <p:cTn id="47" dur="1000" fill="hold"/>
                                        <p:tgtEl>
                                          <p:spTgt spid="149"/>
                                        </p:tgtEl>
                                      </p:cBhvr>
                                      <p:by x="113000" y="113000"/>
                                    </p:animScale>
                                  </p:childTnLst>
                                  <p:subTnLst>
                                    <p:set>
                                      <p:cBhvr override="childStyle">
                                        <p:cTn dur="1" fill="hold" display="0" masterRel="sameClick" afterEffect="1">
                                          <p:stCondLst>
                                            <p:cond evt="end" delay="0">
                                              <p:tn val="46"/>
                                            </p:cond>
                                          </p:stCondLst>
                                        </p:cTn>
                                        <p:tgtEl>
                                          <p:spTgt spid="149"/>
                                        </p:tgtEl>
                                        <p:attrNameLst>
                                          <p:attrName>style.visibility</p:attrName>
                                        </p:attrNameLst>
                                      </p:cBhvr>
                                      <p:to>
                                        <p:strVal val="hidden"/>
                                      </p:to>
                                    </p:set>
                                  </p:sub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fade">
                                      <p:cBhvr>
                                        <p:cTn id="51" dur="500"/>
                                        <p:tgtEl>
                                          <p:spTgt spid="120"/>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heel(1)">
                                      <p:cBhvr>
                                        <p:cTn id="56" dur="1000"/>
                                        <p:tgtEl>
                                          <p:spTgt spid="12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5"/>
                                        </p:tgtEl>
                                        <p:attrNameLst>
                                          <p:attrName>style.visibility</p:attrName>
                                        </p:attrNameLst>
                                      </p:cBhvr>
                                      <p:to>
                                        <p:strVal val="visible"/>
                                      </p:to>
                                    </p:set>
                                    <p:anim calcmode="lin" valueType="num">
                                      <p:cBhvr>
                                        <p:cTn id="61" dur="500" fill="hold"/>
                                        <p:tgtEl>
                                          <p:spTgt spid="125"/>
                                        </p:tgtEl>
                                        <p:attrNameLst>
                                          <p:attrName>ppt_w</p:attrName>
                                        </p:attrNameLst>
                                      </p:cBhvr>
                                      <p:tavLst>
                                        <p:tav tm="0">
                                          <p:val>
                                            <p:fltVal val="0"/>
                                          </p:val>
                                        </p:tav>
                                        <p:tav tm="100000">
                                          <p:val>
                                            <p:strVal val="#ppt_w"/>
                                          </p:val>
                                        </p:tav>
                                      </p:tavLst>
                                    </p:anim>
                                    <p:anim calcmode="lin" valueType="num">
                                      <p:cBhvr>
                                        <p:cTn id="62" dur="500" fill="hold"/>
                                        <p:tgtEl>
                                          <p:spTgt spid="125"/>
                                        </p:tgtEl>
                                        <p:attrNameLst>
                                          <p:attrName>ppt_h</p:attrName>
                                        </p:attrNameLst>
                                      </p:cBhvr>
                                      <p:tavLst>
                                        <p:tav tm="0">
                                          <p:val>
                                            <p:fltVal val="0"/>
                                          </p:val>
                                        </p:tav>
                                        <p:tav tm="100000">
                                          <p:val>
                                            <p:strVal val="#ppt_h"/>
                                          </p:val>
                                        </p:tav>
                                      </p:tavLst>
                                    </p:anim>
                                    <p:animEffect transition="in" filter="fade">
                                      <p:cBhvr>
                                        <p:cTn id="63" dur="500"/>
                                        <p:tgtEl>
                                          <p:spTgt spid="125"/>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124"/>
                                        </p:tgtEl>
                                        <p:attrNameLst>
                                          <p:attrName>style.visibility</p:attrName>
                                        </p:attrNameLst>
                                      </p:cBhvr>
                                      <p:to>
                                        <p:strVal val="visible"/>
                                      </p:to>
                                    </p:set>
                                    <p:animEffect transition="in" filter="wheel(1)">
                                      <p:cBhvr>
                                        <p:cTn id="68"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123" grpId="0" animBg="1"/>
      <p:bldP spid="124" grpId="0" animBg="1"/>
      <p:bldP spid="98" grpId="0" animBg="1"/>
      <p:bldP spid="100" grpId="0"/>
      <p:bldP spid="1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 name="Picture 537">
            <a:extLst>
              <a:ext uri="{FF2B5EF4-FFF2-40B4-BE49-F238E27FC236}">
                <a16:creationId xmlns:a16="http://schemas.microsoft.com/office/drawing/2014/main" id="{40E4AF86-2B9D-4FEF-BD83-E2463DC27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416" y="1332958"/>
            <a:ext cx="3000457" cy="3000457"/>
          </a:xfrm>
          <a:prstGeom prst="rect">
            <a:avLst/>
          </a:prstGeom>
          <a:scene3d>
            <a:camera prst="isometricLeftDown"/>
            <a:lightRig rig="threePt" dir="t"/>
          </a:scene3d>
          <a:sp3d extrusionH="127000" contourW="12700">
            <a:extrusionClr>
              <a:srgbClr val="00FFFF"/>
            </a:extrusionClr>
            <a:contourClr>
              <a:schemeClr val="tx1"/>
            </a:contourClr>
          </a:sp3d>
        </p:spPr>
      </p:pic>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06F09B06-D64F-4E46-807D-D0297397C886}"/>
                  </a:ext>
                </a:extLst>
              </p:cNvPr>
              <p:cNvSpPr txBox="1"/>
              <p:nvPr/>
            </p:nvSpPr>
            <p:spPr>
              <a:xfrm>
                <a:off x="4687344" y="967506"/>
                <a:ext cx="745126" cy="923330"/>
              </a:xfrm>
              <a:prstGeom prst="rect">
                <a:avLst/>
              </a:prstGeom>
              <a:noFill/>
              <a:scene3d>
                <a:camera prst="isometricLeftDown"/>
                <a:lightRig rig="threePt" dir="t"/>
              </a:scene3d>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6000" b="0" i="1" smtClean="0">
                              <a:solidFill>
                                <a:srgbClr val="00FFFF"/>
                              </a:solidFill>
                              <a:latin typeface="Cambria Math" panose="02040503050406030204" pitchFamily="18" charset="0"/>
                            </a:rPr>
                          </m:ctrlPr>
                        </m:sSupPr>
                        <m:e>
                          <m:r>
                            <a:rPr lang="en-US" sz="6000" b="0" i="1" smtClean="0">
                              <a:solidFill>
                                <a:srgbClr val="00FFFF"/>
                              </a:solidFill>
                              <a:latin typeface="Cambria Math" panose="02040503050406030204" pitchFamily="18" charset="0"/>
                            </a:rPr>
                            <m:t>𝐼</m:t>
                          </m:r>
                        </m:e>
                        <m:sup>
                          <m:r>
                            <a:rPr lang="en-US" sz="6000" b="0" i="1" smtClean="0">
                              <a:solidFill>
                                <a:srgbClr val="00FFFF"/>
                              </a:solidFill>
                              <a:latin typeface="Cambria Math" panose="02040503050406030204" pitchFamily="18" charset="0"/>
                            </a:rPr>
                            <m:t>1</m:t>
                          </m:r>
                        </m:sup>
                      </m:sSup>
                    </m:oMath>
                  </m:oMathPara>
                </a14:m>
                <a:endParaRPr lang="en-IL" sz="6000" dirty="0">
                  <a:solidFill>
                    <a:srgbClr val="00FFFF"/>
                  </a:solidFill>
                </a:endParaRPr>
              </a:p>
            </p:txBody>
          </p:sp>
        </mc:Choice>
        <mc:Fallback xmlns="">
          <p:sp>
            <p:nvSpPr>
              <p:cNvPr id="111" name="TextBox 110">
                <a:extLst>
                  <a:ext uri="{FF2B5EF4-FFF2-40B4-BE49-F238E27FC236}">
                    <a16:creationId xmlns:a16="http://schemas.microsoft.com/office/drawing/2014/main" id="{06F09B06-D64F-4E46-807D-D0297397C886}"/>
                  </a:ext>
                </a:extLst>
              </p:cNvPr>
              <p:cNvSpPr txBox="1">
                <a:spLocks noRot="1" noChangeAspect="1" noMove="1" noResize="1" noEditPoints="1" noAdjustHandles="1" noChangeArrowheads="1" noChangeShapeType="1" noTextEdit="1"/>
              </p:cNvSpPr>
              <p:nvPr/>
            </p:nvSpPr>
            <p:spPr>
              <a:xfrm>
                <a:off x="4687344" y="967506"/>
                <a:ext cx="745126" cy="923330"/>
              </a:xfrm>
              <a:prstGeom prst="rect">
                <a:avLst/>
              </a:prstGeom>
              <a:blipFill>
                <a:blip r:embed="rId5"/>
                <a:stretch>
                  <a:fillRect/>
                </a:stretch>
              </a:blipFill>
            </p:spPr>
            <p:txBody>
              <a:bodyPr/>
              <a:lstStyle/>
              <a:p>
                <a:r>
                  <a:rPr lang="en-IL">
                    <a:noFill/>
                  </a:rPr>
                  <a:t> </a:t>
                </a:r>
              </a:p>
            </p:txBody>
          </p:sp>
        </mc:Fallback>
      </mc:AlternateContent>
      <p:grpSp>
        <p:nvGrpSpPr>
          <p:cNvPr id="118" name="Group 117">
            <a:extLst>
              <a:ext uri="{FF2B5EF4-FFF2-40B4-BE49-F238E27FC236}">
                <a16:creationId xmlns:a16="http://schemas.microsoft.com/office/drawing/2014/main" id="{67DB2153-3C11-4140-95D5-08D949251955}"/>
              </a:ext>
            </a:extLst>
          </p:cNvPr>
          <p:cNvGrpSpPr/>
          <p:nvPr/>
        </p:nvGrpSpPr>
        <p:grpSpPr>
          <a:xfrm>
            <a:off x="5782536" y="2034236"/>
            <a:ext cx="915896" cy="560025"/>
            <a:chOff x="2393876" y="2268762"/>
            <a:chExt cx="915896" cy="560025"/>
          </a:xfrm>
          <a:scene3d>
            <a:camera prst="orthographicFront"/>
            <a:lightRig rig="threePt" dir="t"/>
          </a:scene3d>
        </p:grpSpPr>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67049E5A-6557-4810-BD57-CDB716F06A3C}"/>
                    </a:ext>
                  </a:extLst>
                </p:cNvPr>
                <p:cNvSpPr txBox="1"/>
                <p:nvPr/>
              </p:nvSpPr>
              <p:spPr>
                <a:xfrm>
                  <a:off x="2613043" y="2268762"/>
                  <a:ext cx="696729" cy="5600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n>
                                  <a:solidFill>
                                    <a:sysClr val="windowText" lastClr="000000"/>
                                  </a:solidFill>
                                </a:ln>
                                <a:solidFill>
                                  <a:srgbClr val="00B0F0"/>
                                </a:solidFill>
                                <a:latin typeface="Cambria Math" panose="02040503050406030204" pitchFamily="18" charset="0"/>
                              </a:rPr>
                            </m:ctrlPr>
                          </m:sSubSupPr>
                          <m:e>
                            <m:r>
                              <a:rPr lang="en-US" sz="3200" b="1" i="1" smtClean="0">
                                <a:ln>
                                  <a:solidFill>
                                    <a:sysClr val="windowText" lastClr="000000"/>
                                  </a:solidFill>
                                </a:ln>
                                <a:solidFill>
                                  <a:srgbClr val="00B0F0"/>
                                </a:solidFill>
                                <a:latin typeface="Cambria Math" panose="02040503050406030204" pitchFamily="18" charset="0"/>
                              </a:rPr>
                              <m:t>𝒊</m:t>
                            </m:r>
                          </m:e>
                          <m:sub>
                            <m:r>
                              <a:rPr lang="en-US" sz="3200" b="1" i="1" smtClean="0">
                                <a:ln>
                                  <a:solidFill>
                                    <a:sysClr val="windowText" lastClr="000000"/>
                                  </a:solidFill>
                                </a:ln>
                                <a:solidFill>
                                  <a:srgbClr val="00B0F0"/>
                                </a:solidFill>
                                <a:latin typeface="Cambria Math" panose="02040503050406030204" pitchFamily="18" charset="0"/>
                              </a:rPr>
                              <m:t>𝒙</m:t>
                            </m:r>
                            <m:r>
                              <a:rPr lang="en-US" sz="3200" b="1" i="1" smtClean="0">
                                <a:ln>
                                  <a:solidFill>
                                    <a:sysClr val="windowText" lastClr="000000"/>
                                  </a:solidFill>
                                </a:ln>
                                <a:solidFill>
                                  <a:srgbClr val="00B0F0"/>
                                </a:solidFill>
                                <a:latin typeface="Cambria Math" panose="02040503050406030204" pitchFamily="18" charset="0"/>
                              </a:rPr>
                              <m:t>,</m:t>
                            </m:r>
                            <m:r>
                              <a:rPr lang="en-US" sz="3200" b="1" i="1" smtClean="0">
                                <a:ln>
                                  <a:solidFill>
                                    <a:sysClr val="windowText" lastClr="000000"/>
                                  </a:solidFill>
                                </a:ln>
                                <a:solidFill>
                                  <a:srgbClr val="00B0F0"/>
                                </a:solidFill>
                                <a:latin typeface="Cambria Math" panose="02040503050406030204" pitchFamily="18" charset="0"/>
                              </a:rPr>
                              <m:t>𝒚</m:t>
                            </m:r>
                          </m:sub>
                          <m:sup>
                            <m:r>
                              <a:rPr lang="en-US" sz="3200" b="1" i="1" smtClean="0">
                                <a:ln>
                                  <a:solidFill>
                                    <a:sysClr val="windowText" lastClr="000000"/>
                                  </a:solidFill>
                                </a:ln>
                                <a:solidFill>
                                  <a:srgbClr val="00B0F0"/>
                                </a:solidFill>
                                <a:latin typeface="Cambria Math" panose="02040503050406030204" pitchFamily="18" charset="0"/>
                              </a:rPr>
                              <m:t>𝟏</m:t>
                            </m:r>
                          </m:sup>
                        </m:sSubSup>
                      </m:oMath>
                    </m:oMathPara>
                  </a14:m>
                  <a:endParaRPr lang="en-IL" sz="3200" b="1" i="1" dirty="0">
                    <a:ln>
                      <a:solidFill>
                        <a:sysClr val="windowText" lastClr="000000"/>
                      </a:solidFill>
                    </a:ln>
                    <a:solidFill>
                      <a:srgbClr val="00B0F0"/>
                    </a:solidFill>
                  </a:endParaRPr>
                </a:p>
              </p:txBody>
            </p:sp>
          </mc:Choice>
          <mc:Fallback xmlns="">
            <p:sp>
              <p:nvSpPr>
                <p:cNvPr id="119" name="TextBox 118">
                  <a:extLst>
                    <a:ext uri="{FF2B5EF4-FFF2-40B4-BE49-F238E27FC236}">
                      <a16:creationId xmlns:a16="http://schemas.microsoft.com/office/drawing/2014/main" id="{67049E5A-6557-4810-BD57-CDB716F06A3C}"/>
                    </a:ext>
                  </a:extLst>
                </p:cNvPr>
                <p:cNvSpPr txBox="1">
                  <a:spLocks noRot="1" noChangeAspect="1" noMove="1" noResize="1" noEditPoints="1" noAdjustHandles="1" noChangeArrowheads="1" noChangeShapeType="1" noTextEdit="1"/>
                </p:cNvSpPr>
                <p:nvPr/>
              </p:nvSpPr>
              <p:spPr>
                <a:xfrm>
                  <a:off x="2613043" y="2268762"/>
                  <a:ext cx="696729" cy="560025"/>
                </a:xfrm>
                <a:prstGeom prst="rect">
                  <a:avLst/>
                </a:prstGeom>
                <a:blipFill>
                  <a:blip r:embed="rId6"/>
                  <a:stretch>
                    <a:fillRect/>
                  </a:stretch>
                </a:blipFill>
              </p:spPr>
              <p:txBody>
                <a:bodyPr/>
                <a:lstStyle/>
                <a:p>
                  <a:r>
                    <a:rPr lang="en-IL">
                      <a:noFill/>
                    </a:rPr>
                    <a:t> </a:t>
                  </a:r>
                </a:p>
              </p:txBody>
            </p:sp>
          </mc:Fallback>
        </mc:AlternateContent>
        <p:sp>
          <p:nvSpPr>
            <p:cNvPr id="120" name="Oval 119">
              <a:extLst>
                <a:ext uri="{FF2B5EF4-FFF2-40B4-BE49-F238E27FC236}">
                  <a16:creationId xmlns:a16="http://schemas.microsoft.com/office/drawing/2014/main" id="{8EE19F87-D5C1-4B8F-88B8-0EFF5B6B56E5}"/>
                </a:ext>
              </a:extLst>
            </p:cNvPr>
            <p:cNvSpPr/>
            <p:nvPr/>
          </p:nvSpPr>
          <p:spPr>
            <a:xfrm>
              <a:off x="2393876" y="2579241"/>
              <a:ext cx="172827" cy="169518"/>
            </a:xfrm>
            <a:prstGeom prst="ellipse">
              <a:avLst/>
            </a:prstGeom>
            <a:solidFill>
              <a:srgbClr val="00B0F0"/>
            </a:solidFill>
            <a:ln w="3810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113" name="Group 112">
            <a:extLst>
              <a:ext uri="{FF2B5EF4-FFF2-40B4-BE49-F238E27FC236}">
                <a16:creationId xmlns:a16="http://schemas.microsoft.com/office/drawing/2014/main" id="{1ADABCE3-EBC0-4627-9114-B21F2B0489CE}"/>
              </a:ext>
            </a:extLst>
          </p:cNvPr>
          <p:cNvGrpSpPr/>
          <p:nvPr/>
        </p:nvGrpSpPr>
        <p:grpSpPr>
          <a:xfrm>
            <a:off x="5698556" y="1619284"/>
            <a:ext cx="1509701" cy="1324418"/>
            <a:chOff x="1056443" y="3351431"/>
            <a:chExt cx="1732917" cy="1520239"/>
          </a:xfrm>
          <a:scene3d>
            <a:camera prst="isometricLeftDown"/>
            <a:lightRig rig="threePt" dir="t"/>
          </a:scene3d>
        </p:grpSpPr>
        <p:cxnSp>
          <p:nvCxnSpPr>
            <p:cNvPr id="114" name="Straight Arrow Connector 113">
              <a:extLst>
                <a:ext uri="{FF2B5EF4-FFF2-40B4-BE49-F238E27FC236}">
                  <a16:creationId xmlns:a16="http://schemas.microsoft.com/office/drawing/2014/main" id="{12B884C6-D1B4-4093-986C-9954A476B47E}"/>
                </a:ext>
              </a:extLst>
            </p:cNvPr>
            <p:cNvCxnSpPr>
              <a:cxnSpLocks/>
            </p:cNvCxnSpPr>
            <p:nvPr/>
          </p:nvCxnSpPr>
          <p:spPr>
            <a:xfrm flipV="1">
              <a:off x="1056443" y="3688254"/>
              <a:ext cx="0" cy="1087932"/>
            </a:xfrm>
            <a:prstGeom prst="straightConnector1">
              <a:avLst/>
            </a:prstGeom>
            <a:ln w="28575">
              <a:solidFill>
                <a:srgbClr val="00B0F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4963A3D-CA1B-43BF-A7C9-82A516FA516E}"/>
                </a:ext>
              </a:extLst>
            </p:cNvPr>
            <p:cNvCxnSpPr>
              <a:cxnSpLocks/>
            </p:cNvCxnSpPr>
            <p:nvPr/>
          </p:nvCxnSpPr>
          <p:spPr>
            <a:xfrm>
              <a:off x="1056443" y="4752628"/>
              <a:ext cx="1220557" cy="0"/>
            </a:xfrm>
            <a:prstGeom prst="straightConnector1">
              <a:avLst/>
            </a:prstGeom>
            <a:ln w="28575">
              <a:solidFill>
                <a:srgbClr val="00B0F0"/>
              </a:solidFill>
              <a:headEnd type="none"/>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875B0491-2934-4FCE-ADF0-AA464E581C1F}"/>
                    </a:ext>
                  </a:extLst>
                </p:cNvPr>
                <p:cNvSpPr txBox="1"/>
                <p:nvPr/>
              </p:nvSpPr>
              <p:spPr>
                <a:xfrm>
                  <a:off x="2286594" y="4379227"/>
                  <a:ext cx="50276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𝜏</m:t>
                            </m:r>
                          </m:e>
                          <m:sub>
                            <m:r>
                              <a:rPr lang="en-US" sz="3200" b="0" i="1" smtClean="0">
                                <a:solidFill>
                                  <a:schemeClr val="bg1"/>
                                </a:solidFill>
                                <a:latin typeface="Cambria Math" panose="02040503050406030204" pitchFamily="18" charset="0"/>
                              </a:rPr>
                              <m:t>𝑥</m:t>
                            </m:r>
                          </m:sub>
                        </m:sSub>
                      </m:oMath>
                    </m:oMathPara>
                  </a14:m>
                  <a:endParaRPr lang="en-IL" dirty="0">
                    <a:solidFill>
                      <a:schemeClr val="bg1"/>
                    </a:solidFill>
                  </a:endParaRPr>
                </a:p>
              </p:txBody>
            </p:sp>
          </mc:Choice>
          <mc:Fallback xmlns="">
            <p:sp>
              <p:nvSpPr>
                <p:cNvPr id="43" name="TextBox 42">
                  <a:extLst>
                    <a:ext uri="{FF2B5EF4-FFF2-40B4-BE49-F238E27FC236}">
                      <a16:creationId xmlns:a16="http://schemas.microsoft.com/office/drawing/2014/main" id="{9453F0EA-2163-451A-B8B7-62D4B5C16D0A}"/>
                    </a:ext>
                  </a:extLst>
                </p:cNvPr>
                <p:cNvSpPr txBox="1">
                  <a:spLocks noRot="1" noChangeAspect="1" noMove="1" noResize="1" noEditPoints="1" noAdjustHandles="1" noChangeArrowheads="1" noChangeShapeType="1" noTextEdit="1"/>
                </p:cNvSpPr>
                <p:nvPr/>
              </p:nvSpPr>
              <p:spPr>
                <a:xfrm>
                  <a:off x="2286594" y="4379227"/>
                  <a:ext cx="502766" cy="492443"/>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E46992CE-A7C8-4CC7-96C6-9DD7395260E5}"/>
                    </a:ext>
                  </a:extLst>
                </p:cNvPr>
                <p:cNvSpPr txBox="1"/>
                <p:nvPr/>
              </p:nvSpPr>
              <p:spPr>
                <a:xfrm>
                  <a:off x="1102668" y="3351431"/>
                  <a:ext cx="514885"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𝜏</m:t>
                            </m:r>
                          </m:e>
                          <m:sub>
                            <m:r>
                              <a:rPr lang="en-US" sz="3200" b="0" i="1" smtClean="0">
                                <a:solidFill>
                                  <a:schemeClr val="bg1"/>
                                </a:solidFill>
                                <a:latin typeface="Cambria Math" panose="02040503050406030204" pitchFamily="18" charset="0"/>
                              </a:rPr>
                              <m:t>𝑦</m:t>
                            </m:r>
                          </m:sub>
                        </m:sSub>
                      </m:oMath>
                    </m:oMathPara>
                  </a14:m>
                  <a:endParaRPr lang="en-IL" dirty="0">
                    <a:solidFill>
                      <a:schemeClr val="bg1"/>
                    </a:solidFill>
                  </a:endParaRPr>
                </a:p>
              </p:txBody>
            </p:sp>
          </mc:Choice>
          <mc:Fallback xmlns="">
            <p:sp>
              <p:nvSpPr>
                <p:cNvPr id="44" name="TextBox 43">
                  <a:extLst>
                    <a:ext uri="{FF2B5EF4-FFF2-40B4-BE49-F238E27FC236}">
                      <a16:creationId xmlns:a16="http://schemas.microsoft.com/office/drawing/2014/main" id="{B03F368A-8F32-4E37-971E-72E267C75890}"/>
                    </a:ext>
                  </a:extLst>
                </p:cNvPr>
                <p:cNvSpPr txBox="1">
                  <a:spLocks noRot="1" noChangeAspect="1" noMove="1" noResize="1" noEditPoints="1" noAdjustHandles="1" noChangeArrowheads="1" noChangeShapeType="1" noTextEdit="1"/>
                </p:cNvSpPr>
                <p:nvPr/>
              </p:nvSpPr>
              <p:spPr>
                <a:xfrm>
                  <a:off x="1102668" y="3351431"/>
                  <a:ext cx="514885" cy="531299"/>
                </a:xfrm>
                <a:prstGeom prst="rect">
                  <a:avLst/>
                </a:prstGeom>
                <a:blipFill>
                  <a:blip r:embed="rId8"/>
                  <a:stretch>
                    <a:fillRect b="-1149"/>
                  </a:stretch>
                </a:blipFill>
              </p:spPr>
              <p:txBody>
                <a:bodyPr/>
                <a:lstStyle/>
                <a:p>
                  <a:r>
                    <a:rPr lang="en-IL">
                      <a:noFill/>
                    </a:rPr>
                    <a:t> </a:t>
                  </a:r>
                </a:p>
              </p:txBody>
            </p:sp>
          </mc:Fallback>
        </mc:AlternateContent>
      </p:grpSp>
      <p:grpSp>
        <p:nvGrpSpPr>
          <p:cNvPr id="106" name="Group 105">
            <a:extLst>
              <a:ext uri="{FF2B5EF4-FFF2-40B4-BE49-F238E27FC236}">
                <a16:creationId xmlns:a16="http://schemas.microsoft.com/office/drawing/2014/main" id="{86540992-727F-4E35-A1A2-3044ADBDFEE5}"/>
              </a:ext>
            </a:extLst>
          </p:cNvPr>
          <p:cNvGrpSpPr/>
          <p:nvPr/>
        </p:nvGrpSpPr>
        <p:grpSpPr>
          <a:xfrm>
            <a:off x="4494990" y="1841706"/>
            <a:ext cx="2287173" cy="2243138"/>
            <a:chOff x="862627" y="2337378"/>
            <a:chExt cx="2571083" cy="2521582"/>
          </a:xfrm>
          <a:scene3d>
            <a:camera prst="isometricLeftDown"/>
            <a:lightRig rig="threePt" dir="t"/>
          </a:scene3d>
        </p:grpSpPr>
        <p:cxnSp>
          <p:nvCxnSpPr>
            <p:cNvPr id="107" name="Straight Arrow Connector 106">
              <a:extLst>
                <a:ext uri="{FF2B5EF4-FFF2-40B4-BE49-F238E27FC236}">
                  <a16:creationId xmlns:a16="http://schemas.microsoft.com/office/drawing/2014/main" id="{77D4045E-8810-4180-96F0-76240C265F17}"/>
                </a:ext>
              </a:extLst>
            </p:cNvPr>
            <p:cNvCxnSpPr/>
            <p:nvPr/>
          </p:nvCxnSpPr>
          <p:spPr>
            <a:xfrm flipV="1">
              <a:off x="1056443" y="2870924"/>
              <a:ext cx="0" cy="1905262"/>
            </a:xfrm>
            <a:prstGeom prst="straightConnector1">
              <a:avLst/>
            </a:prstGeom>
            <a:ln w="28575">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1401776-89A7-4760-A370-E13B9B6CDA94}"/>
                </a:ext>
              </a:extLst>
            </p:cNvPr>
            <p:cNvCxnSpPr>
              <a:cxnSpLocks/>
            </p:cNvCxnSpPr>
            <p:nvPr/>
          </p:nvCxnSpPr>
          <p:spPr>
            <a:xfrm>
              <a:off x="1056443" y="4760248"/>
              <a:ext cx="1832308" cy="0"/>
            </a:xfrm>
            <a:prstGeom prst="straightConnector1">
              <a:avLst/>
            </a:prstGeom>
            <a:ln w="28575">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C3A133D-E6D3-4FD4-BE28-D58B6D61C1F1}"/>
                    </a:ext>
                  </a:extLst>
                </p:cNvPr>
                <p:cNvSpPr txBox="1"/>
                <p:nvPr/>
              </p:nvSpPr>
              <p:spPr>
                <a:xfrm>
                  <a:off x="2919723" y="4366517"/>
                  <a:ext cx="51398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𝑣</m:t>
                            </m:r>
                          </m:e>
                          <m:sub>
                            <m:r>
                              <a:rPr lang="en-US" sz="3200" b="0" i="1" smtClean="0">
                                <a:solidFill>
                                  <a:schemeClr val="bg1"/>
                                </a:solidFill>
                                <a:latin typeface="Cambria Math" panose="02040503050406030204" pitchFamily="18" charset="0"/>
                              </a:rPr>
                              <m:t>𝑥</m:t>
                            </m:r>
                          </m:sub>
                        </m:sSub>
                      </m:oMath>
                    </m:oMathPara>
                  </a14:m>
                  <a:endParaRPr lang="en-IL" dirty="0"/>
                </a:p>
              </p:txBody>
            </p:sp>
          </mc:Choice>
          <mc:Fallback xmlns="">
            <p:sp>
              <p:nvSpPr>
                <p:cNvPr id="51" name="TextBox 50">
                  <a:extLst>
                    <a:ext uri="{FF2B5EF4-FFF2-40B4-BE49-F238E27FC236}">
                      <a16:creationId xmlns:a16="http://schemas.microsoft.com/office/drawing/2014/main" id="{58C8F0C3-3340-4536-AC6C-7C231AE99844}"/>
                    </a:ext>
                  </a:extLst>
                </p:cNvPr>
                <p:cNvSpPr txBox="1">
                  <a:spLocks noRot="1" noChangeAspect="1" noMove="1" noResize="1" noEditPoints="1" noAdjustHandles="1" noChangeArrowheads="1" noChangeShapeType="1" noTextEdit="1"/>
                </p:cNvSpPr>
                <p:nvPr/>
              </p:nvSpPr>
              <p:spPr>
                <a:xfrm>
                  <a:off x="2919723" y="4366517"/>
                  <a:ext cx="513987" cy="492443"/>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AD3C9957-FF90-42DA-823F-FEEBF25247FB}"/>
                    </a:ext>
                  </a:extLst>
                </p:cNvPr>
                <p:cNvSpPr txBox="1"/>
                <p:nvPr/>
              </p:nvSpPr>
              <p:spPr>
                <a:xfrm>
                  <a:off x="862627" y="2337378"/>
                  <a:ext cx="526105"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𝑣</m:t>
                            </m:r>
                          </m:e>
                          <m:sub>
                            <m:r>
                              <a:rPr lang="en-US" sz="3200" b="0" i="1" smtClean="0">
                                <a:solidFill>
                                  <a:schemeClr val="bg1"/>
                                </a:solidFill>
                                <a:latin typeface="Cambria Math" panose="02040503050406030204" pitchFamily="18" charset="0"/>
                              </a:rPr>
                              <m:t>𝑦</m:t>
                            </m:r>
                          </m:sub>
                        </m:sSub>
                      </m:oMath>
                    </m:oMathPara>
                  </a14:m>
                  <a:endParaRPr lang="en-IL" dirty="0"/>
                </a:p>
              </p:txBody>
            </p:sp>
          </mc:Choice>
          <mc:Fallback xmlns="">
            <p:sp>
              <p:nvSpPr>
                <p:cNvPr id="52" name="TextBox 51">
                  <a:extLst>
                    <a:ext uri="{FF2B5EF4-FFF2-40B4-BE49-F238E27FC236}">
                      <a16:creationId xmlns:a16="http://schemas.microsoft.com/office/drawing/2014/main" id="{627B7785-922F-4581-BB47-88DC22E1D877}"/>
                    </a:ext>
                  </a:extLst>
                </p:cNvPr>
                <p:cNvSpPr txBox="1">
                  <a:spLocks noRot="1" noChangeAspect="1" noMove="1" noResize="1" noEditPoints="1" noAdjustHandles="1" noChangeArrowheads="1" noChangeShapeType="1" noTextEdit="1"/>
                </p:cNvSpPr>
                <p:nvPr/>
              </p:nvSpPr>
              <p:spPr>
                <a:xfrm>
                  <a:off x="862627" y="2337378"/>
                  <a:ext cx="526105" cy="531299"/>
                </a:xfrm>
                <a:prstGeom prst="rect">
                  <a:avLst/>
                </a:prstGeom>
                <a:blipFill>
                  <a:blip r:embed="rId11"/>
                  <a:stretch>
                    <a:fillRect/>
                  </a:stretch>
                </a:blipFill>
              </p:spPr>
              <p:txBody>
                <a:bodyPr/>
                <a:lstStyle/>
                <a:p>
                  <a:r>
                    <a:rPr lang="en-IL">
                      <a:noFill/>
                    </a:rPr>
                    <a:t> </a:t>
                  </a:r>
                </a:p>
              </p:txBody>
            </p:sp>
          </mc:Fallback>
        </mc:AlternateContent>
      </p:grpSp>
      <p:pic>
        <p:nvPicPr>
          <p:cNvPr id="539" name="Picture 538">
            <a:extLst>
              <a:ext uri="{FF2B5EF4-FFF2-40B4-BE49-F238E27FC236}">
                <a16:creationId xmlns:a16="http://schemas.microsoft.com/office/drawing/2014/main" id="{B3718A8A-3320-445C-952D-AE97C64DFA5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88041" y="2630766"/>
            <a:ext cx="3000457" cy="3000457"/>
          </a:xfrm>
          <a:prstGeom prst="rect">
            <a:avLst/>
          </a:prstGeom>
          <a:scene3d>
            <a:camera prst="isometricLeftDown"/>
            <a:lightRig rig="threePt" dir="t"/>
          </a:scene3d>
          <a:sp3d extrusionH="127000" contourW="12700">
            <a:extrusionClr>
              <a:srgbClr val="00FF00"/>
            </a:extrusionClr>
            <a:contourClr>
              <a:schemeClr val="tx1"/>
            </a:contourClr>
          </a:sp3d>
        </p:spPr>
      </p:pic>
      <p:grpSp>
        <p:nvGrpSpPr>
          <p:cNvPr id="135" name="Group 134">
            <a:extLst>
              <a:ext uri="{FF2B5EF4-FFF2-40B4-BE49-F238E27FC236}">
                <a16:creationId xmlns:a16="http://schemas.microsoft.com/office/drawing/2014/main" id="{2EF18F15-8EE6-474B-88F8-A4080229573C}"/>
              </a:ext>
            </a:extLst>
          </p:cNvPr>
          <p:cNvGrpSpPr/>
          <p:nvPr/>
        </p:nvGrpSpPr>
        <p:grpSpPr>
          <a:xfrm>
            <a:off x="5368679" y="3346641"/>
            <a:ext cx="1732917" cy="1520239"/>
            <a:chOff x="1056443" y="3351431"/>
            <a:chExt cx="1732917" cy="1520239"/>
          </a:xfrm>
          <a:scene3d>
            <a:camera prst="isometricLeftDown"/>
            <a:lightRig rig="threePt" dir="t"/>
          </a:scene3d>
        </p:grpSpPr>
        <p:cxnSp>
          <p:nvCxnSpPr>
            <p:cNvPr id="136" name="Straight Arrow Connector 135">
              <a:extLst>
                <a:ext uri="{FF2B5EF4-FFF2-40B4-BE49-F238E27FC236}">
                  <a16:creationId xmlns:a16="http://schemas.microsoft.com/office/drawing/2014/main" id="{70CE173B-5A59-4610-8025-01172E07743E}"/>
                </a:ext>
              </a:extLst>
            </p:cNvPr>
            <p:cNvCxnSpPr>
              <a:cxnSpLocks/>
            </p:cNvCxnSpPr>
            <p:nvPr/>
          </p:nvCxnSpPr>
          <p:spPr>
            <a:xfrm flipV="1">
              <a:off x="1056443" y="3688254"/>
              <a:ext cx="0" cy="1087932"/>
            </a:xfrm>
            <a:prstGeom prst="straightConnector1">
              <a:avLst/>
            </a:prstGeom>
            <a:ln w="28575">
              <a:solidFill>
                <a:srgbClr val="00FF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4F96204-AABC-4FAD-92B4-AD77A423DB72}"/>
                </a:ext>
              </a:extLst>
            </p:cNvPr>
            <p:cNvCxnSpPr>
              <a:cxnSpLocks/>
            </p:cNvCxnSpPr>
            <p:nvPr/>
          </p:nvCxnSpPr>
          <p:spPr>
            <a:xfrm>
              <a:off x="1056443" y="4752628"/>
              <a:ext cx="1220557" cy="0"/>
            </a:xfrm>
            <a:prstGeom prst="straightConnector1">
              <a:avLst/>
            </a:prstGeom>
            <a:ln w="28575">
              <a:solidFill>
                <a:srgbClr val="00FF00"/>
              </a:solidFill>
              <a:headEnd type="none"/>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F55223A4-024D-4481-8AC8-1ED2F78F9BAF}"/>
                    </a:ext>
                  </a:extLst>
                </p:cNvPr>
                <p:cNvSpPr txBox="1"/>
                <p:nvPr/>
              </p:nvSpPr>
              <p:spPr>
                <a:xfrm>
                  <a:off x="2286594" y="4379227"/>
                  <a:ext cx="50276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𝜏</m:t>
                            </m:r>
                          </m:e>
                          <m:sub>
                            <m:r>
                              <a:rPr lang="en-US" sz="3200" b="0" i="1" smtClean="0">
                                <a:solidFill>
                                  <a:schemeClr val="bg1"/>
                                </a:solidFill>
                                <a:latin typeface="Cambria Math" panose="02040503050406030204" pitchFamily="18" charset="0"/>
                              </a:rPr>
                              <m:t>𝑥</m:t>
                            </m:r>
                          </m:sub>
                        </m:sSub>
                      </m:oMath>
                    </m:oMathPara>
                  </a14:m>
                  <a:endParaRPr lang="en-IL" dirty="0">
                    <a:solidFill>
                      <a:schemeClr val="bg1"/>
                    </a:solidFill>
                  </a:endParaRPr>
                </a:p>
              </p:txBody>
            </p:sp>
          </mc:Choice>
          <mc:Fallback xmlns="">
            <p:sp>
              <p:nvSpPr>
                <p:cNvPr id="56" name="TextBox 55">
                  <a:extLst>
                    <a:ext uri="{FF2B5EF4-FFF2-40B4-BE49-F238E27FC236}">
                      <a16:creationId xmlns:a16="http://schemas.microsoft.com/office/drawing/2014/main" id="{47E25857-3D81-44EC-9EFA-EF33C1A9C22F}"/>
                    </a:ext>
                  </a:extLst>
                </p:cNvPr>
                <p:cNvSpPr txBox="1">
                  <a:spLocks noRot="1" noChangeAspect="1" noMove="1" noResize="1" noEditPoints="1" noAdjustHandles="1" noChangeArrowheads="1" noChangeShapeType="1" noTextEdit="1"/>
                </p:cNvSpPr>
                <p:nvPr/>
              </p:nvSpPr>
              <p:spPr>
                <a:xfrm>
                  <a:off x="2286594" y="4379227"/>
                  <a:ext cx="502766" cy="492443"/>
                </a:xfrm>
                <a:prstGeom prst="rect">
                  <a:avLst/>
                </a:prstGeom>
                <a:blipFill>
                  <a:blip r:embed="rId1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B2D0C65D-B20A-4BD6-B30C-9D149286BBB4}"/>
                    </a:ext>
                  </a:extLst>
                </p:cNvPr>
                <p:cNvSpPr txBox="1"/>
                <p:nvPr/>
              </p:nvSpPr>
              <p:spPr>
                <a:xfrm>
                  <a:off x="1102668" y="3351431"/>
                  <a:ext cx="514885"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𝜏</m:t>
                            </m:r>
                          </m:e>
                          <m:sub>
                            <m:r>
                              <a:rPr lang="en-US" sz="3200" b="0" i="1" smtClean="0">
                                <a:solidFill>
                                  <a:schemeClr val="bg1"/>
                                </a:solidFill>
                                <a:latin typeface="Cambria Math" panose="02040503050406030204" pitchFamily="18" charset="0"/>
                              </a:rPr>
                              <m:t>𝑦</m:t>
                            </m:r>
                          </m:sub>
                        </m:sSub>
                      </m:oMath>
                    </m:oMathPara>
                  </a14:m>
                  <a:endParaRPr lang="en-IL" dirty="0">
                    <a:solidFill>
                      <a:schemeClr val="bg1"/>
                    </a:solidFill>
                  </a:endParaRPr>
                </a:p>
              </p:txBody>
            </p:sp>
          </mc:Choice>
          <mc:Fallback xmlns="">
            <p:sp>
              <p:nvSpPr>
                <p:cNvPr id="57" name="TextBox 56">
                  <a:extLst>
                    <a:ext uri="{FF2B5EF4-FFF2-40B4-BE49-F238E27FC236}">
                      <a16:creationId xmlns:a16="http://schemas.microsoft.com/office/drawing/2014/main" id="{1FADC811-A4A5-4B41-89F8-A0663BA0B932}"/>
                    </a:ext>
                  </a:extLst>
                </p:cNvPr>
                <p:cNvSpPr txBox="1">
                  <a:spLocks noRot="1" noChangeAspect="1" noMove="1" noResize="1" noEditPoints="1" noAdjustHandles="1" noChangeArrowheads="1" noChangeShapeType="1" noTextEdit="1"/>
                </p:cNvSpPr>
                <p:nvPr/>
              </p:nvSpPr>
              <p:spPr>
                <a:xfrm>
                  <a:off x="1102668" y="3351431"/>
                  <a:ext cx="514885" cy="531299"/>
                </a:xfrm>
                <a:prstGeom prst="rect">
                  <a:avLst/>
                </a:prstGeom>
                <a:blipFill>
                  <a:blip r:embed="rId15"/>
                  <a:stretch>
                    <a:fillRect b="-1149"/>
                  </a:stretch>
                </a:blipFill>
              </p:spPr>
              <p:txBody>
                <a:bodyPr/>
                <a:lstStyle/>
                <a:p>
                  <a:r>
                    <a:rPr lang="en-IL">
                      <a:noFill/>
                    </a:rPr>
                    <a:t> </a:t>
                  </a:r>
                </a:p>
              </p:txBody>
            </p:sp>
          </mc:Fallback>
        </mc:AlternateContent>
      </p:gr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59EFE33E-A278-4C21-920F-D747F7A42DE0}"/>
                  </a:ext>
                </a:extLst>
              </p:cNvPr>
              <p:cNvSpPr txBox="1"/>
              <p:nvPr/>
            </p:nvSpPr>
            <p:spPr>
              <a:xfrm>
                <a:off x="4495251" y="2308293"/>
                <a:ext cx="745126" cy="923330"/>
              </a:xfrm>
              <a:prstGeom prst="rect">
                <a:avLst/>
              </a:prstGeom>
              <a:noFill/>
              <a:scene3d>
                <a:camera prst="isometricLeftDown"/>
                <a:lightRig rig="threePt" dir="t"/>
              </a:scene3d>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6000" b="0" i="1" smtClean="0">
                              <a:solidFill>
                                <a:srgbClr val="00FF00"/>
                              </a:solidFill>
                              <a:latin typeface="Cambria Math" panose="02040503050406030204" pitchFamily="18" charset="0"/>
                            </a:rPr>
                          </m:ctrlPr>
                        </m:sSupPr>
                        <m:e>
                          <m:r>
                            <a:rPr lang="en-US" sz="6000" b="0" i="1" smtClean="0">
                              <a:solidFill>
                                <a:srgbClr val="00FF00"/>
                              </a:solidFill>
                              <a:latin typeface="Cambria Math" panose="02040503050406030204" pitchFamily="18" charset="0"/>
                            </a:rPr>
                            <m:t>𝐼</m:t>
                          </m:r>
                        </m:e>
                        <m:sup>
                          <m:r>
                            <a:rPr lang="en-US" sz="6000" b="0" i="1" smtClean="0">
                              <a:solidFill>
                                <a:srgbClr val="00FF00"/>
                              </a:solidFill>
                              <a:latin typeface="Cambria Math" panose="02040503050406030204" pitchFamily="18" charset="0"/>
                            </a:rPr>
                            <m:t>2</m:t>
                          </m:r>
                        </m:sup>
                      </m:sSup>
                    </m:oMath>
                  </m:oMathPara>
                </a14:m>
                <a:endParaRPr lang="en-IL" sz="6000" dirty="0">
                  <a:solidFill>
                    <a:srgbClr val="00FF00"/>
                  </a:solidFill>
                </a:endParaRPr>
              </a:p>
            </p:txBody>
          </p:sp>
        </mc:Choice>
        <mc:Fallback xmlns="">
          <p:sp>
            <p:nvSpPr>
              <p:cNvPr id="112" name="TextBox 111">
                <a:extLst>
                  <a:ext uri="{FF2B5EF4-FFF2-40B4-BE49-F238E27FC236}">
                    <a16:creationId xmlns:a16="http://schemas.microsoft.com/office/drawing/2014/main" id="{59EFE33E-A278-4C21-920F-D747F7A42DE0}"/>
                  </a:ext>
                </a:extLst>
              </p:cNvPr>
              <p:cNvSpPr txBox="1">
                <a:spLocks noRot="1" noChangeAspect="1" noMove="1" noResize="1" noEditPoints="1" noAdjustHandles="1" noChangeArrowheads="1" noChangeShapeType="1" noTextEdit="1"/>
              </p:cNvSpPr>
              <p:nvPr/>
            </p:nvSpPr>
            <p:spPr>
              <a:xfrm>
                <a:off x="4495251" y="2308293"/>
                <a:ext cx="745126" cy="923330"/>
              </a:xfrm>
              <a:prstGeom prst="rect">
                <a:avLst/>
              </a:prstGeom>
              <a:blipFill>
                <a:blip r:embed="rId16"/>
                <a:stretch>
                  <a:fillRect/>
                </a:stretch>
              </a:blipFill>
            </p:spPr>
            <p:txBody>
              <a:bodyPr/>
              <a:lstStyle/>
              <a:p>
                <a:r>
                  <a:rPr lang="en-IL">
                    <a:noFill/>
                  </a:rPr>
                  <a:t> </a:t>
                </a:r>
              </a:p>
            </p:txBody>
          </p:sp>
        </mc:Fallback>
      </mc:AlternateContent>
      <p:grpSp>
        <p:nvGrpSpPr>
          <p:cNvPr id="101" name="Group 100">
            <a:extLst>
              <a:ext uri="{FF2B5EF4-FFF2-40B4-BE49-F238E27FC236}">
                <a16:creationId xmlns:a16="http://schemas.microsoft.com/office/drawing/2014/main" id="{6C3B2A8F-A25F-4313-8E73-C70E45C6E37D}"/>
              </a:ext>
            </a:extLst>
          </p:cNvPr>
          <p:cNvGrpSpPr/>
          <p:nvPr/>
        </p:nvGrpSpPr>
        <p:grpSpPr>
          <a:xfrm>
            <a:off x="4331193" y="3096126"/>
            <a:ext cx="2232792" cy="2189804"/>
            <a:chOff x="862627" y="2337378"/>
            <a:chExt cx="2571083" cy="2521582"/>
          </a:xfrm>
          <a:scene3d>
            <a:camera prst="isometricLeftDown"/>
            <a:lightRig rig="threePt" dir="t"/>
          </a:scene3d>
        </p:grpSpPr>
        <p:cxnSp>
          <p:nvCxnSpPr>
            <p:cNvPr id="102" name="Straight Arrow Connector 101">
              <a:extLst>
                <a:ext uri="{FF2B5EF4-FFF2-40B4-BE49-F238E27FC236}">
                  <a16:creationId xmlns:a16="http://schemas.microsoft.com/office/drawing/2014/main" id="{A7E6F3BA-B338-4DC4-81B1-52EFBE0FD437}"/>
                </a:ext>
              </a:extLst>
            </p:cNvPr>
            <p:cNvCxnSpPr/>
            <p:nvPr/>
          </p:nvCxnSpPr>
          <p:spPr>
            <a:xfrm flipV="1">
              <a:off x="1056443" y="2870924"/>
              <a:ext cx="0" cy="1905262"/>
            </a:xfrm>
            <a:prstGeom prst="straightConnector1">
              <a:avLst/>
            </a:prstGeom>
            <a:ln w="28575">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2567A62-119B-447C-B795-8DD3677DB59E}"/>
                </a:ext>
              </a:extLst>
            </p:cNvPr>
            <p:cNvCxnSpPr>
              <a:cxnSpLocks/>
            </p:cNvCxnSpPr>
            <p:nvPr/>
          </p:nvCxnSpPr>
          <p:spPr>
            <a:xfrm>
              <a:off x="1056443" y="4760248"/>
              <a:ext cx="1832308" cy="0"/>
            </a:xfrm>
            <a:prstGeom prst="straightConnector1">
              <a:avLst/>
            </a:prstGeom>
            <a:ln w="28575">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39FAB03E-4161-46E2-A18F-AA8679FC857A}"/>
                    </a:ext>
                  </a:extLst>
                </p:cNvPr>
                <p:cNvSpPr txBox="1"/>
                <p:nvPr/>
              </p:nvSpPr>
              <p:spPr>
                <a:xfrm>
                  <a:off x="2919723" y="4366517"/>
                  <a:ext cx="51398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𝑣</m:t>
                            </m:r>
                          </m:e>
                          <m:sub>
                            <m:r>
                              <a:rPr lang="en-US" sz="3200" b="0" i="1" smtClean="0">
                                <a:solidFill>
                                  <a:schemeClr val="bg1"/>
                                </a:solidFill>
                                <a:latin typeface="Cambria Math" panose="02040503050406030204" pitchFamily="18" charset="0"/>
                              </a:rPr>
                              <m:t>𝑥</m:t>
                            </m:r>
                          </m:sub>
                        </m:sSub>
                      </m:oMath>
                    </m:oMathPara>
                  </a14:m>
                  <a:endParaRPr lang="en-IL" dirty="0"/>
                </a:p>
              </p:txBody>
            </p:sp>
          </mc:Choice>
          <mc:Fallback xmlns="">
            <p:sp>
              <p:nvSpPr>
                <p:cNvPr id="51" name="TextBox 50">
                  <a:extLst>
                    <a:ext uri="{FF2B5EF4-FFF2-40B4-BE49-F238E27FC236}">
                      <a16:creationId xmlns:a16="http://schemas.microsoft.com/office/drawing/2014/main" id="{58C8F0C3-3340-4536-AC6C-7C231AE99844}"/>
                    </a:ext>
                  </a:extLst>
                </p:cNvPr>
                <p:cNvSpPr txBox="1">
                  <a:spLocks noRot="1" noChangeAspect="1" noMove="1" noResize="1" noEditPoints="1" noAdjustHandles="1" noChangeArrowheads="1" noChangeShapeType="1" noTextEdit="1"/>
                </p:cNvSpPr>
                <p:nvPr/>
              </p:nvSpPr>
              <p:spPr>
                <a:xfrm>
                  <a:off x="2919723" y="4366517"/>
                  <a:ext cx="513987" cy="492443"/>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3B9DF2ED-6782-49D4-85E0-702546C6550A}"/>
                    </a:ext>
                  </a:extLst>
                </p:cNvPr>
                <p:cNvSpPr txBox="1"/>
                <p:nvPr/>
              </p:nvSpPr>
              <p:spPr>
                <a:xfrm>
                  <a:off x="862627" y="2337378"/>
                  <a:ext cx="526105"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𝑣</m:t>
                            </m:r>
                          </m:e>
                          <m:sub>
                            <m:r>
                              <a:rPr lang="en-US" sz="3200" b="0" i="1" smtClean="0">
                                <a:solidFill>
                                  <a:schemeClr val="bg1"/>
                                </a:solidFill>
                                <a:latin typeface="Cambria Math" panose="02040503050406030204" pitchFamily="18" charset="0"/>
                              </a:rPr>
                              <m:t>𝑦</m:t>
                            </m:r>
                          </m:sub>
                        </m:sSub>
                      </m:oMath>
                    </m:oMathPara>
                  </a14:m>
                  <a:endParaRPr lang="en-IL" dirty="0"/>
                </a:p>
              </p:txBody>
            </p:sp>
          </mc:Choice>
          <mc:Fallback xmlns="">
            <p:sp>
              <p:nvSpPr>
                <p:cNvPr id="52" name="TextBox 51">
                  <a:extLst>
                    <a:ext uri="{FF2B5EF4-FFF2-40B4-BE49-F238E27FC236}">
                      <a16:creationId xmlns:a16="http://schemas.microsoft.com/office/drawing/2014/main" id="{627B7785-922F-4581-BB47-88DC22E1D877}"/>
                    </a:ext>
                  </a:extLst>
                </p:cNvPr>
                <p:cNvSpPr txBox="1">
                  <a:spLocks noRot="1" noChangeAspect="1" noMove="1" noResize="1" noEditPoints="1" noAdjustHandles="1" noChangeArrowheads="1" noChangeShapeType="1" noTextEdit="1"/>
                </p:cNvSpPr>
                <p:nvPr/>
              </p:nvSpPr>
              <p:spPr>
                <a:xfrm>
                  <a:off x="862627" y="2337378"/>
                  <a:ext cx="526105" cy="531299"/>
                </a:xfrm>
                <a:prstGeom prst="rect">
                  <a:avLst/>
                </a:prstGeom>
                <a:blipFill>
                  <a:blip r:embed="rId11"/>
                  <a:stretch>
                    <a:fillRect/>
                  </a:stretch>
                </a:blipFill>
              </p:spPr>
              <p:txBody>
                <a:bodyPr/>
                <a:lstStyle/>
                <a:p>
                  <a:r>
                    <a:rPr lang="en-IL">
                      <a:noFill/>
                    </a:rPr>
                    <a:t> </a:t>
                  </a:r>
                </a:p>
              </p:txBody>
            </p:sp>
          </mc:Fallback>
        </mc:AlternateContent>
      </p:gr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13</a:t>
            </a:fld>
            <a:endParaRPr lang="he-IL" dirty="0"/>
          </a:p>
        </p:txBody>
      </p:sp>
      <p:sp>
        <p:nvSpPr>
          <p:cNvPr id="204" name="Title 1">
            <a:extLst>
              <a:ext uri="{FF2B5EF4-FFF2-40B4-BE49-F238E27FC236}">
                <a16:creationId xmlns:a16="http://schemas.microsoft.com/office/drawing/2014/main" id="{10D8FB57-CB74-4EF8-AB14-1B2E38562746}"/>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Correlation measurement</a:t>
            </a:r>
          </a:p>
        </p:txBody>
      </p:sp>
      <p:cxnSp>
        <p:nvCxnSpPr>
          <p:cNvPr id="540" name="Straight Connector 539">
            <a:extLst>
              <a:ext uri="{FF2B5EF4-FFF2-40B4-BE49-F238E27FC236}">
                <a16:creationId xmlns:a16="http://schemas.microsoft.com/office/drawing/2014/main" id="{998141E7-EC0F-4844-BC35-B401555BA769}"/>
              </a:ext>
            </a:extLst>
          </p:cNvPr>
          <p:cNvCxnSpPr>
            <a:cxnSpLocks/>
          </p:cNvCxnSpPr>
          <p:nvPr/>
        </p:nvCxnSpPr>
        <p:spPr>
          <a:xfrm flipH="1" flipV="1">
            <a:off x="2693854" y="4794049"/>
            <a:ext cx="1907084" cy="849585"/>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946C34C9-95CD-414F-882B-72EF13FD8AE8}"/>
              </a:ext>
            </a:extLst>
          </p:cNvPr>
          <p:cNvCxnSpPr>
            <a:cxnSpLocks/>
          </p:cNvCxnSpPr>
          <p:nvPr/>
        </p:nvCxnSpPr>
        <p:spPr>
          <a:xfrm flipH="1">
            <a:off x="2659923" y="3116835"/>
            <a:ext cx="1507430" cy="1544029"/>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14E53FC9-F565-4576-B5BA-28D27DCBD4DE}"/>
              </a:ext>
            </a:extLst>
          </p:cNvPr>
          <p:cNvCxnSpPr>
            <a:cxnSpLocks/>
          </p:cNvCxnSpPr>
          <p:nvPr/>
        </p:nvCxnSpPr>
        <p:spPr>
          <a:xfrm flipH="1">
            <a:off x="2602193" y="2993566"/>
            <a:ext cx="401756" cy="1658507"/>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40887886-8B62-4112-BE8D-10FB864FD884}"/>
              </a:ext>
            </a:extLst>
          </p:cNvPr>
          <p:cNvCxnSpPr>
            <a:cxnSpLocks/>
          </p:cNvCxnSpPr>
          <p:nvPr/>
        </p:nvCxnSpPr>
        <p:spPr>
          <a:xfrm flipH="1">
            <a:off x="2727013" y="3902921"/>
            <a:ext cx="1389058" cy="815678"/>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4E1871B6-3240-4E96-B100-EF9E53D239EC}"/>
              </a:ext>
            </a:extLst>
          </p:cNvPr>
          <p:cNvCxnSpPr>
            <a:cxnSpLocks/>
          </p:cNvCxnSpPr>
          <p:nvPr/>
        </p:nvCxnSpPr>
        <p:spPr>
          <a:xfrm flipH="1" flipV="1">
            <a:off x="2697137" y="4766637"/>
            <a:ext cx="2284440" cy="116126"/>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559" name="Group 558">
            <a:extLst>
              <a:ext uri="{FF2B5EF4-FFF2-40B4-BE49-F238E27FC236}">
                <a16:creationId xmlns:a16="http://schemas.microsoft.com/office/drawing/2014/main" id="{BA194AB8-007A-42DD-8BA6-13A5731B1AD7}"/>
              </a:ext>
            </a:extLst>
          </p:cNvPr>
          <p:cNvGrpSpPr/>
          <p:nvPr/>
        </p:nvGrpSpPr>
        <p:grpSpPr>
          <a:xfrm>
            <a:off x="2172310" y="2879949"/>
            <a:ext cx="2617487" cy="3053612"/>
            <a:chOff x="1981160" y="2501314"/>
            <a:chExt cx="2617487" cy="3053612"/>
          </a:xfrm>
        </p:grpSpPr>
        <p:sp>
          <p:nvSpPr>
            <p:cNvPr id="560" name="Oval 559">
              <a:extLst>
                <a:ext uri="{FF2B5EF4-FFF2-40B4-BE49-F238E27FC236}">
                  <a16:creationId xmlns:a16="http://schemas.microsoft.com/office/drawing/2014/main" id="{6E9A0899-6030-48D5-A6BD-C4638A83B21B}"/>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1" name="Oval 560">
              <a:extLst>
                <a:ext uri="{FF2B5EF4-FFF2-40B4-BE49-F238E27FC236}">
                  <a16:creationId xmlns:a16="http://schemas.microsoft.com/office/drawing/2014/main" id="{C2394625-FEBB-4DC7-B586-8AFBD085CBA5}"/>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2" name="Oval 561">
              <a:extLst>
                <a:ext uri="{FF2B5EF4-FFF2-40B4-BE49-F238E27FC236}">
                  <a16:creationId xmlns:a16="http://schemas.microsoft.com/office/drawing/2014/main" id="{BB28E6AC-F04D-4CEE-ACF4-408F3400B77B}"/>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3" name="Oval 562">
              <a:extLst>
                <a:ext uri="{FF2B5EF4-FFF2-40B4-BE49-F238E27FC236}">
                  <a16:creationId xmlns:a16="http://schemas.microsoft.com/office/drawing/2014/main" id="{477CFFAF-17A0-42F2-AD54-BF58ADD55E6F}"/>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4" name="Oval 563">
              <a:extLst>
                <a:ext uri="{FF2B5EF4-FFF2-40B4-BE49-F238E27FC236}">
                  <a16:creationId xmlns:a16="http://schemas.microsoft.com/office/drawing/2014/main" id="{C918CC86-0AB2-4A5A-9516-DD8A73483B48}"/>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5" name="Oval 564">
              <a:extLst>
                <a:ext uri="{FF2B5EF4-FFF2-40B4-BE49-F238E27FC236}">
                  <a16:creationId xmlns:a16="http://schemas.microsoft.com/office/drawing/2014/main" id="{0D250B22-1C7B-4152-8348-8CB53F7D66BB}"/>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6" name="Oval 565">
              <a:extLst>
                <a:ext uri="{FF2B5EF4-FFF2-40B4-BE49-F238E27FC236}">
                  <a16:creationId xmlns:a16="http://schemas.microsoft.com/office/drawing/2014/main" id="{D515D878-D101-4CF2-AD29-290FEA1D7A68}"/>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7" name="Oval 566">
              <a:extLst>
                <a:ext uri="{FF2B5EF4-FFF2-40B4-BE49-F238E27FC236}">
                  <a16:creationId xmlns:a16="http://schemas.microsoft.com/office/drawing/2014/main" id="{40DC2EBD-A70B-4346-8941-C84578869864}"/>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8" name="Oval 567">
              <a:extLst>
                <a:ext uri="{FF2B5EF4-FFF2-40B4-BE49-F238E27FC236}">
                  <a16:creationId xmlns:a16="http://schemas.microsoft.com/office/drawing/2014/main" id="{78A68632-424F-4F52-8B02-F1AA1BE889BE}"/>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9" name="Oval 568">
              <a:extLst>
                <a:ext uri="{FF2B5EF4-FFF2-40B4-BE49-F238E27FC236}">
                  <a16:creationId xmlns:a16="http://schemas.microsoft.com/office/drawing/2014/main" id="{210A1292-8CE3-4D65-AE82-2A8284CCC1D0}"/>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0" name="Oval 569">
              <a:extLst>
                <a:ext uri="{FF2B5EF4-FFF2-40B4-BE49-F238E27FC236}">
                  <a16:creationId xmlns:a16="http://schemas.microsoft.com/office/drawing/2014/main" id="{A65A7C94-7510-43DD-866E-C1EC37E345A7}"/>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1" name="Oval 570">
              <a:extLst>
                <a:ext uri="{FF2B5EF4-FFF2-40B4-BE49-F238E27FC236}">
                  <a16:creationId xmlns:a16="http://schemas.microsoft.com/office/drawing/2014/main" id="{7ADAA2C3-203D-441C-8F68-70FD5319CA18}"/>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2" name="Oval 571">
              <a:extLst>
                <a:ext uri="{FF2B5EF4-FFF2-40B4-BE49-F238E27FC236}">
                  <a16:creationId xmlns:a16="http://schemas.microsoft.com/office/drawing/2014/main" id="{C781C7F3-6561-42E2-9E75-22796258B2FD}"/>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3" name="Oval 572">
              <a:extLst>
                <a:ext uri="{FF2B5EF4-FFF2-40B4-BE49-F238E27FC236}">
                  <a16:creationId xmlns:a16="http://schemas.microsoft.com/office/drawing/2014/main" id="{DE4CC55C-F6EB-495C-A482-5EB3A30593C1}"/>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4" name="Oval 573">
              <a:extLst>
                <a:ext uri="{FF2B5EF4-FFF2-40B4-BE49-F238E27FC236}">
                  <a16:creationId xmlns:a16="http://schemas.microsoft.com/office/drawing/2014/main" id="{6A04C7C3-B604-474C-8E67-CD3B6ED30C2B}"/>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5" name="Oval 574">
              <a:extLst>
                <a:ext uri="{FF2B5EF4-FFF2-40B4-BE49-F238E27FC236}">
                  <a16:creationId xmlns:a16="http://schemas.microsoft.com/office/drawing/2014/main" id="{68DF912E-0FD8-4053-9014-866F794A7C83}"/>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6" name="Oval 575">
              <a:extLst>
                <a:ext uri="{FF2B5EF4-FFF2-40B4-BE49-F238E27FC236}">
                  <a16:creationId xmlns:a16="http://schemas.microsoft.com/office/drawing/2014/main" id="{0C389994-0794-42A3-8F20-77D817990767}"/>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7" name="Oval 576">
              <a:extLst>
                <a:ext uri="{FF2B5EF4-FFF2-40B4-BE49-F238E27FC236}">
                  <a16:creationId xmlns:a16="http://schemas.microsoft.com/office/drawing/2014/main" id="{C5DA127F-3138-4807-85D1-0D0BD5DB53EB}"/>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8" name="Oval 577">
              <a:extLst>
                <a:ext uri="{FF2B5EF4-FFF2-40B4-BE49-F238E27FC236}">
                  <a16:creationId xmlns:a16="http://schemas.microsoft.com/office/drawing/2014/main" id="{8065C946-2625-4DA5-AA70-8C3D812431E2}"/>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9" name="Oval 578">
              <a:extLst>
                <a:ext uri="{FF2B5EF4-FFF2-40B4-BE49-F238E27FC236}">
                  <a16:creationId xmlns:a16="http://schemas.microsoft.com/office/drawing/2014/main" id="{FFD0A985-F4C1-4C7E-AF37-36E15A4A6C33}"/>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0" name="Oval 579">
              <a:extLst>
                <a:ext uri="{FF2B5EF4-FFF2-40B4-BE49-F238E27FC236}">
                  <a16:creationId xmlns:a16="http://schemas.microsoft.com/office/drawing/2014/main" id="{BF968AAE-5260-48EC-8365-970EAA23FADB}"/>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1" name="Oval 580">
              <a:extLst>
                <a:ext uri="{FF2B5EF4-FFF2-40B4-BE49-F238E27FC236}">
                  <a16:creationId xmlns:a16="http://schemas.microsoft.com/office/drawing/2014/main" id="{7A583193-61FE-408F-99A7-847DEB8E19F7}"/>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2" name="Oval 581">
              <a:extLst>
                <a:ext uri="{FF2B5EF4-FFF2-40B4-BE49-F238E27FC236}">
                  <a16:creationId xmlns:a16="http://schemas.microsoft.com/office/drawing/2014/main" id="{2A91A6E4-2CE5-49E1-843D-60412683BA7D}"/>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3" name="Oval 582">
              <a:extLst>
                <a:ext uri="{FF2B5EF4-FFF2-40B4-BE49-F238E27FC236}">
                  <a16:creationId xmlns:a16="http://schemas.microsoft.com/office/drawing/2014/main" id="{CB939C32-E78E-4818-A651-9B2B676176D6}"/>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4" name="Oval 583">
              <a:extLst>
                <a:ext uri="{FF2B5EF4-FFF2-40B4-BE49-F238E27FC236}">
                  <a16:creationId xmlns:a16="http://schemas.microsoft.com/office/drawing/2014/main" id="{5C04C6E3-BB1F-48AA-9A51-F6163CF375C4}"/>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5" name="Oval 584">
              <a:extLst>
                <a:ext uri="{FF2B5EF4-FFF2-40B4-BE49-F238E27FC236}">
                  <a16:creationId xmlns:a16="http://schemas.microsoft.com/office/drawing/2014/main" id="{A5A8B06A-B8CA-4E00-B511-4B3358A4DA21}"/>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6" name="Oval 585">
              <a:extLst>
                <a:ext uri="{FF2B5EF4-FFF2-40B4-BE49-F238E27FC236}">
                  <a16:creationId xmlns:a16="http://schemas.microsoft.com/office/drawing/2014/main" id="{CED5ADFF-1C2D-45CD-8996-473D7BC4E0F0}"/>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7" name="Oval 586">
              <a:extLst>
                <a:ext uri="{FF2B5EF4-FFF2-40B4-BE49-F238E27FC236}">
                  <a16:creationId xmlns:a16="http://schemas.microsoft.com/office/drawing/2014/main" id="{2DC9CADF-661D-4C60-B264-7081BA4F686A}"/>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8" name="Oval 587">
              <a:extLst>
                <a:ext uri="{FF2B5EF4-FFF2-40B4-BE49-F238E27FC236}">
                  <a16:creationId xmlns:a16="http://schemas.microsoft.com/office/drawing/2014/main" id="{987A1FE5-3979-4E87-8601-930F4136A67F}"/>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9" name="Oval 588">
              <a:extLst>
                <a:ext uri="{FF2B5EF4-FFF2-40B4-BE49-F238E27FC236}">
                  <a16:creationId xmlns:a16="http://schemas.microsoft.com/office/drawing/2014/main" id="{45373081-52A6-47F9-9358-7AA585494A0F}"/>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0" name="Oval 589">
              <a:extLst>
                <a:ext uri="{FF2B5EF4-FFF2-40B4-BE49-F238E27FC236}">
                  <a16:creationId xmlns:a16="http://schemas.microsoft.com/office/drawing/2014/main" id="{46F7B3D3-F53E-40CF-AC03-165851979EB8}"/>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1" name="Oval 590">
              <a:extLst>
                <a:ext uri="{FF2B5EF4-FFF2-40B4-BE49-F238E27FC236}">
                  <a16:creationId xmlns:a16="http://schemas.microsoft.com/office/drawing/2014/main" id="{89476DD0-5EF9-427D-9825-B9051C596834}"/>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2" name="Oval 591">
              <a:extLst>
                <a:ext uri="{FF2B5EF4-FFF2-40B4-BE49-F238E27FC236}">
                  <a16:creationId xmlns:a16="http://schemas.microsoft.com/office/drawing/2014/main" id="{4C1946AD-6397-4EA9-B309-B193E4B50EFF}"/>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3" name="Oval 592">
              <a:extLst>
                <a:ext uri="{FF2B5EF4-FFF2-40B4-BE49-F238E27FC236}">
                  <a16:creationId xmlns:a16="http://schemas.microsoft.com/office/drawing/2014/main" id="{8D33E047-622E-4A3D-B918-BCC8BDABA05B}"/>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4" name="Oval 593">
              <a:extLst>
                <a:ext uri="{FF2B5EF4-FFF2-40B4-BE49-F238E27FC236}">
                  <a16:creationId xmlns:a16="http://schemas.microsoft.com/office/drawing/2014/main" id="{8A85239D-B3D2-4AE3-9487-731C4CE3D214}"/>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5" name="Oval 594">
              <a:extLst>
                <a:ext uri="{FF2B5EF4-FFF2-40B4-BE49-F238E27FC236}">
                  <a16:creationId xmlns:a16="http://schemas.microsoft.com/office/drawing/2014/main" id="{B66328C1-EAF1-4CAD-9437-2E0821577D06}"/>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6" name="Oval 595">
              <a:extLst>
                <a:ext uri="{FF2B5EF4-FFF2-40B4-BE49-F238E27FC236}">
                  <a16:creationId xmlns:a16="http://schemas.microsoft.com/office/drawing/2014/main" id="{DDF9710A-5AD7-4F16-8C32-2BF673FC8D15}"/>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7" name="Oval 596">
              <a:extLst>
                <a:ext uri="{FF2B5EF4-FFF2-40B4-BE49-F238E27FC236}">
                  <a16:creationId xmlns:a16="http://schemas.microsoft.com/office/drawing/2014/main" id="{7976F4AD-68D4-4E78-BC14-D490B9AB52A0}"/>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8" name="Oval 597">
              <a:extLst>
                <a:ext uri="{FF2B5EF4-FFF2-40B4-BE49-F238E27FC236}">
                  <a16:creationId xmlns:a16="http://schemas.microsoft.com/office/drawing/2014/main" id="{1F88868B-681B-4767-9F28-651C1D4B9BA3}"/>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9" name="Oval 598">
              <a:extLst>
                <a:ext uri="{FF2B5EF4-FFF2-40B4-BE49-F238E27FC236}">
                  <a16:creationId xmlns:a16="http://schemas.microsoft.com/office/drawing/2014/main" id="{65AEB3F0-F77A-4AD0-8C3C-1E35E432D8A9}"/>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0" name="Oval 599">
              <a:extLst>
                <a:ext uri="{FF2B5EF4-FFF2-40B4-BE49-F238E27FC236}">
                  <a16:creationId xmlns:a16="http://schemas.microsoft.com/office/drawing/2014/main" id="{7DB1E1F3-3303-416B-80CB-890B3AD96DB4}"/>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1" name="Oval 600">
              <a:extLst>
                <a:ext uri="{FF2B5EF4-FFF2-40B4-BE49-F238E27FC236}">
                  <a16:creationId xmlns:a16="http://schemas.microsoft.com/office/drawing/2014/main" id="{635B6EF6-418A-49D8-A76F-C69E7B4C1DCD}"/>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604" name="Group 603">
            <a:extLst>
              <a:ext uri="{FF2B5EF4-FFF2-40B4-BE49-F238E27FC236}">
                <a16:creationId xmlns:a16="http://schemas.microsoft.com/office/drawing/2014/main" id="{D31F4848-A5DC-4841-8FA6-F0F1CA4987FC}"/>
              </a:ext>
            </a:extLst>
          </p:cNvPr>
          <p:cNvGrpSpPr/>
          <p:nvPr/>
        </p:nvGrpSpPr>
        <p:grpSpPr>
          <a:xfrm>
            <a:off x="482424" y="4838891"/>
            <a:ext cx="900079" cy="874097"/>
            <a:chOff x="703633" y="4814637"/>
            <a:chExt cx="930252" cy="941055"/>
          </a:xfrm>
        </p:grpSpPr>
        <mc:AlternateContent xmlns:mc="http://schemas.openxmlformats.org/markup-compatibility/2006" xmlns:a14="http://schemas.microsoft.com/office/drawing/2010/main">
          <mc:Choice Requires="a14">
            <p:sp>
              <p:nvSpPr>
                <p:cNvPr id="605" name="TextBox 604">
                  <a:extLst>
                    <a:ext uri="{FF2B5EF4-FFF2-40B4-BE49-F238E27FC236}">
                      <a16:creationId xmlns:a16="http://schemas.microsoft.com/office/drawing/2014/main" id="{916DD7CF-580C-4535-A248-A73E126D6142}"/>
                    </a:ext>
                  </a:extLst>
                </p:cNvPr>
                <p:cNvSpPr txBox="1"/>
                <p:nvPr/>
              </p:nvSpPr>
              <p:spPr>
                <a:xfrm>
                  <a:off x="703633" y="5201694"/>
                  <a:ext cx="39754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chemeClr val="bg1"/>
                            </a:solidFill>
                            <a:latin typeface="Cambria Math" panose="02040503050406030204" pitchFamily="18" charset="0"/>
                          </a:rPr>
                          <m:t>𝚫</m:t>
                        </m:r>
                      </m:oMath>
                    </m:oMathPara>
                  </a14:m>
                  <a:endParaRPr lang="en-US" sz="3600" b="1" i="1" dirty="0">
                    <a:solidFill>
                      <a:schemeClr val="bg1"/>
                    </a:solidFill>
                    <a:latin typeface="Cambria Math" panose="02040503050406030204" pitchFamily="18" charset="0"/>
                  </a:endParaRPr>
                </a:p>
              </p:txBody>
            </p:sp>
          </mc:Choice>
          <mc:Fallback xmlns="">
            <p:sp>
              <p:nvSpPr>
                <p:cNvPr id="173" name="TextBox 172">
                  <a:extLst>
                    <a:ext uri="{FF2B5EF4-FFF2-40B4-BE49-F238E27FC236}">
                      <a16:creationId xmlns:a16="http://schemas.microsoft.com/office/drawing/2014/main" id="{39FAF2D5-CEAF-400E-B472-14D91D05646B}"/>
                    </a:ext>
                  </a:extLst>
                </p:cNvPr>
                <p:cNvSpPr txBox="1">
                  <a:spLocks noRot="1" noChangeAspect="1" noMove="1" noResize="1" noEditPoints="1" noAdjustHandles="1" noChangeArrowheads="1" noChangeShapeType="1" noTextEdit="1"/>
                </p:cNvSpPr>
                <p:nvPr/>
              </p:nvSpPr>
              <p:spPr>
                <a:xfrm>
                  <a:off x="703633" y="5201694"/>
                  <a:ext cx="397545" cy="553998"/>
                </a:xfrm>
                <a:prstGeom prst="rect">
                  <a:avLst/>
                </a:prstGeom>
                <a:blipFill>
                  <a:blip r:embed="rId17"/>
                  <a:stretch>
                    <a:fillRect/>
                  </a:stretch>
                </a:blipFill>
              </p:spPr>
              <p:txBody>
                <a:bodyPr/>
                <a:lstStyle/>
                <a:p>
                  <a:r>
                    <a:rPr lang="en-IL">
                      <a:noFill/>
                    </a:rPr>
                    <a:t> </a:t>
                  </a:r>
                </a:p>
              </p:txBody>
            </p:sp>
          </mc:Fallback>
        </mc:AlternateContent>
        <p:sp>
          <p:nvSpPr>
            <p:cNvPr id="606" name="Arc 605">
              <a:extLst>
                <a:ext uri="{FF2B5EF4-FFF2-40B4-BE49-F238E27FC236}">
                  <a16:creationId xmlns:a16="http://schemas.microsoft.com/office/drawing/2014/main" id="{744F2AA6-8C65-473A-8A93-695239EA7EA6}"/>
                </a:ext>
              </a:extLst>
            </p:cNvPr>
            <p:cNvSpPr/>
            <p:nvPr/>
          </p:nvSpPr>
          <p:spPr>
            <a:xfrm rot="11169005">
              <a:off x="1182648" y="4814637"/>
              <a:ext cx="451237" cy="768348"/>
            </a:xfrm>
            <a:prstGeom prst="arc">
              <a:avLst>
                <a:gd name="adj1" fmla="val 16200000"/>
                <a:gd name="adj2" fmla="val 79605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cxnSp>
        <p:nvCxnSpPr>
          <p:cNvPr id="607" name="Straight Connector 606">
            <a:extLst>
              <a:ext uri="{FF2B5EF4-FFF2-40B4-BE49-F238E27FC236}">
                <a16:creationId xmlns:a16="http://schemas.microsoft.com/office/drawing/2014/main" id="{BD299191-6E03-4E64-A13A-BCAA72CECBC8}"/>
              </a:ext>
            </a:extLst>
          </p:cNvPr>
          <p:cNvCxnSpPr>
            <a:cxnSpLocks/>
          </p:cNvCxnSpPr>
          <p:nvPr/>
        </p:nvCxnSpPr>
        <p:spPr>
          <a:xfrm flipV="1">
            <a:off x="699044" y="2419350"/>
            <a:ext cx="5127383" cy="3725459"/>
          </a:xfrm>
          <a:prstGeom prst="line">
            <a:avLst/>
          </a:prstGeom>
          <a:ln w="38100">
            <a:solidFill>
              <a:srgbClr val="00FFFF">
                <a:alpha val="40000"/>
              </a:srgbClr>
            </a:solidFill>
            <a:prstDash val="sysDash"/>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D541E8B9-A3C6-4FC3-8228-1791CE42797B}"/>
              </a:ext>
            </a:extLst>
          </p:cNvPr>
          <p:cNvCxnSpPr>
            <a:cxnSpLocks/>
          </p:cNvCxnSpPr>
          <p:nvPr/>
        </p:nvCxnSpPr>
        <p:spPr>
          <a:xfrm flipV="1">
            <a:off x="421690" y="4289410"/>
            <a:ext cx="5202408" cy="805349"/>
          </a:xfrm>
          <a:prstGeom prst="line">
            <a:avLst/>
          </a:prstGeom>
          <a:ln w="38100">
            <a:solidFill>
              <a:srgbClr val="00FF00">
                <a:alpha val="40000"/>
              </a:srgbClr>
            </a:solidFill>
            <a:prstDash val="sysDash"/>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09" name="Rectangle 608">
            <a:extLst>
              <a:ext uri="{FF2B5EF4-FFF2-40B4-BE49-F238E27FC236}">
                <a16:creationId xmlns:a16="http://schemas.microsoft.com/office/drawing/2014/main" id="{54CB9B4B-5D23-446D-9739-D0580B647186}"/>
              </a:ext>
            </a:extLst>
          </p:cNvPr>
          <p:cNvSpPr/>
          <p:nvPr/>
        </p:nvSpPr>
        <p:spPr>
          <a:xfrm>
            <a:off x="1629541" y="3508211"/>
            <a:ext cx="2686704" cy="2460089"/>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610" name="Straight Connector 609">
            <a:extLst>
              <a:ext uri="{FF2B5EF4-FFF2-40B4-BE49-F238E27FC236}">
                <a16:creationId xmlns:a16="http://schemas.microsoft.com/office/drawing/2014/main" id="{5ABF3BDE-8D63-4E14-AB4A-8CB3E6E6C55B}"/>
              </a:ext>
            </a:extLst>
          </p:cNvPr>
          <p:cNvCxnSpPr>
            <a:cxnSpLocks/>
          </p:cNvCxnSpPr>
          <p:nvPr/>
        </p:nvCxnSpPr>
        <p:spPr>
          <a:xfrm flipH="1">
            <a:off x="823493" y="4828477"/>
            <a:ext cx="1713842" cy="1212841"/>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3C6BEEA4-4DA0-46DD-89F2-327E12CF4873}"/>
              </a:ext>
            </a:extLst>
          </p:cNvPr>
          <p:cNvCxnSpPr>
            <a:cxnSpLocks/>
          </p:cNvCxnSpPr>
          <p:nvPr/>
        </p:nvCxnSpPr>
        <p:spPr>
          <a:xfrm flipH="1">
            <a:off x="409370" y="4762043"/>
            <a:ext cx="2106720" cy="339833"/>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3" name="TextBox 612">
                <a:extLst>
                  <a:ext uri="{FF2B5EF4-FFF2-40B4-BE49-F238E27FC236}">
                    <a16:creationId xmlns:a16="http://schemas.microsoft.com/office/drawing/2014/main" id="{1804506E-4338-4A52-A843-FC7E2D55CB7F}"/>
                  </a:ext>
                </a:extLst>
              </p:cNvPr>
              <p:cNvSpPr txBox="1"/>
              <p:nvPr/>
            </p:nvSpPr>
            <p:spPr>
              <a:xfrm>
                <a:off x="939553" y="5926858"/>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FF"/>
                              </a:solidFill>
                              <a:latin typeface="Cambria Math" panose="02040503050406030204" pitchFamily="18" charset="0"/>
                            </a:rPr>
                          </m:ctrlPr>
                        </m:sSubPr>
                        <m:e>
                          <m:r>
                            <a:rPr lang="en-US" sz="4400" b="0" i="1" smtClean="0">
                              <a:solidFill>
                                <a:srgbClr val="00FFFF"/>
                              </a:solidFill>
                              <a:latin typeface="Cambria Math" panose="02040503050406030204" pitchFamily="18" charset="0"/>
                            </a:rPr>
                            <m:t>𝑖</m:t>
                          </m:r>
                        </m:e>
                        <m:sub>
                          <m:r>
                            <a:rPr lang="en-US" sz="4400" b="0" i="1" smtClean="0">
                              <a:solidFill>
                                <a:srgbClr val="00FFFF"/>
                              </a:solidFill>
                              <a:latin typeface="Cambria Math" panose="02040503050406030204" pitchFamily="18" charset="0"/>
                            </a:rPr>
                            <m:t>1</m:t>
                          </m:r>
                        </m:sub>
                      </m:sSub>
                    </m:oMath>
                  </m:oMathPara>
                </a14:m>
                <a:endParaRPr lang="en-IL" sz="4400" dirty="0">
                  <a:solidFill>
                    <a:srgbClr val="00FFFF"/>
                  </a:solidFill>
                </a:endParaRPr>
              </a:p>
            </p:txBody>
          </p:sp>
        </mc:Choice>
        <mc:Fallback xmlns="">
          <p:sp>
            <p:nvSpPr>
              <p:cNvPr id="613" name="TextBox 612">
                <a:extLst>
                  <a:ext uri="{FF2B5EF4-FFF2-40B4-BE49-F238E27FC236}">
                    <a16:creationId xmlns:a16="http://schemas.microsoft.com/office/drawing/2014/main" id="{1804506E-4338-4A52-A843-FC7E2D55CB7F}"/>
                  </a:ext>
                </a:extLst>
              </p:cNvPr>
              <p:cNvSpPr txBox="1">
                <a:spLocks noRot="1" noChangeAspect="1" noMove="1" noResize="1" noEditPoints="1" noAdjustHandles="1" noChangeArrowheads="1" noChangeShapeType="1" noTextEdit="1"/>
              </p:cNvSpPr>
              <p:nvPr/>
            </p:nvSpPr>
            <p:spPr>
              <a:xfrm>
                <a:off x="939553" y="5926858"/>
                <a:ext cx="745126" cy="677108"/>
              </a:xfrm>
              <a:prstGeom prst="rect">
                <a:avLst/>
              </a:prstGeom>
              <a:blipFill>
                <a:blip r:embed="rId1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14" name="TextBox 613">
                <a:extLst>
                  <a:ext uri="{FF2B5EF4-FFF2-40B4-BE49-F238E27FC236}">
                    <a16:creationId xmlns:a16="http://schemas.microsoft.com/office/drawing/2014/main" id="{9F4339A4-21B8-4292-9E5B-5B3538F037CF}"/>
                  </a:ext>
                </a:extLst>
              </p:cNvPr>
              <p:cNvSpPr txBox="1"/>
              <p:nvPr/>
            </p:nvSpPr>
            <p:spPr>
              <a:xfrm>
                <a:off x="192764" y="4106761"/>
                <a:ext cx="745126"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00FF00"/>
                              </a:solidFill>
                              <a:latin typeface="Cambria Math" panose="02040503050406030204" pitchFamily="18" charset="0"/>
                            </a:rPr>
                          </m:ctrlPr>
                        </m:sSubPr>
                        <m:e>
                          <m:r>
                            <a:rPr lang="en-US" sz="4400" b="0" i="1" smtClean="0">
                              <a:solidFill>
                                <a:srgbClr val="00FF00"/>
                              </a:solidFill>
                              <a:latin typeface="Cambria Math" panose="02040503050406030204" pitchFamily="18" charset="0"/>
                            </a:rPr>
                            <m:t>𝑖</m:t>
                          </m:r>
                        </m:e>
                        <m:sub>
                          <m:r>
                            <a:rPr lang="en-US" sz="4400" b="0" i="1" smtClean="0">
                              <a:solidFill>
                                <a:srgbClr val="00FF00"/>
                              </a:solidFill>
                              <a:latin typeface="Cambria Math" panose="02040503050406030204" pitchFamily="18" charset="0"/>
                            </a:rPr>
                            <m:t>2</m:t>
                          </m:r>
                        </m:sub>
                      </m:sSub>
                    </m:oMath>
                  </m:oMathPara>
                </a14:m>
                <a:endParaRPr lang="en-IL" sz="4400" dirty="0">
                  <a:solidFill>
                    <a:srgbClr val="00FF00"/>
                  </a:solidFill>
                </a:endParaRPr>
              </a:p>
            </p:txBody>
          </p:sp>
        </mc:Choice>
        <mc:Fallback xmlns="">
          <p:sp>
            <p:nvSpPr>
              <p:cNvPr id="614" name="TextBox 613">
                <a:extLst>
                  <a:ext uri="{FF2B5EF4-FFF2-40B4-BE49-F238E27FC236}">
                    <a16:creationId xmlns:a16="http://schemas.microsoft.com/office/drawing/2014/main" id="{9F4339A4-21B8-4292-9E5B-5B3538F037CF}"/>
                  </a:ext>
                </a:extLst>
              </p:cNvPr>
              <p:cNvSpPr txBox="1">
                <a:spLocks noRot="1" noChangeAspect="1" noMove="1" noResize="1" noEditPoints="1" noAdjustHandles="1" noChangeArrowheads="1" noChangeShapeType="1" noTextEdit="1"/>
              </p:cNvSpPr>
              <p:nvPr/>
            </p:nvSpPr>
            <p:spPr>
              <a:xfrm>
                <a:off x="192764" y="4106761"/>
                <a:ext cx="745126" cy="677108"/>
              </a:xfrm>
              <a:prstGeom prst="rect">
                <a:avLst/>
              </a:prstGeom>
              <a:blipFill>
                <a:blip r:embed="rId19"/>
                <a:stretch>
                  <a:fillRect/>
                </a:stretch>
              </a:blipFill>
            </p:spPr>
            <p:txBody>
              <a:bodyPr/>
              <a:lstStyle/>
              <a:p>
                <a:r>
                  <a:rPr lang="en-IL">
                    <a:noFill/>
                  </a:rPr>
                  <a:t> </a:t>
                </a:r>
              </a:p>
            </p:txBody>
          </p:sp>
        </mc:Fallback>
      </mc:AlternateContent>
      <p:grpSp>
        <p:nvGrpSpPr>
          <p:cNvPr id="615" name="Group 614">
            <a:extLst>
              <a:ext uri="{FF2B5EF4-FFF2-40B4-BE49-F238E27FC236}">
                <a16:creationId xmlns:a16="http://schemas.microsoft.com/office/drawing/2014/main" id="{59093F8E-4F00-45A2-97A3-04BDF3C85369}"/>
              </a:ext>
            </a:extLst>
          </p:cNvPr>
          <p:cNvGrpSpPr/>
          <p:nvPr/>
        </p:nvGrpSpPr>
        <p:grpSpPr>
          <a:xfrm rot="698906">
            <a:off x="1061597" y="5176183"/>
            <a:ext cx="360208" cy="1228767"/>
            <a:chOff x="1174748" y="7156289"/>
            <a:chExt cx="360208" cy="1228767"/>
          </a:xfrm>
        </p:grpSpPr>
        <p:sp>
          <p:nvSpPr>
            <p:cNvPr id="616" name="Rectangle 615">
              <a:extLst>
                <a:ext uri="{FF2B5EF4-FFF2-40B4-BE49-F238E27FC236}">
                  <a16:creationId xmlns:a16="http://schemas.microsoft.com/office/drawing/2014/main" id="{65E69F91-6A36-4513-8ED5-1828034033E1}"/>
                </a:ext>
              </a:extLst>
            </p:cNvPr>
            <p:cNvSpPr/>
            <p:nvPr/>
          </p:nvSpPr>
          <p:spPr>
            <a:xfrm rot="18743494">
              <a:off x="679463" y="7651574"/>
              <a:ext cx="1228767" cy="238197"/>
            </a:xfrm>
            <a:prstGeom prst="rect">
              <a:avLst/>
            </a:prstGeom>
            <a:solidFill>
              <a:schemeClr val="tx1">
                <a:lumMod val="65000"/>
                <a:lumOff val="35000"/>
              </a:schemeClr>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a:extLst>
                <a:ext uri="{FF2B5EF4-FFF2-40B4-BE49-F238E27FC236}">
                  <a16:creationId xmlns:a16="http://schemas.microsoft.com/office/drawing/2014/main" id="{D3DB86E9-DC1B-41E1-BF51-8A4E4811FAE1}"/>
                </a:ext>
              </a:extLst>
            </p:cNvPr>
            <p:cNvSpPr>
              <a:spLocks noChangeAspect="1"/>
            </p:cNvSpPr>
            <p:nvPr/>
          </p:nvSpPr>
          <p:spPr>
            <a:xfrm rot="18743494" flipV="1">
              <a:off x="1344400" y="7517377"/>
              <a:ext cx="190556" cy="190557"/>
            </a:xfrm>
            <a:prstGeom prst="ellipse">
              <a:avLst/>
            </a:prstGeom>
            <a:solidFill>
              <a:srgbClr val="FF0000"/>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8" name="Group 617">
            <a:extLst>
              <a:ext uri="{FF2B5EF4-FFF2-40B4-BE49-F238E27FC236}">
                <a16:creationId xmlns:a16="http://schemas.microsoft.com/office/drawing/2014/main" id="{0EEE4F9F-65B8-49ED-967B-8E9391B2DB8A}"/>
              </a:ext>
            </a:extLst>
          </p:cNvPr>
          <p:cNvGrpSpPr>
            <a:grpSpLocks noChangeAspect="1"/>
          </p:cNvGrpSpPr>
          <p:nvPr/>
        </p:nvGrpSpPr>
        <p:grpSpPr>
          <a:xfrm rot="18144564">
            <a:off x="814933" y="4323292"/>
            <a:ext cx="357993" cy="1228767"/>
            <a:chOff x="3056271" y="926321"/>
            <a:chExt cx="151253" cy="519160"/>
          </a:xfrm>
        </p:grpSpPr>
        <p:sp>
          <p:nvSpPr>
            <p:cNvPr id="619" name="Rectangle 618">
              <a:extLst>
                <a:ext uri="{FF2B5EF4-FFF2-40B4-BE49-F238E27FC236}">
                  <a16:creationId xmlns:a16="http://schemas.microsoft.com/office/drawing/2014/main" id="{F1FC6BCC-08AA-4066-95F1-B9CB71115936}"/>
                </a:ext>
              </a:extLst>
            </p:cNvPr>
            <p:cNvSpPr/>
            <p:nvPr/>
          </p:nvSpPr>
          <p:spPr>
            <a:xfrm rot="2924742">
              <a:off x="2847011" y="1135581"/>
              <a:ext cx="519160" cy="100639"/>
            </a:xfrm>
            <a:prstGeom prst="rect">
              <a:avLst/>
            </a:prstGeom>
            <a:solidFill>
              <a:schemeClr val="tx1">
                <a:lumMod val="65000"/>
                <a:lumOff val="35000"/>
              </a:schemeClr>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a:extLst>
                <a:ext uri="{FF2B5EF4-FFF2-40B4-BE49-F238E27FC236}">
                  <a16:creationId xmlns:a16="http://schemas.microsoft.com/office/drawing/2014/main" id="{E2920093-25BA-4C11-B17F-24011E1D1337}"/>
                </a:ext>
              </a:extLst>
            </p:cNvPr>
            <p:cNvSpPr>
              <a:spLocks noChangeAspect="1"/>
            </p:cNvSpPr>
            <p:nvPr/>
          </p:nvSpPr>
          <p:spPr>
            <a:xfrm rot="2924742" flipV="1">
              <a:off x="3127013" y="1213773"/>
              <a:ext cx="80511" cy="80511"/>
            </a:xfrm>
            <a:prstGeom prst="ellipse">
              <a:avLst/>
            </a:prstGeom>
            <a:solidFill>
              <a:srgbClr val="FF0000"/>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Moving line">
            <a:extLst>
              <a:ext uri="{FF2B5EF4-FFF2-40B4-BE49-F238E27FC236}">
                <a16:creationId xmlns:a16="http://schemas.microsoft.com/office/drawing/2014/main" id="{E3538970-204F-4F22-83D9-75F5469EFD20}"/>
              </a:ext>
            </a:extLst>
          </p:cNvPr>
          <p:cNvGrpSpPr/>
          <p:nvPr/>
        </p:nvGrpSpPr>
        <p:grpSpPr>
          <a:xfrm>
            <a:off x="-691451" y="2429474"/>
            <a:ext cx="6473987" cy="4758033"/>
            <a:chOff x="-691451" y="2429474"/>
            <a:chExt cx="6473987" cy="4758033"/>
          </a:xfrm>
        </p:grpSpPr>
        <p:cxnSp>
          <p:nvCxnSpPr>
            <p:cNvPr id="126" name="Straight Connector 125">
              <a:extLst>
                <a:ext uri="{FF2B5EF4-FFF2-40B4-BE49-F238E27FC236}">
                  <a16:creationId xmlns:a16="http://schemas.microsoft.com/office/drawing/2014/main" id="{30E4C10F-F6AA-43F0-BFD4-A638354B5949}"/>
                </a:ext>
              </a:extLst>
            </p:cNvPr>
            <p:cNvCxnSpPr>
              <a:cxnSpLocks/>
              <a:endCxn id="120" idx="2"/>
            </p:cNvCxnSpPr>
            <p:nvPr/>
          </p:nvCxnSpPr>
          <p:spPr>
            <a:xfrm flipV="1">
              <a:off x="2684729" y="2429474"/>
              <a:ext cx="3097807" cy="2269394"/>
            </a:xfrm>
            <a:prstGeom prst="line">
              <a:avLst/>
            </a:prstGeom>
            <a:ln w="38100">
              <a:solidFill>
                <a:srgbClr val="00FFFF">
                  <a:alpha val="40000"/>
                </a:srgbClr>
              </a:solidFill>
              <a:prstDash val="sysDash"/>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D963F2A-ED99-4FFD-A7F2-782E5F95CE34}"/>
                </a:ext>
              </a:extLst>
            </p:cNvPr>
            <p:cNvCxnSpPr>
              <a:cxnSpLocks/>
            </p:cNvCxnSpPr>
            <p:nvPr/>
          </p:nvCxnSpPr>
          <p:spPr>
            <a:xfrm flipV="1">
              <a:off x="-691451" y="4857114"/>
              <a:ext cx="3154011" cy="2330393"/>
            </a:xfrm>
            <a:prstGeom prst="line">
              <a:avLst/>
            </a:prstGeom>
            <a:ln w="38100">
              <a:noFill/>
              <a:prstDash val="sysDash"/>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32" name="Delta">
            <a:extLst>
              <a:ext uri="{FF2B5EF4-FFF2-40B4-BE49-F238E27FC236}">
                <a16:creationId xmlns:a16="http://schemas.microsoft.com/office/drawing/2014/main" id="{A852145F-E2BA-42EB-BBE1-20C98A158E55}"/>
              </a:ext>
            </a:extLst>
          </p:cNvPr>
          <p:cNvGrpSpPr/>
          <p:nvPr/>
        </p:nvGrpSpPr>
        <p:grpSpPr>
          <a:xfrm rot="917919">
            <a:off x="3828029" y="3453305"/>
            <a:ext cx="1188398" cy="1394014"/>
            <a:chOff x="362790" y="4834832"/>
            <a:chExt cx="1228237" cy="1500801"/>
          </a:xfrm>
        </p:grpSpPr>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6A946584-72BC-438D-8CA1-A8FF7C8C201D}"/>
                    </a:ext>
                  </a:extLst>
                </p:cNvPr>
                <p:cNvSpPr txBox="1"/>
                <p:nvPr/>
              </p:nvSpPr>
              <p:spPr>
                <a:xfrm rot="20682081">
                  <a:off x="1193481" y="4834832"/>
                  <a:ext cx="39754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chemeClr val="bg1"/>
                            </a:solidFill>
                            <a:latin typeface="Cambria Math" panose="02040503050406030204" pitchFamily="18" charset="0"/>
                          </a:rPr>
                          <m:t>𝚫</m:t>
                        </m:r>
                      </m:oMath>
                    </m:oMathPara>
                  </a14:m>
                  <a:endParaRPr lang="en-US" sz="3600" b="1" i="1" dirty="0">
                    <a:solidFill>
                      <a:schemeClr val="bg1"/>
                    </a:solidFill>
                    <a:latin typeface="Cambria Math" panose="02040503050406030204" pitchFamily="18" charset="0"/>
                  </a:endParaRPr>
                </a:p>
              </p:txBody>
            </p:sp>
          </mc:Choice>
          <mc:Fallback xmlns="">
            <p:sp>
              <p:nvSpPr>
                <p:cNvPr id="133" name="TextBox 132">
                  <a:extLst>
                    <a:ext uri="{FF2B5EF4-FFF2-40B4-BE49-F238E27FC236}">
                      <a16:creationId xmlns:a16="http://schemas.microsoft.com/office/drawing/2014/main" id="{6A946584-72BC-438D-8CA1-A8FF7C8C201D}"/>
                    </a:ext>
                  </a:extLst>
                </p:cNvPr>
                <p:cNvSpPr txBox="1">
                  <a:spLocks noRot="1" noChangeAspect="1" noMove="1" noResize="1" noEditPoints="1" noAdjustHandles="1" noChangeArrowheads="1" noChangeShapeType="1" noTextEdit="1"/>
                </p:cNvSpPr>
                <p:nvPr/>
              </p:nvSpPr>
              <p:spPr>
                <a:xfrm rot="20682081">
                  <a:off x="1193481" y="4834832"/>
                  <a:ext cx="397546" cy="553998"/>
                </a:xfrm>
                <a:prstGeom prst="rect">
                  <a:avLst/>
                </a:prstGeom>
                <a:blipFill>
                  <a:blip r:embed="rId20"/>
                  <a:stretch>
                    <a:fillRect/>
                  </a:stretch>
                </a:blipFill>
              </p:spPr>
              <p:txBody>
                <a:bodyPr/>
                <a:lstStyle/>
                <a:p>
                  <a:r>
                    <a:rPr lang="en-IL">
                      <a:noFill/>
                    </a:rPr>
                    <a:t> </a:t>
                  </a:r>
                </a:p>
              </p:txBody>
            </p:sp>
          </mc:Fallback>
        </mc:AlternateContent>
        <p:sp>
          <p:nvSpPr>
            <p:cNvPr id="134" name="Arc 133">
              <a:extLst>
                <a:ext uri="{FF2B5EF4-FFF2-40B4-BE49-F238E27FC236}">
                  <a16:creationId xmlns:a16="http://schemas.microsoft.com/office/drawing/2014/main" id="{E054A9B0-90C3-48BA-82B1-C87C778A93DC}"/>
                </a:ext>
              </a:extLst>
            </p:cNvPr>
            <p:cNvSpPr/>
            <p:nvPr/>
          </p:nvSpPr>
          <p:spPr>
            <a:xfrm>
              <a:off x="362790" y="5033284"/>
              <a:ext cx="881774" cy="1302349"/>
            </a:xfrm>
            <a:prstGeom prst="arc">
              <a:avLst>
                <a:gd name="adj1" fmla="val 16200000"/>
                <a:gd name="adj2" fmla="val 796057"/>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grpSp>
        <p:nvGrpSpPr>
          <p:cNvPr id="140" name="Group 139">
            <a:extLst>
              <a:ext uri="{FF2B5EF4-FFF2-40B4-BE49-F238E27FC236}">
                <a16:creationId xmlns:a16="http://schemas.microsoft.com/office/drawing/2014/main" id="{290F7BDE-29F7-4FAA-A5DC-CF321A6DD9BB}"/>
              </a:ext>
            </a:extLst>
          </p:cNvPr>
          <p:cNvGrpSpPr/>
          <p:nvPr/>
        </p:nvGrpSpPr>
        <p:grpSpPr>
          <a:xfrm>
            <a:off x="6050526" y="1311691"/>
            <a:ext cx="5403449" cy="3256385"/>
            <a:chOff x="5060915" y="4612120"/>
            <a:chExt cx="5403449" cy="3256385"/>
          </a:xfrm>
        </p:grpSpPr>
        <p:cxnSp>
          <p:nvCxnSpPr>
            <p:cNvPr id="141" name="Straight Connector 140">
              <a:extLst>
                <a:ext uri="{FF2B5EF4-FFF2-40B4-BE49-F238E27FC236}">
                  <a16:creationId xmlns:a16="http://schemas.microsoft.com/office/drawing/2014/main" id="{30422C7A-1B6E-48AA-BD92-71D625241259}"/>
                </a:ext>
              </a:extLst>
            </p:cNvPr>
            <p:cNvCxnSpPr>
              <a:cxnSpLocks/>
            </p:cNvCxnSpPr>
            <p:nvPr/>
          </p:nvCxnSpPr>
          <p:spPr>
            <a:xfrm flipH="1">
              <a:off x="5069470" y="4627170"/>
              <a:ext cx="3739215" cy="3241335"/>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pic>
          <p:nvPicPr>
            <p:cNvPr id="142" name="Picture 141">
              <a:extLst>
                <a:ext uri="{FF2B5EF4-FFF2-40B4-BE49-F238E27FC236}">
                  <a16:creationId xmlns:a16="http://schemas.microsoft.com/office/drawing/2014/main" id="{7FC1B19D-97F6-421F-A5BD-BC797D8FD07D}"/>
                </a:ext>
              </a:extLst>
            </p:cNvPr>
            <p:cNvPicPr>
              <a:picLocks noChangeAspect="1"/>
            </p:cNvPicPr>
            <p:nvPr/>
          </p:nvPicPr>
          <p:blipFill>
            <a:blip r:embed="rId21"/>
            <a:stretch>
              <a:fillRect/>
            </a:stretch>
          </p:blipFill>
          <p:spPr>
            <a:xfrm>
              <a:off x="8810324" y="4612120"/>
              <a:ext cx="1654040" cy="1654040"/>
            </a:xfrm>
            <a:prstGeom prst="rect">
              <a:avLst/>
            </a:prstGeom>
            <a:ln w="38100">
              <a:solidFill>
                <a:srgbClr val="00FF00"/>
              </a:solidFill>
            </a:ln>
          </p:spPr>
        </p:pic>
        <p:cxnSp>
          <p:nvCxnSpPr>
            <p:cNvPr id="143" name="Straight Connector 142">
              <a:extLst>
                <a:ext uri="{FF2B5EF4-FFF2-40B4-BE49-F238E27FC236}">
                  <a16:creationId xmlns:a16="http://schemas.microsoft.com/office/drawing/2014/main" id="{858B162E-EB7D-4756-BB7B-F187F2B7018E}"/>
                </a:ext>
              </a:extLst>
            </p:cNvPr>
            <p:cNvCxnSpPr>
              <a:cxnSpLocks/>
            </p:cNvCxnSpPr>
            <p:nvPr/>
          </p:nvCxnSpPr>
          <p:spPr>
            <a:xfrm flipH="1">
              <a:off x="5074936" y="6266159"/>
              <a:ext cx="3721429" cy="1602346"/>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E99C993-A0D5-44C0-8435-3CCDBE58270F}"/>
                </a:ext>
              </a:extLst>
            </p:cNvPr>
            <p:cNvCxnSpPr>
              <a:cxnSpLocks/>
            </p:cNvCxnSpPr>
            <p:nvPr/>
          </p:nvCxnSpPr>
          <p:spPr>
            <a:xfrm flipH="1">
              <a:off x="5060915" y="6277913"/>
              <a:ext cx="5388401" cy="1590592"/>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57A7F4EB-0491-4DB1-B327-F7771B4C4DB5}"/>
              </a:ext>
            </a:extLst>
          </p:cNvPr>
          <p:cNvGrpSpPr/>
          <p:nvPr/>
        </p:nvGrpSpPr>
        <p:grpSpPr>
          <a:xfrm>
            <a:off x="6231123" y="1295775"/>
            <a:ext cx="3442776" cy="1668027"/>
            <a:chOff x="1806746" y="4587519"/>
            <a:chExt cx="3442776" cy="1668027"/>
          </a:xfrm>
        </p:grpSpPr>
        <p:cxnSp>
          <p:nvCxnSpPr>
            <p:cNvPr id="146" name="Straight Connector 145">
              <a:extLst>
                <a:ext uri="{FF2B5EF4-FFF2-40B4-BE49-F238E27FC236}">
                  <a16:creationId xmlns:a16="http://schemas.microsoft.com/office/drawing/2014/main" id="{7796EDD1-99BB-469B-AD77-FCEF64D2A390}"/>
                </a:ext>
              </a:extLst>
            </p:cNvPr>
            <p:cNvCxnSpPr>
              <a:cxnSpLocks/>
            </p:cNvCxnSpPr>
            <p:nvPr/>
          </p:nvCxnSpPr>
          <p:spPr>
            <a:xfrm flipH="1">
              <a:off x="1812354" y="4587519"/>
              <a:ext cx="1789782" cy="1344632"/>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1E672DB-10B7-49E5-BA8B-050720410716}"/>
                </a:ext>
              </a:extLst>
            </p:cNvPr>
            <p:cNvCxnSpPr>
              <a:cxnSpLocks/>
            </p:cNvCxnSpPr>
            <p:nvPr/>
          </p:nvCxnSpPr>
          <p:spPr>
            <a:xfrm flipH="1" flipV="1">
              <a:off x="1806746" y="5936001"/>
              <a:ext cx="1795390" cy="319545"/>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390E735-8E5E-4A7D-B3E0-32881D4F59B2}"/>
                </a:ext>
              </a:extLst>
            </p:cNvPr>
            <p:cNvCxnSpPr>
              <a:cxnSpLocks/>
            </p:cNvCxnSpPr>
            <p:nvPr/>
          </p:nvCxnSpPr>
          <p:spPr>
            <a:xfrm flipH="1">
              <a:off x="1809134" y="4591369"/>
              <a:ext cx="3440388" cy="1353331"/>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pic>
          <p:nvPicPr>
            <p:cNvPr id="149" name="Picture 148">
              <a:extLst>
                <a:ext uri="{FF2B5EF4-FFF2-40B4-BE49-F238E27FC236}">
                  <a16:creationId xmlns:a16="http://schemas.microsoft.com/office/drawing/2014/main" id="{2727D5DC-BEF4-4994-A33D-17D045C34B37}"/>
                </a:ext>
              </a:extLst>
            </p:cNvPr>
            <p:cNvPicPr>
              <a:picLocks noChangeAspect="1"/>
            </p:cNvPicPr>
            <p:nvPr/>
          </p:nvPicPr>
          <p:blipFill>
            <a:blip r:embed="rId22"/>
            <a:stretch>
              <a:fillRect/>
            </a:stretch>
          </p:blipFill>
          <p:spPr>
            <a:xfrm>
              <a:off x="3610526" y="4597637"/>
              <a:ext cx="1638994" cy="1638994"/>
            </a:xfrm>
            <a:prstGeom prst="rect">
              <a:avLst/>
            </a:prstGeom>
            <a:ln w="38100">
              <a:solidFill>
                <a:srgbClr val="00FFFF"/>
              </a:solidFill>
            </a:ln>
          </p:spPr>
        </p:pic>
      </p:grpSp>
      <p:grpSp>
        <p:nvGrpSpPr>
          <p:cNvPr id="9" name="Group 8">
            <a:extLst>
              <a:ext uri="{FF2B5EF4-FFF2-40B4-BE49-F238E27FC236}">
                <a16:creationId xmlns:a16="http://schemas.microsoft.com/office/drawing/2014/main" id="{B017E854-E849-4007-8982-DE7BD7C87CB4}"/>
              </a:ext>
            </a:extLst>
          </p:cNvPr>
          <p:cNvGrpSpPr/>
          <p:nvPr/>
        </p:nvGrpSpPr>
        <p:grpSpPr>
          <a:xfrm>
            <a:off x="7536512" y="2771035"/>
            <a:ext cx="3946583" cy="1960321"/>
            <a:chOff x="7536512" y="2771035"/>
            <a:chExt cx="3946583" cy="1960321"/>
          </a:xfrm>
        </p:grpSpPr>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D420E1F6-9498-4CA0-9624-8CF17CB1BA64}"/>
                    </a:ext>
                  </a:extLst>
                </p:cNvPr>
                <p:cNvSpPr txBox="1"/>
                <p:nvPr/>
              </p:nvSpPr>
              <p:spPr>
                <a:xfrm>
                  <a:off x="7536512" y="3705344"/>
                  <a:ext cx="3919287" cy="523220"/>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r>
                          <m:rPr>
                            <m:sty m:val="p"/>
                          </m:rPr>
                          <a:rPr lang="en-US" sz="2800" b="0" i="0"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Δ</m:t>
                        </m:r>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800" b="0" i="1">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800" b="0" i="1">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oMath>
                    </m:oMathPara>
                  </a14:m>
                  <a:endParaRPr lang="en-US" sz="2800" b="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50" name="TextBox 149">
                  <a:extLst>
                    <a:ext uri="{FF2B5EF4-FFF2-40B4-BE49-F238E27FC236}">
                      <a16:creationId xmlns:a16="http://schemas.microsoft.com/office/drawing/2014/main" id="{D420E1F6-9498-4CA0-9624-8CF17CB1BA64}"/>
                    </a:ext>
                  </a:extLst>
                </p:cNvPr>
                <p:cNvSpPr txBox="1">
                  <a:spLocks noRot="1" noChangeAspect="1" noMove="1" noResize="1" noEditPoints="1" noAdjustHandles="1" noChangeArrowheads="1" noChangeShapeType="1" noTextEdit="1"/>
                </p:cNvSpPr>
                <p:nvPr/>
              </p:nvSpPr>
              <p:spPr>
                <a:xfrm>
                  <a:off x="7536512" y="3705344"/>
                  <a:ext cx="3919287" cy="523220"/>
                </a:xfrm>
                <a:prstGeom prst="rect">
                  <a:avLst/>
                </a:prstGeom>
                <a:blipFill>
                  <a:blip r:embed="rId2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1" name="TextBox 150">
                  <a:extLst>
                    <a:ext uri="{FF2B5EF4-FFF2-40B4-BE49-F238E27FC236}">
                      <a16:creationId xmlns:a16="http://schemas.microsoft.com/office/drawing/2014/main" id="{6B137765-E005-4E83-8661-0E76332E5EAF}"/>
                    </a:ext>
                  </a:extLst>
                </p:cNvPr>
                <p:cNvSpPr txBox="1"/>
                <p:nvPr/>
              </p:nvSpPr>
              <p:spPr>
                <a:xfrm>
                  <a:off x="7541736" y="4208136"/>
                  <a:ext cx="3941359" cy="523220"/>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𝜏</m:t>
                        </m:r>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800" i="1">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en-US" sz="2800" b="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51" name="TextBox 150">
                  <a:extLst>
                    <a:ext uri="{FF2B5EF4-FFF2-40B4-BE49-F238E27FC236}">
                      <a16:creationId xmlns:a16="http://schemas.microsoft.com/office/drawing/2014/main" id="{6B137765-E005-4E83-8661-0E76332E5EAF}"/>
                    </a:ext>
                  </a:extLst>
                </p:cNvPr>
                <p:cNvSpPr txBox="1">
                  <a:spLocks noRot="1" noChangeAspect="1" noMove="1" noResize="1" noEditPoints="1" noAdjustHandles="1" noChangeArrowheads="1" noChangeShapeType="1" noTextEdit="1"/>
                </p:cNvSpPr>
                <p:nvPr/>
              </p:nvSpPr>
              <p:spPr>
                <a:xfrm>
                  <a:off x="7541736" y="4208136"/>
                  <a:ext cx="3941359" cy="523220"/>
                </a:xfrm>
                <a:prstGeom prst="rect">
                  <a:avLst/>
                </a:prstGeom>
                <a:blipFill>
                  <a:blip r:embed="rId24"/>
                  <a:stretch>
                    <a:fillRect/>
                  </a:stretch>
                </a:blipFill>
              </p:spPr>
              <p:txBody>
                <a:bodyPr/>
                <a:lstStyle/>
                <a:p>
                  <a:r>
                    <a:rPr lang="en-IL">
                      <a:noFill/>
                    </a:rPr>
                    <a:t> </a:t>
                  </a:r>
                </a:p>
              </p:txBody>
            </p:sp>
          </mc:Fallback>
        </mc:AlternateContent>
        <p:sp>
          <p:nvSpPr>
            <p:cNvPr id="152" name="TextBox 151">
              <a:extLst>
                <a:ext uri="{FF2B5EF4-FFF2-40B4-BE49-F238E27FC236}">
                  <a16:creationId xmlns:a16="http://schemas.microsoft.com/office/drawing/2014/main" id="{737C5799-B675-4EE5-B812-4C1EDF8FBD89}"/>
                </a:ext>
              </a:extLst>
            </p:cNvPr>
            <p:cNvSpPr txBox="1"/>
            <p:nvPr/>
          </p:nvSpPr>
          <p:spPr>
            <a:xfrm>
              <a:off x="7818311" y="2771035"/>
              <a:ext cx="3530354" cy="954107"/>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pPr algn="l"/>
              <a:r>
                <a:rPr lang="en-US" sz="2800" b="0" dirty="0"/>
                <a:t>Illumination and viewing angles:</a:t>
              </a:r>
              <a:endParaRPr lang="he-IL" sz="2800" b="0" dirty="0"/>
            </a:p>
          </p:txBody>
        </p:sp>
      </p:grpSp>
      <p:grpSp>
        <p:nvGrpSpPr>
          <p:cNvPr id="12" name="Group 11">
            <a:extLst>
              <a:ext uri="{FF2B5EF4-FFF2-40B4-BE49-F238E27FC236}">
                <a16:creationId xmlns:a16="http://schemas.microsoft.com/office/drawing/2014/main" id="{7E7B66C5-B398-4CF6-A666-AC009D1E71AA}"/>
              </a:ext>
            </a:extLst>
          </p:cNvPr>
          <p:cNvGrpSpPr/>
          <p:nvPr/>
        </p:nvGrpSpPr>
        <p:grpSpPr>
          <a:xfrm>
            <a:off x="-630717" y="2429474"/>
            <a:ext cx="6413253" cy="4682412"/>
            <a:chOff x="-630717" y="2429474"/>
            <a:chExt cx="6413253" cy="4682412"/>
          </a:xfrm>
        </p:grpSpPr>
        <p:cxnSp>
          <p:nvCxnSpPr>
            <p:cNvPr id="121" name="Straight Connector 120">
              <a:extLst>
                <a:ext uri="{FF2B5EF4-FFF2-40B4-BE49-F238E27FC236}">
                  <a16:creationId xmlns:a16="http://schemas.microsoft.com/office/drawing/2014/main" id="{A76680BD-A2B5-46F4-BA5B-83201D6DA4F4}"/>
                </a:ext>
              </a:extLst>
            </p:cNvPr>
            <p:cNvCxnSpPr>
              <a:cxnSpLocks/>
              <a:stCxn id="120" idx="2"/>
            </p:cNvCxnSpPr>
            <p:nvPr/>
          </p:nvCxnSpPr>
          <p:spPr>
            <a:xfrm flipH="1">
              <a:off x="2696417" y="2429474"/>
              <a:ext cx="3086119" cy="2252741"/>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159C0D0-791B-45C1-AD9C-2B8072355279}"/>
                </a:ext>
              </a:extLst>
            </p:cNvPr>
            <p:cNvCxnSpPr>
              <a:cxnSpLocks/>
            </p:cNvCxnSpPr>
            <p:nvPr/>
          </p:nvCxnSpPr>
          <p:spPr>
            <a:xfrm flipV="1">
              <a:off x="-630717" y="4817557"/>
              <a:ext cx="3159959" cy="2294329"/>
            </a:xfrm>
            <a:prstGeom prst="line">
              <a:avLst/>
            </a:prstGeom>
            <a:ln w="38100">
              <a:no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29" name="tau blue">
            <a:extLst>
              <a:ext uri="{FF2B5EF4-FFF2-40B4-BE49-F238E27FC236}">
                <a16:creationId xmlns:a16="http://schemas.microsoft.com/office/drawing/2014/main" id="{907A31AE-95EC-4984-918E-94733DFB90A2}"/>
              </a:ext>
            </a:extLst>
          </p:cNvPr>
          <p:cNvGrpSpPr/>
          <p:nvPr/>
        </p:nvGrpSpPr>
        <p:grpSpPr>
          <a:xfrm rot="8950077">
            <a:off x="4846197" y="2723517"/>
            <a:ext cx="769722" cy="570924"/>
            <a:chOff x="878370" y="5214089"/>
            <a:chExt cx="795526" cy="614658"/>
          </a:xfrm>
        </p:grpSpPr>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E6869437-7A05-4355-B1A9-E2982A2527E7}"/>
                    </a:ext>
                  </a:extLst>
                </p:cNvPr>
                <p:cNvSpPr txBox="1"/>
                <p:nvPr/>
              </p:nvSpPr>
              <p:spPr>
                <a:xfrm rot="12649923">
                  <a:off x="878370" y="5232311"/>
                  <a:ext cx="379917" cy="5964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bg1"/>
                            </a:solidFill>
                            <a:latin typeface="Cambria Math" panose="02040503050406030204" pitchFamily="18" charset="0"/>
                          </a:rPr>
                          <m:t>𝝉</m:t>
                        </m:r>
                      </m:oMath>
                    </m:oMathPara>
                  </a14:m>
                  <a:endParaRPr lang="en-US" sz="3600" b="1" i="1" dirty="0">
                    <a:solidFill>
                      <a:schemeClr val="bg1"/>
                    </a:solidFill>
                    <a:latin typeface="Cambria Math" panose="02040503050406030204" pitchFamily="18" charset="0"/>
                  </a:endParaRPr>
                </a:p>
              </p:txBody>
            </p:sp>
          </mc:Choice>
          <mc:Fallback xmlns="">
            <p:sp>
              <p:nvSpPr>
                <p:cNvPr id="130" name="TextBox 129">
                  <a:extLst>
                    <a:ext uri="{FF2B5EF4-FFF2-40B4-BE49-F238E27FC236}">
                      <a16:creationId xmlns:a16="http://schemas.microsoft.com/office/drawing/2014/main" id="{E6869437-7A05-4355-B1A9-E2982A2527E7}"/>
                    </a:ext>
                  </a:extLst>
                </p:cNvPr>
                <p:cNvSpPr txBox="1">
                  <a:spLocks noRot="1" noChangeAspect="1" noMove="1" noResize="1" noEditPoints="1" noAdjustHandles="1" noChangeArrowheads="1" noChangeShapeType="1" noTextEdit="1"/>
                </p:cNvSpPr>
                <p:nvPr/>
              </p:nvSpPr>
              <p:spPr>
                <a:xfrm rot="12649923">
                  <a:off x="878370" y="5232311"/>
                  <a:ext cx="379917" cy="596436"/>
                </a:xfrm>
                <a:prstGeom prst="rect">
                  <a:avLst/>
                </a:prstGeom>
                <a:blipFill>
                  <a:blip r:embed="rId25"/>
                  <a:stretch>
                    <a:fillRect/>
                  </a:stretch>
                </a:blipFill>
              </p:spPr>
              <p:txBody>
                <a:bodyPr/>
                <a:lstStyle/>
                <a:p>
                  <a:r>
                    <a:rPr lang="en-IL">
                      <a:noFill/>
                    </a:rPr>
                    <a:t> </a:t>
                  </a:r>
                </a:p>
              </p:txBody>
            </p:sp>
          </mc:Fallback>
        </mc:AlternateContent>
        <p:sp>
          <p:nvSpPr>
            <p:cNvPr id="131" name="Arc 130">
              <a:extLst>
                <a:ext uri="{FF2B5EF4-FFF2-40B4-BE49-F238E27FC236}">
                  <a16:creationId xmlns:a16="http://schemas.microsoft.com/office/drawing/2014/main" id="{1626942A-128C-488C-960C-020B9DA80875}"/>
                </a:ext>
              </a:extLst>
            </p:cNvPr>
            <p:cNvSpPr/>
            <p:nvPr/>
          </p:nvSpPr>
          <p:spPr>
            <a:xfrm rot="12150533">
              <a:off x="1372738" y="5214089"/>
              <a:ext cx="301158" cy="414810"/>
            </a:xfrm>
            <a:prstGeom prst="arc">
              <a:avLst>
                <a:gd name="adj1" fmla="val 16200000"/>
                <a:gd name="adj2" fmla="val 79605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grpSp>
        <p:nvGrpSpPr>
          <p:cNvPr id="156" name="Group 155">
            <a:extLst>
              <a:ext uri="{FF2B5EF4-FFF2-40B4-BE49-F238E27FC236}">
                <a16:creationId xmlns:a16="http://schemas.microsoft.com/office/drawing/2014/main" id="{06E90043-6D44-4EF7-9889-7C7D885E9754}"/>
              </a:ext>
            </a:extLst>
          </p:cNvPr>
          <p:cNvGrpSpPr/>
          <p:nvPr/>
        </p:nvGrpSpPr>
        <p:grpSpPr>
          <a:xfrm rot="1625270">
            <a:off x="-178078" y="3613565"/>
            <a:ext cx="5501972" cy="2250954"/>
            <a:chOff x="-951500" y="3264896"/>
            <a:chExt cx="7054554" cy="2989683"/>
          </a:xfrm>
        </p:grpSpPr>
        <p:cxnSp>
          <p:nvCxnSpPr>
            <p:cNvPr id="157" name="Straight Connector 156">
              <a:extLst>
                <a:ext uri="{FF2B5EF4-FFF2-40B4-BE49-F238E27FC236}">
                  <a16:creationId xmlns:a16="http://schemas.microsoft.com/office/drawing/2014/main" id="{E9BCC310-95F8-49A7-9D59-ABD6E6E2AF68}"/>
                </a:ext>
              </a:extLst>
            </p:cNvPr>
            <p:cNvCxnSpPr>
              <a:cxnSpLocks/>
            </p:cNvCxnSpPr>
            <p:nvPr/>
          </p:nvCxnSpPr>
          <p:spPr>
            <a:xfrm rot="19974730" flipH="1">
              <a:off x="2434576" y="3264896"/>
              <a:ext cx="3668478" cy="542861"/>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1858C55-EFF6-45E5-858F-B7A7DF9F27FC}"/>
                </a:ext>
              </a:extLst>
            </p:cNvPr>
            <p:cNvCxnSpPr>
              <a:cxnSpLocks/>
            </p:cNvCxnSpPr>
            <p:nvPr/>
          </p:nvCxnSpPr>
          <p:spPr>
            <a:xfrm rot="19974730" flipV="1">
              <a:off x="-951500" y="5732452"/>
              <a:ext cx="3756452" cy="522127"/>
            </a:xfrm>
            <a:prstGeom prst="line">
              <a:avLst/>
            </a:prstGeom>
            <a:ln w="38100">
              <a:no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59" name="tau blue">
            <a:extLst>
              <a:ext uri="{FF2B5EF4-FFF2-40B4-BE49-F238E27FC236}">
                <a16:creationId xmlns:a16="http://schemas.microsoft.com/office/drawing/2014/main" id="{D3420FA7-4DFD-4421-A33E-34AB02676D99}"/>
              </a:ext>
            </a:extLst>
          </p:cNvPr>
          <p:cNvGrpSpPr/>
          <p:nvPr/>
        </p:nvGrpSpPr>
        <p:grpSpPr>
          <a:xfrm rot="8950077">
            <a:off x="4417304" y="4286768"/>
            <a:ext cx="772894" cy="553999"/>
            <a:chOff x="824397" y="5104122"/>
            <a:chExt cx="798805" cy="596436"/>
          </a:xfrm>
        </p:grpSpPr>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456DC1D0-05DB-4B38-BF75-BED1B708095C}"/>
                    </a:ext>
                  </a:extLst>
                </p:cNvPr>
                <p:cNvSpPr txBox="1"/>
                <p:nvPr/>
              </p:nvSpPr>
              <p:spPr>
                <a:xfrm rot="12649923">
                  <a:off x="824397" y="5104122"/>
                  <a:ext cx="379917" cy="5964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bg1"/>
                            </a:solidFill>
                            <a:latin typeface="Cambria Math" panose="02040503050406030204" pitchFamily="18" charset="0"/>
                          </a:rPr>
                          <m:t>𝝉</m:t>
                        </m:r>
                      </m:oMath>
                    </m:oMathPara>
                  </a14:m>
                  <a:endParaRPr lang="en-US" sz="3600" b="1" i="1" dirty="0">
                    <a:solidFill>
                      <a:schemeClr val="bg1"/>
                    </a:solidFill>
                    <a:latin typeface="Cambria Math" panose="02040503050406030204" pitchFamily="18" charset="0"/>
                  </a:endParaRPr>
                </a:p>
              </p:txBody>
            </p:sp>
          </mc:Choice>
          <mc:Fallback xmlns="">
            <p:sp>
              <p:nvSpPr>
                <p:cNvPr id="160" name="TextBox 159">
                  <a:extLst>
                    <a:ext uri="{FF2B5EF4-FFF2-40B4-BE49-F238E27FC236}">
                      <a16:creationId xmlns:a16="http://schemas.microsoft.com/office/drawing/2014/main" id="{456DC1D0-05DB-4B38-BF75-BED1B708095C}"/>
                    </a:ext>
                  </a:extLst>
                </p:cNvPr>
                <p:cNvSpPr txBox="1">
                  <a:spLocks noRot="1" noChangeAspect="1" noMove="1" noResize="1" noEditPoints="1" noAdjustHandles="1" noChangeArrowheads="1" noChangeShapeType="1" noTextEdit="1"/>
                </p:cNvSpPr>
                <p:nvPr/>
              </p:nvSpPr>
              <p:spPr>
                <a:xfrm rot="12649923">
                  <a:off x="824397" y="5104122"/>
                  <a:ext cx="379917" cy="596436"/>
                </a:xfrm>
                <a:prstGeom prst="rect">
                  <a:avLst/>
                </a:prstGeom>
                <a:blipFill>
                  <a:blip r:embed="rId26"/>
                  <a:stretch>
                    <a:fillRect/>
                  </a:stretch>
                </a:blipFill>
              </p:spPr>
              <p:txBody>
                <a:bodyPr/>
                <a:lstStyle/>
                <a:p>
                  <a:r>
                    <a:rPr lang="en-IL">
                      <a:noFill/>
                    </a:rPr>
                    <a:t> </a:t>
                  </a:r>
                </a:p>
              </p:txBody>
            </p:sp>
          </mc:Fallback>
        </mc:AlternateContent>
        <p:sp>
          <p:nvSpPr>
            <p:cNvPr id="161" name="Arc 160">
              <a:extLst>
                <a:ext uri="{FF2B5EF4-FFF2-40B4-BE49-F238E27FC236}">
                  <a16:creationId xmlns:a16="http://schemas.microsoft.com/office/drawing/2014/main" id="{70FD4A99-9AED-411D-AAD1-BB92F98A996A}"/>
                </a:ext>
              </a:extLst>
            </p:cNvPr>
            <p:cNvSpPr/>
            <p:nvPr/>
          </p:nvSpPr>
          <p:spPr>
            <a:xfrm rot="13605723">
              <a:off x="1374629" y="5366265"/>
              <a:ext cx="204819" cy="292327"/>
            </a:xfrm>
            <a:prstGeom prst="arc">
              <a:avLst>
                <a:gd name="adj1" fmla="val 16200000"/>
                <a:gd name="adj2" fmla="val 79605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grpSp>
      <p:grpSp>
        <p:nvGrpSpPr>
          <p:cNvPr id="123" name="Group 122">
            <a:extLst>
              <a:ext uri="{FF2B5EF4-FFF2-40B4-BE49-F238E27FC236}">
                <a16:creationId xmlns:a16="http://schemas.microsoft.com/office/drawing/2014/main" id="{2E81CC79-9750-410E-B7B5-712407004F8D}"/>
              </a:ext>
            </a:extLst>
          </p:cNvPr>
          <p:cNvGrpSpPr/>
          <p:nvPr/>
        </p:nvGrpSpPr>
        <p:grpSpPr>
          <a:xfrm>
            <a:off x="5530020" y="4229944"/>
            <a:ext cx="764175" cy="677049"/>
            <a:chOff x="2393876" y="2579241"/>
            <a:chExt cx="764175" cy="677049"/>
          </a:xfrm>
          <a:scene3d>
            <a:camera prst="orthographicFront"/>
            <a:lightRig rig="threePt" dir="t"/>
          </a:scene3d>
        </p:grpSpPr>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770EDE6D-3D87-45A7-9F0D-002FBD8BE8FC}"/>
                    </a:ext>
                  </a:extLst>
                </p:cNvPr>
                <p:cNvSpPr txBox="1"/>
                <p:nvPr/>
              </p:nvSpPr>
              <p:spPr>
                <a:xfrm>
                  <a:off x="2461322" y="2696265"/>
                  <a:ext cx="696729" cy="560025"/>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n>
                                  <a:solidFill>
                                    <a:sysClr val="windowText" lastClr="000000"/>
                                  </a:solidFill>
                                </a:ln>
                                <a:solidFill>
                                  <a:srgbClr val="00FF00"/>
                                </a:solidFill>
                                <a:latin typeface="Cambria Math" panose="02040503050406030204" pitchFamily="18" charset="0"/>
                              </a:rPr>
                            </m:ctrlPr>
                          </m:sSubSupPr>
                          <m:e>
                            <m:r>
                              <a:rPr lang="en-US" sz="3200" b="1" i="1" smtClean="0">
                                <a:ln>
                                  <a:solidFill>
                                    <a:sysClr val="windowText" lastClr="000000"/>
                                  </a:solidFill>
                                </a:ln>
                                <a:solidFill>
                                  <a:srgbClr val="00FF00"/>
                                </a:solidFill>
                                <a:latin typeface="Cambria Math" panose="02040503050406030204" pitchFamily="18" charset="0"/>
                              </a:rPr>
                              <m:t>𝒊</m:t>
                            </m:r>
                          </m:e>
                          <m:sub>
                            <m:r>
                              <a:rPr lang="en-US" sz="3200" b="1" i="1" smtClean="0">
                                <a:ln>
                                  <a:solidFill>
                                    <a:sysClr val="windowText" lastClr="000000"/>
                                  </a:solidFill>
                                </a:ln>
                                <a:solidFill>
                                  <a:srgbClr val="00FF00"/>
                                </a:solidFill>
                                <a:latin typeface="Cambria Math" panose="02040503050406030204" pitchFamily="18" charset="0"/>
                              </a:rPr>
                              <m:t>𝒙</m:t>
                            </m:r>
                            <m:r>
                              <a:rPr lang="en-US" sz="3200" b="1" i="1" smtClean="0">
                                <a:ln>
                                  <a:solidFill>
                                    <a:sysClr val="windowText" lastClr="000000"/>
                                  </a:solidFill>
                                </a:ln>
                                <a:solidFill>
                                  <a:srgbClr val="00FF00"/>
                                </a:solidFill>
                                <a:latin typeface="Cambria Math" panose="02040503050406030204" pitchFamily="18" charset="0"/>
                              </a:rPr>
                              <m:t>,</m:t>
                            </m:r>
                            <m:r>
                              <a:rPr lang="en-US" sz="3200" b="1" i="1" smtClean="0">
                                <a:ln>
                                  <a:solidFill>
                                    <a:sysClr val="windowText" lastClr="000000"/>
                                  </a:solidFill>
                                </a:ln>
                                <a:solidFill>
                                  <a:srgbClr val="00FF00"/>
                                </a:solidFill>
                                <a:latin typeface="Cambria Math" panose="02040503050406030204" pitchFamily="18" charset="0"/>
                              </a:rPr>
                              <m:t>𝒚</m:t>
                            </m:r>
                          </m:sub>
                          <m:sup>
                            <m:r>
                              <a:rPr lang="en-US" sz="3200" b="1" i="1" smtClean="0">
                                <a:ln>
                                  <a:solidFill>
                                    <a:sysClr val="windowText" lastClr="000000"/>
                                  </a:solidFill>
                                </a:ln>
                                <a:solidFill>
                                  <a:srgbClr val="00FF00"/>
                                </a:solidFill>
                                <a:latin typeface="Cambria Math" panose="02040503050406030204" pitchFamily="18" charset="0"/>
                              </a:rPr>
                              <m:t>𝟐</m:t>
                            </m:r>
                          </m:sup>
                        </m:sSubSup>
                      </m:oMath>
                    </m:oMathPara>
                  </a14:m>
                  <a:endParaRPr lang="en-IL" sz="3200" b="1" i="1" dirty="0">
                    <a:ln>
                      <a:solidFill>
                        <a:sysClr val="windowText" lastClr="000000"/>
                      </a:solidFill>
                    </a:ln>
                    <a:solidFill>
                      <a:srgbClr val="00FF00"/>
                    </a:solidFill>
                  </a:endParaRPr>
                </a:p>
              </p:txBody>
            </p:sp>
          </mc:Choice>
          <mc:Fallback xmlns="">
            <p:sp>
              <p:nvSpPr>
                <p:cNvPr id="124" name="TextBox 123">
                  <a:extLst>
                    <a:ext uri="{FF2B5EF4-FFF2-40B4-BE49-F238E27FC236}">
                      <a16:creationId xmlns:a16="http://schemas.microsoft.com/office/drawing/2014/main" id="{770EDE6D-3D87-45A7-9F0D-002FBD8BE8FC}"/>
                    </a:ext>
                  </a:extLst>
                </p:cNvPr>
                <p:cNvSpPr txBox="1">
                  <a:spLocks noRot="1" noChangeAspect="1" noMove="1" noResize="1" noEditPoints="1" noAdjustHandles="1" noChangeArrowheads="1" noChangeShapeType="1" noTextEdit="1"/>
                </p:cNvSpPr>
                <p:nvPr/>
              </p:nvSpPr>
              <p:spPr>
                <a:xfrm>
                  <a:off x="2461322" y="2696265"/>
                  <a:ext cx="696729" cy="560025"/>
                </a:xfrm>
                <a:prstGeom prst="rect">
                  <a:avLst/>
                </a:prstGeom>
                <a:blipFill>
                  <a:blip r:embed="rId13"/>
                  <a:stretch>
                    <a:fillRect/>
                  </a:stretch>
                </a:blipFill>
                <a:ln>
                  <a:noFill/>
                </a:ln>
              </p:spPr>
              <p:txBody>
                <a:bodyPr/>
                <a:lstStyle/>
                <a:p>
                  <a:r>
                    <a:rPr lang="en-IL">
                      <a:noFill/>
                    </a:rPr>
                    <a:t> </a:t>
                  </a:r>
                </a:p>
              </p:txBody>
            </p:sp>
          </mc:Fallback>
        </mc:AlternateContent>
        <p:sp>
          <p:nvSpPr>
            <p:cNvPr id="125" name="Oval 124">
              <a:extLst>
                <a:ext uri="{FF2B5EF4-FFF2-40B4-BE49-F238E27FC236}">
                  <a16:creationId xmlns:a16="http://schemas.microsoft.com/office/drawing/2014/main" id="{291713E7-BBAC-4EFF-A0EE-ACC589B89C0C}"/>
                </a:ext>
              </a:extLst>
            </p:cNvPr>
            <p:cNvSpPr/>
            <p:nvPr/>
          </p:nvSpPr>
          <p:spPr>
            <a:xfrm>
              <a:off x="2393876" y="2579241"/>
              <a:ext cx="172827" cy="169518"/>
            </a:xfrm>
            <a:prstGeom prst="ellipse">
              <a:avLst/>
            </a:prstGeom>
            <a:solidFill>
              <a:srgbClr val="00FF00"/>
            </a:solidFill>
            <a:ln w="3810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rgbClr val="00FF00"/>
                </a:solidFill>
              </a:endParaRPr>
            </a:p>
          </p:txBody>
        </p:sp>
      </p:grpSp>
    </p:spTree>
    <p:custDataLst>
      <p:tags r:id="rId1"/>
    </p:custDataLst>
    <p:extLst>
      <p:ext uri="{BB962C8B-B14F-4D97-AF65-F5344CB8AC3E}">
        <p14:creationId xmlns:p14="http://schemas.microsoft.com/office/powerpoint/2010/main" val="104177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wipe(left)">
                                      <p:cBhvr>
                                        <p:cTn id="7" dur="500"/>
                                        <p:tgtEl>
                                          <p:spTgt spid="541"/>
                                        </p:tgtEl>
                                      </p:cBhvr>
                                    </p:animEffect>
                                  </p:childTnLst>
                                </p:cTn>
                              </p:par>
                              <p:par>
                                <p:cTn id="8" presetID="22" presetClass="entr" presetSubtype="8" fill="hold" nodeType="withEffect">
                                  <p:stCondLst>
                                    <p:cond delay="0"/>
                                  </p:stCondLst>
                                  <p:childTnLst>
                                    <p:set>
                                      <p:cBhvr>
                                        <p:cTn id="9" dur="1" fill="hold">
                                          <p:stCondLst>
                                            <p:cond delay="0"/>
                                          </p:stCondLst>
                                        </p:cTn>
                                        <p:tgtEl>
                                          <p:spTgt spid="540"/>
                                        </p:tgtEl>
                                        <p:attrNameLst>
                                          <p:attrName>style.visibility</p:attrName>
                                        </p:attrNameLst>
                                      </p:cBhvr>
                                      <p:to>
                                        <p:strVal val="visible"/>
                                      </p:to>
                                    </p:set>
                                    <p:animEffect transition="in" filter="wipe(left)">
                                      <p:cBhvr>
                                        <p:cTn id="10" dur="500"/>
                                        <p:tgtEl>
                                          <p:spTgt spid="540"/>
                                        </p:tgtEl>
                                      </p:cBhvr>
                                    </p:animEffect>
                                  </p:childTnLst>
                                </p:cTn>
                              </p:par>
                              <p:par>
                                <p:cTn id="11" presetID="22" presetClass="entr" presetSubtype="8" fill="hold" nodeType="withEffect">
                                  <p:stCondLst>
                                    <p:cond delay="0"/>
                                  </p:stCondLst>
                                  <p:childTnLst>
                                    <p:set>
                                      <p:cBhvr>
                                        <p:cTn id="12" dur="1" fill="hold">
                                          <p:stCondLst>
                                            <p:cond delay="0"/>
                                          </p:stCondLst>
                                        </p:cTn>
                                        <p:tgtEl>
                                          <p:spTgt spid="542"/>
                                        </p:tgtEl>
                                        <p:attrNameLst>
                                          <p:attrName>style.visibility</p:attrName>
                                        </p:attrNameLst>
                                      </p:cBhvr>
                                      <p:to>
                                        <p:strVal val="visible"/>
                                      </p:to>
                                    </p:set>
                                    <p:animEffect transition="in" filter="wipe(left)">
                                      <p:cBhvr>
                                        <p:cTn id="13" dur="500"/>
                                        <p:tgtEl>
                                          <p:spTgt spid="542"/>
                                        </p:tgtEl>
                                      </p:cBhvr>
                                    </p:animEffect>
                                  </p:childTnLst>
                                </p:cTn>
                              </p:par>
                              <p:par>
                                <p:cTn id="14" presetID="22" presetClass="entr" presetSubtype="8" fill="hold" nodeType="withEffect">
                                  <p:stCondLst>
                                    <p:cond delay="0"/>
                                  </p:stCondLst>
                                  <p:childTnLst>
                                    <p:set>
                                      <p:cBhvr>
                                        <p:cTn id="15" dur="1" fill="hold">
                                          <p:stCondLst>
                                            <p:cond delay="0"/>
                                          </p:stCondLst>
                                        </p:cTn>
                                        <p:tgtEl>
                                          <p:spTgt spid="543"/>
                                        </p:tgtEl>
                                        <p:attrNameLst>
                                          <p:attrName>style.visibility</p:attrName>
                                        </p:attrNameLst>
                                      </p:cBhvr>
                                      <p:to>
                                        <p:strVal val="visible"/>
                                      </p:to>
                                    </p:set>
                                    <p:animEffect transition="in" filter="wipe(left)">
                                      <p:cBhvr>
                                        <p:cTn id="16" dur="500"/>
                                        <p:tgtEl>
                                          <p:spTgt spid="543"/>
                                        </p:tgtEl>
                                      </p:cBhvr>
                                    </p:animEffect>
                                  </p:childTnLst>
                                </p:cTn>
                              </p:par>
                              <p:par>
                                <p:cTn id="17" presetID="22" presetClass="entr" presetSubtype="8" fill="hold" nodeType="withEffect">
                                  <p:stCondLst>
                                    <p:cond delay="0"/>
                                  </p:stCondLst>
                                  <p:childTnLst>
                                    <p:set>
                                      <p:cBhvr>
                                        <p:cTn id="18" dur="1" fill="hold">
                                          <p:stCondLst>
                                            <p:cond delay="0"/>
                                          </p:stCondLst>
                                        </p:cTn>
                                        <p:tgtEl>
                                          <p:spTgt spid="544"/>
                                        </p:tgtEl>
                                        <p:attrNameLst>
                                          <p:attrName>style.visibility</p:attrName>
                                        </p:attrNameLst>
                                      </p:cBhvr>
                                      <p:to>
                                        <p:strVal val="visible"/>
                                      </p:to>
                                    </p:set>
                                    <p:animEffect transition="in" filter="wipe(left)">
                                      <p:cBhvr>
                                        <p:cTn id="19" dur="500"/>
                                        <p:tgtEl>
                                          <p:spTgt spid="54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0"/>
                            </p:stCondLst>
                            <p:childTnLst>
                              <p:par>
                                <p:cTn id="43" presetID="8" presetClass="emph" presetSubtype="0" fill="hold" nodeType="afterEffect">
                                  <p:stCondLst>
                                    <p:cond delay="500"/>
                                  </p:stCondLst>
                                  <p:childTnLst>
                                    <p:animRot by="360000">
                                      <p:cBhvr>
                                        <p:cTn id="44" dur="1000" fill="hold"/>
                                        <p:tgtEl>
                                          <p:spTgt spid="12"/>
                                        </p:tgtEl>
                                        <p:attrNameLst>
                                          <p:attrName>r</p:attrName>
                                        </p:attrNameLst>
                                      </p:cBhvr>
                                    </p:animRot>
                                  </p:childTnLst>
                                </p:cTn>
                              </p:par>
                              <p:par>
                                <p:cTn id="45" presetID="6" presetClass="emph" presetSubtype="0" fill="hold" nodeType="withEffect">
                                  <p:stCondLst>
                                    <p:cond delay="500"/>
                                  </p:stCondLst>
                                  <p:childTnLst>
                                    <p:animScale>
                                      <p:cBhvr>
                                        <p:cTn id="46" dur="1000" fill="hold"/>
                                        <p:tgtEl>
                                          <p:spTgt spid="12"/>
                                        </p:tgtEl>
                                      </p:cBhvr>
                                      <p:by x="106000" y="106000"/>
                                    </p:animScale>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fade">
                                      <p:cBhvr>
                                        <p:cTn id="50" dur="500"/>
                                        <p:tgtEl>
                                          <p:spTgt spid="12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6" presetClass="emph" presetSubtype="0" fill="hold" nodeType="withEffect">
                                  <p:stCondLst>
                                    <p:cond delay="0"/>
                                  </p:stCondLst>
                                  <p:childTnLst>
                                    <p:animScale>
                                      <p:cBhvr>
                                        <p:cTn id="56" dur="1000" fill="hold"/>
                                        <p:tgtEl>
                                          <p:spTgt spid="6"/>
                                        </p:tgtEl>
                                      </p:cBhvr>
                                      <p:by x="75000" y="75000"/>
                                    </p:animScale>
                                  </p:childTnLst>
                                </p:cTn>
                              </p:par>
                              <p:par>
                                <p:cTn id="57" presetID="8" presetClass="emph" presetSubtype="0" fill="hold" nodeType="withEffect">
                                  <p:stCondLst>
                                    <p:cond delay="0"/>
                                  </p:stCondLst>
                                  <p:childTnLst>
                                    <p:animRot by="1620000">
                                      <p:cBhvr>
                                        <p:cTn id="58" dur="1000" fill="hold"/>
                                        <p:tgtEl>
                                          <p:spTgt spid="6"/>
                                        </p:tgtEl>
                                        <p:attrNameLst>
                                          <p:attrName>r</p:attrName>
                                        </p:attrNameLst>
                                      </p:cBhvr>
                                    </p:animRot>
                                  </p:childTnLst>
                                  <p:subTnLst>
                                    <p:set>
                                      <p:cBhvr override="childStyle">
                                        <p:cTn dur="1" fill="hold" display="0" masterRel="sameClick" afterEffect="1">
                                          <p:stCondLst>
                                            <p:cond evt="end" delay="0">
                                              <p:tn val="57"/>
                                            </p:cond>
                                          </p:stCondLst>
                                        </p:cTn>
                                        <p:tgtEl>
                                          <p:spTgt spid="6"/>
                                        </p:tgtEl>
                                        <p:attrNameLst>
                                          <p:attrName>style.visibility</p:attrName>
                                        </p:attrNameLst>
                                      </p:cBhvr>
                                      <p:to>
                                        <p:strVal val="hidden"/>
                                      </p:to>
                                    </p:set>
                                  </p:sub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132"/>
                                        </p:tgtEl>
                                        <p:attrNameLst>
                                          <p:attrName>style.visibility</p:attrName>
                                        </p:attrNameLst>
                                      </p:cBhvr>
                                      <p:to>
                                        <p:strVal val="visible"/>
                                      </p:to>
                                    </p:set>
                                    <p:animEffect transition="in" filter="wipe(up)">
                                      <p:cBhvr>
                                        <p:cTn id="62" dur="500"/>
                                        <p:tgtEl>
                                          <p:spTgt spid="13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6"/>
                                        </p:tgtEl>
                                        <p:attrNameLst>
                                          <p:attrName>style.visibility</p:attrName>
                                        </p:attrNameLst>
                                      </p:cBhvr>
                                      <p:to>
                                        <p:strVal val="visible"/>
                                      </p:to>
                                    </p:set>
                                  </p:childTnLst>
                                </p:cTn>
                              </p:par>
                              <p:par>
                                <p:cTn id="73" presetID="8" presetClass="emph" presetSubtype="0" fill="hold" nodeType="withEffect">
                                  <p:stCondLst>
                                    <p:cond delay="500"/>
                                  </p:stCondLst>
                                  <p:childTnLst>
                                    <p:animRot by="300000">
                                      <p:cBhvr>
                                        <p:cTn id="74" dur="1000" fill="hold"/>
                                        <p:tgtEl>
                                          <p:spTgt spid="156"/>
                                        </p:tgtEl>
                                        <p:attrNameLst>
                                          <p:attrName>r</p:attrName>
                                        </p:attrNameLst>
                                      </p:cBhvr>
                                    </p:animRot>
                                  </p:childTnLst>
                                </p:cTn>
                              </p:par>
                              <p:par>
                                <p:cTn id="75" presetID="6" presetClass="emph" presetSubtype="0" fill="hold" nodeType="withEffect">
                                  <p:stCondLst>
                                    <p:cond delay="500"/>
                                  </p:stCondLst>
                                  <p:childTnLst>
                                    <p:animScale>
                                      <p:cBhvr>
                                        <p:cTn id="76" dur="1000" fill="hold"/>
                                        <p:tgtEl>
                                          <p:spTgt spid="156"/>
                                        </p:tgtEl>
                                      </p:cBhvr>
                                      <p:by x="113000" y="113000"/>
                                    </p:animScale>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159"/>
                                        </p:tgtEl>
                                        <p:attrNameLst>
                                          <p:attrName>style.visibility</p:attrName>
                                        </p:attrNameLst>
                                      </p:cBhvr>
                                      <p:to>
                                        <p:strVal val="visible"/>
                                      </p:to>
                                    </p:set>
                                    <p:animEffect transition="in" filter="fade">
                                      <p:cBhvr>
                                        <p:cTn id="80" dur="500"/>
                                        <p:tgtEl>
                                          <p:spTgt spid="15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45"/>
                                        </p:tgtEl>
                                        <p:attrNameLst>
                                          <p:attrName>style.visibility</p:attrName>
                                        </p:attrNameLst>
                                      </p:cBhvr>
                                      <p:to>
                                        <p:strVal val="visible"/>
                                      </p:to>
                                    </p:set>
                                    <p:animEffect transition="in" filter="wipe(left)">
                                      <p:cBhvr>
                                        <p:cTn id="85" dur="500"/>
                                        <p:tgtEl>
                                          <p:spTgt spid="145"/>
                                        </p:tgtEl>
                                      </p:cBhvr>
                                    </p:animEffect>
                                  </p:childTnLst>
                                </p:cTn>
                              </p:par>
                              <p:par>
                                <p:cTn id="86" presetID="42" presetClass="path" presetSubtype="0" accel="50000" decel="50000" fill="hold" nodeType="withEffect">
                                  <p:stCondLst>
                                    <p:cond delay="0"/>
                                  </p:stCondLst>
                                  <p:childTnLst>
                                    <p:animMotion origin="layout" path="M 2.08333E-6 -7.40741E-7 L -0.00013 0.20324 " pathEditMode="relative" rAng="0" ptsTypes="AA">
                                      <p:cBhvr>
                                        <p:cTn id="87" dur="1000" fill="hold"/>
                                        <p:tgtEl>
                                          <p:spTgt spid="9"/>
                                        </p:tgtEl>
                                        <p:attrNameLst>
                                          <p:attrName>ppt_x</p:attrName>
                                          <p:attrName>ppt_y</p:attrName>
                                        </p:attrNameLst>
                                      </p:cBhvr>
                                      <p:rCtr x="-13" y="10162"/>
                                    </p:animMotion>
                                  </p:childTnLst>
                                </p:cTn>
                              </p:par>
                              <p:par>
                                <p:cTn id="88" presetID="22" presetClass="entr" presetSubtype="8" fill="hold" nodeType="withEffect">
                                  <p:stCondLst>
                                    <p:cond delay="400"/>
                                  </p:stCondLst>
                                  <p:childTnLst>
                                    <p:set>
                                      <p:cBhvr>
                                        <p:cTn id="89" dur="1" fill="hold">
                                          <p:stCondLst>
                                            <p:cond delay="0"/>
                                          </p:stCondLst>
                                        </p:cTn>
                                        <p:tgtEl>
                                          <p:spTgt spid="140"/>
                                        </p:tgtEl>
                                        <p:attrNameLst>
                                          <p:attrName>style.visibility</p:attrName>
                                        </p:attrNameLst>
                                      </p:cBhvr>
                                      <p:to>
                                        <p:strVal val="visible"/>
                                      </p:to>
                                    </p:set>
                                    <p:animEffect transition="in" filter="wipe(left)">
                                      <p:cBhvr>
                                        <p:cTn id="90" dur="7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65685DD-AD9C-4F78-85D7-2BC104503D5E}"/>
              </a:ext>
            </a:extLst>
          </p:cNvPr>
          <p:cNvGrpSpPr/>
          <p:nvPr/>
        </p:nvGrpSpPr>
        <p:grpSpPr>
          <a:xfrm>
            <a:off x="3645627" y="3493042"/>
            <a:ext cx="2086320" cy="2092904"/>
            <a:chOff x="3708092" y="3483706"/>
            <a:chExt cx="2023854" cy="2030241"/>
          </a:xfrm>
        </p:grpSpPr>
        <p:pic>
          <p:nvPicPr>
            <p:cNvPr id="24" name="Picture 23">
              <a:extLst>
                <a:ext uri="{FF2B5EF4-FFF2-40B4-BE49-F238E27FC236}">
                  <a16:creationId xmlns:a16="http://schemas.microsoft.com/office/drawing/2014/main" id="{C887E027-A77A-49D5-B09E-41A831CE39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046" r="2046"/>
            <a:stretch/>
          </p:blipFill>
          <p:spPr>
            <a:xfrm>
              <a:off x="3708092" y="3572738"/>
              <a:ext cx="2023854" cy="1941209"/>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5AE4D83-98AC-4F7E-B8C3-91E3B94535DE}"/>
                    </a:ext>
                  </a:extLst>
                </p:cNvPr>
                <p:cNvSpPr txBox="1"/>
                <p:nvPr/>
              </p:nvSpPr>
              <p:spPr>
                <a:xfrm>
                  <a:off x="3755371" y="3483706"/>
                  <a:ext cx="494145"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5400" b="0" i="1" smtClean="0">
                                <a:solidFill>
                                  <a:srgbClr val="00FF00"/>
                                </a:solidFill>
                                <a:latin typeface="Cambria Math" panose="02040503050406030204" pitchFamily="18" charset="0"/>
                              </a:rPr>
                            </m:ctrlPr>
                          </m:sSupPr>
                          <m:e>
                            <m:r>
                              <a:rPr lang="en-US" sz="5400" b="0" i="1" smtClean="0">
                                <a:solidFill>
                                  <a:srgbClr val="00FF00"/>
                                </a:solidFill>
                                <a:latin typeface="Cambria Math" panose="02040503050406030204" pitchFamily="18" charset="0"/>
                              </a:rPr>
                              <m:t>𝐼</m:t>
                            </m:r>
                          </m:e>
                          <m:sup>
                            <m:r>
                              <a:rPr lang="en-US" sz="5400" b="0" i="1" smtClean="0">
                                <a:solidFill>
                                  <a:srgbClr val="00FF00"/>
                                </a:solidFill>
                                <a:latin typeface="Cambria Math" panose="02040503050406030204" pitchFamily="18" charset="0"/>
                              </a:rPr>
                              <m:t>2</m:t>
                            </m:r>
                          </m:sup>
                        </m:sSup>
                      </m:oMath>
                    </m:oMathPara>
                  </a14:m>
                  <a:endParaRPr lang="en-IL" sz="6000" dirty="0">
                    <a:solidFill>
                      <a:srgbClr val="00FF00"/>
                    </a:solidFill>
                  </a:endParaRPr>
                </a:p>
              </p:txBody>
            </p:sp>
          </mc:Choice>
          <mc:Fallback xmlns="">
            <p:sp>
              <p:nvSpPr>
                <p:cNvPr id="25" name="TextBox 24">
                  <a:extLst>
                    <a:ext uri="{FF2B5EF4-FFF2-40B4-BE49-F238E27FC236}">
                      <a16:creationId xmlns:a16="http://schemas.microsoft.com/office/drawing/2014/main" id="{15AE4D83-98AC-4F7E-B8C3-91E3B94535DE}"/>
                    </a:ext>
                  </a:extLst>
                </p:cNvPr>
                <p:cNvSpPr txBox="1">
                  <a:spLocks noRot="1" noChangeAspect="1" noMove="1" noResize="1" noEditPoints="1" noAdjustHandles="1" noChangeArrowheads="1" noChangeShapeType="1" noTextEdit="1"/>
                </p:cNvSpPr>
                <p:nvPr/>
              </p:nvSpPr>
              <p:spPr>
                <a:xfrm>
                  <a:off x="3755371" y="3483706"/>
                  <a:ext cx="494145" cy="830997"/>
                </a:xfrm>
                <a:prstGeom prst="rect">
                  <a:avLst/>
                </a:prstGeom>
                <a:blipFill>
                  <a:blip r:embed="rId5"/>
                  <a:stretch>
                    <a:fillRect r="-4762"/>
                  </a:stretch>
                </a:blipFill>
              </p:spPr>
              <p:txBody>
                <a:bodyPr/>
                <a:lstStyle/>
                <a:p>
                  <a:r>
                    <a:rPr lang="en-IL">
                      <a:noFill/>
                    </a:rPr>
                    <a:t> </a:t>
                  </a:r>
                </a:p>
              </p:txBody>
            </p:sp>
          </mc:Fallback>
        </mc:AlternateContent>
      </p:grpSp>
      <p:grpSp>
        <p:nvGrpSpPr>
          <p:cNvPr id="26" name="Group 25">
            <a:extLst>
              <a:ext uri="{FF2B5EF4-FFF2-40B4-BE49-F238E27FC236}">
                <a16:creationId xmlns:a16="http://schemas.microsoft.com/office/drawing/2014/main" id="{35AACFCE-CD1F-4B18-AECC-889C0CC0EE2B}"/>
              </a:ext>
            </a:extLst>
          </p:cNvPr>
          <p:cNvGrpSpPr/>
          <p:nvPr/>
        </p:nvGrpSpPr>
        <p:grpSpPr>
          <a:xfrm>
            <a:off x="1301141" y="3503028"/>
            <a:ext cx="2093478" cy="2082917"/>
            <a:chOff x="1301141" y="3503029"/>
            <a:chExt cx="2023854" cy="2013644"/>
          </a:xfrm>
        </p:grpSpPr>
        <p:pic>
          <p:nvPicPr>
            <p:cNvPr id="27" name="Picture 26">
              <a:extLst>
                <a:ext uri="{FF2B5EF4-FFF2-40B4-BE49-F238E27FC236}">
                  <a16:creationId xmlns:a16="http://schemas.microsoft.com/office/drawing/2014/main" id="{2BF92652-84BC-49BC-BE40-7779A308A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1141" y="3578619"/>
              <a:ext cx="2023854" cy="1938054"/>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0416490-8E0F-4444-8F8A-237493D796E8}"/>
                    </a:ext>
                  </a:extLst>
                </p:cNvPr>
                <p:cNvSpPr txBox="1"/>
                <p:nvPr/>
              </p:nvSpPr>
              <p:spPr>
                <a:xfrm>
                  <a:off x="1350709" y="3503029"/>
                  <a:ext cx="494145"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5400" b="0" i="1" smtClean="0">
                                <a:solidFill>
                                  <a:srgbClr val="00FFFF"/>
                                </a:solidFill>
                                <a:latin typeface="Cambria Math" panose="02040503050406030204" pitchFamily="18" charset="0"/>
                              </a:rPr>
                            </m:ctrlPr>
                          </m:sSupPr>
                          <m:e>
                            <m:r>
                              <a:rPr lang="en-US" sz="5400" b="0" i="1" smtClean="0">
                                <a:solidFill>
                                  <a:srgbClr val="00FFFF"/>
                                </a:solidFill>
                                <a:latin typeface="Cambria Math" panose="02040503050406030204" pitchFamily="18" charset="0"/>
                              </a:rPr>
                              <m:t>𝐼</m:t>
                            </m:r>
                          </m:e>
                          <m:sup>
                            <m:r>
                              <a:rPr lang="en-US" sz="5400" b="0" i="1" smtClean="0">
                                <a:solidFill>
                                  <a:srgbClr val="00FFFF"/>
                                </a:solidFill>
                                <a:latin typeface="Cambria Math" panose="02040503050406030204" pitchFamily="18" charset="0"/>
                              </a:rPr>
                              <m:t>1</m:t>
                            </m:r>
                          </m:sup>
                        </m:sSup>
                      </m:oMath>
                    </m:oMathPara>
                  </a14:m>
                  <a:endParaRPr lang="en-IL" sz="6000" dirty="0">
                    <a:solidFill>
                      <a:srgbClr val="00FFFF"/>
                    </a:solidFill>
                  </a:endParaRPr>
                </a:p>
              </p:txBody>
            </p:sp>
          </mc:Choice>
          <mc:Fallback xmlns="">
            <p:sp>
              <p:nvSpPr>
                <p:cNvPr id="28" name="TextBox 27">
                  <a:extLst>
                    <a:ext uri="{FF2B5EF4-FFF2-40B4-BE49-F238E27FC236}">
                      <a16:creationId xmlns:a16="http://schemas.microsoft.com/office/drawing/2014/main" id="{D0416490-8E0F-4444-8F8A-237493D796E8}"/>
                    </a:ext>
                  </a:extLst>
                </p:cNvPr>
                <p:cNvSpPr txBox="1">
                  <a:spLocks noRot="1" noChangeAspect="1" noMove="1" noResize="1" noEditPoints="1" noAdjustHandles="1" noChangeArrowheads="1" noChangeShapeType="1" noTextEdit="1"/>
                </p:cNvSpPr>
                <p:nvPr/>
              </p:nvSpPr>
              <p:spPr>
                <a:xfrm>
                  <a:off x="1350709" y="3503029"/>
                  <a:ext cx="494145" cy="830997"/>
                </a:xfrm>
                <a:prstGeom prst="rect">
                  <a:avLst/>
                </a:prstGeom>
                <a:blipFill>
                  <a:blip r:embed="rId7"/>
                  <a:stretch>
                    <a:fillRect r="-3571"/>
                  </a:stretch>
                </a:blipFill>
              </p:spPr>
              <p:txBody>
                <a:bodyPr/>
                <a:lstStyle/>
                <a:p>
                  <a:r>
                    <a:rPr lang="en-IL">
                      <a:noFill/>
                    </a:rPr>
                    <a:t> </a:t>
                  </a:r>
                </a:p>
              </p:txBody>
            </p:sp>
          </mc:Fallback>
        </mc:AlternateContent>
      </p:grpSp>
      <p:grpSp>
        <p:nvGrpSpPr>
          <p:cNvPr id="3" name="Group 2">
            <a:extLst>
              <a:ext uri="{FF2B5EF4-FFF2-40B4-BE49-F238E27FC236}">
                <a16:creationId xmlns:a16="http://schemas.microsoft.com/office/drawing/2014/main" id="{72A9C4C4-ACCE-4012-B7BB-D822510AD94D}"/>
              </a:ext>
            </a:extLst>
          </p:cNvPr>
          <p:cNvGrpSpPr/>
          <p:nvPr/>
        </p:nvGrpSpPr>
        <p:grpSpPr>
          <a:xfrm>
            <a:off x="4367416" y="967506"/>
            <a:ext cx="3000457" cy="3365909"/>
            <a:chOff x="4367416" y="967506"/>
            <a:chExt cx="3000457" cy="3365909"/>
          </a:xfrm>
        </p:grpSpPr>
        <p:pic>
          <p:nvPicPr>
            <p:cNvPr id="538" name="Picture 537">
              <a:extLst>
                <a:ext uri="{FF2B5EF4-FFF2-40B4-BE49-F238E27FC236}">
                  <a16:creationId xmlns:a16="http://schemas.microsoft.com/office/drawing/2014/main" id="{40E4AF86-2B9D-4FEF-BD83-E2463DC279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7416" y="1332958"/>
              <a:ext cx="3000457" cy="3000457"/>
            </a:xfrm>
            <a:prstGeom prst="rect">
              <a:avLst/>
            </a:prstGeom>
            <a:scene3d>
              <a:camera prst="isometricLeftDown"/>
              <a:lightRig rig="threePt" dir="t"/>
            </a:scene3d>
            <a:sp3d extrusionH="127000" contourW="12700">
              <a:extrusionClr>
                <a:srgbClr val="00FFFF"/>
              </a:extrusionClr>
              <a:contourClr>
                <a:schemeClr val="tx1"/>
              </a:contourClr>
            </a:sp3d>
          </p:spPr>
        </p:pic>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06F09B06-D64F-4E46-807D-D0297397C886}"/>
                    </a:ext>
                  </a:extLst>
                </p:cNvPr>
                <p:cNvSpPr txBox="1"/>
                <p:nvPr/>
              </p:nvSpPr>
              <p:spPr>
                <a:xfrm>
                  <a:off x="4687344" y="967506"/>
                  <a:ext cx="745126" cy="923330"/>
                </a:xfrm>
                <a:prstGeom prst="rect">
                  <a:avLst/>
                </a:prstGeom>
                <a:noFill/>
                <a:scene3d>
                  <a:camera prst="isometricLeftDown"/>
                  <a:lightRig rig="threePt" dir="t"/>
                </a:scene3d>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6000" b="0" i="1" smtClean="0">
                                <a:solidFill>
                                  <a:srgbClr val="00FFFF"/>
                                </a:solidFill>
                                <a:latin typeface="Cambria Math" panose="02040503050406030204" pitchFamily="18" charset="0"/>
                              </a:rPr>
                            </m:ctrlPr>
                          </m:sSupPr>
                          <m:e>
                            <m:r>
                              <a:rPr lang="en-US" sz="6000" b="0" i="1" smtClean="0">
                                <a:solidFill>
                                  <a:srgbClr val="00FFFF"/>
                                </a:solidFill>
                                <a:latin typeface="Cambria Math" panose="02040503050406030204" pitchFamily="18" charset="0"/>
                              </a:rPr>
                              <m:t>𝐼</m:t>
                            </m:r>
                          </m:e>
                          <m:sup>
                            <m:r>
                              <a:rPr lang="en-US" sz="6000" b="0" i="1" smtClean="0">
                                <a:solidFill>
                                  <a:srgbClr val="00FFFF"/>
                                </a:solidFill>
                                <a:latin typeface="Cambria Math" panose="02040503050406030204" pitchFamily="18" charset="0"/>
                              </a:rPr>
                              <m:t>1</m:t>
                            </m:r>
                          </m:sup>
                        </m:sSup>
                      </m:oMath>
                    </m:oMathPara>
                  </a14:m>
                  <a:endParaRPr lang="en-IL" sz="6000" dirty="0">
                    <a:solidFill>
                      <a:srgbClr val="00FFFF"/>
                    </a:solidFill>
                  </a:endParaRPr>
                </a:p>
              </p:txBody>
            </p:sp>
          </mc:Choice>
          <mc:Fallback xmlns="">
            <p:sp>
              <p:nvSpPr>
                <p:cNvPr id="111" name="TextBox 110">
                  <a:extLst>
                    <a:ext uri="{FF2B5EF4-FFF2-40B4-BE49-F238E27FC236}">
                      <a16:creationId xmlns:a16="http://schemas.microsoft.com/office/drawing/2014/main" id="{06F09B06-D64F-4E46-807D-D0297397C886}"/>
                    </a:ext>
                  </a:extLst>
                </p:cNvPr>
                <p:cNvSpPr txBox="1">
                  <a:spLocks noRot="1" noChangeAspect="1" noMove="1" noResize="1" noEditPoints="1" noAdjustHandles="1" noChangeArrowheads="1" noChangeShapeType="1" noTextEdit="1"/>
                </p:cNvSpPr>
                <p:nvPr/>
              </p:nvSpPr>
              <p:spPr>
                <a:xfrm>
                  <a:off x="4687344" y="967506"/>
                  <a:ext cx="745126" cy="923330"/>
                </a:xfrm>
                <a:prstGeom prst="rect">
                  <a:avLst/>
                </a:prstGeom>
                <a:blipFill>
                  <a:blip r:embed="rId9"/>
                  <a:stretch>
                    <a:fillRect/>
                  </a:stretch>
                </a:blipFill>
              </p:spPr>
              <p:txBody>
                <a:bodyPr/>
                <a:lstStyle/>
                <a:p>
                  <a:r>
                    <a:rPr lang="en-IL">
                      <a:noFill/>
                    </a:rPr>
                    <a:t> </a:t>
                  </a:r>
                </a:p>
              </p:txBody>
            </p:sp>
          </mc:Fallback>
        </mc:AlternateContent>
        <p:sp>
          <p:nvSpPr>
            <p:cNvPr id="120" name="Oval 119">
              <a:extLst>
                <a:ext uri="{FF2B5EF4-FFF2-40B4-BE49-F238E27FC236}">
                  <a16:creationId xmlns:a16="http://schemas.microsoft.com/office/drawing/2014/main" id="{8EE19F87-D5C1-4B8F-88B8-0EFF5B6B56E5}"/>
                </a:ext>
              </a:extLst>
            </p:cNvPr>
            <p:cNvSpPr/>
            <p:nvPr/>
          </p:nvSpPr>
          <p:spPr>
            <a:xfrm>
              <a:off x="5782536" y="2344715"/>
              <a:ext cx="172827" cy="169518"/>
            </a:xfrm>
            <a:prstGeom prst="ellipse">
              <a:avLst/>
            </a:prstGeom>
            <a:solidFill>
              <a:srgbClr val="00B0F0"/>
            </a:solidFill>
            <a:ln w="38100">
              <a:solidFill>
                <a:schemeClr val="tx1"/>
              </a:solidFill>
            </a:ln>
            <a:effectLst>
              <a:softEdge rad="31750"/>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4" name="Group 3">
            <a:extLst>
              <a:ext uri="{FF2B5EF4-FFF2-40B4-BE49-F238E27FC236}">
                <a16:creationId xmlns:a16="http://schemas.microsoft.com/office/drawing/2014/main" id="{3AE16755-16DC-4523-8A20-D86C8C2D6385}"/>
              </a:ext>
            </a:extLst>
          </p:cNvPr>
          <p:cNvGrpSpPr/>
          <p:nvPr/>
        </p:nvGrpSpPr>
        <p:grpSpPr>
          <a:xfrm>
            <a:off x="4188041" y="2308293"/>
            <a:ext cx="3000457" cy="3322930"/>
            <a:chOff x="4188041" y="2308293"/>
            <a:chExt cx="3000457" cy="3322930"/>
          </a:xfrm>
        </p:grpSpPr>
        <p:pic>
          <p:nvPicPr>
            <p:cNvPr id="539" name="Picture 538">
              <a:extLst>
                <a:ext uri="{FF2B5EF4-FFF2-40B4-BE49-F238E27FC236}">
                  <a16:creationId xmlns:a16="http://schemas.microsoft.com/office/drawing/2014/main" id="{B3718A8A-3320-445C-952D-AE97C64DFA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88041" y="2630766"/>
              <a:ext cx="3000457" cy="3000457"/>
            </a:xfrm>
            <a:prstGeom prst="rect">
              <a:avLst/>
            </a:prstGeom>
            <a:scene3d>
              <a:camera prst="isometricLeftDown"/>
              <a:lightRig rig="threePt" dir="t"/>
            </a:scene3d>
            <a:sp3d extrusionH="127000" contourW="12700">
              <a:extrusionClr>
                <a:srgbClr val="00FF00"/>
              </a:extrusionClr>
              <a:contourClr>
                <a:schemeClr val="tx1"/>
              </a:contourClr>
            </a:sp3d>
          </p:spPr>
        </p:pic>
        <p:sp>
          <p:nvSpPr>
            <p:cNvPr id="125" name="Oval 124">
              <a:extLst>
                <a:ext uri="{FF2B5EF4-FFF2-40B4-BE49-F238E27FC236}">
                  <a16:creationId xmlns:a16="http://schemas.microsoft.com/office/drawing/2014/main" id="{291713E7-BBAC-4EFF-A0EE-ACC589B89C0C}"/>
                </a:ext>
              </a:extLst>
            </p:cNvPr>
            <p:cNvSpPr/>
            <p:nvPr/>
          </p:nvSpPr>
          <p:spPr>
            <a:xfrm>
              <a:off x="5530020" y="4229944"/>
              <a:ext cx="172827" cy="169518"/>
            </a:xfrm>
            <a:prstGeom prst="ellipse">
              <a:avLst/>
            </a:prstGeom>
            <a:solidFill>
              <a:srgbClr val="00FF00"/>
            </a:solidFill>
            <a:ln w="38100">
              <a:solidFill>
                <a:schemeClr val="tx1"/>
              </a:solidFill>
            </a:ln>
            <a:effectLst>
              <a:softEdge rad="31750"/>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rgbClr val="00FF00"/>
                </a:solidFill>
              </a:endParaRPr>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59EFE33E-A278-4C21-920F-D747F7A42DE0}"/>
                    </a:ext>
                  </a:extLst>
                </p:cNvPr>
                <p:cNvSpPr txBox="1"/>
                <p:nvPr/>
              </p:nvSpPr>
              <p:spPr>
                <a:xfrm>
                  <a:off x="4495251" y="2308293"/>
                  <a:ext cx="745126" cy="923330"/>
                </a:xfrm>
                <a:prstGeom prst="rect">
                  <a:avLst/>
                </a:prstGeom>
                <a:noFill/>
                <a:scene3d>
                  <a:camera prst="isometricLeftDown"/>
                  <a:lightRig rig="threePt" dir="t"/>
                </a:scene3d>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6000" b="0" i="1" smtClean="0">
                                <a:solidFill>
                                  <a:srgbClr val="00FF00"/>
                                </a:solidFill>
                                <a:latin typeface="Cambria Math" panose="02040503050406030204" pitchFamily="18" charset="0"/>
                              </a:rPr>
                            </m:ctrlPr>
                          </m:sSupPr>
                          <m:e>
                            <m:r>
                              <a:rPr lang="en-US" sz="6000" b="0" i="1" smtClean="0">
                                <a:solidFill>
                                  <a:srgbClr val="00FF00"/>
                                </a:solidFill>
                                <a:latin typeface="Cambria Math" panose="02040503050406030204" pitchFamily="18" charset="0"/>
                              </a:rPr>
                              <m:t>𝐼</m:t>
                            </m:r>
                          </m:e>
                          <m:sup>
                            <m:r>
                              <a:rPr lang="en-US" sz="6000" b="0" i="1" smtClean="0">
                                <a:solidFill>
                                  <a:srgbClr val="00FF00"/>
                                </a:solidFill>
                                <a:latin typeface="Cambria Math" panose="02040503050406030204" pitchFamily="18" charset="0"/>
                              </a:rPr>
                              <m:t>2</m:t>
                            </m:r>
                          </m:sup>
                        </m:sSup>
                      </m:oMath>
                    </m:oMathPara>
                  </a14:m>
                  <a:endParaRPr lang="en-IL" sz="6000" dirty="0">
                    <a:solidFill>
                      <a:srgbClr val="00FF00"/>
                    </a:solidFill>
                  </a:endParaRPr>
                </a:p>
              </p:txBody>
            </p:sp>
          </mc:Choice>
          <mc:Fallback xmlns="">
            <p:sp>
              <p:nvSpPr>
                <p:cNvPr id="112" name="TextBox 111">
                  <a:extLst>
                    <a:ext uri="{FF2B5EF4-FFF2-40B4-BE49-F238E27FC236}">
                      <a16:creationId xmlns:a16="http://schemas.microsoft.com/office/drawing/2014/main" id="{59EFE33E-A278-4C21-920F-D747F7A42DE0}"/>
                    </a:ext>
                  </a:extLst>
                </p:cNvPr>
                <p:cNvSpPr txBox="1">
                  <a:spLocks noRot="1" noChangeAspect="1" noMove="1" noResize="1" noEditPoints="1" noAdjustHandles="1" noChangeArrowheads="1" noChangeShapeType="1" noTextEdit="1"/>
                </p:cNvSpPr>
                <p:nvPr/>
              </p:nvSpPr>
              <p:spPr>
                <a:xfrm>
                  <a:off x="4495251" y="2308293"/>
                  <a:ext cx="745126" cy="923330"/>
                </a:xfrm>
                <a:prstGeom prst="rect">
                  <a:avLst/>
                </a:prstGeom>
                <a:blipFill>
                  <a:blip r:embed="rId11"/>
                  <a:stretch>
                    <a:fillRect/>
                  </a:stretch>
                </a:blipFill>
              </p:spPr>
              <p:txBody>
                <a:bodyPr/>
                <a:lstStyle/>
                <a:p>
                  <a:r>
                    <a:rPr lang="en-IL">
                      <a:noFill/>
                    </a:rPr>
                    <a:t> </a:t>
                  </a:r>
                </a:p>
              </p:txBody>
            </p:sp>
          </mc:Fallback>
        </mc:AlternateContent>
      </p:gr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14</a:t>
            </a:fld>
            <a:endParaRPr lang="he-IL" dirty="0"/>
          </a:p>
        </p:txBody>
      </p:sp>
      <p:sp>
        <p:nvSpPr>
          <p:cNvPr id="204" name="Title 1">
            <a:extLst>
              <a:ext uri="{FF2B5EF4-FFF2-40B4-BE49-F238E27FC236}">
                <a16:creationId xmlns:a16="http://schemas.microsoft.com/office/drawing/2014/main" id="{10D8FB57-CB74-4EF8-AB14-1B2E38562746}"/>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Correlation measurement</a:t>
            </a:r>
          </a:p>
        </p:txBody>
      </p:sp>
      <p:sp>
        <p:nvSpPr>
          <p:cNvPr id="18" name="Oval 17">
            <a:extLst>
              <a:ext uri="{FF2B5EF4-FFF2-40B4-BE49-F238E27FC236}">
                <a16:creationId xmlns:a16="http://schemas.microsoft.com/office/drawing/2014/main" id="{D3C00AF5-8230-4D10-A533-61CC7D4724ED}"/>
              </a:ext>
            </a:extLst>
          </p:cNvPr>
          <p:cNvSpPr/>
          <p:nvPr/>
        </p:nvSpPr>
        <p:spPr>
          <a:xfrm>
            <a:off x="2193316" y="4407641"/>
            <a:ext cx="172827" cy="169518"/>
          </a:xfrm>
          <a:prstGeom prst="ellipse">
            <a:avLst/>
          </a:prstGeom>
          <a:solidFill>
            <a:srgbClr val="00FFFF"/>
          </a:solidFill>
          <a:ln w="3810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rgbClr val="00FF00"/>
              </a:solidFill>
            </a:endParaRPr>
          </a:p>
        </p:txBody>
      </p:sp>
      <p:sp>
        <p:nvSpPr>
          <p:cNvPr id="21" name="Oval 20">
            <a:extLst>
              <a:ext uri="{FF2B5EF4-FFF2-40B4-BE49-F238E27FC236}">
                <a16:creationId xmlns:a16="http://schemas.microsoft.com/office/drawing/2014/main" id="{0001DCFC-8C02-4DD0-8114-6E3B99007807}"/>
              </a:ext>
            </a:extLst>
          </p:cNvPr>
          <p:cNvSpPr/>
          <p:nvPr/>
        </p:nvSpPr>
        <p:spPr>
          <a:xfrm>
            <a:off x="4550130" y="4830363"/>
            <a:ext cx="172827" cy="169518"/>
          </a:xfrm>
          <a:prstGeom prst="ellipse">
            <a:avLst/>
          </a:prstGeom>
          <a:solidFill>
            <a:srgbClr val="00FF00"/>
          </a:solidFill>
          <a:ln w="3810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rgbClr val="00FF00"/>
              </a:solidFill>
            </a:endParaRPr>
          </a:p>
        </p:txBody>
      </p:sp>
    </p:spTree>
    <p:custDataLst>
      <p:tags r:id="rId1"/>
    </p:custDataLst>
    <p:extLst>
      <p:ext uri="{BB962C8B-B14F-4D97-AF65-F5344CB8AC3E}">
        <p14:creationId xmlns:p14="http://schemas.microsoft.com/office/powerpoint/2010/main" val="173112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100"/>
                                  </p:stCondLst>
                                  <p:childTnLst>
                                    <p:animMotion origin="layout" path="M 3.54167E-6 -3.7037E-6 L -0.08373 0.08172 " pathEditMode="relative" rAng="0" ptsTypes="AA">
                                      <p:cBhvr>
                                        <p:cTn id="6" dur="1000" fill="hold"/>
                                        <p:tgtEl>
                                          <p:spTgt spid="4"/>
                                        </p:tgtEl>
                                        <p:attrNameLst>
                                          <p:attrName>ppt_x</p:attrName>
                                          <p:attrName>ppt_y</p:attrName>
                                        </p:attrNameLst>
                                      </p:cBhvr>
                                      <p:rCtr x="-4193" y="4074"/>
                                    </p:animMotion>
                                  </p:childTnLst>
                                </p:cTn>
                              </p:par>
                              <p:par>
                                <p:cTn id="7" presetID="6" presetClass="emph" presetSubtype="0" fill="hold" nodeType="withEffect">
                                  <p:stCondLst>
                                    <p:cond delay="0"/>
                                  </p:stCondLst>
                                  <p:childTnLst>
                                    <p:animScale>
                                      <p:cBhvr>
                                        <p:cTn id="8" dur="1000" fill="hold"/>
                                        <p:tgtEl>
                                          <p:spTgt spid="4"/>
                                        </p:tgtEl>
                                      </p:cBhvr>
                                      <p:by x="80000" y="80000"/>
                                    </p:animScale>
                                  </p:childTnLst>
                                </p:cTn>
                              </p:par>
                              <p:par>
                                <p:cTn id="9" presetID="42" presetClass="path" presetSubtype="0" fill="hold" nodeType="withEffect">
                                  <p:stCondLst>
                                    <p:cond delay="0"/>
                                  </p:stCondLst>
                                  <p:childTnLst>
                                    <p:animMotion origin="layout" path="M 0 -2.59259E-6 L -0.29193 0.29885 " pathEditMode="relative" rAng="0" ptsTypes="AA">
                                      <p:cBhvr>
                                        <p:cTn id="10" dur="1000" fill="hold"/>
                                        <p:tgtEl>
                                          <p:spTgt spid="3"/>
                                        </p:tgtEl>
                                        <p:attrNameLst>
                                          <p:attrName>ppt_x</p:attrName>
                                          <p:attrName>ppt_y</p:attrName>
                                        </p:attrNameLst>
                                      </p:cBhvr>
                                      <p:rCtr x="-14596" y="14931"/>
                                    </p:animMotion>
                                  </p:childTnLst>
                                </p:cTn>
                              </p:par>
                              <p:par>
                                <p:cTn id="11" presetID="6" presetClass="emph" presetSubtype="0" fill="hold" nodeType="withEffect">
                                  <p:stCondLst>
                                    <p:cond delay="0"/>
                                  </p:stCondLst>
                                  <p:childTnLst>
                                    <p:animScale>
                                      <p:cBhvr>
                                        <p:cTn id="12" dur="1000" fill="hold"/>
                                        <p:tgtEl>
                                          <p:spTgt spid="3"/>
                                        </p:tgtEl>
                                      </p:cBhvr>
                                      <p:by x="80000" y="80000"/>
                                    </p:animScale>
                                  </p:childTnLst>
                                </p:cTn>
                              </p:par>
                            </p:childTnLst>
                          </p:cTn>
                        </p:par>
                        <p:par>
                          <p:cTn id="13" fill="hold">
                            <p:stCondLst>
                              <p:cond delay="1100"/>
                            </p:stCondLst>
                            <p:childTnLst>
                              <p:par>
                                <p:cTn id="14" presetID="10" presetClass="exit" presetSubtype="0" fill="hold" nodeType="after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16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8128B66A-8A55-49C8-8327-1F58EEF47A88}"/>
              </a:ext>
            </a:extLst>
          </p:cNvPr>
          <p:cNvGrpSpPr/>
          <p:nvPr/>
        </p:nvGrpSpPr>
        <p:grpSpPr>
          <a:xfrm>
            <a:off x="3645627" y="3493042"/>
            <a:ext cx="2086320" cy="2092904"/>
            <a:chOff x="3708092" y="3483706"/>
            <a:chExt cx="2023854" cy="2030241"/>
          </a:xfrm>
        </p:grpSpPr>
        <p:pic>
          <p:nvPicPr>
            <p:cNvPr id="140" name="Picture 139">
              <a:extLst>
                <a:ext uri="{FF2B5EF4-FFF2-40B4-BE49-F238E27FC236}">
                  <a16:creationId xmlns:a16="http://schemas.microsoft.com/office/drawing/2014/main" id="{C38EBD53-2B20-4EE6-912F-82F88FB267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46" r="2046"/>
            <a:stretch/>
          </p:blipFill>
          <p:spPr>
            <a:xfrm>
              <a:off x="3708092" y="3572738"/>
              <a:ext cx="2023854" cy="1941209"/>
            </a:xfrm>
            <a:prstGeom prst="rect">
              <a:avLst/>
            </a:prstGeom>
          </p:spPr>
        </p:pic>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17E0F07C-5D26-4775-AC01-C224BD1BED73}"/>
                    </a:ext>
                  </a:extLst>
                </p:cNvPr>
                <p:cNvSpPr txBox="1"/>
                <p:nvPr/>
              </p:nvSpPr>
              <p:spPr>
                <a:xfrm>
                  <a:off x="3755371" y="3483706"/>
                  <a:ext cx="494145"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5400" b="0" i="1" smtClean="0">
                                <a:solidFill>
                                  <a:srgbClr val="00FF00"/>
                                </a:solidFill>
                                <a:latin typeface="Cambria Math" panose="02040503050406030204" pitchFamily="18" charset="0"/>
                              </a:rPr>
                            </m:ctrlPr>
                          </m:sSupPr>
                          <m:e>
                            <m:r>
                              <a:rPr lang="en-US" sz="5400" b="0" i="1" smtClean="0">
                                <a:solidFill>
                                  <a:srgbClr val="00FF00"/>
                                </a:solidFill>
                                <a:latin typeface="Cambria Math" panose="02040503050406030204" pitchFamily="18" charset="0"/>
                              </a:rPr>
                              <m:t>𝐼</m:t>
                            </m:r>
                          </m:e>
                          <m:sup>
                            <m:r>
                              <a:rPr lang="en-US" sz="5400" b="0" i="1" smtClean="0">
                                <a:solidFill>
                                  <a:srgbClr val="00FF00"/>
                                </a:solidFill>
                                <a:latin typeface="Cambria Math" panose="02040503050406030204" pitchFamily="18" charset="0"/>
                              </a:rPr>
                              <m:t>2</m:t>
                            </m:r>
                          </m:sup>
                        </m:sSup>
                      </m:oMath>
                    </m:oMathPara>
                  </a14:m>
                  <a:endParaRPr lang="en-IL" sz="6000" dirty="0">
                    <a:solidFill>
                      <a:srgbClr val="00FF00"/>
                    </a:solidFill>
                  </a:endParaRPr>
                </a:p>
              </p:txBody>
            </p:sp>
          </mc:Choice>
          <mc:Fallback xmlns="">
            <p:sp>
              <p:nvSpPr>
                <p:cNvPr id="141" name="TextBox 140">
                  <a:extLst>
                    <a:ext uri="{FF2B5EF4-FFF2-40B4-BE49-F238E27FC236}">
                      <a16:creationId xmlns:a16="http://schemas.microsoft.com/office/drawing/2014/main" id="{17E0F07C-5D26-4775-AC01-C224BD1BED73}"/>
                    </a:ext>
                  </a:extLst>
                </p:cNvPr>
                <p:cNvSpPr txBox="1">
                  <a:spLocks noRot="1" noChangeAspect="1" noMove="1" noResize="1" noEditPoints="1" noAdjustHandles="1" noChangeArrowheads="1" noChangeShapeType="1" noTextEdit="1"/>
                </p:cNvSpPr>
                <p:nvPr/>
              </p:nvSpPr>
              <p:spPr>
                <a:xfrm>
                  <a:off x="3755371" y="3483706"/>
                  <a:ext cx="494145" cy="830997"/>
                </a:xfrm>
                <a:prstGeom prst="rect">
                  <a:avLst/>
                </a:prstGeom>
                <a:blipFill>
                  <a:blip r:embed="rId4"/>
                  <a:stretch>
                    <a:fillRect r="-4762"/>
                  </a:stretch>
                </a:blipFill>
              </p:spPr>
              <p:txBody>
                <a:bodyPr/>
                <a:lstStyle/>
                <a:p>
                  <a:r>
                    <a:rPr lang="en-IL">
                      <a:noFill/>
                    </a:rPr>
                    <a:t> </a:t>
                  </a:r>
                </a:p>
              </p:txBody>
            </p:sp>
          </mc:Fallback>
        </mc:AlternateContent>
      </p:grpSp>
      <p:grpSp>
        <p:nvGrpSpPr>
          <p:cNvPr id="142" name="Group 141">
            <a:extLst>
              <a:ext uri="{FF2B5EF4-FFF2-40B4-BE49-F238E27FC236}">
                <a16:creationId xmlns:a16="http://schemas.microsoft.com/office/drawing/2014/main" id="{54677556-94C2-4112-8870-511ADC72665D}"/>
              </a:ext>
            </a:extLst>
          </p:cNvPr>
          <p:cNvGrpSpPr/>
          <p:nvPr/>
        </p:nvGrpSpPr>
        <p:grpSpPr>
          <a:xfrm>
            <a:off x="1301141" y="3503028"/>
            <a:ext cx="2093478" cy="2082917"/>
            <a:chOff x="1301141" y="3503029"/>
            <a:chExt cx="2023854" cy="2013644"/>
          </a:xfrm>
        </p:grpSpPr>
        <p:pic>
          <p:nvPicPr>
            <p:cNvPr id="143" name="Picture 142">
              <a:extLst>
                <a:ext uri="{FF2B5EF4-FFF2-40B4-BE49-F238E27FC236}">
                  <a16:creationId xmlns:a16="http://schemas.microsoft.com/office/drawing/2014/main" id="{39404170-F4CA-44A0-9974-F394F24253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1141" y="3578619"/>
              <a:ext cx="2023854" cy="1938054"/>
            </a:xfrm>
            <a:prstGeom prst="rect">
              <a:avLst/>
            </a:prstGeom>
          </p:spPr>
        </p:pic>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83C687BC-8397-4752-BED7-27C690B6EF62}"/>
                    </a:ext>
                  </a:extLst>
                </p:cNvPr>
                <p:cNvSpPr txBox="1"/>
                <p:nvPr/>
              </p:nvSpPr>
              <p:spPr>
                <a:xfrm>
                  <a:off x="1350709" y="3503029"/>
                  <a:ext cx="494145"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5400" b="0" i="1" smtClean="0">
                                <a:solidFill>
                                  <a:srgbClr val="00FFFF"/>
                                </a:solidFill>
                                <a:latin typeface="Cambria Math" panose="02040503050406030204" pitchFamily="18" charset="0"/>
                              </a:rPr>
                            </m:ctrlPr>
                          </m:sSupPr>
                          <m:e>
                            <m:r>
                              <a:rPr lang="en-US" sz="5400" b="0" i="1" smtClean="0">
                                <a:solidFill>
                                  <a:srgbClr val="00FFFF"/>
                                </a:solidFill>
                                <a:latin typeface="Cambria Math" panose="02040503050406030204" pitchFamily="18" charset="0"/>
                              </a:rPr>
                              <m:t>𝐼</m:t>
                            </m:r>
                          </m:e>
                          <m:sup>
                            <m:r>
                              <a:rPr lang="en-US" sz="5400" b="0" i="1" smtClean="0">
                                <a:solidFill>
                                  <a:srgbClr val="00FFFF"/>
                                </a:solidFill>
                                <a:latin typeface="Cambria Math" panose="02040503050406030204" pitchFamily="18" charset="0"/>
                              </a:rPr>
                              <m:t>1</m:t>
                            </m:r>
                          </m:sup>
                        </m:sSup>
                      </m:oMath>
                    </m:oMathPara>
                  </a14:m>
                  <a:endParaRPr lang="en-IL" sz="6000" dirty="0">
                    <a:solidFill>
                      <a:srgbClr val="00FFFF"/>
                    </a:solidFill>
                  </a:endParaRPr>
                </a:p>
              </p:txBody>
            </p:sp>
          </mc:Choice>
          <mc:Fallback xmlns="">
            <p:sp>
              <p:nvSpPr>
                <p:cNvPr id="144" name="TextBox 143">
                  <a:extLst>
                    <a:ext uri="{FF2B5EF4-FFF2-40B4-BE49-F238E27FC236}">
                      <a16:creationId xmlns:a16="http://schemas.microsoft.com/office/drawing/2014/main" id="{83C687BC-8397-4752-BED7-27C690B6EF62}"/>
                    </a:ext>
                  </a:extLst>
                </p:cNvPr>
                <p:cNvSpPr txBox="1">
                  <a:spLocks noRot="1" noChangeAspect="1" noMove="1" noResize="1" noEditPoints="1" noAdjustHandles="1" noChangeArrowheads="1" noChangeShapeType="1" noTextEdit="1"/>
                </p:cNvSpPr>
                <p:nvPr/>
              </p:nvSpPr>
              <p:spPr>
                <a:xfrm>
                  <a:off x="1350709" y="3503029"/>
                  <a:ext cx="494145" cy="830997"/>
                </a:xfrm>
                <a:prstGeom prst="rect">
                  <a:avLst/>
                </a:prstGeom>
                <a:blipFill>
                  <a:blip r:embed="rId6"/>
                  <a:stretch>
                    <a:fillRect r="-3571"/>
                  </a:stretch>
                </a:blipFill>
              </p:spPr>
              <p:txBody>
                <a:bodyPr/>
                <a:lstStyle/>
                <a:p>
                  <a:r>
                    <a:rPr lang="en-IL">
                      <a:noFill/>
                    </a:rPr>
                    <a:t> </a:t>
                  </a:r>
                </a:p>
              </p:txBody>
            </p:sp>
          </mc:Fallback>
        </mc:AlternateContent>
      </p:grpSp>
      <p:sp>
        <p:nvSpPr>
          <p:cNvPr id="145" name="Oval 144">
            <a:extLst>
              <a:ext uri="{FF2B5EF4-FFF2-40B4-BE49-F238E27FC236}">
                <a16:creationId xmlns:a16="http://schemas.microsoft.com/office/drawing/2014/main" id="{35B40270-0A20-4655-8446-A935BF241AA3}"/>
              </a:ext>
            </a:extLst>
          </p:cNvPr>
          <p:cNvSpPr/>
          <p:nvPr/>
        </p:nvSpPr>
        <p:spPr>
          <a:xfrm>
            <a:off x="2193316" y="4407641"/>
            <a:ext cx="172827" cy="169518"/>
          </a:xfrm>
          <a:prstGeom prst="ellipse">
            <a:avLst/>
          </a:prstGeom>
          <a:solidFill>
            <a:srgbClr val="00FFFF"/>
          </a:solidFill>
          <a:ln w="3810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rgbClr val="00FF00"/>
              </a:solidFill>
            </a:endParaRPr>
          </a:p>
        </p:txBody>
      </p:sp>
      <p:sp>
        <p:nvSpPr>
          <p:cNvPr id="146" name="Oval 145">
            <a:extLst>
              <a:ext uri="{FF2B5EF4-FFF2-40B4-BE49-F238E27FC236}">
                <a16:creationId xmlns:a16="http://schemas.microsoft.com/office/drawing/2014/main" id="{38646DF4-7947-45DA-A379-247E246DE5C5}"/>
              </a:ext>
            </a:extLst>
          </p:cNvPr>
          <p:cNvSpPr/>
          <p:nvPr/>
        </p:nvSpPr>
        <p:spPr>
          <a:xfrm>
            <a:off x="4550130" y="4830363"/>
            <a:ext cx="172827" cy="169518"/>
          </a:xfrm>
          <a:prstGeom prst="ellipse">
            <a:avLst/>
          </a:prstGeom>
          <a:solidFill>
            <a:srgbClr val="00FF00"/>
          </a:solidFill>
          <a:ln w="3810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rgbClr val="00FF00"/>
              </a:solidFill>
            </a:endParaRPr>
          </a:p>
        </p:txBody>
      </p:sp>
      <p:grpSp>
        <p:nvGrpSpPr>
          <p:cNvPr id="23" name="shifted I2">
            <a:extLst>
              <a:ext uri="{FF2B5EF4-FFF2-40B4-BE49-F238E27FC236}">
                <a16:creationId xmlns:a16="http://schemas.microsoft.com/office/drawing/2014/main" id="{780064D2-D369-4F60-AD5E-9FC3B00F6F58}"/>
              </a:ext>
            </a:extLst>
          </p:cNvPr>
          <p:cNvGrpSpPr/>
          <p:nvPr/>
        </p:nvGrpSpPr>
        <p:grpSpPr>
          <a:xfrm>
            <a:off x="3660616" y="3582187"/>
            <a:ext cx="2083601" cy="1995269"/>
            <a:chOff x="3459288" y="5481331"/>
            <a:chExt cx="2083601" cy="1995269"/>
          </a:xfrm>
        </p:grpSpPr>
        <p:pic>
          <p:nvPicPr>
            <p:cNvPr id="21" name="Picture 20">
              <a:extLst>
                <a:ext uri="{FF2B5EF4-FFF2-40B4-BE49-F238E27FC236}">
                  <a16:creationId xmlns:a16="http://schemas.microsoft.com/office/drawing/2014/main" id="{693F5DA3-5AD3-45D1-8CA1-6A837F0D66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9288" y="5481331"/>
              <a:ext cx="2083601" cy="1995269"/>
            </a:xfrm>
            <a:prstGeom prst="rect">
              <a:avLst/>
            </a:prstGeom>
          </p:spPr>
        </p:pic>
        <p:sp>
          <p:nvSpPr>
            <p:cNvPr id="118" name="Oval 117">
              <a:extLst>
                <a:ext uri="{FF2B5EF4-FFF2-40B4-BE49-F238E27FC236}">
                  <a16:creationId xmlns:a16="http://schemas.microsoft.com/office/drawing/2014/main" id="{A25B5FED-C572-4B9E-87AB-EA3450B6624D}"/>
                </a:ext>
              </a:extLst>
            </p:cNvPr>
            <p:cNvSpPr/>
            <p:nvPr/>
          </p:nvSpPr>
          <p:spPr>
            <a:xfrm>
              <a:off x="4348172" y="6334246"/>
              <a:ext cx="172827" cy="169518"/>
            </a:xfrm>
            <a:prstGeom prst="ellipse">
              <a:avLst/>
            </a:prstGeom>
            <a:solidFill>
              <a:srgbClr val="00FF00"/>
            </a:solidFill>
            <a:ln w="3810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rgbClr val="00FF00"/>
                </a:solidFill>
              </a:endParaRPr>
            </a:p>
          </p:txBody>
        </p:sp>
      </p:grpSp>
      <p:grpSp>
        <p:nvGrpSpPr>
          <p:cNvPr id="575" name="Group 574">
            <a:extLst>
              <a:ext uri="{FF2B5EF4-FFF2-40B4-BE49-F238E27FC236}">
                <a16:creationId xmlns:a16="http://schemas.microsoft.com/office/drawing/2014/main" id="{A5776566-E96C-4F29-946A-0B797B12650B}"/>
              </a:ext>
            </a:extLst>
          </p:cNvPr>
          <p:cNvGrpSpPr/>
          <p:nvPr/>
        </p:nvGrpSpPr>
        <p:grpSpPr>
          <a:xfrm>
            <a:off x="3687152" y="3567799"/>
            <a:ext cx="2044794" cy="1946310"/>
            <a:chOff x="5835953" y="5730262"/>
            <a:chExt cx="950587" cy="918799"/>
          </a:xfrm>
        </p:grpSpPr>
        <p:grpSp>
          <p:nvGrpSpPr>
            <p:cNvPr id="576" name="Group 575">
              <a:extLst>
                <a:ext uri="{FF2B5EF4-FFF2-40B4-BE49-F238E27FC236}">
                  <a16:creationId xmlns:a16="http://schemas.microsoft.com/office/drawing/2014/main" id="{070FE2E7-9E2B-4C76-A758-F5226CC6BA1D}"/>
                </a:ext>
              </a:extLst>
            </p:cNvPr>
            <p:cNvGrpSpPr/>
            <p:nvPr/>
          </p:nvGrpSpPr>
          <p:grpSpPr>
            <a:xfrm>
              <a:off x="5892181" y="5730262"/>
              <a:ext cx="828675" cy="918799"/>
              <a:chOff x="5835871" y="5557341"/>
              <a:chExt cx="828675" cy="918799"/>
            </a:xfrm>
          </p:grpSpPr>
          <p:cxnSp>
            <p:nvCxnSpPr>
              <p:cNvPr id="593" name="Straight Connector 592">
                <a:extLst>
                  <a:ext uri="{FF2B5EF4-FFF2-40B4-BE49-F238E27FC236}">
                    <a16:creationId xmlns:a16="http://schemas.microsoft.com/office/drawing/2014/main" id="{6E174691-4A4E-4237-A6C1-D821F3EE4D0F}"/>
                  </a:ext>
                </a:extLst>
              </p:cNvPr>
              <p:cNvCxnSpPr>
                <a:cxnSpLocks/>
              </p:cNvCxnSpPr>
              <p:nvPr/>
            </p:nvCxnSpPr>
            <p:spPr>
              <a:xfrm flipV="1">
                <a:off x="623592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F705834D-3B00-43A9-9D72-5B071223AB9D}"/>
                  </a:ext>
                </a:extLst>
              </p:cNvPr>
              <p:cNvCxnSpPr>
                <a:cxnSpLocks/>
              </p:cNvCxnSpPr>
              <p:nvPr/>
            </p:nvCxnSpPr>
            <p:spPr>
              <a:xfrm flipV="1">
                <a:off x="648357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AE4A1E2F-06EE-40AB-BEA7-5FEAC8AF6981}"/>
                  </a:ext>
                </a:extLst>
              </p:cNvPr>
              <p:cNvCxnSpPr>
                <a:cxnSpLocks/>
              </p:cNvCxnSpPr>
              <p:nvPr/>
            </p:nvCxnSpPr>
            <p:spPr>
              <a:xfrm flipV="1">
                <a:off x="635339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086E7116-8C69-47E2-89F6-68CFFCC8675A}"/>
                  </a:ext>
                </a:extLst>
              </p:cNvPr>
              <p:cNvCxnSpPr>
                <a:cxnSpLocks/>
              </p:cNvCxnSpPr>
              <p:nvPr/>
            </p:nvCxnSpPr>
            <p:spPr>
              <a:xfrm flipV="1">
                <a:off x="660422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F948A2D0-D06E-4384-8AB5-EA5A027C98DD}"/>
                  </a:ext>
                </a:extLst>
              </p:cNvPr>
              <p:cNvCxnSpPr>
                <a:cxnSpLocks/>
              </p:cNvCxnSpPr>
              <p:nvPr/>
            </p:nvCxnSpPr>
            <p:spPr>
              <a:xfrm flipV="1">
                <a:off x="6004146" y="5558318"/>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BAAE0DBF-9934-4C68-90AF-7E4C08A27671}"/>
                  </a:ext>
                </a:extLst>
              </p:cNvPr>
              <p:cNvCxnSpPr>
                <a:cxnSpLocks/>
              </p:cNvCxnSpPr>
              <p:nvPr/>
            </p:nvCxnSpPr>
            <p:spPr>
              <a:xfrm flipV="1">
                <a:off x="588984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C12D24AE-14B6-4A63-A05A-0840AD56C90A}"/>
                  </a:ext>
                </a:extLst>
              </p:cNvPr>
              <p:cNvCxnSpPr>
                <a:cxnSpLocks/>
              </p:cNvCxnSpPr>
              <p:nvPr/>
            </p:nvCxnSpPr>
            <p:spPr>
              <a:xfrm flipV="1">
                <a:off x="6105746"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CBEB5711-9760-4737-AA01-7BFF5679A58F}"/>
                  </a:ext>
                </a:extLst>
              </p:cNvPr>
              <p:cNvCxnSpPr>
                <a:cxnSpLocks/>
              </p:cNvCxnSpPr>
              <p:nvPr/>
            </p:nvCxnSpPr>
            <p:spPr>
              <a:xfrm flipV="1">
                <a:off x="583587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8446835C-6B1D-473E-9795-ACDCB50E2B24}"/>
                  </a:ext>
                </a:extLst>
              </p:cNvPr>
              <p:cNvCxnSpPr>
                <a:cxnSpLocks/>
              </p:cNvCxnSpPr>
              <p:nvPr/>
            </p:nvCxnSpPr>
            <p:spPr>
              <a:xfrm flipV="1">
                <a:off x="5950171"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F8DE0C4D-6532-4C9B-BC2F-1411EF732170}"/>
                  </a:ext>
                </a:extLst>
              </p:cNvPr>
              <p:cNvCxnSpPr>
                <a:cxnSpLocks/>
              </p:cNvCxnSpPr>
              <p:nvPr/>
            </p:nvCxnSpPr>
            <p:spPr>
              <a:xfrm flipV="1">
                <a:off x="6055087" y="556967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E934E240-4682-462D-BA60-47CCE800CC6B}"/>
                  </a:ext>
                </a:extLst>
              </p:cNvPr>
              <p:cNvCxnSpPr>
                <a:cxnSpLocks/>
              </p:cNvCxnSpPr>
              <p:nvPr/>
            </p:nvCxnSpPr>
            <p:spPr>
              <a:xfrm flipV="1">
                <a:off x="617242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EFC7E942-7444-4642-8302-2EB7DF393E7A}"/>
                  </a:ext>
                </a:extLst>
              </p:cNvPr>
              <p:cNvCxnSpPr>
                <a:cxnSpLocks/>
              </p:cNvCxnSpPr>
              <p:nvPr/>
            </p:nvCxnSpPr>
            <p:spPr>
              <a:xfrm flipV="1">
                <a:off x="629307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356F3085-9D1E-4463-9242-C9844577523A}"/>
                  </a:ext>
                </a:extLst>
              </p:cNvPr>
              <p:cNvCxnSpPr>
                <a:cxnSpLocks/>
              </p:cNvCxnSpPr>
              <p:nvPr/>
            </p:nvCxnSpPr>
            <p:spPr>
              <a:xfrm flipV="1">
                <a:off x="6416896"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3CC1A9C8-506B-4D7A-ABFB-572DE6535E8F}"/>
                  </a:ext>
                </a:extLst>
              </p:cNvPr>
              <p:cNvCxnSpPr>
                <a:cxnSpLocks/>
              </p:cNvCxnSpPr>
              <p:nvPr/>
            </p:nvCxnSpPr>
            <p:spPr>
              <a:xfrm flipV="1">
                <a:off x="654389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DB2B5D79-A5BA-4AA6-AE64-0603194ABADB}"/>
                  </a:ext>
                </a:extLst>
              </p:cNvPr>
              <p:cNvCxnSpPr>
                <a:cxnSpLocks/>
              </p:cNvCxnSpPr>
              <p:nvPr/>
            </p:nvCxnSpPr>
            <p:spPr>
              <a:xfrm flipV="1">
                <a:off x="6664546"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77" name="Group 576">
              <a:extLst>
                <a:ext uri="{FF2B5EF4-FFF2-40B4-BE49-F238E27FC236}">
                  <a16:creationId xmlns:a16="http://schemas.microsoft.com/office/drawing/2014/main" id="{D5531279-41C5-40A9-B21C-4EBCBB1A1B2B}"/>
                </a:ext>
              </a:extLst>
            </p:cNvPr>
            <p:cNvGrpSpPr/>
            <p:nvPr/>
          </p:nvGrpSpPr>
          <p:grpSpPr>
            <a:xfrm rot="16200000">
              <a:off x="5896909" y="5713831"/>
              <a:ext cx="828675" cy="950587"/>
              <a:chOff x="5835871" y="5557341"/>
              <a:chExt cx="828675" cy="918799"/>
            </a:xfrm>
          </p:grpSpPr>
          <p:cxnSp>
            <p:nvCxnSpPr>
              <p:cNvPr id="578" name="Straight Connector 577">
                <a:extLst>
                  <a:ext uri="{FF2B5EF4-FFF2-40B4-BE49-F238E27FC236}">
                    <a16:creationId xmlns:a16="http://schemas.microsoft.com/office/drawing/2014/main" id="{2AECF458-2F8F-44E8-BF9C-F730FD1B5002}"/>
                  </a:ext>
                </a:extLst>
              </p:cNvPr>
              <p:cNvCxnSpPr>
                <a:cxnSpLocks/>
              </p:cNvCxnSpPr>
              <p:nvPr/>
            </p:nvCxnSpPr>
            <p:spPr>
              <a:xfrm flipV="1">
                <a:off x="623592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83B1A390-95B3-41B8-AE02-CB9ABCF56C89}"/>
                  </a:ext>
                </a:extLst>
              </p:cNvPr>
              <p:cNvCxnSpPr>
                <a:cxnSpLocks/>
              </p:cNvCxnSpPr>
              <p:nvPr/>
            </p:nvCxnSpPr>
            <p:spPr>
              <a:xfrm flipV="1">
                <a:off x="648357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F73592BA-537A-4CB0-B848-32707772E8B0}"/>
                  </a:ext>
                </a:extLst>
              </p:cNvPr>
              <p:cNvCxnSpPr>
                <a:cxnSpLocks/>
              </p:cNvCxnSpPr>
              <p:nvPr/>
            </p:nvCxnSpPr>
            <p:spPr>
              <a:xfrm flipV="1">
                <a:off x="635339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09B51BAB-09D9-451A-8B85-60A25B84CE05}"/>
                  </a:ext>
                </a:extLst>
              </p:cNvPr>
              <p:cNvCxnSpPr>
                <a:cxnSpLocks/>
              </p:cNvCxnSpPr>
              <p:nvPr/>
            </p:nvCxnSpPr>
            <p:spPr>
              <a:xfrm flipV="1">
                <a:off x="660422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8A897E12-9B24-4006-B333-1D59BE54FECF}"/>
                  </a:ext>
                </a:extLst>
              </p:cNvPr>
              <p:cNvCxnSpPr>
                <a:cxnSpLocks/>
              </p:cNvCxnSpPr>
              <p:nvPr/>
            </p:nvCxnSpPr>
            <p:spPr>
              <a:xfrm flipV="1">
                <a:off x="6004146" y="5558318"/>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AEF91FAD-3B76-49BD-9181-D55E472D42CE}"/>
                  </a:ext>
                </a:extLst>
              </p:cNvPr>
              <p:cNvCxnSpPr>
                <a:cxnSpLocks/>
              </p:cNvCxnSpPr>
              <p:nvPr/>
            </p:nvCxnSpPr>
            <p:spPr>
              <a:xfrm flipV="1">
                <a:off x="588984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A82B972D-87D8-46C4-AB5D-08ECBC9C4BD3}"/>
                  </a:ext>
                </a:extLst>
              </p:cNvPr>
              <p:cNvCxnSpPr>
                <a:cxnSpLocks/>
              </p:cNvCxnSpPr>
              <p:nvPr/>
            </p:nvCxnSpPr>
            <p:spPr>
              <a:xfrm flipV="1">
                <a:off x="6105746"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8F8CD8BD-5CB5-433F-B0A6-60E47AEFCF24}"/>
                  </a:ext>
                </a:extLst>
              </p:cNvPr>
              <p:cNvCxnSpPr>
                <a:cxnSpLocks/>
              </p:cNvCxnSpPr>
              <p:nvPr/>
            </p:nvCxnSpPr>
            <p:spPr>
              <a:xfrm flipV="1">
                <a:off x="583587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6B4E71A8-5290-4DCD-8EE7-9C7B6DFF3393}"/>
                  </a:ext>
                </a:extLst>
              </p:cNvPr>
              <p:cNvCxnSpPr>
                <a:cxnSpLocks/>
              </p:cNvCxnSpPr>
              <p:nvPr/>
            </p:nvCxnSpPr>
            <p:spPr>
              <a:xfrm flipV="1">
                <a:off x="5950171"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663C1A26-33F0-494C-B82A-32AFD64F4FFF}"/>
                  </a:ext>
                </a:extLst>
              </p:cNvPr>
              <p:cNvCxnSpPr>
                <a:cxnSpLocks/>
              </p:cNvCxnSpPr>
              <p:nvPr/>
            </p:nvCxnSpPr>
            <p:spPr>
              <a:xfrm flipV="1">
                <a:off x="6055087" y="556967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00895138-634B-4348-80B8-BEEC112DF5B4}"/>
                  </a:ext>
                </a:extLst>
              </p:cNvPr>
              <p:cNvCxnSpPr>
                <a:cxnSpLocks/>
              </p:cNvCxnSpPr>
              <p:nvPr/>
            </p:nvCxnSpPr>
            <p:spPr>
              <a:xfrm flipV="1">
                <a:off x="617242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D4B78E5D-C4CC-430F-BDFC-F3CCED90DAF4}"/>
                  </a:ext>
                </a:extLst>
              </p:cNvPr>
              <p:cNvCxnSpPr>
                <a:cxnSpLocks/>
              </p:cNvCxnSpPr>
              <p:nvPr/>
            </p:nvCxnSpPr>
            <p:spPr>
              <a:xfrm flipV="1">
                <a:off x="629307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E4011E3F-6B24-4708-9F4F-1E41A7CB7880}"/>
                  </a:ext>
                </a:extLst>
              </p:cNvPr>
              <p:cNvCxnSpPr>
                <a:cxnSpLocks/>
              </p:cNvCxnSpPr>
              <p:nvPr/>
            </p:nvCxnSpPr>
            <p:spPr>
              <a:xfrm flipV="1">
                <a:off x="6416896"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BB1CAFC2-BF09-4A8C-A75C-CB75587E2439}"/>
                  </a:ext>
                </a:extLst>
              </p:cNvPr>
              <p:cNvCxnSpPr>
                <a:cxnSpLocks/>
              </p:cNvCxnSpPr>
              <p:nvPr/>
            </p:nvCxnSpPr>
            <p:spPr>
              <a:xfrm flipV="1">
                <a:off x="654389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A2874418-4CD3-4013-AABB-50F08234D410}"/>
                  </a:ext>
                </a:extLst>
              </p:cNvPr>
              <p:cNvCxnSpPr>
                <a:cxnSpLocks/>
              </p:cNvCxnSpPr>
              <p:nvPr/>
            </p:nvCxnSpPr>
            <p:spPr>
              <a:xfrm flipV="1">
                <a:off x="6664546"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391" name="Group 390">
            <a:extLst>
              <a:ext uri="{FF2B5EF4-FFF2-40B4-BE49-F238E27FC236}">
                <a16:creationId xmlns:a16="http://schemas.microsoft.com/office/drawing/2014/main" id="{9B2BDB41-076E-47A7-AA29-733AB905813E}"/>
              </a:ext>
            </a:extLst>
          </p:cNvPr>
          <p:cNvGrpSpPr/>
          <p:nvPr/>
        </p:nvGrpSpPr>
        <p:grpSpPr>
          <a:xfrm>
            <a:off x="1319453" y="3589738"/>
            <a:ext cx="1942315" cy="1933545"/>
            <a:chOff x="5835953" y="5730262"/>
            <a:chExt cx="950587" cy="918799"/>
          </a:xfrm>
        </p:grpSpPr>
        <p:grpSp>
          <p:nvGrpSpPr>
            <p:cNvPr id="392" name="Group 391">
              <a:extLst>
                <a:ext uri="{FF2B5EF4-FFF2-40B4-BE49-F238E27FC236}">
                  <a16:creationId xmlns:a16="http://schemas.microsoft.com/office/drawing/2014/main" id="{CBAD6D1F-F770-4675-AF12-3DBBC0CFB286}"/>
                </a:ext>
              </a:extLst>
            </p:cNvPr>
            <p:cNvGrpSpPr/>
            <p:nvPr/>
          </p:nvGrpSpPr>
          <p:grpSpPr>
            <a:xfrm>
              <a:off x="5892181" y="5730262"/>
              <a:ext cx="828675" cy="918799"/>
              <a:chOff x="5835871" y="5557341"/>
              <a:chExt cx="828675" cy="918799"/>
            </a:xfrm>
          </p:grpSpPr>
          <p:cxnSp>
            <p:nvCxnSpPr>
              <p:cNvPr id="411" name="Straight Connector 410">
                <a:extLst>
                  <a:ext uri="{FF2B5EF4-FFF2-40B4-BE49-F238E27FC236}">
                    <a16:creationId xmlns:a16="http://schemas.microsoft.com/office/drawing/2014/main" id="{12BB6882-79A1-4591-A384-B6672394862D}"/>
                  </a:ext>
                </a:extLst>
              </p:cNvPr>
              <p:cNvCxnSpPr>
                <a:cxnSpLocks/>
              </p:cNvCxnSpPr>
              <p:nvPr/>
            </p:nvCxnSpPr>
            <p:spPr>
              <a:xfrm flipV="1">
                <a:off x="623592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7CE0B7EF-DE34-4197-9145-F86E3C84FE1F}"/>
                  </a:ext>
                </a:extLst>
              </p:cNvPr>
              <p:cNvCxnSpPr>
                <a:cxnSpLocks/>
              </p:cNvCxnSpPr>
              <p:nvPr/>
            </p:nvCxnSpPr>
            <p:spPr>
              <a:xfrm flipV="1">
                <a:off x="648357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80F0A4E1-A443-4268-A104-96AABB0A9C58}"/>
                  </a:ext>
                </a:extLst>
              </p:cNvPr>
              <p:cNvCxnSpPr>
                <a:cxnSpLocks/>
              </p:cNvCxnSpPr>
              <p:nvPr/>
            </p:nvCxnSpPr>
            <p:spPr>
              <a:xfrm flipV="1">
                <a:off x="635339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9BA97D36-735E-4F96-87D1-CA375D241103}"/>
                  </a:ext>
                </a:extLst>
              </p:cNvPr>
              <p:cNvCxnSpPr>
                <a:cxnSpLocks/>
              </p:cNvCxnSpPr>
              <p:nvPr/>
            </p:nvCxnSpPr>
            <p:spPr>
              <a:xfrm flipV="1">
                <a:off x="660422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2D6F731D-207D-49DA-BF34-EA02997A1015}"/>
                  </a:ext>
                </a:extLst>
              </p:cNvPr>
              <p:cNvCxnSpPr>
                <a:cxnSpLocks/>
              </p:cNvCxnSpPr>
              <p:nvPr/>
            </p:nvCxnSpPr>
            <p:spPr>
              <a:xfrm flipV="1">
                <a:off x="6004146" y="5558318"/>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D32A1185-D367-4889-996C-E86C9D2A592C}"/>
                  </a:ext>
                </a:extLst>
              </p:cNvPr>
              <p:cNvCxnSpPr>
                <a:cxnSpLocks/>
              </p:cNvCxnSpPr>
              <p:nvPr/>
            </p:nvCxnSpPr>
            <p:spPr>
              <a:xfrm flipV="1">
                <a:off x="588984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EA383F62-05B9-4008-AA0C-E42180B89697}"/>
                  </a:ext>
                </a:extLst>
              </p:cNvPr>
              <p:cNvCxnSpPr>
                <a:cxnSpLocks/>
              </p:cNvCxnSpPr>
              <p:nvPr/>
            </p:nvCxnSpPr>
            <p:spPr>
              <a:xfrm flipV="1">
                <a:off x="6105746"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065AE121-4FF1-4C1E-A795-D6208E51DC27}"/>
                  </a:ext>
                </a:extLst>
              </p:cNvPr>
              <p:cNvCxnSpPr>
                <a:cxnSpLocks/>
              </p:cNvCxnSpPr>
              <p:nvPr/>
            </p:nvCxnSpPr>
            <p:spPr>
              <a:xfrm flipV="1">
                <a:off x="583587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C7100205-21C6-40F1-945A-92B5892E3EEB}"/>
                  </a:ext>
                </a:extLst>
              </p:cNvPr>
              <p:cNvCxnSpPr>
                <a:cxnSpLocks/>
              </p:cNvCxnSpPr>
              <p:nvPr/>
            </p:nvCxnSpPr>
            <p:spPr>
              <a:xfrm flipV="1">
                <a:off x="5950171"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EEAF03C4-A3CE-4247-AA36-B62C7DCCB1DF}"/>
                  </a:ext>
                </a:extLst>
              </p:cNvPr>
              <p:cNvCxnSpPr>
                <a:cxnSpLocks/>
              </p:cNvCxnSpPr>
              <p:nvPr/>
            </p:nvCxnSpPr>
            <p:spPr>
              <a:xfrm flipV="1">
                <a:off x="6055087" y="556967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3371B1F1-C4B2-45B7-8719-7971FECD7E34}"/>
                  </a:ext>
                </a:extLst>
              </p:cNvPr>
              <p:cNvCxnSpPr>
                <a:cxnSpLocks/>
              </p:cNvCxnSpPr>
              <p:nvPr/>
            </p:nvCxnSpPr>
            <p:spPr>
              <a:xfrm flipV="1">
                <a:off x="617242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5858CCBD-3844-4287-B3E5-1FCEF591AD72}"/>
                  </a:ext>
                </a:extLst>
              </p:cNvPr>
              <p:cNvCxnSpPr>
                <a:cxnSpLocks/>
              </p:cNvCxnSpPr>
              <p:nvPr/>
            </p:nvCxnSpPr>
            <p:spPr>
              <a:xfrm flipV="1">
                <a:off x="629307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9AD9450A-C1D3-48FE-9B02-21DE020CD04C}"/>
                  </a:ext>
                </a:extLst>
              </p:cNvPr>
              <p:cNvCxnSpPr>
                <a:cxnSpLocks/>
              </p:cNvCxnSpPr>
              <p:nvPr/>
            </p:nvCxnSpPr>
            <p:spPr>
              <a:xfrm flipV="1">
                <a:off x="6416896"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64F0125A-66B5-4CF8-B339-8E39D125BD18}"/>
                  </a:ext>
                </a:extLst>
              </p:cNvPr>
              <p:cNvCxnSpPr>
                <a:cxnSpLocks/>
              </p:cNvCxnSpPr>
              <p:nvPr/>
            </p:nvCxnSpPr>
            <p:spPr>
              <a:xfrm flipV="1">
                <a:off x="654389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8E09C08C-551C-484C-8B8B-A00C2728547D}"/>
                  </a:ext>
                </a:extLst>
              </p:cNvPr>
              <p:cNvCxnSpPr>
                <a:cxnSpLocks/>
              </p:cNvCxnSpPr>
              <p:nvPr/>
            </p:nvCxnSpPr>
            <p:spPr>
              <a:xfrm flipV="1">
                <a:off x="6664546"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393" name="Group 392">
              <a:extLst>
                <a:ext uri="{FF2B5EF4-FFF2-40B4-BE49-F238E27FC236}">
                  <a16:creationId xmlns:a16="http://schemas.microsoft.com/office/drawing/2014/main" id="{C02B201B-94B3-44B4-B444-0D1E1D9D0F41}"/>
                </a:ext>
              </a:extLst>
            </p:cNvPr>
            <p:cNvGrpSpPr/>
            <p:nvPr/>
          </p:nvGrpSpPr>
          <p:grpSpPr>
            <a:xfrm rot="16200000">
              <a:off x="5896909" y="5713831"/>
              <a:ext cx="828675" cy="950587"/>
              <a:chOff x="5835871" y="5557341"/>
              <a:chExt cx="828675" cy="918799"/>
            </a:xfrm>
          </p:grpSpPr>
          <p:cxnSp>
            <p:nvCxnSpPr>
              <p:cNvPr id="394" name="Straight Connector 393">
                <a:extLst>
                  <a:ext uri="{FF2B5EF4-FFF2-40B4-BE49-F238E27FC236}">
                    <a16:creationId xmlns:a16="http://schemas.microsoft.com/office/drawing/2014/main" id="{3A3D976C-B750-4B1D-8726-905CF5DE6978}"/>
                  </a:ext>
                </a:extLst>
              </p:cNvPr>
              <p:cNvCxnSpPr>
                <a:cxnSpLocks/>
              </p:cNvCxnSpPr>
              <p:nvPr/>
            </p:nvCxnSpPr>
            <p:spPr>
              <a:xfrm flipV="1">
                <a:off x="623592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26B6216E-7D11-4B82-915B-F7E2115F6BB9}"/>
                  </a:ext>
                </a:extLst>
              </p:cNvPr>
              <p:cNvCxnSpPr>
                <a:cxnSpLocks/>
              </p:cNvCxnSpPr>
              <p:nvPr/>
            </p:nvCxnSpPr>
            <p:spPr>
              <a:xfrm flipV="1">
                <a:off x="648357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8B3315F7-E4C7-4DED-96E7-07F847539E90}"/>
                  </a:ext>
                </a:extLst>
              </p:cNvPr>
              <p:cNvCxnSpPr>
                <a:cxnSpLocks/>
              </p:cNvCxnSpPr>
              <p:nvPr/>
            </p:nvCxnSpPr>
            <p:spPr>
              <a:xfrm flipV="1">
                <a:off x="635339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19416A08-1787-4852-AC44-576BB4A21246}"/>
                  </a:ext>
                </a:extLst>
              </p:cNvPr>
              <p:cNvCxnSpPr>
                <a:cxnSpLocks/>
              </p:cNvCxnSpPr>
              <p:nvPr/>
            </p:nvCxnSpPr>
            <p:spPr>
              <a:xfrm flipV="1">
                <a:off x="660422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A0D6FB17-7181-4921-A873-A61EBC863A20}"/>
                  </a:ext>
                </a:extLst>
              </p:cNvPr>
              <p:cNvCxnSpPr>
                <a:cxnSpLocks/>
              </p:cNvCxnSpPr>
              <p:nvPr/>
            </p:nvCxnSpPr>
            <p:spPr>
              <a:xfrm flipV="1">
                <a:off x="6004146" y="5558318"/>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9B5DA29A-8297-454C-B495-5193F0AA363E}"/>
                  </a:ext>
                </a:extLst>
              </p:cNvPr>
              <p:cNvCxnSpPr>
                <a:cxnSpLocks/>
              </p:cNvCxnSpPr>
              <p:nvPr/>
            </p:nvCxnSpPr>
            <p:spPr>
              <a:xfrm flipV="1">
                <a:off x="588984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47352380-69A9-4C85-B8B4-AF00741CDCD2}"/>
                  </a:ext>
                </a:extLst>
              </p:cNvPr>
              <p:cNvCxnSpPr>
                <a:cxnSpLocks/>
              </p:cNvCxnSpPr>
              <p:nvPr/>
            </p:nvCxnSpPr>
            <p:spPr>
              <a:xfrm flipV="1">
                <a:off x="6105746"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88D9E4E-BDD9-4A1F-9F9E-B912CE457A36}"/>
                  </a:ext>
                </a:extLst>
              </p:cNvPr>
              <p:cNvCxnSpPr>
                <a:cxnSpLocks/>
              </p:cNvCxnSpPr>
              <p:nvPr/>
            </p:nvCxnSpPr>
            <p:spPr>
              <a:xfrm flipV="1">
                <a:off x="5835871"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33531AED-5ED2-48D9-9585-5A706D02E002}"/>
                  </a:ext>
                </a:extLst>
              </p:cNvPr>
              <p:cNvCxnSpPr>
                <a:cxnSpLocks/>
              </p:cNvCxnSpPr>
              <p:nvPr/>
            </p:nvCxnSpPr>
            <p:spPr>
              <a:xfrm flipV="1">
                <a:off x="5950171"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4D39672-5169-4051-AB49-C4E878DA7290}"/>
                  </a:ext>
                </a:extLst>
              </p:cNvPr>
              <p:cNvCxnSpPr>
                <a:cxnSpLocks/>
              </p:cNvCxnSpPr>
              <p:nvPr/>
            </p:nvCxnSpPr>
            <p:spPr>
              <a:xfrm flipV="1">
                <a:off x="6055087" y="556967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D4A9435D-B41F-4DCB-8F25-D5C08A0B8D8E}"/>
                  </a:ext>
                </a:extLst>
              </p:cNvPr>
              <p:cNvCxnSpPr>
                <a:cxnSpLocks/>
              </p:cNvCxnSpPr>
              <p:nvPr/>
            </p:nvCxnSpPr>
            <p:spPr>
              <a:xfrm flipV="1">
                <a:off x="617242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4ACA4606-FA37-4193-8B0B-816FEB1087A6}"/>
                  </a:ext>
                </a:extLst>
              </p:cNvPr>
              <p:cNvCxnSpPr>
                <a:cxnSpLocks/>
              </p:cNvCxnSpPr>
              <p:nvPr/>
            </p:nvCxnSpPr>
            <p:spPr>
              <a:xfrm flipV="1">
                <a:off x="6293071"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2336CB86-1D5E-4FA9-997F-2BD25A1CE86F}"/>
                  </a:ext>
                </a:extLst>
              </p:cNvPr>
              <p:cNvCxnSpPr>
                <a:cxnSpLocks/>
              </p:cNvCxnSpPr>
              <p:nvPr/>
            </p:nvCxnSpPr>
            <p:spPr>
              <a:xfrm flipV="1">
                <a:off x="6416896" y="5572796"/>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10A5ED7D-F3D0-4EE2-AFA2-41FBEFA0233F}"/>
                  </a:ext>
                </a:extLst>
              </p:cNvPr>
              <p:cNvCxnSpPr>
                <a:cxnSpLocks/>
              </p:cNvCxnSpPr>
              <p:nvPr/>
            </p:nvCxnSpPr>
            <p:spPr>
              <a:xfrm flipV="1">
                <a:off x="6543896" y="5566434"/>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8DFEE976-1A96-4997-8AAF-652FEDD6D2F6}"/>
                  </a:ext>
                </a:extLst>
              </p:cNvPr>
              <p:cNvCxnSpPr>
                <a:cxnSpLocks/>
              </p:cNvCxnSpPr>
              <p:nvPr/>
            </p:nvCxnSpPr>
            <p:spPr>
              <a:xfrm flipV="1">
                <a:off x="6664546" y="5557341"/>
                <a:ext cx="0" cy="903344"/>
              </a:xfrm>
              <a:prstGeom prst="line">
                <a:avLst/>
              </a:prstGeom>
              <a:ln w="3175">
                <a:solidFill>
                  <a:schemeClr val="bg1">
                    <a:alpha val="42000"/>
                  </a:schemeClr>
                </a:solidFill>
                <a:prstDash val="solid"/>
              </a:ln>
            </p:spPr>
            <p:style>
              <a:lnRef idx="1">
                <a:schemeClr val="accent1"/>
              </a:lnRef>
              <a:fillRef idx="0">
                <a:schemeClr val="accent1"/>
              </a:fillRef>
              <a:effectRef idx="0">
                <a:schemeClr val="accent1"/>
              </a:effectRef>
              <a:fontRef idx="minor">
                <a:schemeClr val="tx1"/>
              </a:fontRef>
            </p:style>
          </p:cxnSp>
        </p:grpSp>
      </p:grpSp>
      <p:pic>
        <p:nvPicPr>
          <p:cNvPr id="8" name="Picture 7">
            <a:extLst>
              <a:ext uri="{FF2B5EF4-FFF2-40B4-BE49-F238E27FC236}">
                <a16:creationId xmlns:a16="http://schemas.microsoft.com/office/drawing/2014/main" id="{81F0E0B8-13F4-4779-987E-5608F0A1A9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6412" y="3110373"/>
            <a:ext cx="3067822" cy="2937764"/>
          </a:xfrm>
          <a:prstGeom prst="rect">
            <a:avLst/>
          </a:prstGeom>
        </p:spPr>
      </p:pic>
      <p:sp>
        <p:nvSpPr>
          <p:cNvPr id="3" name="Slide Number Placeholder 2">
            <a:extLst>
              <a:ext uri="{FF2B5EF4-FFF2-40B4-BE49-F238E27FC236}">
                <a16:creationId xmlns:a16="http://schemas.microsoft.com/office/drawing/2014/main" id="{B867D037-7B99-4171-AB51-3DB731AA809C}"/>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15</a:t>
            </a:fld>
            <a:endParaRPr lang="he-IL"/>
          </a:p>
        </p:txBody>
      </p:sp>
      <p:sp>
        <p:nvSpPr>
          <p:cNvPr id="417" name="Title 1">
            <a:extLst>
              <a:ext uri="{FF2B5EF4-FFF2-40B4-BE49-F238E27FC236}">
                <a16:creationId xmlns:a16="http://schemas.microsoft.com/office/drawing/2014/main" id="{49BFA9A3-7952-42BF-A325-48336141E5B7}"/>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Correlation measurement</a:t>
            </a:r>
          </a:p>
        </p:txBody>
      </p:sp>
      <p:sp>
        <p:nvSpPr>
          <p:cNvPr id="433" name="Freeform 5">
            <a:extLst>
              <a:ext uri="{FF2B5EF4-FFF2-40B4-BE49-F238E27FC236}">
                <a16:creationId xmlns:a16="http://schemas.microsoft.com/office/drawing/2014/main" id="{6F307768-7ABA-4A8E-9B8B-AF75610077B1}"/>
              </a:ext>
            </a:extLst>
          </p:cNvPr>
          <p:cNvSpPr/>
          <p:nvPr/>
        </p:nvSpPr>
        <p:spPr>
          <a:xfrm rot="10800000" flipV="1">
            <a:off x="6245613" y="4334027"/>
            <a:ext cx="1577216" cy="162894"/>
          </a:xfrm>
          <a:custGeom>
            <a:avLst/>
            <a:gdLst>
              <a:gd name="connsiteX0" fmla="*/ 1711235 w 1711235"/>
              <a:gd name="connsiteY0" fmla="*/ 117622 h 130685"/>
              <a:gd name="connsiteX1" fmla="*/ 1110343 w 1711235"/>
              <a:gd name="connsiteY1" fmla="*/ 57 h 130685"/>
              <a:gd name="connsiteX2" fmla="*/ 0 w 1711235"/>
              <a:gd name="connsiteY2" fmla="*/ 130685 h 130685"/>
              <a:gd name="connsiteX0" fmla="*/ 1711235 w 1711235"/>
              <a:gd name="connsiteY0" fmla="*/ 121232 h 134295"/>
              <a:gd name="connsiteX1" fmla="*/ 1122685 w 1711235"/>
              <a:gd name="connsiteY1" fmla="*/ 54 h 134295"/>
              <a:gd name="connsiteX2" fmla="*/ 0 w 1711235"/>
              <a:gd name="connsiteY2" fmla="*/ 134295 h 134295"/>
              <a:gd name="connsiteX0" fmla="*/ 1711235 w 1711235"/>
              <a:gd name="connsiteY0" fmla="*/ 122321 h 135384"/>
              <a:gd name="connsiteX1" fmla="*/ 1122685 w 1711235"/>
              <a:gd name="connsiteY1" fmla="*/ 1143 h 135384"/>
              <a:gd name="connsiteX2" fmla="*/ 501594 w 1711235"/>
              <a:gd name="connsiteY2" fmla="*/ 65622 h 135384"/>
              <a:gd name="connsiteX3" fmla="*/ 0 w 1711235"/>
              <a:gd name="connsiteY3" fmla="*/ 135384 h 135384"/>
              <a:gd name="connsiteX0" fmla="*/ 1711235 w 1711235"/>
              <a:gd name="connsiteY0" fmla="*/ 123789 h 136852"/>
              <a:gd name="connsiteX1" fmla="*/ 1122685 w 1711235"/>
              <a:gd name="connsiteY1" fmla="*/ 2611 h 136852"/>
              <a:gd name="connsiteX2" fmla="*/ 407651 w 1711235"/>
              <a:gd name="connsiteY2" fmla="*/ 33113 h 136852"/>
              <a:gd name="connsiteX3" fmla="*/ 0 w 1711235"/>
              <a:gd name="connsiteY3" fmla="*/ 136852 h 136852"/>
              <a:gd name="connsiteX0" fmla="*/ 1711235 w 1711235"/>
              <a:gd name="connsiteY0" fmla="*/ 142569 h 155632"/>
              <a:gd name="connsiteX1" fmla="*/ 1122392 w 1711235"/>
              <a:gd name="connsiteY1" fmla="*/ 1498 h 155632"/>
              <a:gd name="connsiteX2" fmla="*/ 407651 w 1711235"/>
              <a:gd name="connsiteY2" fmla="*/ 51893 h 155632"/>
              <a:gd name="connsiteX3" fmla="*/ 0 w 1711235"/>
              <a:gd name="connsiteY3" fmla="*/ 155632 h 155632"/>
              <a:gd name="connsiteX0" fmla="*/ 1711235 w 1711235"/>
              <a:gd name="connsiteY0" fmla="*/ 143722 h 156785"/>
              <a:gd name="connsiteX1" fmla="*/ 1122392 w 1711235"/>
              <a:gd name="connsiteY1" fmla="*/ 2651 h 156785"/>
              <a:gd name="connsiteX2" fmla="*/ 414025 w 1711235"/>
              <a:gd name="connsiteY2" fmla="*/ 32737 h 156785"/>
              <a:gd name="connsiteX3" fmla="*/ 0 w 1711235"/>
              <a:gd name="connsiteY3" fmla="*/ 156785 h 156785"/>
              <a:gd name="connsiteX0" fmla="*/ 1711235 w 1711235"/>
              <a:gd name="connsiteY0" fmla="*/ 115459 h 128522"/>
              <a:gd name="connsiteX1" fmla="*/ 1399611 w 1711235"/>
              <a:gd name="connsiteY1" fmla="*/ 59896 h 128522"/>
              <a:gd name="connsiteX2" fmla="*/ 414025 w 1711235"/>
              <a:gd name="connsiteY2" fmla="*/ 4474 h 128522"/>
              <a:gd name="connsiteX3" fmla="*/ 0 w 1711235"/>
              <a:gd name="connsiteY3" fmla="*/ 128522 h 128522"/>
              <a:gd name="connsiteX0" fmla="*/ 1711235 w 1711235"/>
              <a:gd name="connsiteY0" fmla="*/ 69120 h 82183"/>
              <a:gd name="connsiteX1" fmla="*/ 1399611 w 1711235"/>
              <a:gd name="connsiteY1" fmla="*/ 13557 h 82183"/>
              <a:gd name="connsiteX2" fmla="*/ 507329 w 1711235"/>
              <a:gd name="connsiteY2" fmla="*/ 11767 h 82183"/>
              <a:gd name="connsiteX3" fmla="*/ 0 w 1711235"/>
              <a:gd name="connsiteY3" fmla="*/ 82183 h 82183"/>
              <a:gd name="connsiteX0" fmla="*/ 1711235 w 1711235"/>
              <a:gd name="connsiteY0" fmla="*/ 69120 h 82183"/>
              <a:gd name="connsiteX1" fmla="*/ 1506041 w 1711235"/>
              <a:gd name="connsiteY1" fmla="*/ 38786 h 82183"/>
              <a:gd name="connsiteX2" fmla="*/ 1399611 w 1711235"/>
              <a:gd name="connsiteY2" fmla="*/ 13557 h 82183"/>
              <a:gd name="connsiteX3" fmla="*/ 507329 w 1711235"/>
              <a:gd name="connsiteY3" fmla="*/ 11767 h 82183"/>
              <a:gd name="connsiteX4" fmla="*/ 0 w 1711235"/>
              <a:gd name="connsiteY4" fmla="*/ 82183 h 82183"/>
              <a:gd name="connsiteX0" fmla="*/ 1711235 w 1711235"/>
              <a:gd name="connsiteY0" fmla="*/ 69120 h 82183"/>
              <a:gd name="connsiteX1" fmla="*/ 1574723 w 1711235"/>
              <a:gd name="connsiteY1" fmla="*/ 32461 h 82183"/>
              <a:gd name="connsiteX2" fmla="*/ 1399611 w 1711235"/>
              <a:gd name="connsiteY2" fmla="*/ 13557 h 82183"/>
              <a:gd name="connsiteX3" fmla="*/ 507329 w 1711235"/>
              <a:gd name="connsiteY3" fmla="*/ 11767 h 82183"/>
              <a:gd name="connsiteX4" fmla="*/ 0 w 1711235"/>
              <a:gd name="connsiteY4" fmla="*/ 82183 h 82183"/>
              <a:gd name="connsiteX0" fmla="*/ 1711235 w 1711235"/>
              <a:gd name="connsiteY0" fmla="*/ 73023 h 86086"/>
              <a:gd name="connsiteX1" fmla="*/ 1574723 w 1711235"/>
              <a:gd name="connsiteY1" fmla="*/ 36364 h 86086"/>
              <a:gd name="connsiteX2" fmla="*/ 1068917 w 1711235"/>
              <a:gd name="connsiteY2" fmla="*/ 8219 h 86086"/>
              <a:gd name="connsiteX3" fmla="*/ 507329 w 1711235"/>
              <a:gd name="connsiteY3" fmla="*/ 15670 h 86086"/>
              <a:gd name="connsiteX4" fmla="*/ 0 w 1711235"/>
              <a:gd name="connsiteY4" fmla="*/ 86086 h 86086"/>
              <a:gd name="connsiteX0" fmla="*/ 1711235 w 1711235"/>
              <a:gd name="connsiteY0" fmla="*/ 59362 h 72425"/>
              <a:gd name="connsiteX1" fmla="*/ 1574723 w 1711235"/>
              <a:gd name="connsiteY1" fmla="*/ 22703 h 72425"/>
              <a:gd name="connsiteX2" fmla="*/ 507329 w 1711235"/>
              <a:gd name="connsiteY2" fmla="*/ 2009 h 72425"/>
              <a:gd name="connsiteX3" fmla="*/ 0 w 1711235"/>
              <a:gd name="connsiteY3" fmla="*/ 72425 h 72425"/>
              <a:gd name="connsiteX0" fmla="*/ 1711235 w 1711235"/>
              <a:gd name="connsiteY0" fmla="*/ 57426 h 70489"/>
              <a:gd name="connsiteX1" fmla="*/ 507329 w 1711235"/>
              <a:gd name="connsiteY1" fmla="*/ 73 h 70489"/>
              <a:gd name="connsiteX2" fmla="*/ 0 w 1711235"/>
              <a:gd name="connsiteY2" fmla="*/ 70489 h 70489"/>
              <a:gd name="connsiteX0" fmla="*/ 1711235 w 1711235"/>
              <a:gd name="connsiteY0" fmla="*/ 30085 h 43148"/>
              <a:gd name="connsiteX1" fmla="*/ 890965 w 1711235"/>
              <a:gd name="connsiteY1" fmla="*/ 163 h 43148"/>
              <a:gd name="connsiteX2" fmla="*/ 0 w 1711235"/>
              <a:gd name="connsiteY2" fmla="*/ 43148 h 43148"/>
              <a:gd name="connsiteX0" fmla="*/ 1711235 w 1711235"/>
              <a:gd name="connsiteY0" fmla="*/ 30085 h 43148"/>
              <a:gd name="connsiteX1" fmla="*/ 890965 w 1711235"/>
              <a:gd name="connsiteY1" fmla="*/ 163 h 43148"/>
              <a:gd name="connsiteX2" fmla="*/ 0 w 1711235"/>
              <a:gd name="connsiteY2" fmla="*/ 43148 h 43148"/>
            </a:gdLst>
            <a:ahLst/>
            <a:cxnLst>
              <a:cxn ang="0">
                <a:pos x="connsiteX0" y="connsiteY0"/>
              </a:cxn>
              <a:cxn ang="0">
                <a:pos x="connsiteX1" y="connsiteY1"/>
              </a:cxn>
              <a:cxn ang="0">
                <a:pos x="connsiteX2" y="connsiteY2"/>
              </a:cxn>
            </a:cxnLst>
            <a:rect l="l" t="t" r="r" b="b"/>
            <a:pathLst>
              <a:path w="1711235" h="43148">
                <a:moveTo>
                  <a:pt x="1711235" y="30085"/>
                </a:moveTo>
                <a:cubicBezTo>
                  <a:pt x="1460421" y="18137"/>
                  <a:pt x="1176171" y="-2014"/>
                  <a:pt x="890965" y="163"/>
                </a:cubicBezTo>
                <a:cubicBezTo>
                  <a:pt x="629047" y="7968"/>
                  <a:pt x="83599" y="31521"/>
                  <a:pt x="0" y="43148"/>
                </a:cubicBezTo>
              </a:path>
            </a:pathLst>
          </a:custGeom>
          <a:noFill/>
          <a:ln w="57150">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FB4D52E0-4C14-415A-B348-5101B07C4B04}"/>
                  </a:ext>
                </a:extLst>
              </p:cNvPr>
              <p:cNvSpPr txBox="1"/>
              <p:nvPr/>
            </p:nvSpPr>
            <p:spPr>
              <a:xfrm>
                <a:off x="331364" y="3648754"/>
                <a:ext cx="5914247" cy="18446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chemeClr val="bg1"/>
                          </a:solidFill>
                          <a:latin typeface="Cambria Math" panose="02040503050406030204" pitchFamily="18" charset="0"/>
                        </a:rPr>
                        <m:t>𝐸</m:t>
                      </m:r>
                      <m:d>
                        <m:dPr>
                          <m:ctrlPr>
                            <a:rPr lang="en-US" sz="4400" b="0" i="1" smtClean="0">
                              <a:solidFill>
                                <a:schemeClr val="bg1"/>
                              </a:solidFill>
                              <a:latin typeface="Cambria Math" panose="02040503050406030204" pitchFamily="18" charset="0"/>
                            </a:rPr>
                          </m:ctrlPr>
                        </m:dPr>
                        <m:e>
                          <m:r>
                            <a:rPr lang="en-US" sz="4400" b="0" i="1" smtClean="0">
                              <a:solidFill>
                                <a:schemeClr val="bg1"/>
                              </a:solidFill>
                              <a:latin typeface="Cambria Math" panose="02040503050406030204" pitchFamily="18" charset="0"/>
                            </a:rPr>
                            <m:t>  </m:t>
                          </m:r>
                          <m:m>
                            <m:mPr>
                              <m:mcs>
                                <m:mc>
                                  <m:mcPr>
                                    <m:count m:val="2"/>
                                    <m:mcJc m:val="center"/>
                                  </m:mcPr>
                                </m:mc>
                              </m:mcs>
                              <m:ctrlPr>
                                <a:rPr lang="en-US" sz="4400" b="0" i="1" smtClean="0">
                                  <a:solidFill>
                                    <a:schemeClr val="bg1"/>
                                  </a:solidFill>
                                  <a:latin typeface="Cambria Math" panose="02040503050406030204" pitchFamily="18" charset="0"/>
                                </a:rPr>
                              </m:ctrlPr>
                            </m:mPr>
                            <m:mr>
                              <m:e/>
                              <m:e/>
                            </m:mr>
                            <m:mr>
                              <m:e/>
                              <m:e/>
                            </m:mr>
                            <m:mr>
                              <m:e/>
                              <m:e/>
                            </m:mr>
                          </m:m>
                          <m:r>
                            <a:rPr lang="en-US" sz="4400" b="0" i="1" smtClean="0">
                              <a:solidFill>
                                <a:schemeClr val="bg1"/>
                              </a:solidFill>
                              <a:latin typeface="Cambria Math" panose="02040503050406030204" pitchFamily="18" charset="0"/>
                            </a:rPr>
                            <m:t>                      </m:t>
                          </m:r>
                        </m:e>
                      </m:d>
                    </m:oMath>
                  </m:oMathPara>
                </a14:m>
                <a:endParaRPr lang="en-IL" sz="4400" dirty="0">
                  <a:solidFill>
                    <a:schemeClr val="bg1"/>
                  </a:solidFill>
                </a:endParaRPr>
              </a:p>
            </p:txBody>
          </p:sp>
        </mc:Choice>
        <mc:Fallback xmlns="">
          <p:sp>
            <p:nvSpPr>
              <p:cNvPr id="322" name="TextBox 321">
                <a:extLst>
                  <a:ext uri="{FF2B5EF4-FFF2-40B4-BE49-F238E27FC236}">
                    <a16:creationId xmlns:a16="http://schemas.microsoft.com/office/drawing/2014/main" id="{FB4D52E0-4C14-415A-B348-5101B07C4B04}"/>
                  </a:ext>
                </a:extLst>
              </p:cNvPr>
              <p:cNvSpPr txBox="1">
                <a:spLocks noRot="1" noChangeAspect="1" noMove="1" noResize="1" noEditPoints="1" noAdjustHandles="1" noChangeArrowheads="1" noChangeShapeType="1" noTextEdit="1"/>
              </p:cNvSpPr>
              <p:nvPr/>
            </p:nvSpPr>
            <p:spPr>
              <a:xfrm>
                <a:off x="331364" y="3648754"/>
                <a:ext cx="5914247" cy="1844608"/>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2B38BF13-60EC-48E3-BF8D-604F011E7CEA}"/>
                  </a:ext>
                </a:extLst>
              </p:cNvPr>
              <p:cNvSpPr txBox="1"/>
              <p:nvPr/>
            </p:nvSpPr>
            <p:spPr>
              <a:xfrm>
                <a:off x="3336392" y="4116135"/>
                <a:ext cx="351057"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5400" b="0" i="1" smtClean="0">
                          <a:solidFill>
                            <a:schemeClr val="bg1"/>
                          </a:solidFill>
                          <a:latin typeface="Cambria Math" panose="02040503050406030204" pitchFamily="18" charset="0"/>
                        </a:rPr>
                        <m:t>∗</m:t>
                      </m:r>
                    </m:oMath>
                  </m:oMathPara>
                </a14:m>
                <a:endParaRPr lang="en-IL" sz="7200" dirty="0">
                  <a:solidFill>
                    <a:schemeClr val="bg1"/>
                  </a:solidFill>
                </a:endParaRPr>
              </a:p>
            </p:txBody>
          </p:sp>
        </mc:Choice>
        <mc:Fallback xmlns="">
          <p:sp>
            <p:nvSpPr>
              <p:cNvPr id="321" name="TextBox 320">
                <a:extLst>
                  <a:ext uri="{FF2B5EF4-FFF2-40B4-BE49-F238E27FC236}">
                    <a16:creationId xmlns:a16="http://schemas.microsoft.com/office/drawing/2014/main" id="{2B38BF13-60EC-48E3-BF8D-604F011E7CEA}"/>
                  </a:ext>
                </a:extLst>
              </p:cNvPr>
              <p:cNvSpPr txBox="1">
                <a:spLocks noRot="1" noChangeAspect="1" noMove="1" noResize="1" noEditPoints="1" noAdjustHandles="1" noChangeArrowheads="1" noChangeShapeType="1" noTextEdit="1"/>
              </p:cNvSpPr>
              <p:nvPr/>
            </p:nvSpPr>
            <p:spPr>
              <a:xfrm>
                <a:off x="3336392" y="4116135"/>
                <a:ext cx="351057" cy="830997"/>
              </a:xfrm>
              <a:prstGeom prst="rect">
                <a:avLst/>
              </a:prstGeom>
              <a:blipFill>
                <a:blip r:embed="rId10"/>
                <a:stretch>
                  <a:fillRect/>
                </a:stretch>
              </a:blipFill>
            </p:spPr>
            <p:txBody>
              <a:bodyPr/>
              <a:lstStyle/>
              <a:p>
                <a:r>
                  <a:rPr lang="en-IL">
                    <a:noFill/>
                  </a:rPr>
                  <a:t> </a:t>
                </a:r>
              </a:p>
            </p:txBody>
          </p:sp>
        </mc:Fallback>
      </mc:AlternateContent>
      <p:sp>
        <p:nvSpPr>
          <p:cNvPr id="670" name="TextBox 669">
            <a:extLst>
              <a:ext uri="{FF2B5EF4-FFF2-40B4-BE49-F238E27FC236}">
                <a16:creationId xmlns:a16="http://schemas.microsoft.com/office/drawing/2014/main" id="{5BA55909-2201-455B-9DE5-F3C9C1C5C989}"/>
              </a:ext>
            </a:extLst>
          </p:cNvPr>
          <p:cNvSpPr txBox="1"/>
          <p:nvPr/>
        </p:nvSpPr>
        <p:spPr>
          <a:xfrm>
            <a:off x="3549954" y="2976613"/>
            <a:ext cx="2344603" cy="461665"/>
          </a:xfrm>
          <a:prstGeom prst="rect">
            <a:avLst/>
          </a:prstGeom>
          <a:noFill/>
        </p:spPr>
        <p:txBody>
          <a:bodyPr wrap="square" rtlCol="1">
            <a:spAutoFit/>
          </a:bodyPr>
          <a:lstStyle/>
          <a:p>
            <a:pPr algn="ctr"/>
            <a:r>
              <a:rPr lang="en-US" sz="2400" dirty="0">
                <a:solidFill>
                  <a:schemeClr val="bg1"/>
                </a:solidFill>
              </a:rPr>
              <a:t>shifted image</a:t>
            </a:r>
            <a:endParaRPr lang="he-IL" sz="2400" dirty="0">
              <a:solidFill>
                <a:schemeClr val="bg1"/>
              </a:solidFill>
            </a:endParaRPr>
          </a:p>
        </p:txBody>
      </p:sp>
      <p:cxnSp>
        <p:nvCxnSpPr>
          <p:cNvPr id="683" name="Straight Connector 682">
            <a:extLst>
              <a:ext uri="{FF2B5EF4-FFF2-40B4-BE49-F238E27FC236}">
                <a16:creationId xmlns:a16="http://schemas.microsoft.com/office/drawing/2014/main" id="{989962AE-3E05-41CE-8B15-B6FF7DB52352}"/>
              </a:ext>
            </a:extLst>
          </p:cNvPr>
          <p:cNvCxnSpPr>
            <a:cxnSpLocks/>
          </p:cNvCxnSpPr>
          <p:nvPr/>
        </p:nvCxnSpPr>
        <p:spPr>
          <a:xfrm>
            <a:off x="8114557" y="4555744"/>
            <a:ext cx="3051533" cy="58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84" name="TextBox 383">
            <a:extLst>
              <a:ext uri="{FF2B5EF4-FFF2-40B4-BE49-F238E27FC236}">
                <a16:creationId xmlns:a16="http://schemas.microsoft.com/office/drawing/2014/main" id="{248194DD-6141-4A07-B425-5B68D817441C}"/>
              </a:ext>
            </a:extLst>
          </p:cNvPr>
          <p:cNvSpPr txBox="1"/>
          <p:nvPr/>
        </p:nvSpPr>
        <p:spPr>
          <a:xfrm>
            <a:off x="8368523" y="2453393"/>
            <a:ext cx="2370489" cy="523220"/>
          </a:xfrm>
          <a:prstGeom prst="rect">
            <a:avLst/>
          </a:prstGeom>
          <a:noFill/>
        </p:spPr>
        <p:txBody>
          <a:bodyPr wrap="square" rtlCol="1">
            <a:spAutoFit/>
          </a:bodyPr>
          <a:lstStyle/>
          <a:p>
            <a:pPr algn="ctr"/>
            <a:r>
              <a:rPr lang="en-US" sz="2800" dirty="0">
                <a:solidFill>
                  <a:schemeClr val="bg1"/>
                </a:solidFill>
              </a:rPr>
              <a:t>correlation</a:t>
            </a:r>
            <a:endParaRPr lang="he-IL" sz="2800" dirty="0">
              <a:solidFill>
                <a:schemeClr val="bg1"/>
              </a:solidFill>
            </a:endParaRPr>
          </a:p>
        </p:txBody>
      </p:sp>
      <p:grpSp>
        <p:nvGrpSpPr>
          <p:cNvPr id="386" name="Group 385">
            <a:extLst>
              <a:ext uri="{FF2B5EF4-FFF2-40B4-BE49-F238E27FC236}">
                <a16:creationId xmlns:a16="http://schemas.microsoft.com/office/drawing/2014/main" id="{AF70CA80-3101-4E72-A306-802202ADCBF0}"/>
              </a:ext>
            </a:extLst>
          </p:cNvPr>
          <p:cNvGrpSpPr/>
          <p:nvPr/>
        </p:nvGrpSpPr>
        <p:grpSpPr>
          <a:xfrm>
            <a:off x="9518058" y="3398977"/>
            <a:ext cx="1338714" cy="1238896"/>
            <a:chOff x="1056443" y="3351431"/>
            <a:chExt cx="1732917" cy="1520239"/>
          </a:xfrm>
        </p:grpSpPr>
        <p:cxnSp>
          <p:nvCxnSpPr>
            <p:cNvPr id="387" name="Straight Arrow Connector 386">
              <a:extLst>
                <a:ext uri="{FF2B5EF4-FFF2-40B4-BE49-F238E27FC236}">
                  <a16:creationId xmlns:a16="http://schemas.microsoft.com/office/drawing/2014/main" id="{A865244A-41C0-4461-A638-52226B5F7689}"/>
                </a:ext>
              </a:extLst>
            </p:cNvPr>
            <p:cNvCxnSpPr>
              <a:cxnSpLocks/>
            </p:cNvCxnSpPr>
            <p:nvPr/>
          </p:nvCxnSpPr>
          <p:spPr>
            <a:xfrm flipH="1" flipV="1">
              <a:off x="1056443" y="3688254"/>
              <a:ext cx="3728" cy="1111486"/>
            </a:xfrm>
            <a:prstGeom prst="straightConnector1">
              <a:avLst/>
            </a:prstGeom>
            <a:ln w="28575">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88" name="Straight Arrow Connector 387">
              <a:extLst>
                <a:ext uri="{FF2B5EF4-FFF2-40B4-BE49-F238E27FC236}">
                  <a16:creationId xmlns:a16="http://schemas.microsoft.com/office/drawing/2014/main" id="{0DFB0611-9487-4AB9-8E13-5799979412F0}"/>
                </a:ext>
              </a:extLst>
            </p:cNvPr>
            <p:cNvCxnSpPr>
              <a:cxnSpLocks/>
            </p:cNvCxnSpPr>
            <p:nvPr/>
          </p:nvCxnSpPr>
          <p:spPr>
            <a:xfrm>
              <a:off x="1056443" y="4778029"/>
              <a:ext cx="1220556" cy="0"/>
            </a:xfrm>
            <a:prstGeom prst="straightConnector1">
              <a:avLst/>
            </a:prstGeom>
            <a:ln w="28575">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9" name="TextBox 388">
                  <a:extLst>
                    <a:ext uri="{FF2B5EF4-FFF2-40B4-BE49-F238E27FC236}">
                      <a16:creationId xmlns:a16="http://schemas.microsoft.com/office/drawing/2014/main" id="{DD83086F-418B-4E23-BB59-A8FD69C69895}"/>
                    </a:ext>
                  </a:extLst>
                </p:cNvPr>
                <p:cNvSpPr txBox="1"/>
                <p:nvPr/>
              </p:nvSpPr>
              <p:spPr>
                <a:xfrm>
                  <a:off x="2286594" y="4379227"/>
                  <a:ext cx="50276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𝜏</m:t>
                            </m:r>
                          </m:e>
                          <m:sub>
                            <m:r>
                              <a:rPr lang="en-US" sz="3200" b="0" i="1" smtClean="0">
                                <a:solidFill>
                                  <a:schemeClr val="bg1"/>
                                </a:solidFill>
                                <a:latin typeface="Cambria Math" panose="02040503050406030204" pitchFamily="18" charset="0"/>
                              </a:rPr>
                              <m:t>𝑥</m:t>
                            </m:r>
                          </m:sub>
                        </m:sSub>
                      </m:oMath>
                    </m:oMathPara>
                  </a14:m>
                  <a:endParaRPr lang="en-IL" dirty="0">
                    <a:solidFill>
                      <a:schemeClr val="bg1"/>
                    </a:solidFill>
                  </a:endParaRPr>
                </a:p>
              </p:txBody>
            </p:sp>
          </mc:Choice>
          <mc:Fallback xmlns="">
            <p:sp>
              <p:nvSpPr>
                <p:cNvPr id="389" name="TextBox 388">
                  <a:extLst>
                    <a:ext uri="{FF2B5EF4-FFF2-40B4-BE49-F238E27FC236}">
                      <a16:creationId xmlns:a16="http://schemas.microsoft.com/office/drawing/2014/main" id="{DD83086F-418B-4E23-BB59-A8FD69C69895}"/>
                    </a:ext>
                  </a:extLst>
                </p:cNvPr>
                <p:cNvSpPr txBox="1">
                  <a:spLocks noRot="1" noChangeAspect="1" noMove="1" noResize="1" noEditPoints="1" noAdjustHandles="1" noChangeArrowheads="1" noChangeShapeType="1" noTextEdit="1"/>
                </p:cNvSpPr>
                <p:nvPr/>
              </p:nvSpPr>
              <p:spPr>
                <a:xfrm>
                  <a:off x="2286594" y="4379227"/>
                  <a:ext cx="502766" cy="492443"/>
                </a:xfrm>
                <a:prstGeom prst="rect">
                  <a:avLst/>
                </a:prstGeom>
                <a:blipFill>
                  <a:blip r:embed="rId15"/>
                  <a:stretch>
                    <a:fillRect b="-2121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90" name="TextBox 389">
                  <a:extLst>
                    <a:ext uri="{FF2B5EF4-FFF2-40B4-BE49-F238E27FC236}">
                      <a16:creationId xmlns:a16="http://schemas.microsoft.com/office/drawing/2014/main" id="{D191F023-115E-47A2-8ED8-1A04AF55A729}"/>
                    </a:ext>
                  </a:extLst>
                </p:cNvPr>
                <p:cNvSpPr txBox="1"/>
                <p:nvPr/>
              </p:nvSpPr>
              <p:spPr>
                <a:xfrm>
                  <a:off x="1102668" y="3351431"/>
                  <a:ext cx="514885"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𝜏</m:t>
                            </m:r>
                          </m:e>
                          <m:sub>
                            <m:r>
                              <a:rPr lang="en-US" sz="3200" b="0" i="1" smtClean="0">
                                <a:solidFill>
                                  <a:schemeClr val="bg1"/>
                                </a:solidFill>
                                <a:latin typeface="Cambria Math" panose="02040503050406030204" pitchFamily="18" charset="0"/>
                              </a:rPr>
                              <m:t>𝑦</m:t>
                            </m:r>
                          </m:sub>
                        </m:sSub>
                      </m:oMath>
                    </m:oMathPara>
                  </a14:m>
                  <a:endParaRPr lang="en-IL" dirty="0">
                    <a:solidFill>
                      <a:schemeClr val="bg1"/>
                    </a:solidFill>
                  </a:endParaRPr>
                </a:p>
              </p:txBody>
            </p:sp>
          </mc:Choice>
          <mc:Fallback xmlns="">
            <p:sp>
              <p:nvSpPr>
                <p:cNvPr id="390" name="TextBox 389">
                  <a:extLst>
                    <a:ext uri="{FF2B5EF4-FFF2-40B4-BE49-F238E27FC236}">
                      <a16:creationId xmlns:a16="http://schemas.microsoft.com/office/drawing/2014/main" id="{D191F023-115E-47A2-8ED8-1A04AF55A729}"/>
                    </a:ext>
                  </a:extLst>
                </p:cNvPr>
                <p:cNvSpPr txBox="1">
                  <a:spLocks noRot="1" noChangeAspect="1" noMove="1" noResize="1" noEditPoints="1" noAdjustHandles="1" noChangeArrowheads="1" noChangeShapeType="1" noTextEdit="1"/>
                </p:cNvSpPr>
                <p:nvPr/>
              </p:nvSpPr>
              <p:spPr>
                <a:xfrm>
                  <a:off x="1102668" y="3351431"/>
                  <a:ext cx="514885" cy="531299"/>
                </a:xfrm>
                <a:prstGeom prst="rect">
                  <a:avLst/>
                </a:prstGeom>
                <a:blipFill>
                  <a:blip r:embed="rId16"/>
                  <a:stretch>
                    <a:fillRect b="-23944"/>
                  </a:stretch>
                </a:blipFill>
              </p:spPr>
              <p:txBody>
                <a:bodyPr/>
                <a:lstStyle/>
                <a:p>
                  <a:r>
                    <a:rPr lang="en-IL">
                      <a:noFill/>
                    </a:rPr>
                    <a:t> </a:t>
                  </a:r>
                </a:p>
              </p:txBody>
            </p:sp>
          </mc:Fallback>
        </mc:AlternateContent>
      </p:grpSp>
      <p:cxnSp>
        <p:nvCxnSpPr>
          <p:cNvPr id="429" name="Straight Arrow Connector 428">
            <a:extLst>
              <a:ext uri="{FF2B5EF4-FFF2-40B4-BE49-F238E27FC236}">
                <a16:creationId xmlns:a16="http://schemas.microsoft.com/office/drawing/2014/main" id="{E01AECF6-B9AB-4D85-9740-17E4DFB12631}"/>
              </a:ext>
            </a:extLst>
          </p:cNvPr>
          <p:cNvCxnSpPr>
            <a:cxnSpLocks/>
          </p:cNvCxnSpPr>
          <p:nvPr/>
        </p:nvCxnSpPr>
        <p:spPr>
          <a:xfrm flipH="1">
            <a:off x="9518058" y="4579093"/>
            <a:ext cx="5261" cy="719829"/>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0" name="TextBox 429">
                <a:extLst>
                  <a:ext uri="{FF2B5EF4-FFF2-40B4-BE49-F238E27FC236}">
                    <a16:creationId xmlns:a16="http://schemas.microsoft.com/office/drawing/2014/main" id="{BA557EF7-8CF5-47F1-8852-93C78055EEA9}"/>
                  </a:ext>
                </a:extLst>
              </p:cNvPr>
              <p:cNvSpPr txBox="1"/>
              <p:nvPr/>
            </p:nvSpPr>
            <p:spPr>
              <a:xfrm>
                <a:off x="9616822" y="4784208"/>
                <a:ext cx="3125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bg1"/>
                          </a:solidFill>
                          <a:latin typeface="Cambria Math" panose="02040503050406030204" pitchFamily="18" charset="0"/>
                        </a:rPr>
                        <m:t>Δ</m:t>
                      </m:r>
                    </m:oMath>
                  </m:oMathPara>
                </a14:m>
                <a:endParaRPr lang="en-IL" dirty="0">
                  <a:solidFill>
                    <a:schemeClr val="bg1"/>
                  </a:solidFill>
                </a:endParaRPr>
              </a:p>
            </p:txBody>
          </p:sp>
        </mc:Choice>
        <mc:Fallback xmlns="">
          <p:sp>
            <p:nvSpPr>
              <p:cNvPr id="430" name="TextBox 429">
                <a:extLst>
                  <a:ext uri="{FF2B5EF4-FFF2-40B4-BE49-F238E27FC236}">
                    <a16:creationId xmlns:a16="http://schemas.microsoft.com/office/drawing/2014/main" id="{BA557EF7-8CF5-47F1-8852-93C78055EEA9}"/>
                  </a:ext>
                </a:extLst>
              </p:cNvPr>
              <p:cNvSpPr txBox="1">
                <a:spLocks noRot="1" noChangeAspect="1" noMove="1" noResize="1" noEditPoints="1" noAdjustHandles="1" noChangeArrowheads="1" noChangeShapeType="1" noTextEdit="1"/>
              </p:cNvSpPr>
              <p:nvPr/>
            </p:nvSpPr>
            <p:spPr>
              <a:xfrm>
                <a:off x="9616822" y="4784208"/>
                <a:ext cx="312585" cy="430887"/>
              </a:xfrm>
              <a:prstGeom prst="rect">
                <a:avLst/>
              </a:prstGeom>
              <a:blipFill>
                <a:blip r:embed="rId17"/>
                <a:stretch>
                  <a:fillRect/>
                </a:stretch>
              </a:blipFill>
            </p:spPr>
            <p:txBody>
              <a:bodyPr/>
              <a:lstStyle/>
              <a:p>
                <a:r>
                  <a:rPr lang="en-IL">
                    <a:noFill/>
                  </a:rPr>
                  <a:t> </a:t>
                </a:r>
              </a:p>
            </p:txBody>
          </p:sp>
        </mc:Fallback>
      </mc:AlternateContent>
      <p:sp>
        <p:nvSpPr>
          <p:cNvPr id="99" name="Oval 98">
            <a:extLst>
              <a:ext uri="{FF2B5EF4-FFF2-40B4-BE49-F238E27FC236}">
                <a16:creationId xmlns:a16="http://schemas.microsoft.com/office/drawing/2014/main" id="{B48C3428-247D-4492-BD3E-9BCAE9B03486}"/>
              </a:ext>
            </a:extLst>
          </p:cNvPr>
          <p:cNvSpPr/>
          <p:nvPr/>
        </p:nvSpPr>
        <p:spPr>
          <a:xfrm rot="575784">
            <a:off x="3265279" y="1120471"/>
            <a:ext cx="3074642" cy="1428641"/>
          </a:xfrm>
          <a:prstGeom prst="ellipse">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AE9B6C5B-6C94-4D54-AE9E-1173E391D589}"/>
                  </a:ext>
                </a:extLst>
              </p:cNvPr>
              <p:cNvSpPr txBox="1"/>
              <p:nvPr/>
            </p:nvSpPr>
            <p:spPr>
              <a:xfrm>
                <a:off x="1061273" y="1280544"/>
                <a:ext cx="5132880" cy="11136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𝐶</m:t>
                      </m:r>
                      <m:d>
                        <m:dPr>
                          <m:ctrlPr>
                            <a:rPr lang="en-US" sz="2800" b="0" i="1" smtClean="0">
                              <a:solidFill>
                                <a:schemeClr val="bg1"/>
                              </a:solidFill>
                              <a:latin typeface="Cambria Math" panose="02040503050406030204" pitchFamily="18" charset="0"/>
                            </a:rPr>
                          </m:ctrlPr>
                        </m:dPr>
                        <m:e>
                          <m:r>
                            <a:rPr lang="en-US" sz="2800" b="1" i="1" smtClean="0">
                              <a:solidFill>
                                <a:srgbClr val="FFFF00"/>
                              </a:solidFill>
                              <a:latin typeface="Cambria Math" panose="02040503050406030204" pitchFamily="18" charset="0"/>
                            </a:rPr>
                            <m:t>𝝉</m:t>
                          </m:r>
                          <m:r>
                            <a:rPr lang="en-US" sz="2800" b="0" i="1" smtClean="0">
                              <a:solidFill>
                                <a:srgbClr val="FFFF00"/>
                              </a:solidFill>
                              <a:latin typeface="Cambria Math" panose="02040503050406030204" pitchFamily="18" charset="0"/>
                            </a:rPr>
                            <m:t>,</m:t>
                          </m:r>
                          <m:r>
                            <a:rPr lang="en-US" sz="2800" b="1" i="0" smtClean="0">
                              <a:solidFill>
                                <a:srgbClr val="FFFF00"/>
                              </a:solidFill>
                              <a:latin typeface="Cambria Math" panose="02040503050406030204" pitchFamily="18" charset="0"/>
                            </a:rPr>
                            <m:t>𝚫</m:t>
                          </m:r>
                        </m:e>
                      </m:d>
                      <m:r>
                        <a:rPr lang="en-US" sz="2800">
                          <a:solidFill>
                            <a:schemeClr val="bg1"/>
                          </a:solidFill>
                          <a:latin typeface="Cambria Math" panose="02040503050406030204" pitchFamily="18" charset="0"/>
                          <a:ea typeface="Cambria Math" panose="02040503050406030204" pitchFamily="18" charset="0"/>
                        </a:rPr>
                        <m:t>∝</m:t>
                      </m:r>
                      <m:r>
                        <a:rPr lang="en-US" sz="2800" b="0" i="1" smtClean="0">
                          <a:solidFill>
                            <a:schemeClr val="bg1"/>
                          </a:solidFill>
                          <a:latin typeface="Cambria Math" panose="02040503050406030204" pitchFamily="18" charset="0"/>
                        </a:rPr>
                        <m:t>𝜌</m:t>
                      </m:r>
                      <m:d>
                        <m:dPr>
                          <m:ctrlPr>
                            <a:rPr lang="en-US" sz="2800" b="0" i="1" smtClean="0">
                              <a:solidFill>
                                <a:schemeClr val="bg1"/>
                              </a:solidFill>
                              <a:latin typeface="Cambria Math" panose="02040503050406030204" pitchFamily="18" charset="0"/>
                            </a:rPr>
                          </m:ctrlPr>
                        </m:dPr>
                        <m:e>
                          <m:r>
                            <a:rPr lang="en-US" sz="2800" b="1" i="1" smtClean="0">
                              <a:solidFill>
                                <a:srgbClr val="FFFF00"/>
                              </a:solidFill>
                              <a:latin typeface="Cambria Math" panose="02040503050406030204" pitchFamily="18" charset="0"/>
                            </a:rPr>
                            <m:t>|</m:t>
                          </m:r>
                          <m:r>
                            <a:rPr lang="en-US" sz="2800" b="1" i="1" smtClean="0">
                              <a:solidFill>
                                <a:srgbClr val="FFFF00"/>
                              </a:solidFill>
                              <a:latin typeface="Cambria Math" panose="02040503050406030204" pitchFamily="18" charset="0"/>
                            </a:rPr>
                            <m:t>𝝉</m:t>
                          </m:r>
                          <m:r>
                            <a:rPr lang="en-US" sz="2800" b="0" i="1" smtClean="0">
                              <a:solidFill>
                                <a:srgbClr val="FFFF00"/>
                              </a:solidFill>
                              <a:latin typeface="Cambria Math" panose="02040503050406030204" pitchFamily="18" charset="0"/>
                            </a:rPr>
                            <m:t>|</m:t>
                          </m:r>
                        </m:e>
                      </m:d>
                      <m:r>
                        <a:rPr lang="en-US" sz="2800" b="0" i="1" smtClean="0">
                          <a:solidFill>
                            <a:schemeClr val="bg1"/>
                          </a:solidFill>
                          <a:latin typeface="Cambria Math" panose="02040503050406030204" pitchFamily="18" charset="0"/>
                        </a:rPr>
                        <m:t>𝑠𝑖𝑛𝑐</m:t>
                      </m:r>
                      <m:d>
                        <m:dPr>
                          <m:ctrlPr>
                            <a:rPr lang="en-US" sz="2800" b="0" i="1" smtClean="0">
                              <a:solidFill>
                                <a:schemeClr val="bg1"/>
                              </a:solidFill>
                              <a:latin typeface="Cambria Math" panose="02040503050406030204" pitchFamily="18" charset="0"/>
                            </a:rPr>
                          </m:ctrlPr>
                        </m:dPr>
                        <m:e>
                          <m:f>
                            <m:fPr>
                              <m:ctrlPr>
                                <a:rPr lang="en-US" sz="2800" b="0" i="1" smtClean="0">
                                  <a:solidFill>
                                    <a:schemeClr val="bg1"/>
                                  </a:solidFill>
                                  <a:latin typeface="Cambria Math" panose="02040503050406030204" pitchFamily="18" charset="0"/>
                                </a:rPr>
                              </m:ctrlPr>
                            </m:fPr>
                            <m:num>
                              <m:r>
                                <a:rPr lang="en-US" sz="2800" b="0" i="1" smtClean="0">
                                  <a:solidFill>
                                    <a:schemeClr val="bg1"/>
                                  </a:solidFill>
                                  <a:latin typeface="Cambria Math" panose="02040503050406030204" pitchFamily="18" charset="0"/>
                                </a:rPr>
                                <m:t>𝑘𝐿</m:t>
                              </m:r>
                            </m:num>
                            <m:den>
                              <m:r>
                                <a:rPr lang="en-US" sz="2800" b="0" i="1" smtClean="0">
                                  <a:solidFill>
                                    <a:schemeClr val="bg1"/>
                                  </a:solidFill>
                                  <a:latin typeface="Cambria Math" panose="02040503050406030204" pitchFamily="18" charset="0"/>
                                </a:rPr>
                                <m:t>2</m:t>
                              </m:r>
                            </m:den>
                          </m:f>
                          <m:d>
                            <m:dPr>
                              <m:ctrlPr>
                                <a:rPr lang="en-US" sz="2800" b="0" i="1" smtClean="0">
                                  <a:solidFill>
                                    <a:schemeClr val="bg1"/>
                                  </a:solidFill>
                                  <a:latin typeface="Cambria Math" panose="02040503050406030204" pitchFamily="18" charset="0"/>
                                </a:rPr>
                              </m:ctrlPr>
                            </m:dPr>
                            <m:e>
                              <m:r>
                                <a:rPr lang="en-US" sz="2800" b="1" i="0" smtClean="0">
                                  <a:solidFill>
                                    <a:srgbClr val="FFFF00"/>
                                  </a:solidFill>
                                  <a:latin typeface="Cambria Math" panose="02040503050406030204" pitchFamily="18" charset="0"/>
                                </a:rPr>
                                <m:t>𝚫</m:t>
                              </m:r>
                              <m:r>
                                <a:rPr lang="en-US" sz="2800" b="0" i="1" smtClean="0">
                                  <a:solidFill>
                                    <a:srgbClr val="FFFF00"/>
                                  </a:solidFill>
                                  <a:latin typeface="Cambria Math" panose="02040503050406030204" pitchFamily="18" charset="0"/>
                                </a:rPr>
                                <m:t>⋅</m:t>
                              </m:r>
                              <m:r>
                                <a:rPr lang="en-US" sz="2800" b="1" i="1" smtClean="0">
                                  <a:solidFill>
                                    <a:srgbClr val="FFFF00"/>
                                  </a:solidFill>
                                  <a:latin typeface="Cambria Math" panose="02040503050406030204" pitchFamily="18" charset="0"/>
                                </a:rPr>
                                <m:t>𝝉</m:t>
                              </m:r>
                            </m:e>
                          </m:d>
                        </m:e>
                      </m:d>
                    </m:oMath>
                  </m:oMathPara>
                </a14:m>
                <a:endParaRPr lang="en-IL" sz="2800" dirty="0"/>
              </a:p>
            </p:txBody>
          </p:sp>
        </mc:Choice>
        <mc:Fallback xmlns="">
          <p:sp>
            <p:nvSpPr>
              <p:cNvPr id="100" name="TextBox 99">
                <a:extLst>
                  <a:ext uri="{FF2B5EF4-FFF2-40B4-BE49-F238E27FC236}">
                    <a16:creationId xmlns:a16="http://schemas.microsoft.com/office/drawing/2014/main" id="{AE9B6C5B-6C94-4D54-AE9E-1173E391D589}"/>
                  </a:ext>
                </a:extLst>
              </p:cNvPr>
              <p:cNvSpPr txBox="1">
                <a:spLocks noRot="1" noChangeAspect="1" noMove="1" noResize="1" noEditPoints="1" noAdjustHandles="1" noChangeArrowheads="1" noChangeShapeType="1" noTextEdit="1"/>
              </p:cNvSpPr>
              <p:nvPr/>
            </p:nvSpPr>
            <p:spPr>
              <a:xfrm>
                <a:off x="1061273" y="1280544"/>
                <a:ext cx="5132880" cy="1113638"/>
              </a:xfrm>
              <a:prstGeom prst="rect">
                <a:avLst/>
              </a:prstGeom>
              <a:blipFill>
                <a:blip r:embed="rId18"/>
                <a:stretch>
                  <a:fillRect/>
                </a:stretch>
              </a:blipFill>
            </p:spPr>
            <p:txBody>
              <a:bodyPr/>
              <a:lstStyle/>
              <a:p>
                <a:r>
                  <a:rPr lang="en-IL">
                    <a:noFill/>
                  </a:rPr>
                  <a:t> </a:t>
                </a:r>
              </a:p>
            </p:txBody>
          </p:sp>
        </mc:Fallback>
      </mc:AlternateContent>
      <p:grpSp>
        <p:nvGrpSpPr>
          <p:cNvPr id="16" name="Group 15">
            <a:extLst>
              <a:ext uri="{FF2B5EF4-FFF2-40B4-BE49-F238E27FC236}">
                <a16:creationId xmlns:a16="http://schemas.microsoft.com/office/drawing/2014/main" id="{4ED59248-23C2-44A7-B7CE-99EAA869F7D0}"/>
              </a:ext>
            </a:extLst>
          </p:cNvPr>
          <p:cNvGrpSpPr/>
          <p:nvPr/>
        </p:nvGrpSpPr>
        <p:grpSpPr>
          <a:xfrm>
            <a:off x="5025089" y="1105803"/>
            <a:ext cx="841276" cy="1095925"/>
            <a:chOff x="5025089" y="1105803"/>
            <a:chExt cx="841276" cy="1095925"/>
          </a:xfrm>
        </p:grpSpPr>
        <p:pic>
          <p:nvPicPr>
            <p:cNvPr id="108" name="Graphic 107" descr="Close">
              <a:extLst>
                <a:ext uri="{FF2B5EF4-FFF2-40B4-BE49-F238E27FC236}">
                  <a16:creationId xmlns:a16="http://schemas.microsoft.com/office/drawing/2014/main" id="{0D6AD199-90C4-452C-A00C-6BB7FD8AA05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25089" y="1527861"/>
              <a:ext cx="841276" cy="673867"/>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FF49E26-7285-4469-B31B-D796C99138A7}"/>
                    </a:ext>
                  </a:extLst>
                </p:cNvPr>
                <p:cNvSpPr txBox="1"/>
                <p:nvPr/>
              </p:nvSpPr>
              <p:spPr>
                <a:xfrm>
                  <a:off x="5200869" y="1105803"/>
                  <a:ext cx="514885"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FFFF00"/>
                                </a:solidFill>
                                <a:latin typeface="Cambria Math" panose="02040503050406030204" pitchFamily="18" charset="0"/>
                              </a:rPr>
                            </m:ctrlPr>
                          </m:sSubPr>
                          <m:e>
                            <m:r>
                              <a:rPr lang="en-US" sz="3200" b="0" i="1" smtClean="0">
                                <a:solidFill>
                                  <a:srgbClr val="FFFF00"/>
                                </a:solidFill>
                                <a:latin typeface="Cambria Math" panose="02040503050406030204" pitchFamily="18" charset="0"/>
                              </a:rPr>
                              <m:t>𝜏</m:t>
                            </m:r>
                          </m:e>
                          <m:sub>
                            <m:r>
                              <a:rPr lang="en-US" sz="3200" b="0" i="1" smtClean="0">
                                <a:solidFill>
                                  <a:srgbClr val="FFFF00"/>
                                </a:solidFill>
                                <a:latin typeface="Cambria Math" panose="02040503050406030204" pitchFamily="18" charset="0"/>
                              </a:rPr>
                              <m:t>𝑦</m:t>
                            </m:r>
                          </m:sub>
                        </m:sSub>
                      </m:oMath>
                    </m:oMathPara>
                  </a14:m>
                  <a:endParaRPr lang="en-IL" dirty="0"/>
                </a:p>
              </p:txBody>
            </p:sp>
          </mc:Choice>
          <mc:Fallback xmlns="">
            <p:sp>
              <p:nvSpPr>
                <p:cNvPr id="15" name="TextBox 14">
                  <a:extLst>
                    <a:ext uri="{FF2B5EF4-FFF2-40B4-BE49-F238E27FC236}">
                      <a16:creationId xmlns:a16="http://schemas.microsoft.com/office/drawing/2014/main" id="{DFF49E26-7285-4469-B31B-D796C99138A7}"/>
                    </a:ext>
                  </a:extLst>
                </p:cNvPr>
                <p:cNvSpPr txBox="1">
                  <a:spLocks noRot="1" noChangeAspect="1" noMove="1" noResize="1" noEditPoints="1" noAdjustHandles="1" noChangeArrowheads="1" noChangeShapeType="1" noTextEdit="1"/>
                </p:cNvSpPr>
                <p:nvPr/>
              </p:nvSpPr>
              <p:spPr>
                <a:xfrm>
                  <a:off x="5200869" y="1105803"/>
                  <a:ext cx="514885" cy="531299"/>
                </a:xfrm>
                <a:prstGeom prst="rect">
                  <a:avLst/>
                </a:prstGeom>
                <a:blipFill>
                  <a:blip r:embed="rId21"/>
                  <a:stretch>
                    <a:fillRect/>
                  </a:stretch>
                </a:blipFill>
              </p:spPr>
              <p:txBody>
                <a:bodyPr/>
                <a:lstStyle/>
                <a:p>
                  <a:r>
                    <a:rPr lang="en-IL">
                      <a:noFill/>
                    </a:rPr>
                    <a:t> </a:t>
                  </a:r>
                </a:p>
              </p:txBody>
            </p:sp>
          </mc:Fallback>
        </mc:AlternateContent>
      </p:grpSp>
      <p:grpSp>
        <p:nvGrpSpPr>
          <p:cNvPr id="18" name="Group 17">
            <a:extLst>
              <a:ext uri="{FF2B5EF4-FFF2-40B4-BE49-F238E27FC236}">
                <a16:creationId xmlns:a16="http://schemas.microsoft.com/office/drawing/2014/main" id="{0B013B21-07D8-421E-AAF9-41096EE5DFCC}"/>
              </a:ext>
            </a:extLst>
          </p:cNvPr>
          <p:cNvGrpSpPr/>
          <p:nvPr/>
        </p:nvGrpSpPr>
        <p:grpSpPr>
          <a:xfrm>
            <a:off x="7665172" y="395847"/>
            <a:ext cx="3683869" cy="1977165"/>
            <a:chOff x="7723745" y="524291"/>
            <a:chExt cx="3683869" cy="1977165"/>
          </a:xfrm>
        </p:grpSpPr>
        <p:grpSp>
          <p:nvGrpSpPr>
            <p:cNvPr id="14" name="Group 13">
              <a:extLst>
                <a:ext uri="{FF2B5EF4-FFF2-40B4-BE49-F238E27FC236}">
                  <a16:creationId xmlns:a16="http://schemas.microsoft.com/office/drawing/2014/main" id="{719C7EB3-F905-47E7-8B6A-E73C587F8E8F}"/>
                </a:ext>
              </a:extLst>
            </p:cNvPr>
            <p:cNvGrpSpPr/>
            <p:nvPr/>
          </p:nvGrpSpPr>
          <p:grpSpPr>
            <a:xfrm>
              <a:off x="7723745" y="524291"/>
              <a:ext cx="3683869" cy="1977165"/>
              <a:chOff x="7682899" y="432723"/>
              <a:chExt cx="3683869" cy="1977165"/>
            </a:xfrm>
          </p:grpSpPr>
          <p:pic>
            <p:nvPicPr>
              <p:cNvPr id="10" name="Picture 9">
                <a:extLst>
                  <a:ext uri="{FF2B5EF4-FFF2-40B4-BE49-F238E27FC236}">
                    <a16:creationId xmlns:a16="http://schemas.microsoft.com/office/drawing/2014/main" id="{E49E5971-D487-49FB-9D1E-A2D77789B51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82899" y="432723"/>
                <a:ext cx="3683869" cy="1977165"/>
              </a:xfrm>
              <a:prstGeom prst="rect">
                <a:avLst/>
              </a:prstGeom>
            </p:spPr>
          </p:pic>
          <p:cxnSp>
            <p:nvCxnSpPr>
              <p:cNvPr id="12" name="Straight Arrow Connector 11">
                <a:extLst>
                  <a:ext uri="{FF2B5EF4-FFF2-40B4-BE49-F238E27FC236}">
                    <a16:creationId xmlns:a16="http://schemas.microsoft.com/office/drawing/2014/main" id="{59637B1A-7ED1-43B7-B23A-3AC0CE24928E}"/>
                  </a:ext>
                </a:extLst>
              </p:cNvPr>
              <p:cNvCxnSpPr>
                <a:cxnSpLocks/>
              </p:cNvCxnSpPr>
              <p:nvPr/>
            </p:nvCxnSpPr>
            <p:spPr>
              <a:xfrm flipV="1">
                <a:off x="9543458" y="432723"/>
                <a:ext cx="6776" cy="1402070"/>
              </a:xfrm>
              <a:prstGeom prst="straightConnector1">
                <a:avLst/>
              </a:prstGeom>
              <a:ln w="3175">
                <a:solidFill>
                  <a:schemeClr val="bg1"/>
                </a:solidFill>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4853FA6-7B52-4AB6-85EF-9D194E228146}"/>
                    </a:ext>
                  </a:extLst>
                </p:cNvPr>
                <p:cNvSpPr/>
                <p:nvPr/>
              </p:nvSpPr>
              <p:spPr>
                <a:xfrm>
                  <a:off x="9803492" y="573761"/>
                  <a:ext cx="85908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rPr>
                          <m:t>𝜌</m:t>
                        </m:r>
                        <m:d>
                          <m:dPr>
                            <m:ctrlPr>
                              <a:rPr lang="en-US" sz="2400" i="1">
                                <a:solidFill>
                                  <a:schemeClr val="bg1"/>
                                </a:solidFill>
                                <a:latin typeface="Cambria Math" panose="02040503050406030204" pitchFamily="18" charset="0"/>
                              </a:rPr>
                            </m:ctrlPr>
                          </m:dPr>
                          <m:e>
                            <m:r>
                              <a:rPr lang="en-US" sz="2400" b="1" i="1" smtClean="0">
                                <a:solidFill>
                                  <a:schemeClr val="bg1"/>
                                </a:solidFill>
                                <a:latin typeface="Cambria Math" panose="02040503050406030204" pitchFamily="18" charset="0"/>
                              </a:rPr>
                              <m:t>𝝉</m:t>
                            </m:r>
                          </m:e>
                        </m:d>
                      </m:oMath>
                    </m:oMathPara>
                  </a14:m>
                  <a:endParaRPr lang="en-IL" sz="2400" dirty="0"/>
                </a:p>
              </p:txBody>
            </p:sp>
          </mc:Choice>
          <mc:Fallback xmlns="">
            <p:sp>
              <p:nvSpPr>
                <p:cNvPr id="17" name="Rectangle 16">
                  <a:extLst>
                    <a:ext uri="{FF2B5EF4-FFF2-40B4-BE49-F238E27FC236}">
                      <a16:creationId xmlns:a16="http://schemas.microsoft.com/office/drawing/2014/main" id="{24853FA6-7B52-4AB6-85EF-9D194E228146}"/>
                    </a:ext>
                  </a:extLst>
                </p:cNvPr>
                <p:cNvSpPr>
                  <a:spLocks noRot="1" noChangeAspect="1" noMove="1" noResize="1" noEditPoints="1" noAdjustHandles="1" noChangeArrowheads="1" noChangeShapeType="1" noTextEdit="1"/>
                </p:cNvSpPr>
                <p:nvPr/>
              </p:nvSpPr>
              <p:spPr>
                <a:xfrm>
                  <a:off x="9803492" y="573761"/>
                  <a:ext cx="859081" cy="461665"/>
                </a:xfrm>
                <a:prstGeom prst="rect">
                  <a:avLst/>
                </a:prstGeom>
                <a:blipFill>
                  <a:blip r:embed="rId23"/>
                  <a:stretch>
                    <a:fillRect b="-13158"/>
                  </a:stretch>
                </a:blipFill>
              </p:spPr>
              <p:txBody>
                <a:bodyPr/>
                <a:lstStyle/>
                <a:p>
                  <a:r>
                    <a:rPr lang="en-IL">
                      <a:noFill/>
                    </a:rPr>
                    <a:t> </a:t>
                  </a:r>
                </a:p>
              </p:txBody>
            </p:sp>
          </mc:Fallback>
        </mc:AlternateContent>
      </p:grp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821CCE4F-8676-41DC-9A1C-B95DF5ECDAA8}"/>
                  </a:ext>
                </a:extLst>
              </p:cNvPr>
              <p:cNvSpPr txBox="1"/>
              <p:nvPr/>
            </p:nvSpPr>
            <p:spPr>
              <a:xfrm>
                <a:off x="3693600" y="3492000"/>
                <a:ext cx="509397" cy="8566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5400" b="0" i="1" smtClean="0">
                              <a:solidFill>
                                <a:srgbClr val="00FF00"/>
                              </a:solidFill>
                              <a:latin typeface="Cambria Math" panose="02040503050406030204" pitchFamily="18" charset="0"/>
                            </a:rPr>
                          </m:ctrlPr>
                        </m:sSupPr>
                        <m:e>
                          <m:r>
                            <a:rPr lang="en-US" sz="5400" b="0" i="1" smtClean="0">
                              <a:solidFill>
                                <a:srgbClr val="00FF00"/>
                              </a:solidFill>
                              <a:latin typeface="Cambria Math" panose="02040503050406030204" pitchFamily="18" charset="0"/>
                            </a:rPr>
                            <m:t>𝐼</m:t>
                          </m:r>
                        </m:e>
                        <m:sup>
                          <m:r>
                            <a:rPr lang="en-US" sz="5400" b="0" i="1" smtClean="0">
                              <a:solidFill>
                                <a:srgbClr val="00FF00"/>
                              </a:solidFill>
                              <a:latin typeface="Cambria Math" panose="02040503050406030204" pitchFamily="18" charset="0"/>
                            </a:rPr>
                            <m:t>2</m:t>
                          </m:r>
                        </m:sup>
                      </m:sSup>
                    </m:oMath>
                  </m:oMathPara>
                </a14:m>
                <a:endParaRPr lang="en-IL" sz="6000" dirty="0">
                  <a:solidFill>
                    <a:srgbClr val="00FF00"/>
                  </a:solidFill>
                </a:endParaRPr>
              </a:p>
            </p:txBody>
          </p:sp>
        </mc:Choice>
        <mc:Fallback xmlns="">
          <p:sp>
            <p:nvSpPr>
              <p:cNvPr id="135" name="TextBox 134">
                <a:extLst>
                  <a:ext uri="{FF2B5EF4-FFF2-40B4-BE49-F238E27FC236}">
                    <a16:creationId xmlns:a16="http://schemas.microsoft.com/office/drawing/2014/main" id="{821CCE4F-8676-41DC-9A1C-B95DF5ECDAA8}"/>
                  </a:ext>
                </a:extLst>
              </p:cNvPr>
              <p:cNvSpPr txBox="1">
                <a:spLocks noRot="1" noChangeAspect="1" noMove="1" noResize="1" noEditPoints="1" noAdjustHandles="1" noChangeArrowheads="1" noChangeShapeType="1" noTextEdit="1"/>
              </p:cNvSpPr>
              <p:nvPr/>
            </p:nvSpPr>
            <p:spPr>
              <a:xfrm>
                <a:off x="3693600" y="3492000"/>
                <a:ext cx="509397" cy="856646"/>
              </a:xfrm>
              <a:prstGeom prst="rect">
                <a:avLst/>
              </a:prstGeom>
              <a:blipFill>
                <a:blip r:embed="rId24"/>
                <a:stretch>
                  <a:fillRect r="-6024"/>
                </a:stretch>
              </a:blipFill>
            </p:spPr>
            <p:txBody>
              <a:bodyPr/>
              <a:lstStyle/>
              <a:p>
                <a:r>
                  <a:rPr lang="en-IL">
                    <a:noFill/>
                  </a:rPr>
                  <a:t> </a:t>
                </a:r>
              </a:p>
            </p:txBody>
          </p:sp>
        </mc:Fallback>
      </mc:AlternateContent>
      <p:sp>
        <p:nvSpPr>
          <p:cNvPr id="24" name="Rectangle 23">
            <a:extLst>
              <a:ext uri="{FF2B5EF4-FFF2-40B4-BE49-F238E27FC236}">
                <a16:creationId xmlns:a16="http://schemas.microsoft.com/office/drawing/2014/main" id="{2B46DE2F-E60F-41E0-90C0-DF97757A9FBE}"/>
              </a:ext>
            </a:extLst>
          </p:cNvPr>
          <p:cNvSpPr/>
          <p:nvPr/>
        </p:nvSpPr>
        <p:spPr>
          <a:xfrm>
            <a:off x="7576313" y="215301"/>
            <a:ext cx="1878244" cy="1829343"/>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78" name="Oval 677">
            <a:extLst>
              <a:ext uri="{FF2B5EF4-FFF2-40B4-BE49-F238E27FC236}">
                <a16:creationId xmlns:a16="http://schemas.microsoft.com/office/drawing/2014/main" id="{16656D44-278D-491B-BD42-CF8A80447992}"/>
              </a:ext>
            </a:extLst>
          </p:cNvPr>
          <p:cNvSpPr/>
          <p:nvPr/>
        </p:nvSpPr>
        <p:spPr>
          <a:xfrm rot="718649">
            <a:off x="9326025" y="4362234"/>
            <a:ext cx="395151" cy="34475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85749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4" presetClass="entr" presetSubtype="1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7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9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33"/>
                                        </p:tgtEl>
                                        <p:attrNameLst>
                                          <p:attrName>style.visibility</p:attrName>
                                        </p:attrNameLst>
                                      </p:cBhvr>
                                      <p:to>
                                        <p:strVal val="visible"/>
                                      </p:to>
                                    </p:set>
                                    <p:animEffect transition="in" filter="wipe(left)">
                                      <p:cBhvr>
                                        <p:cTn id="28" dur="500"/>
                                        <p:tgtEl>
                                          <p:spTgt spid="433"/>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700"/>
                                        <p:tgtEl>
                                          <p:spTgt spid="8"/>
                                        </p:tgtEl>
                                      </p:cBhvr>
                                    </p:animEffect>
                                  </p:childTnLst>
                                </p:cTn>
                              </p:par>
                            </p:childTnLst>
                          </p:cTn>
                        </p:par>
                        <p:par>
                          <p:cTn id="33" fill="hold">
                            <p:stCondLst>
                              <p:cond delay="1200"/>
                            </p:stCondLst>
                            <p:childTnLst>
                              <p:par>
                                <p:cTn id="34" presetID="1" presetClass="entr" presetSubtype="0" fill="hold" grpId="0" nodeType="afterEffect">
                                  <p:stCondLst>
                                    <p:cond delay="0"/>
                                  </p:stCondLst>
                                  <p:childTnLst>
                                    <p:set>
                                      <p:cBhvr>
                                        <p:cTn id="35" dur="1" fill="hold">
                                          <p:stCondLst>
                                            <p:cond delay="0"/>
                                          </p:stCondLst>
                                        </p:cTn>
                                        <p:tgtEl>
                                          <p:spTgt spid="384"/>
                                        </p:tgtEl>
                                        <p:attrNameLst>
                                          <p:attrName>style.visibility</p:attrName>
                                        </p:attrNameLst>
                                      </p:cBhvr>
                                      <p:to>
                                        <p:strVal val="visible"/>
                                      </p:to>
                                    </p:set>
                                  </p:childTnLst>
                                </p:cTn>
                              </p:par>
                            </p:childTnLst>
                          </p:cTn>
                        </p:par>
                        <p:par>
                          <p:cTn id="36" fill="hold">
                            <p:stCondLst>
                              <p:cond delay="1200"/>
                            </p:stCondLst>
                            <p:childTnLst>
                              <p:par>
                                <p:cTn id="37" presetID="1" presetClass="entr" presetSubtype="0" fill="hold" nodeType="afterEffect">
                                  <p:stCondLst>
                                    <p:cond delay="0"/>
                                  </p:stCondLst>
                                  <p:childTnLst>
                                    <p:set>
                                      <p:cBhvr>
                                        <p:cTn id="38" dur="1" fill="hold">
                                          <p:stCondLst>
                                            <p:cond delay="0"/>
                                          </p:stCondLst>
                                        </p:cTn>
                                        <p:tgtEl>
                                          <p:spTgt spid="3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childTnLst>
                          </p:cTn>
                        </p:par>
                        <p:par>
                          <p:cTn id="43" fill="hold">
                            <p:stCondLst>
                              <p:cond delay="0"/>
                            </p:stCondLst>
                            <p:childTnLst>
                              <p:par>
                                <p:cTn id="44" presetID="21" presetClass="entr" presetSubtype="1" fill="hold" grpId="0" nodeType="afterEffect">
                                  <p:stCondLst>
                                    <p:cond delay="500"/>
                                  </p:stCondLst>
                                  <p:childTnLst>
                                    <p:set>
                                      <p:cBhvr>
                                        <p:cTn id="45" dur="1" fill="hold">
                                          <p:stCondLst>
                                            <p:cond delay="0"/>
                                          </p:stCondLst>
                                        </p:cTn>
                                        <p:tgtEl>
                                          <p:spTgt spid="99"/>
                                        </p:tgtEl>
                                        <p:attrNameLst>
                                          <p:attrName>style.visibility</p:attrName>
                                        </p:attrNameLst>
                                      </p:cBhvr>
                                      <p:to>
                                        <p:strVal val="visible"/>
                                      </p:to>
                                    </p:set>
                                    <p:animEffect transition="in" filter="wheel(1)">
                                      <p:cBhvr>
                                        <p:cTn id="46" dur="1000"/>
                                        <p:tgtEl>
                                          <p:spTgt spid="9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430"/>
                                        </p:tgtEl>
                                        <p:attrNameLst>
                                          <p:attrName>style.visibility</p:attrName>
                                        </p:attrNameLst>
                                      </p:cBhvr>
                                      <p:to>
                                        <p:strVal val="visible"/>
                                      </p:to>
                                    </p:set>
                                    <p:animEffect transition="in" filter="wipe(up)">
                                      <p:cBhvr>
                                        <p:cTn id="51" dur="500"/>
                                        <p:tgtEl>
                                          <p:spTgt spid="430"/>
                                        </p:tgtEl>
                                      </p:cBhvr>
                                    </p:animEffect>
                                  </p:childTnLst>
                                </p:cTn>
                              </p:par>
                              <p:par>
                                <p:cTn id="52" presetID="22" presetClass="entr" presetSubtype="1" fill="hold" nodeType="withEffect">
                                  <p:stCondLst>
                                    <p:cond delay="0"/>
                                  </p:stCondLst>
                                  <p:childTnLst>
                                    <p:set>
                                      <p:cBhvr>
                                        <p:cTn id="53" dur="1" fill="hold">
                                          <p:stCondLst>
                                            <p:cond delay="0"/>
                                          </p:stCondLst>
                                        </p:cTn>
                                        <p:tgtEl>
                                          <p:spTgt spid="429"/>
                                        </p:tgtEl>
                                        <p:attrNameLst>
                                          <p:attrName>style.visibility</p:attrName>
                                        </p:attrNameLst>
                                      </p:cBhvr>
                                      <p:to>
                                        <p:strVal val="visible"/>
                                      </p:to>
                                    </p:set>
                                    <p:animEffect transition="in" filter="wipe(up)">
                                      <p:cBhvr>
                                        <p:cTn id="54" dur="500"/>
                                        <p:tgtEl>
                                          <p:spTgt spid="42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683"/>
                                        </p:tgtEl>
                                        <p:attrNameLst>
                                          <p:attrName>style.visibility</p:attrName>
                                        </p:attrNameLst>
                                      </p:cBhvr>
                                      <p:to>
                                        <p:strVal val="visible"/>
                                      </p:to>
                                    </p:set>
                                    <p:animEffect transition="in" filter="wipe(left)">
                                      <p:cBhvr>
                                        <p:cTn id="63" dur="1000"/>
                                        <p:tgtEl>
                                          <p:spTgt spid="683"/>
                                        </p:tgtEl>
                                      </p:cBhvr>
                                    </p:animEffect>
                                  </p:childTnLst>
                                </p:cTn>
                              </p:par>
                              <p:par>
                                <p:cTn id="64" presetID="22" presetClass="entr" presetSubtype="8"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1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678"/>
                                        </p:tgtEl>
                                        <p:attrNameLst>
                                          <p:attrName>style.visibility</p:attrName>
                                        </p:attrNameLst>
                                      </p:cBhvr>
                                      <p:to>
                                        <p:strVal val="visible"/>
                                      </p:to>
                                    </p:set>
                                    <p:animEffect transition="in" filter="wheel(1)">
                                      <p:cBhvr>
                                        <p:cTn id="76" dur="1000"/>
                                        <p:tgtEl>
                                          <p:spTgt spid="678"/>
                                        </p:tgtEl>
                                      </p:cBhvr>
                                    </p:animEffect>
                                  </p:childTnLst>
                                </p:cTn>
                              </p:par>
                              <p:par>
                                <p:cTn id="77" presetID="10" presetClass="exit" presetSubtype="0" fill="hold" nodeType="withEffect">
                                  <p:stCondLst>
                                    <p:cond delay="0"/>
                                  </p:stCondLst>
                                  <p:childTnLst>
                                    <p:animEffect transition="out" filter="fade">
                                      <p:cBhvr>
                                        <p:cTn id="78" dur="500"/>
                                        <p:tgtEl>
                                          <p:spTgt spid="683"/>
                                        </p:tgtEl>
                                      </p:cBhvr>
                                    </p:animEffect>
                                    <p:set>
                                      <p:cBhvr>
                                        <p:cTn id="79" dur="1" fill="hold">
                                          <p:stCondLst>
                                            <p:cond delay="499"/>
                                          </p:stCondLst>
                                        </p:cTn>
                                        <p:tgtEl>
                                          <p:spTgt spid="6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animBg="1"/>
      <p:bldP spid="322" grpId="0"/>
      <p:bldP spid="321" grpId="0"/>
      <p:bldP spid="670" grpId="0"/>
      <p:bldP spid="384" grpId="0"/>
      <p:bldP spid="430" grpId="0"/>
      <p:bldP spid="99" grpId="0" animBg="1"/>
      <p:bldP spid="100" grpId="0"/>
      <p:bldP spid="135" grpId="0"/>
      <p:bldP spid="24" grpId="0" animBg="1"/>
      <p:bldP spid="6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689A6A-1C22-D539-2332-06F46AC40E59}"/>
              </a:ext>
            </a:extLst>
          </p:cNvPr>
          <p:cNvSpPr>
            <a:spLocks noGrp="1"/>
          </p:cNvSpPr>
          <p:nvPr>
            <p:ph type="sldNum" sz="quarter" idx="11"/>
          </p:nvPr>
        </p:nvSpPr>
        <p:spPr/>
        <p:txBody>
          <a:bodyPr/>
          <a:lstStyle/>
          <a:p>
            <a:fld id="{21486E46-8155-4659-B003-5F764003AB30}" type="slidenum">
              <a:rPr lang="he-IL" smtClean="0"/>
              <a:t>16</a:t>
            </a:fld>
            <a:endParaRPr lang="he-IL"/>
          </a:p>
        </p:txBody>
      </p:sp>
      <p:pic>
        <p:nvPicPr>
          <p:cNvPr id="5" name="Picture 6">
            <a:extLst>
              <a:ext uri="{FF2B5EF4-FFF2-40B4-BE49-F238E27FC236}">
                <a16:creationId xmlns:a16="http://schemas.microsoft.com/office/drawing/2014/main" id="{0C737081-2C72-96A5-CFDD-FE355A7834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0780" t="38336" r="12687" b="26270"/>
          <a:stretch/>
        </p:blipFill>
        <p:spPr bwMode="auto">
          <a:xfrm flipH="1">
            <a:off x="280986" y="1540800"/>
            <a:ext cx="11709730" cy="390408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27258E6-DE00-CD12-68FE-F69FCD887AD2}"/>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FFC000"/>
                </a:solidFill>
              </a:rPr>
              <a:t>Lab prototype</a:t>
            </a:r>
          </a:p>
        </p:txBody>
      </p:sp>
      <p:sp>
        <p:nvSpPr>
          <p:cNvPr id="27" name="TextBox 26">
            <a:extLst>
              <a:ext uri="{FF2B5EF4-FFF2-40B4-BE49-F238E27FC236}">
                <a16:creationId xmlns:a16="http://schemas.microsoft.com/office/drawing/2014/main" id="{E1866255-E3F1-4DA9-9C64-8DE1E03508F8}"/>
              </a:ext>
            </a:extLst>
          </p:cNvPr>
          <p:cNvSpPr txBox="1"/>
          <p:nvPr/>
        </p:nvSpPr>
        <p:spPr>
          <a:xfrm flipH="1">
            <a:off x="134916" y="1413113"/>
            <a:ext cx="1393366" cy="760776"/>
          </a:xfrm>
          <a:prstGeom prst="roundRect">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wrap="square" rtlCol="1">
            <a:spAutoFit/>
          </a:bodyPr>
          <a:lstStyle/>
          <a:p>
            <a:pPr algn="ctr"/>
            <a:r>
              <a:rPr lang="en-US" sz="1934" b="1" dirty="0">
                <a:solidFill>
                  <a:schemeClr val="tx1">
                    <a:lumMod val="95000"/>
                    <a:lumOff val="5000"/>
                  </a:schemeClr>
                </a:solidFill>
              </a:rPr>
              <a:t>Translating source</a:t>
            </a:r>
            <a:endParaRPr lang="he-IL" sz="1934" b="1" dirty="0">
              <a:solidFill>
                <a:schemeClr val="tx1">
                  <a:lumMod val="95000"/>
                  <a:lumOff val="5000"/>
                </a:schemeClr>
              </a:solidFill>
            </a:endParaRPr>
          </a:p>
        </p:txBody>
      </p:sp>
      <p:sp>
        <p:nvSpPr>
          <p:cNvPr id="30" name="TextBox 29">
            <a:extLst>
              <a:ext uri="{FF2B5EF4-FFF2-40B4-BE49-F238E27FC236}">
                <a16:creationId xmlns:a16="http://schemas.microsoft.com/office/drawing/2014/main" id="{A26533BB-4906-41E0-9B67-17B2391CC6AF}"/>
              </a:ext>
            </a:extLst>
          </p:cNvPr>
          <p:cNvSpPr txBox="1"/>
          <p:nvPr/>
        </p:nvSpPr>
        <p:spPr>
          <a:xfrm flipH="1">
            <a:off x="6715709" y="1796931"/>
            <a:ext cx="713152" cy="431466"/>
          </a:xfrm>
          <a:prstGeom prst="roundRect">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wrap="square" rtlCol="1">
            <a:spAutoFit/>
          </a:bodyPr>
          <a:lstStyle/>
          <a:p>
            <a:pPr algn="ctr"/>
            <a:r>
              <a:rPr lang="en-US" sz="1934" b="1" dirty="0">
                <a:solidFill>
                  <a:schemeClr val="tx1">
                    <a:lumMod val="95000"/>
                    <a:lumOff val="5000"/>
                  </a:schemeClr>
                </a:solidFill>
              </a:rPr>
              <a:t>Lens</a:t>
            </a:r>
            <a:endParaRPr lang="he-IL" sz="1934" b="1" dirty="0">
              <a:solidFill>
                <a:schemeClr val="tx1">
                  <a:lumMod val="95000"/>
                  <a:lumOff val="5000"/>
                </a:schemeClr>
              </a:solidFill>
            </a:endParaRPr>
          </a:p>
        </p:txBody>
      </p:sp>
      <p:sp>
        <p:nvSpPr>
          <p:cNvPr id="31" name="TextBox 30">
            <a:extLst>
              <a:ext uri="{FF2B5EF4-FFF2-40B4-BE49-F238E27FC236}">
                <a16:creationId xmlns:a16="http://schemas.microsoft.com/office/drawing/2014/main" id="{AABE79F0-B60E-48C5-AA05-73F9DF3CBDA5}"/>
              </a:ext>
            </a:extLst>
          </p:cNvPr>
          <p:cNvSpPr txBox="1"/>
          <p:nvPr/>
        </p:nvSpPr>
        <p:spPr>
          <a:xfrm flipH="1">
            <a:off x="9522622" y="1958361"/>
            <a:ext cx="713152" cy="431466"/>
          </a:xfrm>
          <a:prstGeom prst="roundRect">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wrap="square" rtlCol="1">
            <a:spAutoFit/>
          </a:bodyPr>
          <a:lstStyle/>
          <a:p>
            <a:pPr algn="ctr"/>
            <a:r>
              <a:rPr lang="en-US" sz="1934" b="1">
                <a:solidFill>
                  <a:schemeClr val="tx1">
                    <a:lumMod val="95000"/>
                    <a:lumOff val="5000"/>
                  </a:schemeClr>
                </a:solidFill>
              </a:rPr>
              <a:t>Lens</a:t>
            </a:r>
            <a:endParaRPr lang="he-IL" sz="1934" b="1" dirty="0">
              <a:solidFill>
                <a:schemeClr val="tx1">
                  <a:lumMod val="95000"/>
                  <a:lumOff val="5000"/>
                </a:schemeClr>
              </a:solidFill>
            </a:endParaRPr>
          </a:p>
        </p:txBody>
      </p:sp>
      <p:sp>
        <p:nvSpPr>
          <p:cNvPr id="32" name="TextBox 31">
            <a:extLst>
              <a:ext uri="{FF2B5EF4-FFF2-40B4-BE49-F238E27FC236}">
                <a16:creationId xmlns:a16="http://schemas.microsoft.com/office/drawing/2014/main" id="{123845AB-81D8-459B-A8E7-597748B766B8}"/>
              </a:ext>
            </a:extLst>
          </p:cNvPr>
          <p:cNvSpPr txBox="1"/>
          <p:nvPr/>
        </p:nvSpPr>
        <p:spPr>
          <a:xfrm flipH="1">
            <a:off x="7963005" y="1680129"/>
            <a:ext cx="1353801" cy="760776"/>
          </a:xfrm>
          <a:prstGeom prst="round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1">
            <a:spAutoFit/>
          </a:bodyPr>
          <a:lstStyle/>
          <a:p>
            <a:pPr algn="ctr"/>
            <a:r>
              <a:rPr lang="en-US" sz="1934" b="1" dirty="0">
                <a:solidFill>
                  <a:schemeClr val="tx1">
                    <a:lumMod val="95000"/>
                    <a:lumOff val="5000"/>
                  </a:schemeClr>
                </a:solidFill>
              </a:rPr>
              <a:t>Scattering sample </a:t>
            </a:r>
          </a:p>
        </p:txBody>
      </p:sp>
      <p:sp>
        <p:nvSpPr>
          <p:cNvPr id="33" name="TextBox 32">
            <a:extLst>
              <a:ext uri="{FF2B5EF4-FFF2-40B4-BE49-F238E27FC236}">
                <a16:creationId xmlns:a16="http://schemas.microsoft.com/office/drawing/2014/main" id="{87E1D028-4F3E-4E63-9CA9-9C88E1E1D809}"/>
              </a:ext>
            </a:extLst>
          </p:cNvPr>
          <p:cNvSpPr txBox="1"/>
          <p:nvPr/>
        </p:nvSpPr>
        <p:spPr>
          <a:xfrm flipH="1">
            <a:off x="10775320" y="1958361"/>
            <a:ext cx="979591" cy="431466"/>
          </a:xfrm>
          <a:prstGeom prst="roundRect">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wrap="square" rtlCol="1">
            <a:spAutoFit/>
          </a:bodyPr>
          <a:lstStyle/>
          <a:p>
            <a:pPr algn="ctr"/>
            <a:r>
              <a:rPr lang="en-US" sz="1934" b="1" dirty="0">
                <a:solidFill>
                  <a:schemeClr val="tx1">
                    <a:lumMod val="95000"/>
                    <a:lumOff val="5000"/>
                  </a:schemeClr>
                </a:solidFill>
              </a:rPr>
              <a:t>Sensor</a:t>
            </a:r>
          </a:p>
        </p:txBody>
      </p:sp>
    </p:spTree>
    <p:extLst>
      <p:ext uri="{BB962C8B-B14F-4D97-AF65-F5344CB8AC3E}">
        <p14:creationId xmlns:p14="http://schemas.microsoft.com/office/powerpoint/2010/main" val="210279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006153D-3340-4593-8E18-149978C63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850" y="2478450"/>
            <a:ext cx="4593222" cy="3932366"/>
          </a:xfrm>
          <a:prstGeom prst="rect">
            <a:avLst/>
          </a:prstGeom>
        </p:spPr>
      </p:pic>
      <p:sp>
        <p:nvSpPr>
          <p:cNvPr id="3" name="Slide Number Placeholder 2">
            <a:extLst>
              <a:ext uri="{FF2B5EF4-FFF2-40B4-BE49-F238E27FC236}">
                <a16:creationId xmlns:a16="http://schemas.microsoft.com/office/drawing/2014/main" id="{8B321232-C2C6-4AF7-8026-7D1EE1FB538C}"/>
              </a:ext>
            </a:extLst>
          </p:cNvPr>
          <p:cNvSpPr>
            <a:spLocks noGrp="1"/>
          </p:cNvSpPr>
          <p:nvPr>
            <p:ph type="sldNum" sz="quarter" idx="11"/>
          </p:nvPr>
        </p:nvSpPr>
        <p:spPr/>
        <p:txBody>
          <a:bodyPr/>
          <a:lstStyle/>
          <a:p>
            <a:fld id="{21486E46-8155-4659-B003-5F764003AB30}" type="slidenum">
              <a:rPr lang="he-IL" smtClean="0"/>
              <a:t>17</a:t>
            </a:fld>
            <a:endParaRPr lang="he-IL"/>
          </a:p>
        </p:txBody>
      </p:sp>
      <p:sp>
        <p:nvSpPr>
          <p:cNvPr id="4" name="Title 1">
            <a:extLst>
              <a:ext uri="{FF2B5EF4-FFF2-40B4-BE49-F238E27FC236}">
                <a16:creationId xmlns:a16="http://schemas.microsoft.com/office/drawing/2014/main" id="{3FA319C6-DF18-42DB-B806-9C0E40624C7D}"/>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Direct acquisition: validation</a:t>
            </a:r>
          </a:p>
        </p:txBody>
      </p:sp>
      <p:pic>
        <p:nvPicPr>
          <p:cNvPr id="14" name="Picture 13">
            <a:extLst>
              <a:ext uri="{FF2B5EF4-FFF2-40B4-BE49-F238E27FC236}">
                <a16:creationId xmlns:a16="http://schemas.microsoft.com/office/drawing/2014/main" id="{3A60C29E-31FC-4569-B5DC-6C166609F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349" y="1267992"/>
            <a:ext cx="1989701" cy="932238"/>
          </a:xfrm>
          <a:prstGeom prst="rect">
            <a:avLst/>
          </a:prstGeom>
        </p:spPr>
      </p:pic>
      <p:pic>
        <p:nvPicPr>
          <p:cNvPr id="7" name="Picture 6">
            <a:extLst>
              <a:ext uri="{FF2B5EF4-FFF2-40B4-BE49-F238E27FC236}">
                <a16:creationId xmlns:a16="http://schemas.microsoft.com/office/drawing/2014/main" id="{3BDF0B71-6AA6-449C-B64A-757BC4843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288" y="2509801"/>
            <a:ext cx="4593227" cy="3932370"/>
          </a:xfrm>
          <a:prstGeom prst="rect">
            <a:avLst/>
          </a:prstGeom>
        </p:spPr>
      </p:pic>
      <p:pic>
        <p:nvPicPr>
          <p:cNvPr id="13" name="Picture 12">
            <a:extLst>
              <a:ext uri="{FF2B5EF4-FFF2-40B4-BE49-F238E27FC236}">
                <a16:creationId xmlns:a16="http://schemas.microsoft.com/office/drawing/2014/main" id="{1E4A179D-6CDF-47DA-92B8-454D455DD2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550" y="2508750"/>
            <a:ext cx="4593227" cy="3932370"/>
          </a:xfrm>
          <a:prstGeom prst="rect">
            <a:avLst/>
          </a:prstGeom>
        </p:spPr>
      </p:pic>
      <p:pic>
        <p:nvPicPr>
          <p:cNvPr id="16" name="Picture 15">
            <a:extLst>
              <a:ext uri="{FF2B5EF4-FFF2-40B4-BE49-F238E27FC236}">
                <a16:creationId xmlns:a16="http://schemas.microsoft.com/office/drawing/2014/main" id="{D8D81637-AA13-46E8-906A-05DFF381D9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550" y="2508750"/>
            <a:ext cx="4593228" cy="3932371"/>
          </a:xfrm>
          <a:prstGeom prst="rect">
            <a:avLst/>
          </a:prstGeom>
        </p:spPr>
      </p:pic>
      <p:grpSp>
        <p:nvGrpSpPr>
          <p:cNvPr id="96" name="Group 95">
            <a:extLst>
              <a:ext uri="{FF2B5EF4-FFF2-40B4-BE49-F238E27FC236}">
                <a16:creationId xmlns:a16="http://schemas.microsoft.com/office/drawing/2014/main" id="{FF6821CD-E6BE-4EB5-BF7D-B73DA84996F2}"/>
              </a:ext>
            </a:extLst>
          </p:cNvPr>
          <p:cNvGrpSpPr/>
          <p:nvPr/>
        </p:nvGrpSpPr>
        <p:grpSpPr>
          <a:xfrm>
            <a:off x="4613119" y="1520964"/>
            <a:ext cx="666203" cy="2354123"/>
            <a:chOff x="2035161" y="257073"/>
            <a:chExt cx="823454" cy="2909788"/>
          </a:xfrm>
        </p:grpSpPr>
        <p:grpSp>
          <p:nvGrpSpPr>
            <p:cNvPr id="63" name="Group 62">
              <a:extLst>
                <a:ext uri="{FF2B5EF4-FFF2-40B4-BE49-F238E27FC236}">
                  <a16:creationId xmlns:a16="http://schemas.microsoft.com/office/drawing/2014/main" id="{D1B565CA-08A1-4E14-8F1C-D90B5BBB86A8}"/>
                </a:ext>
              </a:extLst>
            </p:cNvPr>
            <p:cNvGrpSpPr/>
            <p:nvPr/>
          </p:nvGrpSpPr>
          <p:grpSpPr>
            <a:xfrm>
              <a:off x="2035161" y="1424186"/>
              <a:ext cx="818353" cy="1742675"/>
              <a:chOff x="1742273" y="1333735"/>
              <a:chExt cx="818353" cy="1742675"/>
            </a:xfrm>
          </p:grpSpPr>
          <p:cxnSp>
            <p:nvCxnSpPr>
              <p:cNvPr id="30" name="Straight Connector 29">
                <a:extLst>
                  <a:ext uri="{FF2B5EF4-FFF2-40B4-BE49-F238E27FC236}">
                    <a16:creationId xmlns:a16="http://schemas.microsoft.com/office/drawing/2014/main" id="{3D1D9867-63DA-40E3-9327-ED217D4CF40E}"/>
                  </a:ext>
                </a:extLst>
              </p:cNvPr>
              <p:cNvCxnSpPr>
                <a:cxnSpLocks/>
              </p:cNvCxnSpPr>
              <p:nvPr/>
            </p:nvCxnSpPr>
            <p:spPr>
              <a:xfrm>
                <a:off x="1742273" y="1333735"/>
                <a:ext cx="0" cy="1742675"/>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48D1EC0-6350-49A7-8239-9FF4313006B3}"/>
                  </a:ext>
                </a:extLst>
              </p:cNvPr>
              <p:cNvCxnSpPr>
                <a:cxnSpLocks/>
              </p:cNvCxnSpPr>
              <p:nvPr/>
            </p:nvCxnSpPr>
            <p:spPr>
              <a:xfrm>
                <a:off x="2560626" y="1333737"/>
                <a:ext cx="0" cy="1742673"/>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F25DF6E-3DF0-4ABA-9C97-5F03344DC1A4}"/>
                  </a:ext>
                </a:extLst>
              </p:cNvPr>
              <p:cNvSpPr/>
              <p:nvPr/>
            </p:nvSpPr>
            <p:spPr>
              <a:xfrm rot="5400000" flipV="1">
                <a:off x="1280112" y="1795896"/>
                <a:ext cx="1742675" cy="818353"/>
              </a:xfrm>
              <a:prstGeom prst="rect">
                <a:avLst/>
              </a:prstGeom>
              <a:solidFill>
                <a:schemeClr val="bg2">
                  <a:alpha val="16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lumMod val="40000"/>
                      <a:lumOff val="60000"/>
                    </a:schemeClr>
                  </a:solidFill>
                </a:endParaRPr>
              </a:p>
            </p:txBody>
          </p:sp>
        </p:grpSp>
        <p:grpSp>
          <p:nvGrpSpPr>
            <p:cNvPr id="66" name="Group 65">
              <a:extLst>
                <a:ext uri="{FF2B5EF4-FFF2-40B4-BE49-F238E27FC236}">
                  <a16:creationId xmlns:a16="http://schemas.microsoft.com/office/drawing/2014/main" id="{DBC4C34B-D7D9-4120-94E1-5ACB07D2B134}"/>
                </a:ext>
              </a:extLst>
            </p:cNvPr>
            <p:cNvGrpSpPr/>
            <p:nvPr/>
          </p:nvGrpSpPr>
          <p:grpSpPr>
            <a:xfrm>
              <a:off x="2113265" y="1571627"/>
              <a:ext cx="708097" cy="1486420"/>
              <a:chOff x="2113265" y="1571627"/>
              <a:chExt cx="708097" cy="1486420"/>
            </a:xfrm>
          </p:grpSpPr>
          <p:grpSp>
            <p:nvGrpSpPr>
              <p:cNvPr id="64" name="Group 63">
                <a:extLst>
                  <a:ext uri="{FF2B5EF4-FFF2-40B4-BE49-F238E27FC236}">
                    <a16:creationId xmlns:a16="http://schemas.microsoft.com/office/drawing/2014/main" id="{37604D47-5BA7-4417-8AE5-FBF7C446FA37}"/>
                  </a:ext>
                </a:extLst>
              </p:cNvPr>
              <p:cNvGrpSpPr/>
              <p:nvPr/>
            </p:nvGrpSpPr>
            <p:grpSpPr>
              <a:xfrm>
                <a:off x="2113265" y="1571627"/>
                <a:ext cx="708097" cy="1467556"/>
                <a:chOff x="1122665" y="3390902"/>
                <a:chExt cx="708097" cy="1467556"/>
              </a:xfrm>
            </p:grpSpPr>
            <p:sp>
              <p:nvSpPr>
                <p:cNvPr id="40" name="Oval 39">
                  <a:extLst>
                    <a:ext uri="{FF2B5EF4-FFF2-40B4-BE49-F238E27FC236}">
                      <a16:creationId xmlns:a16="http://schemas.microsoft.com/office/drawing/2014/main" id="{1A16F138-AC5D-4B9F-B2C9-3264658DEBFB}"/>
                    </a:ext>
                  </a:extLst>
                </p:cNvPr>
                <p:cNvSpPr/>
                <p:nvPr/>
              </p:nvSpPr>
              <p:spPr>
                <a:xfrm>
                  <a:off x="1143733" y="3467141"/>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1" name="Oval 40">
                  <a:extLst>
                    <a:ext uri="{FF2B5EF4-FFF2-40B4-BE49-F238E27FC236}">
                      <a16:creationId xmlns:a16="http://schemas.microsoft.com/office/drawing/2014/main" id="{7EA56E5A-43D2-46CD-99C5-C82DA3F7660F}"/>
                    </a:ext>
                  </a:extLst>
                </p:cNvPr>
                <p:cNvSpPr/>
                <p:nvPr/>
              </p:nvSpPr>
              <p:spPr>
                <a:xfrm>
                  <a:off x="1348963" y="3481387"/>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2" name="Oval 41">
                  <a:extLst>
                    <a:ext uri="{FF2B5EF4-FFF2-40B4-BE49-F238E27FC236}">
                      <a16:creationId xmlns:a16="http://schemas.microsoft.com/office/drawing/2014/main" id="{32840510-677D-4542-ACA0-064F8E927D8E}"/>
                    </a:ext>
                  </a:extLst>
                </p:cNvPr>
                <p:cNvSpPr/>
                <p:nvPr/>
              </p:nvSpPr>
              <p:spPr>
                <a:xfrm>
                  <a:off x="1314753" y="3623658"/>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3" name="Oval 42">
                  <a:extLst>
                    <a:ext uri="{FF2B5EF4-FFF2-40B4-BE49-F238E27FC236}">
                      <a16:creationId xmlns:a16="http://schemas.microsoft.com/office/drawing/2014/main" id="{95E11705-DD32-4CB4-8981-C047BC0048E7}"/>
                    </a:ext>
                  </a:extLst>
                </p:cNvPr>
                <p:cNvSpPr/>
                <p:nvPr/>
              </p:nvSpPr>
              <p:spPr>
                <a:xfrm>
                  <a:off x="1589290" y="3767137"/>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4" name="Oval 43">
                  <a:extLst>
                    <a:ext uri="{FF2B5EF4-FFF2-40B4-BE49-F238E27FC236}">
                      <a16:creationId xmlns:a16="http://schemas.microsoft.com/office/drawing/2014/main" id="{0479555B-F9F9-43D7-BD82-011E5F5F64D7}"/>
                    </a:ext>
                  </a:extLst>
                </p:cNvPr>
                <p:cNvSpPr/>
                <p:nvPr/>
              </p:nvSpPr>
              <p:spPr>
                <a:xfrm>
                  <a:off x="1419528" y="4062412"/>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5" name="Oval 44">
                  <a:extLst>
                    <a:ext uri="{FF2B5EF4-FFF2-40B4-BE49-F238E27FC236}">
                      <a16:creationId xmlns:a16="http://schemas.microsoft.com/office/drawing/2014/main" id="{C4A69A08-A120-4883-A64E-573FE86E9D49}"/>
                    </a:ext>
                  </a:extLst>
                </p:cNvPr>
                <p:cNvSpPr/>
                <p:nvPr/>
              </p:nvSpPr>
              <p:spPr>
                <a:xfrm>
                  <a:off x="1689885" y="4010024"/>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6" name="Oval 45">
                  <a:extLst>
                    <a:ext uri="{FF2B5EF4-FFF2-40B4-BE49-F238E27FC236}">
                      <a16:creationId xmlns:a16="http://schemas.microsoft.com/office/drawing/2014/main" id="{4D5A5F72-0D9F-4895-AD70-9B34B7C2A49C}"/>
                    </a:ext>
                  </a:extLst>
                </p:cNvPr>
                <p:cNvSpPr/>
                <p:nvPr/>
              </p:nvSpPr>
              <p:spPr>
                <a:xfrm>
                  <a:off x="1661497" y="3390902"/>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7" name="Oval 46">
                  <a:extLst>
                    <a:ext uri="{FF2B5EF4-FFF2-40B4-BE49-F238E27FC236}">
                      <a16:creationId xmlns:a16="http://schemas.microsoft.com/office/drawing/2014/main" id="{685C07A9-63F4-47F4-A03F-3A830EA9923C}"/>
                    </a:ext>
                  </a:extLst>
                </p:cNvPr>
                <p:cNvSpPr/>
                <p:nvPr/>
              </p:nvSpPr>
              <p:spPr>
                <a:xfrm>
                  <a:off x="1172038" y="4114799"/>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8" name="Oval 47">
                  <a:extLst>
                    <a:ext uri="{FF2B5EF4-FFF2-40B4-BE49-F238E27FC236}">
                      <a16:creationId xmlns:a16="http://schemas.microsoft.com/office/drawing/2014/main" id="{295A9F34-607B-47AE-A86A-890AF0F77481}"/>
                    </a:ext>
                  </a:extLst>
                </p:cNvPr>
                <p:cNvSpPr/>
                <p:nvPr/>
              </p:nvSpPr>
              <p:spPr>
                <a:xfrm>
                  <a:off x="1554706" y="4167186"/>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9" name="Oval 48">
                  <a:extLst>
                    <a:ext uri="{FF2B5EF4-FFF2-40B4-BE49-F238E27FC236}">
                      <a16:creationId xmlns:a16="http://schemas.microsoft.com/office/drawing/2014/main" id="{F113A24F-9B85-4A64-B9B9-36664258B8D6}"/>
                    </a:ext>
                  </a:extLst>
                </p:cNvPr>
                <p:cNvSpPr/>
                <p:nvPr/>
              </p:nvSpPr>
              <p:spPr>
                <a:xfrm>
                  <a:off x="1165428" y="3838575"/>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0" name="Oval 49">
                  <a:extLst>
                    <a:ext uri="{FF2B5EF4-FFF2-40B4-BE49-F238E27FC236}">
                      <a16:creationId xmlns:a16="http://schemas.microsoft.com/office/drawing/2014/main" id="{E0E6023C-4A9A-4F65-9848-28C5564A18DD}"/>
                    </a:ext>
                  </a:extLst>
                </p:cNvPr>
                <p:cNvSpPr/>
                <p:nvPr/>
              </p:nvSpPr>
              <p:spPr>
                <a:xfrm>
                  <a:off x="1585110" y="4491034"/>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1" name="Oval 50">
                  <a:extLst>
                    <a:ext uri="{FF2B5EF4-FFF2-40B4-BE49-F238E27FC236}">
                      <a16:creationId xmlns:a16="http://schemas.microsoft.com/office/drawing/2014/main" id="{B88FC60E-7315-41E7-82E1-53EAB3F002AB}"/>
                    </a:ext>
                  </a:extLst>
                </p:cNvPr>
                <p:cNvSpPr/>
                <p:nvPr/>
              </p:nvSpPr>
              <p:spPr>
                <a:xfrm>
                  <a:off x="1725987" y="3641857"/>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2" name="Oval 51">
                  <a:extLst>
                    <a:ext uri="{FF2B5EF4-FFF2-40B4-BE49-F238E27FC236}">
                      <a16:creationId xmlns:a16="http://schemas.microsoft.com/office/drawing/2014/main" id="{9798CE16-58A6-49ED-A731-211E31562F10}"/>
                    </a:ext>
                  </a:extLst>
                </p:cNvPr>
                <p:cNvSpPr/>
                <p:nvPr/>
              </p:nvSpPr>
              <p:spPr>
                <a:xfrm>
                  <a:off x="1637497" y="4305296"/>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3" name="Oval 52">
                  <a:extLst>
                    <a:ext uri="{FF2B5EF4-FFF2-40B4-BE49-F238E27FC236}">
                      <a16:creationId xmlns:a16="http://schemas.microsoft.com/office/drawing/2014/main" id="{E9902ED1-3EB8-4B0B-AECC-EC5DA2955D9A}"/>
                    </a:ext>
                  </a:extLst>
                </p:cNvPr>
                <p:cNvSpPr/>
                <p:nvPr/>
              </p:nvSpPr>
              <p:spPr>
                <a:xfrm>
                  <a:off x="1276813" y="4518167"/>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4" name="Oval 53">
                  <a:extLst>
                    <a:ext uri="{FF2B5EF4-FFF2-40B4-BE49-F238E27FC236}">
                      <a16:creationId xmlns:a16="http://schemas.microsoft.com/office/drawing/2014/main" id="{B6367460-4798-492A-9AAD-9D0B07BF6CFE}"/>
                    </a:ext>
                  </a:extLst>
                </p:cNvPr>
                <p:cNvSpPr/>
                <p:nvPr/>
              </p:nvSpPr>
              <p:spPr>
                <a:xfrm>
                  <a:off x="1561599" y="4753683"/>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5" name="Oval 54">
                  <a:extLst>
                    <a:ext uri="{FF2B5EF4-FFF2-40B4-BE49-F238E27FC236}">
                      <a16:creationId xmlns:a16="http://schemas.microsoft.com/office/drawing/2014/main" id="{30EA53C6-E1F1-4CA9-A1EF-E01966D96520}"/>
                    </a:ext>
                  </a:extLst>
                </p:cNvPr>
                <p:cNvSpPr/>
                <p:nvPr/>
              </p:nvSpPr>
              <p:spPr>
                <a:xfrm>
                  <a:off x="1364508" y="4357684"/>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2" name="Oval 61">
                  <a:extLst>
                    <a:ext uri="{FF2B5EF4-FFF2-40B4-BE49-F238E27FC236}">
                      <a16:creationId xmlns:a16="http://schemas.microsoft.com/office/drawing/2014/main" id="{4A30A4D2-BD31-44C8-84F9-42A267BECC35}"/>
                    </a:ext>
                  </a:extLst>
                </p:cNvPr>
                <p:cNvSpPr/>
                <p:nvPr/>
              </p:nvSpPr>
              <p:spPr>
                <a:xfrm rot="4268807">
                  <a:off x="1122665" y="4410071"/>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65" name="Oval 64">
                <a:extLst>
                  <a:ext uri="{FF2B5EF4-FFF2-40B4-BE49-F238E27FC236}">
                    <a16:creationId xmlns:a16="http://schemas.microsoft.com/office/drawing/2014/main" id="{884182CF-DB21-4A07-A5A2-F38962F71E7D}"/>
                  </a:ext>
                </a:extLst>
              </p:cNvPr>
              <p:cNvSpPr/>
              <p:nvPr/>
            </p:nvSpPr>
            <p:spPr>
              <a:xfrm>
                <a:off x="2151068" y="2953272"/>
                <a:ext cx="104775" cy="104775"/>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6EA70714-F77D-48B7-9F12-2E8A0FF4BC66}"/>
                    </a:ext>
                  </a:extLst>
                </p:cNvPr>
                <p:cNvSpPr txBox="1"/>
                <p:nvPr/>
              </p:nvSpPr>
              <p:spPr>
                <a:xfrm>
                  <a:off x="2061151" y="257073"/>
                  <a:ext cx="797464" cy="1027145"/>
                </a:xfrm>
                <a:prstGeom prst="rect">
                  <a:avLst/>
                </a:prstGeom>
                <a:noFill/>
              </p:spPr>
              <p:txBody>
                <a:bodyPr wrap="none" lIns="0" tIns="0" rIns="0" bIns="0" rtlCol="0">
                  <a:spAutoFit/>
                </a:bodyPr>
                <a:lstStyle/>
                <a:p>
                  <a:pPr algn="ctr"/>
                  <a14:m>
                    <m:oMath xmlns:m="http://schemas.openxmlformats.org/officeDocument/2006/math">
                      <m:r>
                        <a:rPr lang="en-US" b="0" i="1" smtClean="0">
                          <a:solidFill>
                            <a:schemeClr val="bg1"/>
                          </a:solidFill>
                          <a:latin typeface="Cambria Math" panose="02040503050406030204" pitchFamily="18" charset="0"/>
                        </a:rPr>
                        <m:t>10</m:t>
                      </m:r>
                      <m:r>
                        <a:rPr lang="en-US" b="0" i="1" smtClean="0">
                          <a:solidFill>
                            <a:schemeClr val="bg1"/>
                          </a:solidFill>
                          <a:latin typeface="Cambria Math" panose="02040503050406030204" pitchFamily="18" charset="0"/>
                        </a:rPr>
                        <m:t>𝜇</m:t>
                      </m:r>
                      <m:r>
                        <a:rPr lang="en-US" b="0" i="1" smtClean="0">
                          <a:solidFill>
                            <a:schemeClr val="bg1"/>
                          </a:solidFill>
                          <a:latin typeface="Cambria Math" panose="02040503050406030204" pitchFamily="18" charset="0"/>
                        </a:rPr>
                        <m:t>𝑚</m:t>
                      </m:r>
                    </m:oMath>
                  </a14:m>
                  <a:r>
                    <a:rPr lang="en-US" dirty="0">
                      <a:solidFill>
                        <a:schemeClr val="bg1"/>
                      </a:solidFill>
                    </a:rPr>
                    <a:t> </a:t>
                  </a:r>
                </a:p>
                <a:p>
                  <a:pPr algn="ctr"/>
                  <a:r>
                    <a:rPr lang="en-US" dirty="0">
                      <a:solidFill>
                        <a:schemeClr val="bg1"/>
                      </a:solidFill>
                    </a:rPr>
                    <a:t>SiO2 </a:t>
                  </a:r>
                </a:p>
                <a:p>
                  <a:pPr algn="ctr"/>
                  <a:r>
                    <a:rPr lang="en-US" dirty="0">
                      <a:solidFill>
                        <a:schemeClr val="bg1"/>
                      </a:solidFill>
                    </a:rPr>
                    <a:t>beads</a:t>
                  </a:r>
                  <a:endParaRPr lang="en-IL" dirty="0">
                    <a:solidFill>
                      <a:schemeClr val="bg1"/>
                    </a:solidFill>
                  </a:endParaRPr>
                </a:p>
              </p:txBody>
            </p:sp>
          </mc:Choice>
          <mc:Fallback xmlns="">
            <p:sp>
              <p:nvSpPr>
                <p:cNvPr id="93" name="TextBox 92">
                  <a:extLst>
                    <a:ext uri="{FF2B5EF4-FFF2-40B4-BE49-F238E27FC236}">
                      <a16:creationId xmlns:a16="http://schemas.microsoft.com/office/drawing/2014/main" id="{6EA70714-F77D-48B7-9F12-2E8A0FF4BC66}"/>
                    </a:ext>
                  </a:extLst>
                </p:cNvPr>
                <p:cNvSpPr txBox="1">
                  <a:spLocks noRot="1" noChangeAspect="1" noMove="1" noResize="1" noEditPoints="1" noAdjustHandles="1" noChangeArrowheads="1" noChangeShapeType="1" noTextEdit="1"/>
                </p:cNvSpPr>
                <p:nvPr/>
              </p:nvSpPr>
              <p:spPr>
                <a:xfrm>
                  <a:off x="2061151" y="257073"/>
                  <a:ext cx="797464" cy="1027145"/>
                </a:xfrm>
                <a:prstGeom prst="rect">
                  <a:avLst/>
                </a:prstGeom>
                <a:blipFill>
                  <a:blip r:embed="rId10"/>
                  <a:stretch>
                    <a:fillRect l="-19811" r="-20755" b="-16058"/>
                  </a:stretch>
                </a:blipFill>
              </p:spPr>
              <p:txBody>
                <a:bodyPr/>
                <a:lstStyle/>
                <a:p>
                  <a:r>
                    <a:rPr lang="en-IL">
                      <a:noFill/>
                    </a:rPr>
                    <a:t> </a:t>
                  </a:r>
                </a:p>
              </p:txBody>
            </p:sp>
          </mc:Fallback>
        </mc:AlternateContent>
      </p:grpSp>
      <p:grpSp>
        <p:nvGrpSpPr>
          <p:cNvPr id="95" name="Group 94">
            <a:extLst>
              <a:ext uri="{FF2B5EF4-FFF2-40B4-BE49-F238E27FC236}">
                <a16:creationId xmlns:a16="http://schemas.microsoft.com/office/drawing/2014/main" id="{A7B93076-4481-434B-A284-56DF46086E07}"/>
              </a:ext>
            </a:extLst>
          </p:cNvPr>
          <p:cNvGrpSpPr/>
          <p:nvPr/>
        </p:nvGrpSpPr>
        <p:grpSpPr>
          <a:xfrm>
            <a:off x="10043252" y="1602883"/>
            <a:ext cx="1261114" cy="2319311"/>
            <a:chOff x="1695514" y="2898581"/>
            <a:chExt cx="1558783" cy="2866759"/>
          </a:xfrm>
        </p:grpSpPr>
        <p:grpSp>
          <p:nvGrpSpPr>
            <p:cNvPr id="67" name="Group 66">
              <a:extLst>
                <a:ext uri="{FF2B5EF4-FFF2-40B4-BE49-F238E27FC236}">
                  <a16:creationId xmlns:a16="http://schemas.microsoft.com/office/drawing/2014/main" id="{21C6E283-2518-47D9-8D5C-69991BF4A840}"/>
                </a:ext>
              </a:extLst>
            </p:cNvPr>
            <p:cNvGrpSpPr/>
            <p:nvPr/>
          </p:nvGrpSpPr>
          <p:grpSpPr>
            <a:xfrm>
              <a:off x="2043143" y="4022665"/>
              <a:ext cx="818353" cy="1742675"/>
              <a:chOff x="1742273" y="1333735"/>
              <a:chExt cx="818353" cy="1742675"/>
            </a:xfrm>
          </p:grpSpPr>
          <p:cxnSp>
            <p:nvCxnSpPr>
              <p:cNvPr id="68" name="Straight Connector 67">
                <a:extLst>
                  <a:ext uri="{FF2B5EF4-FFF2-40B4-BE49-F238E27FC236}">
                    <a16:creationId xmlns:a16="http://schemas.microsoft.com/office/drawing/2014/main" id="{039E6BF5-B0F5-45CF-9EA9-149644EB72F1}"/>
                  </a:ext>
                </a:extLst>
              </p:cNvPr>
              <p:cNvCxnSpPr>
                <a:cxnSpLocks/>
              </p:cNvCxnSpPr>
              <p:nvPr/>
            </p:nvCxnSpPr>
            <p:spPr>
              <a:xfrm>
                <a:off x="1742273" y="1333735"/>
                <a:ext cx="0" cy="1742675"/>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2E11147-5522-4706-8D9B-A5CA2D291196}"/>
                  </a:ext>
                </a:extLst>
              </p:cNvPr>
              <p:cNvCxnSpPr>
                <a:cxnSpLocks/>
              </p:cNvCxnSpPr>
              <p:nvPr/>
            </p:nvCxnSpPr>
            <p:spPr>
              <a:xfrm>
                <a:off x="2560626" y="1333737"/>
                <a:ext cx="0" cy="1742673"/>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A37EA17F-4A00-4C34-BC9C-03F6880D0C22}"/>
                  </a:ext>
                </a:extLst>
              </p:cNvPr>
              <p:cNvSpPr/>
              <p:nvPr/>
            </p:nvSpPr>
            <p:spPr>
              <a:xfrm rot="5400000" flipV="1">
                <a:off x="1280112" y="1795896"/>
                <a:ext cx="1742675" cy="818353"/>
              </a:xfrm>
              <a:prstGeom prst="rect">
                <a:avLst/>
              </a:prstGeom>
              <a:solidFill>
                <a:schemeClr val="bg2">
                  <a:alpha val="16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lumMod val="40000"/>
                      <a:lumOff val="60000"/>
                    </a:schemeClr>
                  </a:solidFill>
                </a:endParaRPr>
              </a:p>
            </p:txBody>
          </p:sp>
        </p:grpSp>
        <p:grpSp>
          <p:nvGrpSpPr>
            <p:cNvPr id="91" name="Group 90">
              <a:extLst>
                <a:ext uri="{FF2B5EF4-FFF2-40B4-BE49-F238E27FC236}">
                  <a16:creationId xmlns:a16="http://schemas.microsoft.com/office/drawing/2014/main" id="{AF8EEB42-BC23-4752-97AD-22A920938E23}"/>
                </a:ext>
              </a:extLst>
            </p:cNvPr>
            <p:cNvGrpSpPr/>
            <p:nvPr/>
          </p:nvGrpSpPr>
          <p:grpSpPr>
            <a:xfrm>
              <a:off x="2150983" y="4105236"/>
              <a:ext cx="662816" cy="1446515"/>
              <a:chOff x="2150983" y="4105236"/>
              <a:chExt cx="662816" cy="1446515"/>
            </a:xfrm>
          </p:grpSpPr>
          <p:sp>
            <p:nvSpPr>
              <p:cNvPr id="74" name="Oval 73">
                <a:extLst>
                  <a:ext uri="{FF2B5EF4-FFF2-40B4-BE49-F238E27FC236}">
                    <a16:creationId xmlns:a16="http://schemas.microsoft.com/office/drawing/2014/main" id="{D662D8DB-686A-4B93-8797-87F24358D19D}"/>
                  </a:ext>
                </a:extLst>
              </p:cNvPr>
              <p:cNvSpPr/>
              <p:nvPr/>
            </p:nvSpPr>
            <p:spPr>
              <a:xfrm>
                <a:off x="2166675" y="4181475"/>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5" name="Oval 74">
                <a:extLst>
                  <a:ext uri="{FF2B5EF4-FFF2-40B4-BE49-F238E27FC236}">
                    <a16:creationId xmlns:a16="http://schemas.microsoft.com/office/drawing/2014/main" id="{54F96C73-0B72-42DC-B4EE-637FF22B77B6}"/>
                  </a:ext>
                </a:extLst>
              </p:cNvPr>
              <p:cNvSpPr/>
              <p:nvPr/>
            </p:nvSpPr>
            <p:spPr>
              <a:xfrm>
                <a:off x="2371905" y="4195721"/>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6" name="Oval 75">
                <a:extLst>
                  <a:ext uri="{FF2B5EF4-FFF2-40B4-BE49-F238E27FC236}">
                    <a16:creationId xmlns:a16="http://schemas.microsoft.com/office/drawing/2014/main" id="{A086FA4B-3414-4A06-8649-421605B434D5}"/>
                  </a:ext>
                </a:extLst>
              </p:cNvPr>
              <p:cNvSpPr/>
              <p:nvPr/>
            </p:nvSpPr>
            <p:spPr>
              <a:xfrm>
                <a:off x="2337695" y="4337992"/>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7" name="Oval 76">
                <a:extLst>
                  <a:ext uri="{FF2B5EF4-FFF2-40B4-BE49-F238E27FC236}">
                    <a16:creationId xmlns:a16="http://schemas.microsoft.com/office/drawing/2014/main" id="{C3D85EBC-767D-4A51-8347-0D5A8A45BAC8}"/>
                  </a:ext>
                </a:extLst>
              </p:cNvPr>
              <p:cNvSpPr/>
              <p:nvPr/>
            </p:nvSpPr>
            <p:spPr>
              <a:xfrm>
                <a:off x="2612232" y="4481471"/>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8" name="Oval 77">
                <a:extLst>
                  <a:ext uri="{FF2B5EF4-FFF2-40B4-BE49-F238E27FC236}">
                    <a16:creationId xmlns:a16="http://schemas.microsoft.com/office/drawing/2014/main" id="{68F3BDBE-50DA-46CB-B2C7-208572AD8823}"/>
                  </a:ext>
                </a:extLst>
              </p:cNvPr>
              <p:cNvSpPr/>
              <p:nvPr/>
            </p:nvSpPr>
            <p:spPr>
              <a:xfrm>
                <a:off x="2442470" y="4776746"/>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9" name="Oval 78">
                <a:extLst>
                  <a:ext uri="{FF2B5EF4-FFF2-40B4-BE49-F238E27FC236}">
                    <a16:creationId xmlns:a16="http://schemas.microsoft.com/office/drawing/2014/main" id="{FDD7D2EB-00C8-435F-B3D4-1210F1831613}"/>
                  </a:ext>
                </a:extLst>
              </p:cNvPr>
              <p:cNvSpPr/>
              <p:nvPr/>
            </p:nvSpPr>
            <p:spPr>
              <a:xfrm>
                <a:off x="2712827" y="4724358"/>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0" name="Oval 79">
                <a:extLst>
                  <a:ext uri="{FF2B5EF4-FFF2-40B4-BE49-F238E27FC236}">
                    <a16:creationId xmlns:a16="http://schemas.microsoft.com/office/drawing/2014/main" id="{E6D4F86A-3CD7-462C-96D5-9FE5522697E5}"/>
                  </a:ext>
                </a:extLst>
              </p:cNvPr>
              <p:cNvSpPr/>
              <p:nvPr/>
            </p:nvSpPr>
            <p:spPr>
              <a:xfrm>
                <a:off x="2684439" y="4105236"/>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1" name="Oval 80">
                <a:extLst>
                  <a:ext uri="{FF2B5EF4-FFF2-40B4-BE49-F238E27FC236}">
                    <a16:creationId xmlns:a16="http://schemas.microsoft.com/office/drawing/2014/main" id="{38784D16-773E-4E07-90EE-B8CE118B14DC}"/>
                  </a:ext>
                </a:extLst>
              </p:cNvPr>
              <p:cNvSpPr/>
              <p:nvPr/>
            </p:nvSpPr>
            <p:spPr>
              <a:xfrm>
                <a:off x="2194980" y="4829133"/>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2" name="Oval 81">
                <a:extLst>
                  <a:ext uri="{FF2B5EF4-FFF2-40B4-BE49-F238E27FC236}">
                    <a16:creationId xmlns:a16="http://schemas.microsoft.com/office/drawing/2014/main" id="{6E3E5263-A7E5-4169-97EE-2AC3F2FCF362}"/>
                  </a:ext>
                </a:extLst>
              </p:cNvPr>
              <p:cNvSpPr/>
              <p:nvPr/>
            </p:nvSpPr>
            <p:spPr>
              <a:xfrm>
                <a:off x="2577648" y="4881520"/>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3" name="Oval 82">
                <a:extLst>
                  <a:ext uri="{FF2B5EF4-FFF2-40B4-BE49-F238E27FC236}">
                    <a16:creationId xmlns:a16="http://schemas.microsoft.com/office/drawing/2014/main" id="{2415A4E5-CCD2-404F-80C0-D721ED3253C9}"/>
                  </a:ext>
                </a:extLst>
              </p:cNvPr>
              <p:cNvSpPr/>
              <p:nvPr/>
            </p:nvSpPr>
            <p:spPr>
              <a:xfrm>
                <a:off x="2188370" y="4552909"/>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4" name="Oval 83">
                <a:extLst>
                  <a:ext uri="{FF2B5EF4-FFF2-40B4-BE49-F238E27FC236}">
                    <a16:creationId xmlns:a16="http://schemas.microsoft.com/office/drawing/2014/main" id="{560D1F1F-9FF8-4482-9360-30954A02B0F2}"/>
                  </a:ext>
                </a:extLst>
              </p:cNvPr>
              <p:cNvSpPr/>
              <p:nvPr/>
            </p:nvSpPr>
            <p:spPr>
              <a:xfrm>
                <a:off x="2608052" y="5205368"/>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5" name="Oval 84">
                <a:extLst>
                  <a:ext uri="{FF2B5EF4-FFF2-40B4-BE49-F238E27FC236}">
                    <a16:creationId xmlns:a16="http://schemas.microsoft.com/office/drawing/2014/main" id="{9B9660D8-1149-4333-AE44-04432176393A}"/>
                  </a:ext>
                </a:extLst>
              </p:cNvPr>
              <p:cNvSpPr/>
              <p:nvPr/>
            </p:nvSpPr>
            <p:spPr>
              <a:xfrm>
                <a:off x="2748929" y="4356191"/>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6" name="Oval 85">
                <a:extLst>
                  <a:ext uri="{FF2B5EF4-FFF2-40B4-BE49-F238E27FC236}">
                    <a16:creationId xmlns:a16="http://schemas.microsoft.com/office/drawing/2014/main" id="{966E5E93-E28B-4509-90EF-8BD14A6343E0}"/>
                  </a:ext>
                </a:extLst>
              </p:cNvPr>
              <p:cNvSpPr/>
              <p:nvPr/>
            </p:nvSpPr>
            <p:spPr>
              <a:xfrm>
                <a:off x="2660439" y="5019630"/>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7" name="Oval 86">
                <a:extLst>
                  <a:ext uri="{FF2B5EF4-FFF2-40B4-BE49-F238E27FC236}">
                    <a16:creationId xmlns:a16="http://schemas.microsoft.com/office/drawing/2014/main" id="{6DEF0162-543F-4953-A0ED-0CF49866F1EB}"/>
                  </a:ext>
                </a:extLst>
              </p:cNvPr>
              <p:cNvSpPr/>
              <p:nvPr/>
            </p:nvSpPr>
            <p:spPr>
              <a:xfrm>
                <a:off x="2299755" y="5232501"/>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8" name="Oval 87">
                <a:extLst>
                  <a:ext uri="{FF2B5EF4-FFF2-40B4-BE49-F238E27FC236}">
                    <a16:creationId xmlns:a16="http://schemas.microsoft.com/office/drawing/2014/main" id="{586EB7CF-878B-4AF7-A6AA-5FF1A55441D3}"/>
                  </a:ext>
                </a:extLst>
              </p:cNvPr>
              <p:cNvSpPr/>
              <p:nvPr/>
            </p:nvSpPr>
            <p:spPr>
              <a:xfrm>
                <a:off x="2584541" y="5468017"/>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9" name="Oval 88">
                <a:extLst>
                  <a:ext uri="{FF2B5EF4-FFF2-40B4-BE49-F238E27FC236}">
                    <a16:creationId xmlns:a16="http://schemas.microsoft.com/office/drawing/2014/main" id="{DE27DD9B-3E7E-41DA-BAF3-D126447E92DB}"/>
                  </a:ext>
                </a:extLst>
              </p:cNvPr>
              <p:cNvSpPr/>
              <p:nvPr/>
            </p:nvSpPr>
            <p:spPr>
              <a:xfrm>
                <a:off x="2387450" y="5072018"/>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0" name="Oval 89">
                <a:extLst>
                  <a:ext uri="{FF2B5EF4-FFF2-40B4-BE49-F238E27FC236}">
                    <a16:creationId xmlns:a16="http://schemas.microsoft.com/office/drawing/2014/main" id="{82F68006-7598-4886-8D8F-25DA96B29606}"/>
                  </a:ext>
                </a:extLst>
              </p:cNvPr>
              <p:cNvSpPr/>
              <p:nvPr/>
            </p:nvSpPr>
            <p:spPr>
              <a:xfrm rot="4268807">
                <a:off x="2150983" y="5116887"/>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3" name="Oval 72">
                <a:extLst>
                  <a:ext uri="{FF2B5EF4-FFF2-40B4-BE49-F238E27FC236}">
                    <a16:creationId xmlns:a16="http://schemas.microsoft.com/office/drawing/2014/main" id="{F4D97F92-90D8-419F-B8B3-CD4A6070D948}"/>
                  </a:ext>
                </a:extLst>
              </p:cNvPr>
              <p:cNvSpPr/>
              <p:nvPr/>
            </p:nvSpPr>
            <p:spPr>
              <a:xfrm>
                <a:off x="2183410" y="5486881"/>
                <a:ext cx="64870" cy="64870"/>
              </a:xfrm>
              <a:prstGeom prst="ellipse">
                <a:avLst/>
              </a:pr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8E9CEF0C-D1C5-43C2-9815-FACA78F5DD48}"/>
                    </a:ext>
                  </a:extLst>
                </p:cNvPr>
                <p:cNvSpPr txBox="1"/>
                <p:nvPr/>
              </p:nvSpPr>
              <p:spPr>
                <a:xfrm>
                  <a:off x="1695514" y="2898581"/>
                  <a:ext cx="1558783" cy="1027145"/>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4</m:t>
                        </m:r>
                        <m:r>
                          <a:rPr lang="en-US" b="0" i="1" smtClean="0">
                            <a:solidFill>
                              <a:schemeClr val="bg1"/>
                            </a:solidFill>
                            <a:latin typeface="Cambria Math" panose="02040503050406030204" pitchFamily="18" charset="0"/>
                          </a:rPr>
                          <m:t>𝜇</m:t>
                        </m:r>
                        <m:r>
                          <a:rPr lang="en-US" b="0" i="1" smtClean="0">
                            <a:solidFill>
                              <a:schemeClr val="bg1"/>
                            </a:solidFill>
                            <a:latin typeface="Cambria Math" panose="02040503050406030204" pitchFamily="18" charset="0"/>
                          </a:rPr>
                          <m:t>𝑚</m:t>
                        </m:r>
                        <m:r>
                          <a:rPr lang="en-US" b="0" i="1" smtClean="0">
                            <a:solidFill>
                              <a:schemeClr val="bg1"/>
                            </a:solidFill>
                            <a:latin typeface="Cambria Math" panose="02040503050406030204" pitchFamily="18" charset="0"/>
                          </a:rPr>
                          <m:t> </m:t>
                        </m:r>
                      </m:oMath>
                    </m:oMathPara>
                  </a14:m>
                  <a:endParaRPr lang="en-US" dirty="0">
                    <a:solidFill>
                      <a:schemeClr val="bg1"/>
                    </a:solidFill>
                  </a:endParaRPr>
                </a:p>
                <a:p>
                  <a:pPr algn="ctr"/>
                  <a:r>
                    <a:rPr lang="en-US" dirty="0">
                      <a:solidFill>
                        <a:schemeClr val="bg1"/>
                      </a:solidFill>
                    </a:rPr>
                    <a:t>polystyrene </a:t>
                  </a:r>
                </a:p>
                <a:p>
                  <a:pPr algn="ctr"/>
                  <a:r>
                    <a:rPr lang="en-US" dirty="0">
                      <a:solidFill>
                        <a:schemeClr val="bg1"/>
                      </a:solidFill>
                    </a:rPr>
                    <a:t>beads</a:t>
                  </a:r>
                  <a:endParaRPr lang="en-IL" dirty="0">
                    <a:solidFill>
                      <a:schemeClr val="bg1"/>
                    </a:solidFill>
                  </a:endParaRPr>
                </a:p>
              </p:txBody>
            </p:sp>
          </mc:Choice>
          <mc:Fallback xmlns="">
            <p:sp>
              <p:nvSpPr>
                <p:cNvPr id="94" name="TextBox 93">
                  <a:extLst>
                    <a:ext uri="{FF2B5EF4-FFF2-40B4-BE49-F238E27FC236}">
                      <a16:creationId xmlns:a16="http://schemas.microsoft.com/office/drawing/2014/main" id="{8E9CEF0C-D1C5-43C2-9815-FACA78F5DD48}"/>
                    </a:ext>
                  </a:extLst>
                </p:cNvPr>
                <p:cNvSpPr txBox="1">
                  <a:spLocks noRot="1" noChangeAspect="1" noMove="1" noResize="1" noEditPoints="1" noAdjustHandles="1" noChangeArrowheads="1" noChangeShapeType="1" noTextEdit="1"/>
                </p:cNvSpPr>
                <p:nvPr/>
              </p:nvSpPr>
              <p:spPr>
                <a:xfrm>
                  <a:off x="1695514" y="2898581"/>
                  <a:ext cx="1558783" cy="1027145"/>
                </a:xfrm>
                <a:prstGeom prst="rect">
                  <a:avLst/>
                </a:prstGeom>
                <a:blipFill>
                  <a:blip r:embed="rId11"/>
                  <a:stretch>
                    <a:fillRect l="-10628" r="-9662" b="-16176"/>
                  </a:stretch>
                </a:blipFill>
              </p:spPr>
              <p:txBody>
                <a:bodyPr/>
                <a:lstStyle/>
                <a:p>
                  <a:r>
                    <a:rPr lang="en-IL">
                      <a:noFill/>
                    </a:rPr>
                    <a:t> </a:t>
                  </a:r>
                </a:p>
              </p:txBody>
            </p:sp>
          </mc:Fallback>
        </mc:AlternateContent>
      </p:grpSp>
      <mc:AlternateContent xmlns:mc="http://schemas.openxmlformats.org/markup-compatibility/2006" xmlns:a14="http://schemas.microsoft.com/office/drawing/2010/main">
        <mc:Choice Requires="a14">
          <p:sp>
            <p:nvSpPr>
              <p:cNvPr id="92" name="Rounded Rectangle 392">
                <a:extLst>
                  <a:ext uri="{FF2B5EF4-FFF2-40B4-BE49-F238E27FC236}">
                    <a16:creationId xmlns:a16="http://schemas.microsoft.com/office/drawing/2014/main" id="{46670C86-135E-4E5F-A69E-8670404C86ED}"/>
                  </a:ext>
                </a:extLst>
              </p:cNvPr>
              <p:cNvSpPr/>
              <p:nvPr/>
            </p:nvSpPr>
            <p:spPr>
              <a:xfrm>
                <a:off x="7266266" y="287717"/>
                <a:ext cx="4593226" cy="112371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000" dirty="0">
                    <a:solidFill>
                      <a:schemeClr val="bg1"/>
                    </a:solidFill>
                  </a:rPr>
                  <a:t>GT phase function </a:t>
                </a:r>
                <a14:m>
                  <m:oMath xmlns:m="http://schemas.openxmlformats.org/officeDocument/2006/math">
                    <m:r>
                      <a:rPr lang="en-US" sz="2000" i="1" smtClean="0">
                        <a:solidFill>
                          <a:srgbClr val="FFFF00"/>
                        </a:solidFill>
                        <a:latin typeface="Cambria Math" panose="02040503050406030204" pitchFamily="18" charset="0"/>
                      </a:rPr>
                      <m:t>𝜌</m:t>
                    </m:r>
                    <m:r>
                      <a:rPr lang="en-US" sz="2000" i="1" smtClean="0">
                        <a:solidFill>
                          <a:srgbClr val="FFFF00"/>
                        </a:solidFill>
                        <a:latin typeface="Cambria Math" panose="02040503050406030204" pitchFamily="18" charset="0"/>
                      </a:rPr>
                      <m:t>(</m:t>
                    </m:r>
                    <m:r>
                      <a:rPr lang="en-US" sz="2000" i="1" smtClean="0">
                        <a:solidFill>
                          <a:srgbClr val="FFFF00"/>
                        </a:solidFill>
                        <a:latin typeface="Cambria Math" panose="02040503050406030204" pitchFamily="18" charset="0"/>
                      </a:rPr>
                      <m:t>𝜏</m:t>
                    </m:r>
                    <m:r>
                      <a:rPr lang="en-US" sz="2000" i="1" smtClean="0">
                        <a:solidFill>
                          <a:srgbClr val="FFFF00"/>
                        </a:solidFill>
                        <a:latin typeface="Cambria Math" panose="02040503050406030204" pitchFamily="18" charset="0"/>
                      </a:rPr>
                      <m:t>)</m:t>
                    </m:r>
                  </m:oMath>
                </a14:m>
                <a:r>
                  <a:rPr lang="en-US" sz="2000" dirty="0">
                    <a:solidFill>
                      <a:schemeClr val="bg1"/>
                    </a:solidFill>
                  </a:rPr>
                  <a:t>: </a:t>
                </a:r>
                <a:endParaRPr lang="en-IL" sz="2000" dirty="0">
                  <a:solidFill>
                    <a:schemeClr val="bg1"/>
                  </a:solidFill>
                </a:endParaRPr>
              </a:p>
              <a:p>
                <a:r>
                  <a:rPr lang="en-US" sz="2000" dirty="0">
                    <a:solidFill>
                      <a:schemeClr val="bg1"/>
                    </a:solidFill>
                  </a:rPr>
                  <a:t>Using </a:t>
                </a:r>
                <a:r>
                  <a:rPr lang="en-US" sz="2000" u="sng" dirty="0">
                    <a:solidFill>
                      <a:schemeClr val="bg1"/>
                    </a:solidFill>
                  </a:rPr>
                  <a:t>Mie theory</a:t>
                </a:r>
                <a:r>
                  <a:rPr lang="en-US" sz="2000" dirty="0">
                    <a:solidFill>
                      <a:schemeClr val="bg1"/>
                    </a:solidFill>
                  </a:rPr>
                  <a:t>: particle diameter and refractive index are known</a:t>
                </a:r>
              </a:p>
            </p:txBody>
          </p:sp>
        </mc:Choice>
        <mc:Fallback xmlns="">
          <p:sp>
            <p:nvSpPr>
              <p:cNvPr id="92" name="Rounded Rectangle 392">
                <a:extLst>
                  <a:ext uri="{FF2B5EF4-FFF2-40B4-BE49-F238E27FC236}">
                    <a16:creationId xmlns:a16="http://schemas.microsoft.com/office/drawing/2014/main" id="{46670C86-135E-4E5F-A69E-8670404C86ED}"/>
                  </a:ext>
                </a:extLst>
              </p:cNvPr>
              <p:cNvSpPr>
                <a:spLocks noRot="1" noChangeAspect="1" noMove="1" noResize="1" noEditPoints="1" noAdjustHandles="1" noChangeArrowheads="1" noChangeShapeType="1" noTextEdit="1"/>
              </p:cNvSpPr>
              <p:nvPr/>
            </p:nvSpPr>
            <p:spPr>
              <a:xfrm>
                <a:off x="7266266" y="287717"/>
                <a:ext cx="4593226" cy="1123712"/>
              </a:xfrm>
              <a:prstGeom prst="roundRect">
                <a:avLst/>
              </a:prstGeom>
              <a:blipFill>
                <a:blip r:embed="rId12"/>
                <a:stretch>
                  <a:fillRect/>
                </a:stretch>
              </a:blipFill>
              <a:ln>
                <a:noFill/>
              </a:ln>
              <a:effectLst>
                <a:outerShdw blurRad="44450" dist="27940" dir="5400000" algn="ctr">
                  <a:srgbClr val="000000">
                    <a:alpha val="32000"/>
                  </a:srgbClr>
                </a:outerShdw>
              </a:effectLst>
            </p:spPr>
            <p:txBody>
              <a:bodyPr/>
              <a:lstStyle/>
              <a:p>
                <a:r>
                  <a:rPr lang="en-IL">
                    <a:noFill/>
                  </a:rPr>
                  <a:t> </a:t>
                </a:r>
              </a:p>
            </p:txBody>
          </p:sp>
        </mc:Fallback>
      </mc:AlternateContent>
      <p:sp>
        <p:nvSpPr>
          <p:cNvPr id="22" name="Oval 21">
            <a:extLst>
              <a:ext uri="{FF2B5EF4-FFF2-40B4-BE49-F238E27FC236}">
                <a16:creationId xmlns:a16="http://schemas.microsoft.com/office/drawing/2014/main" id="{4B35E3F6-E521-4A85-A6EC-2759ED26FAAE}"/>
              </a:ext>
            </a:extLst>
          </p:cNvPr>
          <p:cNvSpPr/>
          <p:nvPr/>
        </p:nvSpPr>
        <p:spPr>
          <a:xfrm rot="21112993">
            <a:off x="1180427" y="5044886"/>
            <a:ext cx="2032361" cy="714022"/>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18" name="Group 17">
            <a:extLst>
              <a:ext uri="{FF2B5EF4-FFF2-40B4-BE49-F238E27FC236}">
                <a16:creationId xmlns:a16="http://schemas.microsoft.com/office/drawing/2014/main" id="{1B5BF404-B6DA-40A1-9CC2-3A4C006CFF1C}"/>
              </a:ext>
            </a:extLst>
          </p:cNvPr>
          <p:cNvGrpSpPr/>
          <p:nvPr/>
        </p:nvGrpSpPr>
        <p:grpSpPr>
          <a:xfrm>
            <a:off x="2545222" y="2583350"/>
            <a:ext cx="1031051" cy="1004820"/>
            <a:chOff x="6495227" y="1598159"/>
            <a:chExt cx="1031051" cy="1004820"/>
          </a:xfrm>
        </p:grpSpPr>
        <p:cxnSp>
          <p:nvCxnSpPr>
            <p:cNvPr id="99" name="Straight Arrow Connector 98">
              <a:extLst>
                <a:ext uri="{FF2B5EF4-FFF2-40B4-BE49-F238E27FC236}">
                  <a16:creationId xmlns:a16="http://schemas.microsoft.com/office/drawing/2014/main" id="{040D4099-2A82-43A5-AF19-C6F46373DE66}"/>
                </a:ext>
              </a:extLst>
            </p:cNvPr>
            <p:cNvCxnSpPr>
              <a:cxnSpLocks/>
            </p:cNvCxnSpPr>
            <p:nvPr/>
          </p:nvCxnSpPr>
          <p:spPr>
            <a:xfrm flipH="1">
              <a:off x="6747985" y="1958076"/>
              <a:ext cx="133498" cy="644903"/>
            </a:xfrm>
            <a:prstGeom prst="straightConnector1">
              <a:avLst/>
            </a:prstGeom>
            <a:ln w="76200">
              <a:solidFill>
                <a:srgbClr val="0077C5"/>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34481294-6781-4D60-9EA8-2B7DE0545EED}"/>
                </a:ext>
              </a:extLst>
            </p:cNvPr>
            <p:cNvSpPr/>
            <p:nvPr/>
          </p:nvSpPr>
          <p:spPr>
            <a:xfrm>
              <a:off x="6495227" y="1598159"/>
              <a:ext cx="1031051" cy="369332"/>
            </a:xfrm>
            <a:prstGeom prst="rect">
              <a:avLst/>
            </a:prstGeom>
          </p:spPr>
          <p:txBody>
            <a:bodyPr wrap="none">
              <a:spAutoFit/>
            </a:bodyPr>
            <a:lstStyle/>
            <a:p>
              <a:r>
                <a:rPr lang="en-US" dirty="0">
                  <a:solidFill>
                    <a:srgbClr val="1472B7"/>
                  </a:solidFill>
                </a:rPr>
                <a:t>intensity</a:t>
              </a:r>
            </a:p>
          </p:txBody>
        </p:sp>
      </p:grpSp>
      <p:grpSp>
        <p:nvGrpSpPr>
          <p:cNvPr id="20" name="Group 19">
            <a:extLst>
              <a:ext uri="{FF2B5EF4-FFF2-40B4-BE49-F238E27FC236}">
                <a16:creationId xmlns:a16="http://schemas.microsoft.com/office/drawing/2014/main" id="{22E3E671-E808-47E6-9713-756BF0A63C06}"/>
              </a:ext>
            </a:extLst>
          </p:cNvPr>
          <p:cNvGrpSpPr/>
          <p:nvPr/>
        </p:nvGrpSpPr>
        <p:grpSpPr>
          <a:xfrm>
            <a:off x="2828223" y="3248018"/>
            <a:ext cx="1602544" cy="870379"/>
            <a:chOff x="6881483" y="2087680"/>
            <a:chExt cx="1602544" cy="870379"/>
          </a:xfrm>
        </p:grpSpPr>
        <p:cxnSp>
          <p:nvCxnSpPr>
            <p:cNvPr id="100" name="Straight Arrow Connector 99">
              <a:extLst>
                <a:ext uri="{FF2B5EF4-FFF2-40B4-BE49-F238E27FC236}">
                  <a16:creationId xmlns:a16="http://schemas.microsoft.com/office/drawing/2014/main" id="{5EE819BB-B6C1-4985-B2C3-C90C8362ABAC}"/>
                </a:ext>
              </a:extLst>
            </p:cNvPr>
            <p:cNvCxnSpPr>
              <a:cxnSpLocks/>
            </p:cNvCxnSpPr>
            <p:nvPr/>
          </p:nvCxnSpPr>
          <p:spPr>
            <a:xfrm flipH="1">
              <a:off x="6881483" y="2526685"/>
              <a:ext cx="681032" cy="431374"/>
            </a:xfrm>
            <a:prstGeom prst="straightConnector1">
              <a:avLst/>
            </a:prstGeom>
            <a:ln w="76200">
              <a:solidFill>
                <a:srgbClr val="DC5419"/>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FA4031C1-405F-401F-8639-C91D56FC38A9}"/>
                </a:ext>
              </a:extLst>
            </p:cNvPr>
            <p:cNvSpPr/>
            <p:nvPr/>
          </p:nvSpPr>
          <p:spPr>
            <a:xfrm>
              <a:off x="7222143" y="2087680"/>
              <a:ext cx="1261884" cy="369332"/>
            </a:xfrm>
            <a:prstGeom prst="rect">
              <a:avLst/>
            </a:prstGeom>
          </p:spPr>
          <p:txBody>
            <a:bodyPr wrap="none">
              <a:spAutoFit/>
            </a:bodyPr>
            <a:lstStyle/>
            <a:p>
              <a:r>
                <a:rPr lang="en-US" dirty="0">
                  <a:solidFill>
                    <a:srgbClr val="DC5419"/>
                  </a:solidFill>
                </a:rPr>
                <a:t>correlation</a:t>
              </a:r>
            </a:p>
          </p:txBody>
        </p:sp>
      </p:grpSp>
      <p:grpSp>
        <p:nvGrpSpPr>
          <p:cNvPr id="21" name="Group 20">
            <a:extLst>
              <a:ext uri="{FF2B5EF4-FFF2-40B4-BE49-F238E27FC236}">
                <a16:creationId xmlns:a16="http://schemas.microsoft.com/office/drawing/2014/main" id="{678809CA-069F-419D-94CA-D7B4CF2449E9}"/>
              </a:ext>
            </a:extLst>
          </p:cNvPr>
          <p:cNvGrpSpPr/>
          <p:nvPr/>
        </p:nvGrpSpPr>
        <p:grpSpPr>
          <a:xfrm>
            <a:off x="1538014" y="4257242"/>
            <a:ext cx="1064551" cy="488849"/>
            <a:chOff x="5683434" y="3035584"/>
            <a:chExt cx="1064551" cy="488849"/>
          </a:xfrm>
        </p:grpSpPr>
        <p:cxnSp>
          <p:nvCxnSpPr>
            <p:cNvPr id="101" name="Straight Arrow Connector 100">
              <a:extLst>
                <a:ext uri="{FF2B5EF4-FFF2-40B4-BE49-F238E27FC236}">
                  <a16:creationId xmlns:a16="http://schemas.microsoft.com/office/drawing/2014/main" id="{B2FC150C-C5B0-4B06-8420-CC928A5860D8}"/>
                </a:ext>
              </a:extLst>
            </p:cNvPr>
            <p:cNvCxnSpPr>
              <a:cxnSpLocks/>
            </p:cNvCxnSpPr>
            <p:nvPr/>
          </p:nvCxnSpPr>
          <p:spPr>
            <a:xfrm flipV="1">
              <a:off x="6188701" y="3035584"/>
              <a:ext cx="559284" cy="217693"/>
            </a:xfrm>
            <a:prstGeom prst="straightConnector1">
              <a:avLst/>
            </a:prstGeom>
            <a:ln w="76200">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EA31CD83-1392-4801-B2E4-0623EC67C81A}"/>
                </a:ext>
              </a:extLst>
            </p:cNvPr>
            <p:cNvSpPr/>
            <p:nvPr/>
          </p:nvSpPr>
          <p:spPr>
            <a:xfrm>
              <a:off x="5683434" y="3155101"/>
              <a:ext cx="505267" cy="369332"/>
            </a:xfrm>
            <a:prstGeom prst="rect">
              <a:avLst/>
            </a:prstGeom>
          </p:spPr>
          <p:txBody>
            <a:bodyPr wrap="none">
              <a:spAutoFit/>
            </a:bodyPr>
            <a:lstStyle/>
            <a:p>
              <a:r>
                <a:rPr lang="en-US" dirty="0">
                  <a:solidFill>
                    <a:schemeClr val="bg1"/>
                  </a:solidFill>
                </a:rPr>
                <a:t>GT</a:t>
              </a:r>
            </a:p>
          </p:txBody>
        </p:sp>
      </p:grpSp>
      <p:grpSp>
        <p:nvGrpSpPr>
          <p:cNvPr id="97" name="Group 96">
            <a:extLst>
              <a:ext uri="{FF2B5EF4-FFF2-40B4-BE49-F238E27FC236}">
                <a16:creationId xmlns:a16="http://schemas.microsoft.com/office/drawing/2014/main" id="{9F578031-7E57-488A-B344-0D925119E0CC}"/>
              </a:ext>
            </a:extLst>
          </p:cNvPr>
          <p:cNvGrpSpPr/>
          <p:nvPr/>
        </p:nvGrpSpPr>
        <p:grpSpPr>
          <a:xfrm>
            <a:off x="9096798" y="2498792"/>
            <a:ext cx="1031051" cy="1004820"/>
            <a:chOff x="6495227" y="1598159"/>
            <a:chExt cx="1031051" cy="1004820"/>
          </a:xfrm>
        </p:grpSpPr>
        <p:cxnSp>
          <p:nvCxnSpPr>
            <p:cNvPr id="98" name="Straight Arrow Connector 97">
              <a:extLst>
                <a:ext uri="{FF2B5EF4-FFF2-40B4-BE49-F238E27FC236}">
                  <a16:creationId xmlns:a16="http://schemas.microsoft.com/office/drawing/2014/main" id="{058712B2-DB84-4324-8D37-F92ADE5AA97E}"/>
                </a:ext>
              </a:extLst>
            </p:cNvPr>
            <p:cNvCxnSpPr>
              <a:cxnSpLocks/>
            </p:cNvCxnSpPr>
            <p:nvPr/>
          </p:nvCxnSpPr>
          <p:spPr>
            <a:xfrm flipH="1">
              <a:off x="6747985" y="1958076"/>
              <a:ext cx="133498" cy="644903"/>
            </a:xfrm>
            <a:prstGeom prst="straightConnector1">
              <a:avLst/>
            </a:prstGeom>
            <a:ln w="76200">
              <a:solidFill>
                <a:srgbClr val="0077C5"/>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93B2F52F-E5AE-4C13-AD6E-443302DF3932}"/>
                </a:ext>
              </a:extLst>
            </p:cNvPr>
            <p:cNvSpPr/>
            <p:nvPr/>
          </p:nvSpPr>
          <p:spPr>
            <a:xfrm>
              <a:off x="6495227" y="1598159"/>
              <a:ext cx="1031051" cy="369332"/>
            </a:xfrm>
            <a:prstGeom prst="rect">
              <a:avLst/>
            </a:prstGeom>
          </p:spPr>
          <p:txBody>
            <a:bodyPr wrap="none">
              <a:spAutoFit/>
            </a:bodyPr>
            <a:lstStyle/>
            <a:p>
              <a:r>
                <a:rPr lang="en-US" dirty="0">
                  <a:solidFill>
                    <a:srgbClr val="1472B7"/>
                  </a:solidFill>
                </a:rPr>
                <a:t>intensity</a:t>
              </a:r>
            </a:p>
          </p:txBody>
        </p:sp>
      </p:grpSp>
      <p:grpSp>
        <p:nvGrpSpPr>
          <p:cNvPr id="107" name="Group 106">
            <a:extLst>
              <a:ext uri="{FF2B5EF4-FFF2-40B4-BE49-F238E27FC236}">
                <a16:creationId xmlns:a16="http://schemas.microsoft.com/office/drawing/2014/main" id="{E16550C4-6408-4899-9326-B9744F0F6C93}"/>
              </a:ext>
            </a:extLst>
          </p:cNvPr>
          <p:cNvGrpSpPr/>
          <p:nvPr/>
        </p:nvGrpSpPr>
        <p:grpSpPr>
          <a:xfrm>
            <a:off x="8284799" y="3875067"/>
            <a:ext cx="1261884" cy="1133343"/>
            <a:chOff x="5694062" y="2537269"/>
            <a:chExt cx="1261884" cy="1133343"/>
          </a:xfrm>
        </p:grpSpPr>
        <p:cxnSp>
          <p:nvCxnSpPr>
            <p:cNvPr id="108" name="Straight Arrow Connector 107">
              <a:extLst>
                <a:ext uri="{FF2B5EF4-FFF2-40B4-BE49-F238E27FC236}">
                  <a16:creationId xmlns:a16="http://schemas.microsoft.com/office/drawing/2014/main" id="{8187C758-64AD-410E-842E-AFBA18B46DEA}"/>
                </a:ext>
              </a:extLst>
            </p:cNvPr>
            <p:cNvCxnSpPr>
              <a:cxnSpLocks/>
            </p:cNvCxnSpPr>
            <p:nvPr/>
          </p:nvCxnSpPr>
          <p:spPr>
            <a:xfrm flipV="1">
              <a:off x="6295574" y="2537269"/>
              <a:ext cx="279135" cy="764011"/>
            </a:xfrm>
            <a:prstGeom prst="straightConnector1">
              <a:avLst/>
            </a:prstGeom>
            <a:ln w="76200">
              <a:solidFill>
                <a:srgbClr val="DC5419"/>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465F6235-C3A2-4A75-A3B1-96BB469FB3A9}"/>
                </a:ext>
              </a:extLst>
            </p:cNvPr>
            <p:cNvSpPr/>
            <p:nvPr/>
          </p:nvSpPr>
          <p:spPr>
            <a:xfrm>
              <a:off x="5694062" y="3301280"/>
              <a:ext cx="1261884" cy="369332"/>
            </a:xfrm>
            <a:prstGeom prst="rect">
              <a:avLst/>
            </a:prstGeom>
          </p:spPr>
          <p:txBody>
            <a:bodyPr wrap="none">
              <a:spAutoFit/>
            </a:bodyPr>
            <a:lstStyle/>
            <a:p>
              <a:r>
                <a:rPr lang="en-US" dirty="0">
                  <a:solidFill>
                    <a:srgbClr val="DC5419"/>
                  </a:solidFill>
                </a:rPr>
                <a:t>correlation</a:t>
              </a:r>
            </a:p>
          </p:txBody>
        </p:sp>
      </p:grpSp>
      <p:grpSp>
        <p:nvGrpSpPr>
          <p:cNvPr id="110" name="Group 109">
            <a:extLst>
              <a:ext uri="{FF2B5EF4-FFF2-40B4-BE49-F238E27FC236}">
                <a16:creationId xmlns:a16="http://schemas.microsoft.com/office/drawing/2014/main" id="{5E1F23D2-E99D-4B06-877A-045D8DA4AA00}"/>
              </a:ext>
            </a:extLst>
          </p:cNvPr>
          <p:cNvGrpSpPr/>
          <p:nvPr/>
        </p:nvGrpSpPr>
        <p:grpSpPr>
          <a:xfrm>
            <a:off x="7679169" y="3565602"/>
            <a:ext cx="1064551" cy="488849"/>
            <a:chOff x="5683434" y="3035584"/>
            <a:chExt cx="1064551" cy="488849"/>
          </a:xfrm>
        </p:grpSpPr>
        <p:cxnSp>
          <p:nvCxnSpPr>
            <p:cNvPr id="111" name="Straight Arrow Connector 110">
              <a:extLst>
                <a:ext uri="{FF2B5EF4-FFF2-40B4-BE49-F238E27FC236}">
                  <a16:creationId xmlns:a16="http://schemas.microsoft.com/office/drawing/2014/main" id="{4306A937-F670-4C80-BF42-83293C0B74D8}"/>
                </a:ext>
              </a:extLst>
            </p:cNvPr>
            <p:cNvCxnSpPr>
              <a:cxnSpLocks/>
            </p:cNvCxnSpPr>
            <p:nvPr/>
          </p:nvCxnSpPr>
          <p:spPr>
            <a:xfrm flipV="1">
              <a:off x="6188701" y="3035584"/>
              <a:ext cx="559284" cy="217693"/>
            </a:xfrm>
            <a:prstGeom prst="straightConnector1">
              <a:avLst/>
            </a:prstGeom>
            <a:ln w="76200">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3C17C3C7-90C8-43E0-B08E-2FFAED31C797}"/>
                </a:ext>
              </a:extLst>
            </p:cNvPr>
            <p:cNvSpPr/>
            <p:nvPr/>
          </p:nvSpPr>
          <p:spPr>
            <a:xfrm>
              <a:off x="5683434" y="3155101"/>
              <a:ext cx="505267" cy="369332"/>
            </a:xfrm>
            <a:prstGeom prst="rect">
              <a:avLst/>
            </a:prstGeom>
          </p:spPr>
          <p:txBody>
            <a:bodyPr wrap="none">
              <a:spAutoFit/>
            </a:bodyPr>
            <a:lstStyle/>
            <a:p>
              <a:r>
                <a:rPr lang="en-US" dirty="0">
                  <a:solidFill>
                    <a:schemeClr val="bg1"/>
                  </a:solidFill>
                </a:rPr>
                <a:t>GT</a:t>
              </a:r>
            </a:p>
          </p:txBody>
        </p:sp>
      </p:grpSp>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AA246754-FC5D-437B-986F-C5BD0CBE9FED}"/>
                  </a:ext>
                </a:extLst>
              </p:cNvPr>
              <p:cNvSpPr/>
              <p:nvPr/>
            </p:nvSpPr>
            <p:spPr>
              <a:xfrm rot="16200000">
                <a:off x="-51382" y="3716356"/>
                <a:ext cx="99488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𝜌</m:t>
                      </m:r>
                      <m:d>
                        <m:dPr>
                          <m:ctrlPr>
                            <a:rPr lang="en-US" sz="2400" i="1">
                              <a:solidFill>
                                <a:schemeClr val="bg1"/>
                              </a:solidFill>
                              <a:latin typeface="Cambria Math" panose="02040503050406030204" pitchFamily="18" charset="0"/>
                            </a:rPr>
                          </m:ctrlPr>
                        </m:dPr>
                        <m:e>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𝜏</m:t>
                              </m:r>
                            </m:e>
                            <m:sub>
                              <m:r>
                                <a:rPr lang="en-US" sz="2400" b="0" i="1" smtClean="0">
                                  <a:solidFill>
                                    <a:schemeClr val="bg1"/>
                                  </a:solidFill>
                                  <a:latin typeface="Cambria Math" panose="02040503050406030204" pitchFamily="18" charset="0"/>
                                </a:rPr>
                                <m:t>𝑥</m:t>
                              </m:r>
                            </m:sub>
                          </m:sSub>
                        </m:e>
                      </m:d>
                    </m:oMath>
                  </m:oMathPara>
                </a14:m>
                <a:endParaRPr lang="en-IL" sz="2400" i="1" dirty="0"/>
              </a:p>
            </p:txBody>
          </p:sp>
        </mc:Choice>
        <mc:Fallback xmlns="">
          <p:sp>
            <p:nvSpPr>
              <p:cNvPr id="113" name="Rectangle 112">
                <a:extLst>
                  <a:ext uri="{FF2B5EF4-FFF2-40B4-BE49-F238E27FC236}">
                    <a16:creationId xmlns:a16="http://schemas.microsoft.com/office/drawing/2014/main" id="{AA246754-FC5D-437B-986F-C5BD0CBE9FED}"/>
                  </a:ext>
                </a:extLst>
              </p:cNvPr>
              <p:cNvSpPr>
                <a:spLocks noRot="1" noChangeAspect="1" noMove="1" noResize="1" noEditPoints="1" noAdjustHandles="1" noChangeArrowheads="1" noChangeShapeType="1" noTextEdit="1"/>
              </p:cNvSpPr>
              <p:nvPr/>
            </p:nvSpPr>
            <p:spPr>
              <a:xfrm rot="16200000">
                <a:off x="-51382" y="3716356"/>
                <a:ext cx="994888" cy="461665"/>
              </a:xfrm>
              <a:prstGeom prst="rect">
                <a:avLst/>
              </a:prstGeom>
              <a:blipFill>
                <a:blip r:embed="rId13"/>
                <a:stretch>
                  <a:fillRect r="-1315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9F4B5EE5-5855-4D4C-895C-E47648014AB1}"/>
                  </a:ext>
                </a:extLst>
              </p:cNvPr>
              <p:cNvSpPr/>
              <p:nvPr/>
            </p:nvSpPr>
            <p:spPr>
              <a:xfrm rot="16200000">
                <a:off x="5765667" y="3675641"/>
                <a:ext cx="99488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𝜌</m:t>
                      </m:r>
                      <m:d>
                        <m:dPr>
                          <m:ctrlPr>
                            <a:rPr lang="en-US" sz="2400" i="1">
                              <a:solidFill>
                                <a:schemeClr val="bg1"/>
                              </a:solidFill>
                              <a:latin typeface="Cambria Math" panose="02040503050406030204" pitchFamily="18" charset="0"/>
                            </a:rPr>
                          </m:ctrlPr>
                        </m:dPr>
                        <m:e>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𝜏</m:t>
                              </m:r>
                            </m:e>
                            <m:sub>
                              <m:r>
                                <a:rPr lang="en-US" sz="2400" b="0" i="1" smtClean="0">
                                  <a:solidFill>
                                    <a:schemeClr val="bg1"/>
                                  </a:solidFill>
                                  <a:latin typeface="Cambria Math" panose="02040503050406030204" pitchFamily="18" charset="0"/>
                                </a:rPr>
                                <m:t>𝑥</m:t>
                              </m:r>
                            </m:sub>
                          </m:sSub>
                        </m:e>
                      </m:d>
                    </m:oMath>
                  </m:oMathPara>
                </a14:m>
                <a:endParaRPr lang="en-IL" sz="2400" i="1" dirty="0"/>
              </a:p>
            </p:txBody>
          </p:sp>
        </mc:Choice>
        <mc:Fallback xmlns="">
          <p:sp>
            <p:nvSpPr>
              <p:cNvPr id="114" name="Rectangle 113">
                <a:extLst>
                  <a:ext uri="{FF2B5EF4-FFF2-40B4-BE49-F238E27FC236}">
                    <a16:creationId xmlns:a16="http://schemas.microsoft.com/office/drawing/2014/main" id="{9F4B5EE5-5855-4D4C-895C-E47648014AB1}"/>
                  </a:ext>
                </a:extLst>
              </p:cNvPr>
              <p:cNvSpPr>
                <a:spLocks noRot="1" noChangeAspect="1" noMove="1" noResize="1" noEditPoints="1" noAdjustHandles="1" noChangeArrowheads="1" noChangeShapeType="1" noTextEdit="1"/>
              </p:cNvSpPr>
              <p:nvPr/>
            </p:nvSpPr>
            <p:spPr>
              <a:xfrm rot="16200000">
                <a:off x="5765667" y="3675641"/>
                <a:ext cx="994888" cy="461665"/>
              </a:xfrm>
              <a:prstGeom prst="rect">
                <a:avLst/>
              </a:prstGeom>
              <a:blipFill>
                <a:blip r:embed="rId14"/>
                <a:stretch>
                  <a:fillRect r="-13333"/>
                </a:stretch>
              </a:blipFill>
            </p:spPr>
            <p:txBody>
              <a:bodyPr/>
              <a:lstStyle/>
              <a:p>
                <a:r>
                  <a:rPr lang="en-IL">
                    <a:noFill/>
                  </a:rPr>
                  <a:t> </a:t>
                </a:r>
              </a:p>
            </p:txBody>
          </p:sp>
        </mc:Fallback>
      </mc:AlternateContent>
    </p:spTree>
    <p:extLst>
      <p:ext uri="{BB962C8B-B14F-4D97-AF65-F5344CB8AC3E}">
        <p14:creationId xmlns:p14="http://schemas.microsoft.com/office/powerpoint/2010/main" val="223541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heel(1)">
                                      <p:cBhvr>
                                        <p:cTn id="41" dur="1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22" grpId="0" animBg="1"/>
      <p:bldP spid="113" grpId="0"/>
      <p:bldP spid="1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3C41C14-9922-41D5-9854-4268CDD3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511" y="1666950"/>
            <a:ext cx="3113384" cy="2415935"/>
          </a:xfrm>
          <a:prstGeom prst="rect">
            <a:avLst/>
          </a:prstGeom>
        </p:spPr>
      </p:pic>
      <p:pic>
        <p:nvPicPr>
          <p:cNvPr id="12" name="Picture 11">
            <a:extLst>
              <a:ext uri="{FF2B5EF4-FFF2-40B4-BE49-F238E27FC236}">
                <a16:creationId xmlns:a16="http://schemas.microsoft.com/office/drawing/2014/main" id="{4D613F23-E67F-41C3-B3E1-8BD67B4015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491" y="1666950"/>
            <a:ext cx="3113384" cy="2415935"/>
          </a:xfrm>
          <a:prstGeom prst="rect">
            <a:avLst/>
          </a:prstGeom>
        </p:spPr>
      </p:pic>
      <p:pic>
        <p:nvPicPr>
          <p:cNvPr id="8" name="Picture 7">
            <a:extLst>
              <a:ext uri="{FF2B5EF4-FFF2-40B4-BE49-F238E27FC236}">
                <a16:creationId xmlns:a16="http://schemas.microsoft.com/office/drawing/2014/main" id="{731EB8BB-516F-4AFF-85B0-A09BF1B842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892" y="1667916"/>
            <a:ext cx="3113384" cy="2415935"/>
          </a:xfrm>
          <a:prstGeom prst="rect">
            <a:avLst/>
          </a:prstGeom>
        </p:spPr>
      </p:pic>
      <p:sp>
        <p:nvSpPr>
          <p:cNvPr id="3" name="Slide Number Placeholder 2">
            <a:extLst>
              <a:ext uri="{FF2B5EF4-FFF2-40B4-BE49-F238E27FC236}">
                <a16:creationId xmlns:a16="http://schemas.microsoft.com/office/drawing/2014/main" id="{8B321232-C2C6-4AF7-8026-7D1EE1FB538C}"/>
              </a:ext>
            </a:extLst>
          </p:cNvPr>
          <p:cNvSpPr>
            <a:spLocks noGrp="1"/>
          </p:cNvSpPr>
          <p:nvPr>
            <p:ph type="sldNum" sz="quarter" idx="11"/>
          </p:nvPr>
        </p:nvSpPr>
        <p:spPr/>
        <p:txBody>
          <a:bodyPr/>
          <a:lstStyle/>
          <a:p>
            <a:fld id="{21486E46-8155-4659-B003-5F764003AB30}" type="slidenum">
              <a:rPr lang="he-IL" smtClean="0"/>
              <a:t>18</a:t>
            </a:fld>
            <a:endParaRPr lang="he-IL"/>
          </a:p>
        </p:txBody>
      </p:sp>
      <p:sp>
        <p:nvSpPr>
          <p:cNvPr id="4" name="Title 1">
            <a:extLst>
              <a:ext uri="{FF2B5EF4-FFF2-40B4-BE49-F238E27FC236}">
                <a16:creationId xmlns:a16="http://schemas.microsoft.com/office/drawing/2014/main" id="{3FA319C6-DF18-42DB-B806-9C0E40624C7D}"/>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Direct acquisition: common materials</a:t>
            </a:r>
          </a:p>
        </p:txBody>
      </p:sp>
      <p:pic>
        <p:nvPicPr>
          <p:cNvPr id="11" name="Picture 10">
            <a:extLst>
              <a:ext uri="{FF2B5EF4-FFF2-40B4-BE49-F238E27FC236}">
                <a16:creationId xmlns:a16="http://schemas.microsoft.com/office/drawing/2014/main" id="{9687B650-1C27-428D-BD83-FB3B2C1671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6800" y="4197600"/>
            <a:ext cx="3113384" cy="2415936"/>
          </a:xfrm>
          <a:prstGeom prst="rect">
            <a:avLst/>
          </a:prstGeom>
        </p:spPr>
      </p:pic>
      <p:pic>
        <p:nvPicPr>
          <p:cNvPr id="15" name="Picture 14">
            <a:extLst>
              <a:ext uri="{FF2B5EF4-FFF2-40B4-BE49-F238E27FC236}">
                <a16:creationId xmlns:a16="http://schemas.microsoft.com/office/drawing/2014/main" id="{45AE51A9-267B-4B21-8EE9-51524781E1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8000" y="4198500"/>
            <a:ext cx="3116517" cy="2418367"/>
          </a:xfrm>
          <a:prstGeom prst="rect">
            <a:avLst/>
          </a:prstGeom>
        </p:spPr>
      </p:pic>
      <p:pic>
        <p:nvPicPr>
          <p:cNvPr id="17" name="Picture 16">
            <a:extLst>
              <a:ext uri="{FF2B5EF4-FFF2-40B4-BE49-F238E27FC236}">
                <a16:creationId xmlns:a16="http://schemas.microsoft.com/office/drawing/2014/main" id="{4D800B29-B0F2-43A4-B681-63A0CABE44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4800" y="4198500"/>
            <a:ext cx="3125951" cy="2415936"/>
          </a:xfrm>
          <a:prstGeom prst="rect">
            <a:avLst/>
          </a:prstGeom>
        </p:spPr>
      </p:pic>
      <p:pic>
        <p:nvPicPr>
          <p:cNvPr id="5" name="Picture 4">
            <a:extLst>
              <a:ext uri="{FF2B5EF4-FFF2-40B4-BE49-F238E27FC236}">
                <a16:creationId xmlns:a16="http://schemas.microsoft.com/office/drawing/2014/main" id="{2A91AE0E-9189-486C-8597-03AC1F8E0F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1303" y="1010353"/>
            <a:ext cx="5810462" cy="339925"/>
          </a:xfrm>
          <a:prstGeom prst="rect">
            <a:avLst/>
          </a:prstGeom>
        </p:spPr>
      </p:pic>
      <p:sp>
        <p:nvSpPr>
          <p:cNvPr id="2" name="Oval 1">
            <a:extLst>
              <a:ext uri="{FF2B5EF4-FFF2-40B4-BE49-F238E27FC236}">
                <a16:creationId xmlns:a16="http://schemas.microsoft.com/office/drawing/2014/main" id="{AE157C2D-4C5C-4B4D-94D2-0FB49F8DA4C2}"/>
              </a:ext>
            </a:extLst>
          </p:cNvPr>
          <p:cNvSpPr/>
          <p:nvPr/>
        </p:nvSpPr>
        <p:spPr>
          <a:xfrm rot="306073">
            <a:off x="4158741" y="835053"/>
            <a:ext cx="2879689" cy="73281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Oval 31">
            <a:extLst>
              <a:ext uri="{FF2B5EF4-FFF2-40B4-BE49-F238E27FC236}">
                <a16:creationId xmlns:a16="http://schemas.microsoft.com/office/drawing/2014/main" id="{EFA8F08C-F59E-43FC-8B9B-0A92F23251C0}"/>
              </a:ext>
            </a:extLst>
          </p:cNvPr>
          <p:cNvSpPr/>
          <p:nvPr/>
        </p:nvSpPr>
        <p:spPr>
          <a:xfrm>
            <a:off x="588742" y="805677"/>
            <a:ext cx="3865683" cy="732816"/>
          </a:xfrm>
          <a:prstGeom prst="ellipse">
            <a:avLst/>
          </a:prstGeom>
          <a:noFill/>
          <a:ln w="28575">
            <a:solidFill>
              <a:srgbClr val="DC5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Rectangle 33">
            <a:extLst>
              <a:ext uri="{FF2B5EF4-FFF2-40B4-BE49-F238E27FC236}">
                <a16:creationId xmlns:a16="http://schemas.microsoft.com/office/drawing/2014/main" id="{ACC3A492-1FCF-4E60-A936-6FED9F965E7D}"/>
              </a:ext>
            </a:extLst>
          </p:cNvPr>
          <p:cNvSpPr/>
          <p:nvPr/>
        </p:nvSpPr>
        <p:spPr>
          <a:xfrm>
            <a:off x="6813232" y="990430"/>
            <a:ext cx="1321196" cy="369332"/>
          </a:xfrm>
          <a:prstGeom prst="rect">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wrap="none">
            <a:spAutoFit/>
          </a:bodyPr>
          <a:lstStyle/>
          <a:p>
            <a:r>
              <a:rPr lang="en-US" dirty="0">
                <a:solidFill>
                  <a:schemeClr val="bg1"/>
                </a:solidFill>
              </a:rPr>
              <a:t>Thin sample</a:t>
            </a:r>
          </a:p>
        </p:txBody>
      </p:sp>
      <p:pic>
        <p:nvPicPr>
          <p:cNvPr id="42" name="Picture 41">
            <a:extLst>
              <a:ext uri="{FF2B5EF4-FFF2-40B4-BE49-F238E27FC236}">
                <a16:creationId xmlns:a16="http://schemas.microsoft.com/office/drawing/2014/main" id="{416A2070-9D83-4491-AC32-A50518228A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800" y="1666800"/>
            <a:ext cx="3141131" cy="2437467"/>
          </a:xfrm>
          <a:prstGeom prst="rect">
            <a:avLst/>
          </a:prstGeom>
        </p:spPr>
      </p:pic>
      <p:pic>
        <p:nvPicPr>
          <p:cNvPr id="44" name="Picture 43">
            <a:extLst>
              <a:ext uri="{FF2B5EF4-FFF2-40B4-BE49-F238E27FC236}">
                <a16:creationId xmlns:a16="http://schemas.microsoft.com/office/drawing/2014/main" id="{0ECB9135-B1FF-4DEB-9232-2952638856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8000" y="1666800"/>
            <a:ext cx="3141131" cy="2437467"/>
          </a:xfrm>
          <a:prstGeom prst="rect">
            <a:avLst/>
          </a:prstGeom>
        </p:spPr>
      </p:pic>
      <p:pic>
        <p:nvPicPr>
          <p:cNvPr id="46" name="Picture 45">
            <a:extLst>
              <a:ext uri="{FF2B5EF4-FFF2-40B4-BE49-F238E27FC236}">
                <a16:creationId xmlns:a16="http://schemas.microsoft.com/office/drawing/2014/main" id="{9645A13A-998A-4B4B-999C-E900159FBD2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76800" y="1666800"/>
            <a:ext cx="3113384" cy="2415936"/>
          </a:xfrm>
          <a:prstGeom prst="rect">
            <a:avLst/>
          </a:prstGeom>
        </p:spPr>
      </p:pic>
      <p:pic>
        <p:nvPicPr>
          <p:cNvPr id="48" name="Picture 47">
            <a:extLst>
              <a:ext uri="{FF2B5EF4-FFF2-40B4-BE49-F238E27FC236}">
                <a16:creationId xmlns:a16="http://schemas.microsoft.com/office/drawing/2014/main" id="{A3536C2A-406F-41FF-ABC7-1759B69D77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4800" y="4197600"/>
            <a:ext cx="3153809" cy="2437467"/>
          </a:xfrm>
          <a:prstGeom prst="rect">
            <a:avLst/>
          </a:prstGeom>
        </p:spPr>
      </p:pic>
      <p:pic>
        <p:nvPicPr>
          <p:cNvPr id="50" name="Picture 49">
            <a:extLst>
              <a:ext uri="{FF2B5EF4-FFF2-40B4-BE49-F238E27FC236}">
                <a16:creationId xmlns:a16="http://schemas.microsoft.com/office/drawing/2014/main" id="{4C67CC45-43BB-412B-83F2-1758A8A790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28000" y="4197600"/>
            <a:ext cx="3141131" cy="2437467"/>
          </a:xfrm>
          <a:prstGeom prst="rect">
            <a:avLst/>
          </a:prstGeom>
        </p:spPr>
      </p:pic>
      <p:pic>
        <p:nvPicPr>
          <p:cNvPr id="52" name="Picture 51">
            <a:extLst>
              <a:ext uri="{FF2B5EF4-FFF2-40B4-BE49-F238E27FC236}">
                <a16:creationId xmlns:a16="http://schemas.microsoft.com/office/drawing/2014/main" id="{314EA744-156A-4DE2-88AB-93304FB132F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6800" y="4197600"/>
            <a:ext cx="3141131" cy="2437467"/>
          </a:xfrm>
          <a:prstGeom prst="rect">
            <a:avLst/>
          </a:prstGeom>
        </p:spPr>
      </p:pic>
      <p:pic>
        <p:nvPicPr>
          <p:cNvPr id="54" name="Picture 53">
            <a:extLst>
              <a:ext uri="{FF2B5EF4-FFF2-40B4-BE49-F238E27FC236}">
                <a16:creationId xmlns:a16="http://schemas.microsoft.com/office/drawing/2014/main" id="{F5079E47-F4F2-47BF-9029-2C6E0D0489F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4800" y="1666800"/>
            <a:ext cx="3141131" cy="2437467"/>
          </a:xfrm>
          <a:prstGeom prst="rect">
            <a:avLst/>
          </a:prstGeom>
        </p:spPr>
      </p:pic>
      <p:pic>
        <p:nvPicPr>
          <p:cNvPr id="56" name="Picture 55">
            <a:extLst>
              <a:ext uri="{FF2B5EF4-FFF2-40B4-BE49-F238E27FC236}">
                <a16:creationId xmlns:a16="http://schemas.microsoft.com/office/drawing/2014/main" id="{2212D045-FD53-4A91-A9E0-DAB3FDA9661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28000" y="1666800"/>
            <a:ext cx="3141131" cy="2437467"/>
          </a:xfrm>
          <a:prstGeom prst="rect">
            <a:avLst/>
          </a:prstGeom>
        </p:spPr>
      </p:pic>
      <p:pic>
        <p:nvPicPr>
          <p:cNvPr id="58" name="Picture 57">
            <a:extLst>
              <a:ext uri="{FF2B5EF4-FFF2-40B4-BE49-F238E27FC236}">
                <a16:creationId xmlns:a16="http://schemas.microsoft.com/office/drawing/2014/main" id="{D34152E0-DEB8-438A-AF36-37FB3818EE8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76800" y="1666800"/>
            <a:ext cx="3141131" cy="2437467"/>
          </a:xfrm>
          <a:prstGeom prst="rect">
            <a:avLst/>
          </a:prstGeom>
        </p:spPr>
      </p:pic>
      <p:pic>
        <p:nvPicPr>
          <p:cNvPr id="60" name="Picture 59">
            <a:extLst>
              <a:ext uri="{FF2B5EF4-FFF2-40B4-BE49-F238E27FC236}">
                <a16:creationId xmlns:a16="http://schemas.microsoft.com/office/drawing/2014/main" id="{705685E0-70FD-409B-B359-31085C6F2EE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4800" y="4197600"/>
            <a:ext cx="3153809" cy="2437467"/>
          </a:xfrm>
          <a:prstGeom prst="rect">
            <a:avLst/>
          </a:prstGeom>
        </p:spPr>
      </p:pic>
      <p:pic>
        <p:nvPicPr>
          <p:cNvPr id="62" name="Picture 61">
            <a:extLst>
              <a:ext uri="{FF2B5EF4-FFF2-40B4-BE49-F238E27FC236}">
                <a16:creationId xmlns:a16="http://schemas.microsoft.com/office/drawing/2014/main" id="{913310A2-F7E5-4890-BDED-4DD08DBAAE6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28000" y="4197600"/>
            <a:ext cx="3141131" cy="2437467"/>
          </a:xfrm>
          <a:prstGeom prst="rect">
            <a:avLst/>
          </a:prstGeom>
        </p:spPr>
      </p:pic>
      <p:pic>
        <p:nvPicPr>
          <p:cNvPr id="64" name="Picture 63">
            <a:extLst>
              <a:ext uri="{FF2B5EF4-FFF2-40B4-BE49-F238E27FC236}">
                <a16:creationId xmlns:a16="http://schemas.microsoft.com/office/drawing/2014/main" id="{5B6C1A24-1CF8-4C4B-89E0-BF67D798A67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76800" y="4197600"/>
            <a:ext cx="3141131" cy="2437467"/>
          </a:xfrm>
          <a:prstGeom prst="rect">
            <a:avLst/>
          </a:prstGeom>
        </p:spPr>
      </p:pic>
      <p:pic>
        <p:nvPicPr>
          <p:cNvPr id="66" name="Picture 65">
            <a:extLst>
              <a:ext uri="{FF2B5EF4-FFF2-40B4-BE49-F238E27FC236}">
                <a16:creationId xmlns:a16="http://schemas.microsoft.com/office/drawing/2014/main" id="{80D3F6F0-1782-4CEA-BD0B-438437BF472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64800" y="1666800"/>
            <a:ext cx="3156979" cy="2437467"/>
          </a:xfrm>
          <a:prstGeom prst="rect">
            <a:avLst/>
          </a:prstGeom>
        </p:spPr>
      </p:pic>
      <p:pic>
        <p:nvPicPr>
          <p:cNvPr id="68" name="Picture 67">
            <a:extLst>
              <a:ext uri="{FF2B5EF4-FFF2-40B4-BE49-F238E27FC236}">
                <a16:creationId xmlns:a16="http://schemas.microsoft.com/office/drawing/2014/main" id="{C481671A-F37D-4F2C-A5DB-DE218E316B9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28000" y="1666800"/>
            <a:ext cx="3153809" cy="2437467"/>
          </a:xfrm>
          <a:prstGeom prst="rect">
            <a:avLst/>
          </a:prstGeom>
        </p:spPr>
      </p:pic>
      <p:pic>
        <p:nvPicPr>
          <p:cNvPr id="70" name="Picture 69">
            <a:extLst>
              <a:ext uri="{FF2B5EF4-FFF2-40B4-BE49-F238E27FC236}">
                <a16:creationId xmlns:a16="http://schemas.microsoft.com/office/drawing/2014/main" id="{1973F87E-2C43-406C-A055-7650E7BF5CF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876800" y="1666800"/>
            <a:ext cx="3150640" cy="2437467"/>
          </a:xfrm>
          <a:prstGeom prst="rect">
            <a:avLst/>
          </a:prstGeom>
        </p:spPr>
      </p:pic>
      <p:pic>
        <p:nvPicPr>
          <p:cNvPr id="72" name="Picture 71">
            <a:extLst>
              <a:ext uri="{FF2B5EF4-FFF2-40B4-BE49-F238E27FC236}">
                <a16:creationId xmlns:a16="http://schemas.microsoft.com/office/drawing/2014/main" id="{E9CA27C8-6253-4C7A-939A-20B4E9FD6D4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64800" y="4197600"/>
            <a:ext cx="3156979" cy="2437467"/>
          </a:xfrm>
          <a:prstGeom prst="rect">
            <a:avLst/>
          </a:prstGeom>
        </p:spPr>
      </p:pic>
      <p:pic>
        <p:nvPicPr>
          <p:cNvPr id="74" name="Picture 73">
            <a:extLst>
              <a:ext uri="{FF2B5EF4-FFF2-40B4-BE49-F238E27FC236}">
                <a16:creationId xmlns:a16="http://schemas.microsoft.com/office/drawing/2014/main" id="{78566858-C1F6-4A20-B83C-1623E955BC4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428000" y="4197600"/>
            <a:ext cx="3150640" cy="2437467"/>
          </a:xfrm>
          <a:prstGeom prst="rect">
            <a:avLst/>
          </a:prstGeom>
        </p:spPr>
      </p:pic>
      <p:pic>
        <p:nvPicPr>
          <p:cNvPr id="76" name="Picture 75">
            <a:extLst>
              <a:ext uri="{FF2B5EF4-FFF2-40B4-BE49-F238E27FC236}">
                <a16:creationId xmlns:a16="http://schemas.microsoft.com/office/drawing/2014/main" id="{406A5A1D-B303-49AE-9918-2CAD122DF11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876800" y="4197600"/>
            <a:ext cx="3153809" cy="2437467"/>
          </a:xfrm>
          <a:prstGeom prst="rect">
            <a:avLst/>
          </a:prstGeom>
        </p:spPr>
      </p:pic>
      <p:sp>
        <p:nvSpPr>
          <p:cNvPr id="33" name="Rectangle 32">
            <a:extLst>
              <a:ext uri="{FF2B5EF4-FFF2-40B4-BE49-F238E27FC236}">
                <a16:creationId xmlns:a16="http://schemas.microsoft.com/office/drawing/2014/main" id="{4B3F7542-E61B-4611-A92F-9E3E7CE9D7F4}"/>
              </a:ext>
            </a:extLst>
          </p:cNvPr>
          <p:cNvSpPr/>
          <p:nvPr/>
        </p:nvSpPr>
        <p:spPr>
          <a:xfrm>
            <a:off x="2116600" y="1349900"/>
            <a:ext cx="1749197"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dirty="0">
                <a:solidFill>
                  <a:schemeClr val="bg1"/>
                </a:solidFill>
              </a:rPr>
              <a:t>Thicker sample</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949AA88-B450-4F29-B3D2-3D923D2AA747}"/>
                  </a:ext>
                </a:extLst>
              </p:cNvPr>
              <p:cNvSpPr/>
              <p:nvPr/>
            </p:nvSpPr>
            <p:spPr>
              <a:xfrm rot="16200000">
                <a:off x="396428" y="2581422"/>
                <a:ext cx="7922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𝜌</m:t>
                      </m:r>
                      <m:d>
                        <m:dPr>
                          <m:ctrlPr>
                            <a:rPr lang="en-US" i="1">
                              <a:solidFill>
                                <a:schemeClr val="bg1"/>
                              </a:solidFill>
                              <a:latin typeface="Cambria Math" panose="02040503050406030204" pitchFamily="18" charset="0"/>
                            </a:rPr>
                          </m:ctrlPr>
                        </m:dPr>
                        <m:e>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𝜏</m:t>
                              </m:r>
                            </m:e>
                            <m:sub>
                              <m:r>
                                <a:rPr lang="en-US" b="0" i="1" smtClean="0">
                                  <a:solidFill>
                                    <a:schemeClr val="bg1"/>
                                  </a:solidFill>
                                  <a:latin typeface="Cambria Math" panose="02040503050406030204" pitchFamily="18" charset="0"/>
                                </a:rPr>
                                <m:t>𝑥</m:t>
                              </m:r>
                            </m:sub>
                          </m:sSub>
                        </m:e>
                      </m:d>
                    </m:oMath>
                  </m:oMathPara>
                </a14:m>
                <a:endParaRPr lang="en-IL" i="1" dirty="0"/>
              </a:p>
            </p:txBody>
          </p:sp>
        </mc:Choice>
        <mc:Fallback xmlns="">
          <p:sp>
            <p:nvSpPr>
              <p:cNvPr id="35" name="Rectangle 34">
                <a:extLst>
                  <a:ext uri="{FF2B5EF4-FFF2-40B4-BE49-F238E27FC236}">
                    <a16:creationId xmlns:a16="http://schemas.microsoft.com/office/drawing/2014/main" id="{8949AA88-B450-4F29-B3D2-3D923D2AA747}"/>
                  </a:ext>
                </a:extLst>
              </p:cNvPr>
              <p:cNvSpPr>
                <a:spLocks noRot="1" noChangeAspect="1" noMove="1" noResize="1" noEditPoints="1" noAdjustHandles="1" noChangeArrowheads="1" noChangeShapeType="1" noTextEdit="1"/>
              </p:cNvSpPr>
              <p:nvPr/>
            </p:nvSpPr>
            <p:spPr>
              <a:xfrm rot="16200000">
                <a:off x="396428" y="2581422"/>
                <a:ext cx="792268" cy="369332"/>
              </a:xfrm>
              <a:prstGeom prst="rect">
                <a:avLst/>
              </a:prstGeom>
              <a:blipFill>
                <a:blip r:embed="rId28"/>
                <a:stretch>
                  <a:fillRect r="-8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E6EE0D4A-C44B-40C8-A36B-807009FB17FF}"/>
                  </a:ext>
                </a:extLst>
              </p:cNvPr>
              <p:cNvSpPr/>
              <p:nvPr/>
            </p:nvSpPr>
            <p:spPr>
              <a:xfrm rot="16200000">
                <a:off x="3866808" y="2581422"/>
                <a:ext cx="7922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𝜌</m:t>
                      </m:r>
                      <m:d>
                        <m:dPr>
                          <m:ctrlPr>
                            <a:rPr lang="en-US" i="1">
                              <a:solidFill>
                                <a:schemeClr val="bg1"/>
                              </a:solidFill>
                              <a:latin typeface="Cambria Math" panose="02040503050406030204" pitchFamily="18" charset="0"/>
                            </a:rPr>
                          </m:ctrlPr>
                        </m:dPr>
                        <m:e>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𝜏</m:t>
                              </m:r>
                            </m:e>
                            <m:sub>
                              <m:r>
                                <a:rPr lang="en-US" b="0" i="1" smtClean="0">
                                  <a:solidFill>
                                    <a:schemeClr val="bg1"/>
                                  </a:solidFill>
                                  <a:latin typeface="Cambria Math" panose="02040503050406030204" pitchFamily="18" charset="0"/>
                                </a:rPr>
                                <m:t>𝑥</m:t>
                              </m:r>
                            </m:sub>
                          </m:sSub>
                        </m:e>
                      </m:d>
                    </m:oMath>
                  </m:oMathPara>
                </a14:m>
                <a:endParaRPr lang="en-IL" i="1" dirty="0"/>
              </a:p>
            </p:txBody>
          </p:sp>
        </mc:Choice>
        <mc:Fallback xmlns="">
          <p:sp>
            <p:nvSpPr>
              <p:cNvPr id="36" name="Rectangle 35">
                <a:extLst>
                  <a:ext uri="{FF2B5EF4-FFF2-40B4-BE49-F238E27FC236}">
                    <a16:creationId xmlns:a16="http://schemas.microsoft.com/office/drawing/2014/main" id="{E6EE0D4A-C44B-40C8-A36B-807009FB17FF}"/>
                  </a:ext>
                </a:extLst>
              </p:cNvPr>
              <p:cNvSpPr>
                <a:spLocks noRot="1" noChangeAspect="1" noMove="1" noResize="1" noEditPoints="1" noAdjustHandles="1" noChangeArrowheads="1" noChangeShapeType="1" noTextEdit="1"/>
              </p:cNvSpPr>
              <p:nvPr/>
            </p:nvSpPr>
            <p:spPr>
              <a:xfrm rot="16200000">
                <a:off x="3866808" y="2581422"/>
                <a:ext cx="792268" cy="369332"/>
              </a:xfrm>
              <a:prstGeom prst="rect">
                <a:avLst/>
              </a:prstGeom>
              <a:blipFill>
                <a:blip r:embed="rId29"/>
                <a:stretch>
                  <a:fillRect r="-819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80D94DDF-68B5-4CD8-882A-26394240A15D}"/>
                  </a:ext>
                </a:extLst>
              </p:cNvPr>
              <p:cNvSpPr/>
              <p:nvPr/>
            </p:nvSpPr>
            <p:spPr>
              <a:xfrm rot="16200000">
                <a:off x="7303375" y="2572599"/>
                <a:ext cx="77462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𝜌</m:t>
                      </m:r>
                      <m:d>
                        <m:dPr>
                          <m:ctrlPr>
                            <a:rPr lang="en-US" i="1">
                              <a:solidFill>
                                <a:schemeClr val="bg1"/>
                              </a:solidFill>
                              <a:latin typeface="Cambria Math" panose="02040503050406030204" pitchFamily="18" charset="0"/>
                            </a:rPr>
                          </m:ctrlPr>
                        </m:dPr>
                        <m:e>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𝜏</m:t>
                              </m:r>
                            </m:e>
                            <m:sub>
                              <m:r>
                                <a:rPr lang="en-US" b="0" i="1" smtClean="0">
                                  <a:solidFill>
                                    <a:schemeClr val="bg1"/>
                                  </a:solidFill>
                                  <a:latin typeface="Cambria Math" panose="02040503050406030204" pitchFamily="18" charset="0"/>
                                </a:rPr>
                                <m:t>𝑥</m:t>
                              </m:r>
                            </m:sub>
                          </m:sSub>
                        </m:e>
                      </m:d>
                    </m:oMath>
                  </m:oMathPara>
                </a14:m>
                <a:endParaRPr lang="en-IL" i="1" dirty="0"/>
              </a:p>
            </p:txBody>
          </p:sp>
        </mc:Choice>
        <mc:Fallback xmlns="">
          <p:sp>
            <p:nvSpPr>
              <p:cNvPr id="37" name="Rectangle 36">
                <a:extLst>
                  <a:ext uri="{FF2B5EF4-FFF2-40B4-BE49-F238E27FC236}">
                    <a16:creationId xmlns:a16="http://schemas.microsoft.com/office/drawing/2014/main" id="{80D94DDF-68B5-4CD8-882A-26394240A15D}"/>
                  </a:ext>
                </a:extLst>
              </p:cNvPr>
              <p:cNvSpPr>
                <a:spLocks noRot="1" noChangeAspect="1" noMove="1" noResize="1" noEditPoints="1" noAdjustHandles="1" noChangeArrowheads="1" noChangeShapeType="1" noTextEdit="1"/>
              </p:cNvSpPr>
              <p:nvPr/>
            </p:nvSpPr>
            <p:spPr>
              <a:xfrm rot="16200000">
                <a:off x="7303375" y="2572599"/>
                <a:ext cx="774622" cy="369332"/>
              </a:xfrm>
              <a:prstGeom prst="rect">
                <a:avLst/>
              </a:prstGeom>
              <a:blipFill>
                <a:blip r:embed="rId30"/>
                <a:stretch>
                  <a:fillRect r="-819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B565785-4ED7-4A3E-9D9D-395747514574}"/>
                  </a:ext>
                </a:extLst>
              </p:cNvPr>
              <p:cNvSpPr/>
              <p:nvPr/>
            </p:nvSpPr>
            <p:spPr>
              <a:xfrm rot="16200000">
                <a:off x="396428" y="5261843"/>
                <a:ext cx="7922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𝜌</m:t>
                      </m:r>
                      <m:d>
                        <m:dPr>
                          <m:ctrlPr>
                            <a:rPr lang="en-US" i="1">
                              <a:solidFill>
                                <a:schemeClr val="bg1"/>
                              </a:solidFill>
                              <a:latin typeface="Cambria Math" panose="02040503050406030204" pitchFamily="18" charset="0"/>
                            </a:rPr>
                          </m:ctrlPr>
                        </m:dPr>
                        <m:e>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𝜏</m:t>
                              </m:r>
                            </m:e>
                            <m:sub>
                              <m:r>
                                <a:rPr lang="en-US" b="0" i="1" smtClean="0">
                                  <a:solidFill>
                                    <a:schemeClr val="bg1"/>
                                  </a:solidFill>
                                  <a:latin typeface="Cambria Math" panose="02040503050406030204" pitchFamily="18" charset="0"/>
                                </a:rPr>
                                <m:t>𝑥</m:t>
                              </m:r>
                            </m:sub>
                          </m:sSub>
                        </m:e>
                      </m:d>
                    </m:oMath>
                  </m:oMathPara>
                </a14:m>
                <a:endParaRPr lang="en-IL" i="1" dirty="0"/>
              </a:p>
            </p:txBody>
          </p:sp>
        </mc:Choice>
        <mc:Fallback xmlns="">
          <p:sp>
            <p:nvSpPr>
              <p:cNvPr id="38" name="Rectangle 37">
                <a:extLst>
                  <a:ext uri="{FF2B5EF4-FFF2-40B4-BE49-F238E27FC236}">
                    <a16:creationId xmlns:a16="http://schemas.microsoft.com/office/drawing/2014/main" id="{CB565785-4ED7-4A3E-9D9D-395747514574}"/>
                  </a:ext>
                </a:extLst>
              </p:cNvPr>
              <p:cNvSpPr>
                <a:spLocks noRot="1" noChangeAspect="1" noMove="1" noResize="1" noEditPoints="1" noAdjustHandles="1" noChangeArrowheads="1" noChangeShapeType="1" noTextEdit="1"/>
              </p:cNvSpPr>
              <p:nvPr/>
            </p:nvSpPr>
            <p:spPr>
              <a:xfrm rot="16200000">
                <a:off x="396428" y="5261843"/>
                <a:ext cx="792268" cy="369332"/>
              </a:xfrm>
              <a:prstGeom prst="rect">
                <a:avLst/>
              </a:prstGeom>
              <a:blipFill>
                <a:blip r:embed="rId31"/>
                <a:stretch>
                  <a:fillRect r="-8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37C55E3B-1B3F-474C-ADB3-1663D821CA6D}"/>
                  </a:ext>
                </a:extLst>
              </p:cNvPr>
              <p:cNvSpPr/>
              <p:nvPr/>
            </p:nvSpPr>
            <p:spPr>
              <a:xfrm rot="16200000">
                <a:off x="3852089" y="5261843"/>
                <a:ext cx="7922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𝜌</m:t>
                      </m:r>
                      <m:d>
                        <m:dPr>
                          <m:ctrlPr>
                            <a:rPr lang="en-US" i="1">
                              <a:solidFill>
                                <a:schemeClr val="bg1"/>
                              </a:solidFill>
                              <a:latin typeface="Cambria Math" panose="02040503050406030204" pitchFamily="18" charset="0"/>
                            </a:rPr>
                          </m:ctrlPr>
                        </m:dPr>
                        <m:e>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𝜏</m:t>
                              </m:r>
                            </m:e>
                            <m:sub>
                              <m:r>
                                <a:rPr lang="en-US" b="0" i="1" smtClean="0">
                                  <a:solidFill>
                                    <a:schemeClr val="bg1"/>
                                  </a:solidFill>
                                  <a:latin typeface="Cambria Math" panose="02040503050406030204" pitchFamily="18" charset="0"/>
                                </a:rPr>
                                <m:t>𝑥</m:t>
                              </m:r>
                            </m:sub>
                          </m:sSub>
                        </m:e>
                      </m:d>
                    </m:oMath>
                  </m:oMathPara>
                </a14:m>
                <a:endParaRPr lang="en-IL" i="1" dirty="0"/>
              </a:p>
            </p:txBody>
          </p:sp>
        </mc:Choice>
        <mc:Fallback xmlns="">
          <p:sp>
            <p:nvSpPr>
              <p:cNvPr id="39" name="Rectangle 38">
                <a:extLst>
                  <a:ext uri="{FF2B5EF4-FFF2-40B4-BE49-F238E27FC236}">
                    <a16:creationId xmlns:a16="http://schemas.microsoft.com/office/drawing/2014/main" id="{37C55E3B-1B3F-474C-ADB3-1663D821CA6D}"/>
                  </a:ext>
                </a:extLst>
              </p:cNvPr>
              <p:cNvSpPr>
                <a:spLocks noRot="1" noChangeAspect="1" noMove="1" noResize="1" noEditPoints="1" noAdjustHandles="1" noChangeArrowheads="1" noChangeShapeType="1" noTextEdit="1"/>
              </p:cNvSpPr>
              <p:nvPr/>
            </p:nvSpPr>
            <p:spPr>
              <a:xfrm rot="16200000">
                <a:off x="3852089" y="5261843"/>
                <a:ext cx="792268" cy="369332"/>
              </a:xfrm>
              <a:prstGeom prst="rect">
                <a:avLst/>
              </a:prstGeom>
              <a:blipFill>
                <a:blip r:embed="rId32"/>
                <a:stretch>
                  <a:fillRect r="-8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60A948A6-82D9-4340-BAC0-E978BA22A2C4}"/>
                  </a:ext>
                </a:extLst>
              </p:cNvPr>
              <p:cNvSpPr/>
              <p:nvPr/>
            </p:nvSpPr>
            <p:spPr>
              <a:xfrm rot="16200000">
                <a:off x="7304061" y="5261842"/>
                <a:ext cx="7922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𝜌</m:t>
                      </m:r>
                      <m:d>
                        <m:dPr>
                          <m:ctrlPr>
                            <a:rPr lang="en-US" i="1">
                              <a:solidFill>
                                <a:schemeClr val="bg1"/>
                              </a:solidFill>
                              <a:latin typeface="Cambria Math" panose="02040503050406030204" pitchFamily="18" charset="0"/>
                            </a:rPr>
                          </m:ctrlPr>
                        </m:dPr>
                        <m:e>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𝜏</m:t>
                              </m:r>
                            </m:e>
                            <m:sub>
                              <m:r>
                                <a:rPr lang="en-US" b="0" i="1" smtClean="0">
                                  <a:solidFill>
                                    <a:schemeClr val="bg1"/>
                                  </a:solidFill>
                                  <a:latin typeface="Cambria Math" panose="02040503050406030204" pitchFamily="18" charset="0"/>
                                </a:rPr>
                                <m:t>𝑥</m:t>
                              </m:r>
                            </m:sub>
                          </m:sSub>
                        </m:e>
                      </m:d>
                    </m:oMath>
                  </m:oMathPara>
                </a14:m>
                <a:endParaRPr lang="en-IL" i="1" dirty="0"/>
              </a:p>
            </p:txBody>
          </p:sp>
        </mc:Choice>
        <mc:Fallback xmlns="">
          <p:sp>
            <p:nvSpPr>
              <p:cNvPr id="40" name="Rectangle 39">
                <a:extLst>
                  <a:ext uri="{FF2B5EF4-FFF2-40B4-BE49-F238E27FC236}">
                    <a16:creationId xmlns:a16="http://schemas.microsoft.com/office/drawing/2014/main" id="{60A948A6-82D9-4340-BAC0-E978BA22A2C4}"/>
                  </a:ext>
                </a:extLst>
              </p:cNvPr>
              <p:cNvSpPr>
                <a:spLocks noRot="1" noChangeAspect="1" noMove="1" noResize="1" noEditPoints="1" noAdjustHandles="1" noChangeArrowheads="1" noChangeShapeType="1" noTextEdit="1"/>
              </p:cNvSpPr>
              <p:nvPr/>
            </p:nvSpPr>
            <p:spPr>
              <a:xfrm rot="16200000">
                <a:off x="7304061" y="5261842"/>
                <a:ext cx="792268" cy="369332"/>
              </a:xfrm>
              <a:prstGeom prst="rect">
                <a:avLst/>
              </a:prstGeom>
              <a:blipFill>
                <a:blip r:embed="rId33"/>
                <a:stretch>
                  <a:fillRect r="-8333"/>
                </a:stretch>
              </a:blipFill>
            </p:spPr>
            <p:txBody>
              <a:bodyPr/>
              <a:lstStyle/>
              <a:p>
                <a:r>
                  <a:rPr lang="en-IL">
                    <a:noFill/>
                  </a:rPr>
                  <a:t> </a:t>
                </a:r>
              </a:p>
            </p:txBody>
          </p:sp>
        </mc:Fallback>
      </mc:AlternateContent>
    </p:spTree>
    <p:extLst>
      <p:ext uri="{BB962C8B-B14F-4D97-AF65-F5344CB8AC3E}">
        <p14:creationId xmlns:p14="http://schemas.microsoft.com/office/powerpoint/2010/main" val="40729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heel(1)">
                                      <p:cBhvr>
                                        <p:cTn id="14" dur="1000"/>
                                        <p:tgtEl>
                                          <p:spTgt spid="32"/>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P spid="34"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8182CE1-0B54-4E41-8B66-37ADAAF82F8B}"/>
                  </a:ext>
                </a:extLst>
              </p:cNvPr>
              <p:cNvSpPr txBox="1"/>
              <p:nvPr/>
            </p:nvSpPr>
            <p:spPr>
              <a:xfrm>
                <a:off x="513935" y="1351508"/>
                <a:ext cx="11023600" cy="453681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b="1" dirty="0">
                    <a:solidFill>
                      <a:schemeClr val="bg1"/>
                    </a:solidFill>
                  </a:rPr>
                  <a:t>Applies only to viscous and solid materials</a:t>
                </a:r>
              </a:p>
              <a:p>
                <a:pPr marL="342900" indent="-342900">
                  <a:lnSpc>
                    <a:spcPct val="150000"/>
                  </a:lnSpc>
                  <a:buFont typeface="Arial" panose="020B0604020202020204" pitchFamily="34" charset="0"/>
                  <a:buChar char="•"/>
                </a:pPr>
                <a:endParaRPr lang="en-US" sz="2800" b="1" dirty="0">
                  <a:solidFill>
                    <a:schemeClr val="bg1"/>
                  </a:solidFill>
                </a:endParaRPr>
              </a:p>
              <a:p>
                <a:pPr marL="342900" indent="-342900">
                  <a:lnSpc>
                    <a:spcPct val="150000"/>
                  </a:lnSpc>
                  <a:buFont typeface="Arial" panose="020B0604020202020204" pitchFamily="34" charset="0"/>
                  <a:buChar char="•"/>
                </a:pPr>
                <a:r>
                  <a:rPr lang="en-US" sz="2800" b="1" dirty="0">
                    <a:solidFill>
                      <a:schemeClr val="bg1"/>
                    </a:solidFill>
                  </a:rPr>
                  <a:t>Limited angular range</a:t>
                </a:r>
              </a:p>
              <a:p>
                <a:pPr marL="342900" indent="-342900">
                  <a:lnSpc>
                    <a:spcPct val="150000"/>
                  </a:lnSpc>
                  <a:buFont typeface="Arial" panose="020B0604020202020204" pitchFamily="34" charset="0"/>
                  <a:buChar char="•"/>
                </a:pPr>
                <a:endParaRPr lang="en-US" sz="2800" b="1" dirty="0">
                  <a:solidFill>
                    <a:schemeClr val="bg1"/>
                  </a:solidFill>
                </a:endParaRPr>
              </a:p>
              <a:p>
                <a:pPr marL="342900" indent="-342900">
                  <a:lnSpc>
                    <a:spcPct val="150000"/>
                  </a:lnSpc>
                  <a:buFont typeface="Arial" panose="020B0604020202020204" pitchFamily="34" charset="0"/>
                  <a:buChar char="•"/>
                </a:pPr>
                <a:r>
                  <a:rPr lang="en-US" sz="2800" b="1" dirty="0">
                    <a:solidFill>
                      <a:schemeClr val="bg1"/>
                    </a:solidFill>
                  </a:rPr>
                  <a:t>Applies only to modest optical depth</a:t>
                </a:r>
              </a:p>
              <a:p>
                <a:pPr marL="342900" indent="-342900">
                  <a:lnSpc>
                    <a:spcPct val="150000"/>
                  </a:lnSpc>
                  <a:buFont typeface="Arial" panose="020B0604020202020204" pitchFamily="34" charset="0"/>
                  <a:buChar char="•"/>
                </a:pPr>
                <a:endParaRPr lang="en-US" sz="2800" b="1" dirty="0">
                  <a:solidFill>
                    <a:schemeClr val="bg1"/>
                  </a:solidFill>
                </a:endParaRPr>
              </a:p>
              <a:p>
                <a:pPr marL="342900" indent="-342900">
                  <a:lnSpc>
                    <a:spcPct val="150000"/>
                  </a:lnSpc>
                  <a:buFont typeface="Arial" panose="020B0604020202020204" pitchFamily="34" charset="0"/>
                  <a:buChar char="•"/>
                </a:pPr>
                <a:r>
                  <a:rPr lang="en-US" sz="2800" b="1" dirty="0">
                    <a:solidFill>
                      <a:schemeClr val="bg1"/>
                    </a:solidFill>
                  </a:rPr>
                  <a:t>Extracts phase function </a:t>
                </a:r>
                <a14:m>
                  <m:oMath xmlns:m="http://schemas.openxmlformats.org/officeDocument/2006/math">
                    <m:r>
                      <a:rPr lang="en-US" sz="2800" b="1" i="1" smtClean="0">
                        <a:solidFill>
                          <a:schemeClr val="bg1"/>
                        </a:solidFill>
                        <a:latin typeface="Cambria Math" panose="02040503050406030204" pitchFamily="18" charset="0"/>
                      </a:rPr>
                      <m:t>𝝆</m:t>
                    </m:r>
                    <m:r>
                      <a:rPr lang="en-US" sz="2800" b="1" i="1" smtClean="0">
                        <a:solidFill>
                          <a:schemeClr val="bg1"/>
                        </a:solidFill>
                        <a:latin typeface="Cambria Math" panose="02040503050406030204" pitchFamily="18" charset="0"/>
                      </a:rPr>
                      <m:t>(</m:t>
                    </m:r>
                    <m:r>
                      <a:rPr lang="en-US" sz="2800" b="1" i="1" smtClean="0">
                        <a:solidFill>
                          <a:schemeClr val="bg1"/>
                        </a:solidFill>
                        <a:latin typeface="Cambria Math" panose="02040503050406030204" pitchFamily="18" charset="0"/>
                      </a:rPr>
                      <m:t>𝝉</m:t>
                    </m:r>
                    <m:r>
                      <a:rPr lang="en-US" sz="2800" b="1" i="1" smtClean="0">
                        <a:solidFill>
                          <a:schemeClr val="bg1"/>
                        </a:solidFill>
                        <a:latin typeface="Cambria Math" panose="02040503050406030204" pitchFamily="18" charset="0"/>
                      </a:rPr>
                      <m:t>)</m:t>
                    </m:r>
                  </m:oMath>
                </a14:m>
                <a:r>
                  <a:rPr lang="en-US" sz="2800" b="1" dirty="0">
                    <a:solidFill>
                      <a:schemeClr val="bg1"/>
                    </a:solidFill>
                  </a:rPr>
                  <a:t> but not </a:t>
                </a:r>
                <a14:m>
                  <m:oMath xmlns:m="http://schemas.openxmlformats.org/officeDocument/2006/math">
                    <m:sSub>
                      <m:sSubPr>
                        <m:ctrlPr>
                          <a:rPr lang="he-IL" sz="2800" b="1" i="1" dirty="0" smtClean="0">
                            <a:solidFill>
                              <a:schemeClr val="bg1"/>
                            </a:solidFill>
                            <a:latin typeface="Cambria Math" panose="02040503050406030204" pitchFamily="18" charset="0"/>
                          </a:rPr>
                        </m:ctrlPr>
                      </m:sSubPr>
                      <m:e>
                        <m:r>
                          <a:rPr lang="he-IL" sz="2800" b="1" i="1" dirty="0" smtClean="0">
                            <a:solidFill>
                              <a:schemeClr val="bg1"/>
                            </a:solidFill>
                            <a:latin typeface="Cambria Math" panose="02040503050406030204" pitchFamily="18" charset="0"/>
                          </a:rPr>
                          <m:t>𝝈</m:t>
                        </m:r>
                      </m:e>
                      <m:sub>
                        <m:r>
                          <a:rPr lang="en-US" sz="2800" b="1" i="1" dirty="0" smtClean="0">
                            <a:solidFill>
                              <a:schemeClr val="bg1"/>
                            </a:solidFill>
                            <a:latin typeface="Cambria Math" panose="02040503050406030204" pitchFamily="18" charset="0"/>
                          </a:rPr>
                          <m:t>𝒕</m:t>
                        </m:r>
                      </m:sub>
                    </m:sSub>
                    <m:r>
                      <a:rPr lang="en-US" sz="2800" b="1" i="1" dirty="0" smtClean="0">
                        <a:solidFill>
                          <a:schemeClr val="bg1"/>
                        </a:solidFill>
                        <a:latin typeface="Cambria Math" panose="02040503050406030204" pitchFamily="18" charset="0"/>
                      </a:rPr>
                      <m:t>,</m:t>
                    </m:r>
                    <m:sSub>
                      <m:sSubPr>
                        <m:ctrlPr>
                          <a:rPr lang="en-US" sz="2800" b="1" i="1" dirty="0" smtClean="0">
                            <a:solidFill>
                              <a:schemeClr val="bg1"/>
                            </a:solidFill>
                            <a:latin typeface="Cambria Math" panose="02040503050406030204" pitchFamily="18" charset="0"/>
                          </a:rPr>
                        </m:ctrlPr>
                      </m:sSubPr>
                      <m:e>
                        <m:r>
                          <a:rPr lang="en-US" sz="2800" b="1" i="1" dirty="0" smtClean="0">
                            <a:solidFill>
                              <a:schemeClr val="bg1"/>
                            </a:solidFill>
                            <a:latin typeface="Cambria Math" panose="02040503050406030204" pitchFamily="18" charset="0"/>
                          </a:rPr>
                          <m:t>𝝈</m:t>
                        </m:r>
                      </m:e>
                      <m:sub>
                        <m:r>
                          <a:rPr lang="en-US" sz="2800" b="1" i="1" dirty="0" smtClean="0">
                            <a:solidFill>
                              <a:schemeClr val="bg1"/>
                            </a:solidFill>
                            <a:latin typeface="Cambria Math" panose="02040503050406030204" pitchFamily="18" charset="0"/>
                          </a:rPr>
                          <m:t>𝒂</m:t>
                        </m:r>
                      </m:sub>
                    </m:sSub>
                  </m:oMath>
                </a14:m>
                <a:endParaRPr lang="en-US" sz="2800" b="1" dirty="0">
                  <a:solidFill>
                    <a:schemeClr val="bg1"/>
                  </a:solidFill>
                </a:endParaRPr>
              </a:p>
            </p:txBody>
          </p:sp>
        </mc:Choice>
        <mc:Fallback xmlns="">
          <p:sp>
            <p:nvSpPr>
              <p:cNvPr id="2" name="TextBox 1">
                <a:extLst>
                  <a:ext uri="{FF2B5EF4-FFF2-40B4-BE49-F238E27FC236}">
                    <a16:creationId xmlns:a16="http://schemas.microsoft.com/office/drawing/2014/main" id="{58182CE1-0B54-4E41-8B66-37ADAAF82F8B}"/>
                  </a:ext>
                </a:extLst>
              </p:cNvPr>
              <p:cNvSpPr txBox="1">
                <a:spLocks noRot="1" noChangeAspect="1" noMove="1" noResize="1" noEditPoints="1" noAdjustHandles="1" noChangeArrowheads="1" noChangeShapeType="1" noTextEdit="1"/>
              </p:cNvSpPr>
              <p:nvPr/>
            </p:nvSpPr>
            <p:spPr>
              <a:xfrm>
                <a:off x="513935" y="1351508"/>
                <a:ext cx="11023600" cy="4536819"/>
              </a:xfrm>
              <a:prstGeom prst="rect">
                <a:avLst/>
              </a:prstGeom>
              <a:blipFill>
                <a:blip r:embed="rId3"/>
                <a:stretch>
                  <a:fillRect l="-995" b="-282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B321232-C2C6-4AF7-8026-7D1EE1FB538C}"/>
              </a:ext>
            </a:extLst>
          </p:cNvPr>
          <p:cNvSpPr>
            <a:spLocks noGrp="1"/>
          </p:cNvSpPr>
          <p:nvPr>
            <p:ph type="sldNum" sz="quarter" idx="11"/>
          </p:nvPr>
        </p:nvSpPr>
        <p:spPr/>
        <p:txBody>
          <a:bodyPr/>
          <a:lstStyle/>
          <a:p>
            <a:fld id="{21486E46-8155-4659-B003-5F764003AB30}" type="slidenum">
              <a:rPr lang="he-IL" smtClean="0"/>
              <a:t>19</a:t>
            </a:fld>
            <a:endParaRPr lang="he-IL"/>
          </a:p>
        </p:txBody>
      </p:sp>
      <p:sp>
        <p:nvSpPr>
          <p:cNvPr id="4" name="Title 1">
            <a:extLst>
              <a:ext uri="{FF2B5EF4-FFF2-40B4-BE49-F238E27FC236}">
                <a16:creationId xmlns:a16="http://schemas.microsoft.com/office/drawing/2014/main" id="{3FA319C6-DF18-42DB-B806-9C0E40624C7D}"/>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FFC000"/>
                </a:solidFill>
              </a:rPr>
              <a:t>Limitations</a:t>
            </a:r>
          </a:p>
        </p:txBody>
      </p:sp>
      <p:sp>
        <p:nvSpPr>
          <p:cNvPr id="5" name="Rectangle 4">
            <a:extLst>
              <a:ext uri="{FF2B5EF4-FFF2-40B4-BE49-F238E27FC236}">
                <a16:creationId xmlns:a16="http://schemas.microsoft.com/office/drawing/2014/main" id="{44A473F1-AC70-4EBC-B0C1-3513799AFCF2}"/>
              </a:ext>
            </a:extLst>
          </p:cNvPr>
          <p:cNvSpPr/>
          <p:nvPr/>
        </p:nvSpPr>
        <p:spPr>
          <a:xfrm>
            <a:off x="1676176" y="4714136"/>
            <a:ext cx="184730" cy="338554"/>
          </a:xfrm>
          <a:prstGeom prst="rect">
            <a:avLst/>
          </a:prstGeom>
        </p:spPr>
        <p:txBody>
          <a:bodyPr wrap="none">
            <a:spAutoFit/>
          </a:bodyPr>
          <a:lstStyle/>
          <a:p>
            <a:pPr algn="ctr"/>
            <a:endParaRPr lang="en-US" sz="1600" dirty="0"/>
          </a:p>
        </p:txBody>
      </p:sp>
      <p:grpSp>
        <p:nvGrpSpPr>
          <p:cNvPr id="6" name="Group 5">
            <a:extLst>
              <a:ext uri="{FF2B5EF4-FFF2-40B4-BE49-F238E27FC236}">
                <a16:creationId xmlns:a16="http://schemas.microsoft.com/office/drawing/2014/main" id="{799AEC1C-CFAE-4440-AFCC-15060F301C3C}"/>
              </a:ext>
            </a:extLst>
          </p:cNvPr>
          <p:cNvGrpSpPr/>
          <p:nvPr/>
        </p:nvGrpSpPr>
        <p:grpSpPr>
          <a:xfrm>
            <a:off x="8656137" y="822373"/>
            <a:ext cx="1406689" cy="1224996"/>
            <a:chOff x="25661181" y="12023610"/>
            <a:chExt cx="3856482" cy="3665999"/>
          </a:xfrm>
        </p:grpSpPr>
        <p:pic>
          <p:nvPicPr>
            <p:cNvPr id="7" name="Picture 6" descr="A picture containing tableware, bottle&#10;&#10;Description automatically generated">
              <a:extLst>
                <a:ext uri="{FF2B5EF4-FFF2-40B4-BE49-F238E27FC236}">
                  <a16:creationId xmlns:a16="http://schemas.microsoft.com/office/drawing/2014/main" id="{DADD2367-FC3F-40A2-ABF4-1BC3911450B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8097"/>
            <a:stretch/>
          </p:blipFill>
          <p:spPr>
            <a:xfrm>
              <a:off x="25890857" y="12023610"/>
              <a:ext cx="1840544" cy="3377521"/>
            </a:xfrm>
            <a:prstGeom prst="rect">
              <a:avLst/>
            </a:prstGeom>
          </p:spPr>
        </p:pic>
        <p:pic>
          <p:nvPicPr>
            <p:cNvPr id="8" name="Picture 7" descr="A picture containing cup&#10;&#10;Description automatically generated">
              <a:extLst>
                <a:ext uri="{FF2B5EF4-FFF2-40B4-BE49-F238E27FC236}">
                  <a16:creationId xmlns:a16="http://schemas.microsoft.com/office/drawing/2014/main" id="{C57BFF64-5800-498B-91D5-3EA595D9605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7045126" y="13267531"/>
              <a:ext cx="2472537" cy="1565368"/>
            </a:xfrm>
            <a:prstGeom prst="rect">
              <a:avLst/>
            </a:prstGeom>
          </p:spPr>
        </p:pic>
        <p:pic>
          <p:nvPicPr>
            <p:cNvPr id="9" name="Picture 8" descr="A picture containing light&#10;&#10;Description automatically generated">
              <a:extLst>
                <a:ext uri="{FF2B5EF4-FFF2-40B4-BE49-F238E27FC236}">
                  <a16:creationId xmlns:a16="http://schemas.microsoft.com/office/drawing/2014/main" id="{6FAE6787-A104-4250-A689-F1CF30268F85}"/>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5661181" y="14105731"/>
              <a:ext cx="3167756" cy="1583878"/>
            </a:xfrm>
            <a:prstGeom prst="rect">
              <a:avLst/>
            </a:prstGeom>
          </p:spPr>
        </p:pic>
      </p:grpSp>
      <p:grpSp>
        <p:nvGrpSpPr>
          <p:cNvPr id="46" name="Group 45">
            <a:extLst>
              <a:ext uri="{FF2B5EF4-FFF2-40B4-BE49-F238E27FC236}">
                <a16:creationId xmlns:a16="http://schemas.microsoft.com/office/drawing/2014/main" id="{2CB9E063-D21C-4480-B76F-D73D8D4C95F8}"/>
              </a:ext>
            </a:extLst>
          </p:cNvPr>
          <p:cNvGrpSpPr/>
          <p:nvPr/>
        </p:nvGrpSpPr>
        <p:grpSpPr>
          <a:xfrm>
            <a:off x="8232957" y="3690527"/>
            <a:ext cx="1000915" cy="1613449"/>
            <a:chOff x="6929042" y="4534473"/>
            <a:chExt cx="1000915" cy="1542588"/>
          </a:xfrm>
        </p:grpSpPr>
        <p:grpSp>
          <p:nvGrpSpPr>
            <p:cNvPr id="15" name="Group 14">
              <a:extLst>
                <a:ext uri="{FF2B5EF4-FFF2-40B4-BE49-F238E27FC236}">
                  <a16:creationId xmlns:a16="http://schemas.microsoft.com/office/drawing/2014/main" id="{D2585FAD-B717-4A97-ACFB-FFDB081AC77E}"/>
                </a:ext>
              </a:extLst>
            </p:cNvPr>
            <p:cNvGrpSpPr/>
            <p:nvPr/>
          </p:nvGrpSpPr>
          <p:grpSpPr>
            <a:xfrm>
              <a:off x="7118738" y="4534473"/>
              <a:ext cx="603352" cy="1204898"/>
              <a:chOff x="6598276" y="2444775"/>
              <a:chExt cx="1343152" cy="2949888"/>
            </a:xfrm>
          </p:grpSpPr>
          <p:sp>
            <p:nvSpPr>
              <p:cNvPr id="16" name="Cube 15">
                <a:extLst>
                  <a:ext uri="{FF2B5EF4-FFF2-40B4-BE49-F238E27FC236}">
                    <a16:creationId xmlns:a16="http://schemas.microsoft.com/office/drawing/2014/main" id="{3A6DD839-48F6-4704-A428-6C382A0E6C28}"/>
                  </a:ext>
                </a:extLst>
              </p:cNvPr>
              <p:cNvSpPr/>
              <p:nvPr/>
            </p:nvSpPr>
            <p:spPr>
              <a:xfrm>
                <a:off x="6598276" y="2444775"/>
                <a:ext cx="1343152" cy="2949888"/>
              </a:xfrm>
              <a:prstGeom prst="cube">
                <a:avLst>
                  <a:gd name="adj" fmla="val 25301"/>
                </a:avLst>
              </a:prstGeom>
              <a:solidFill>
                <a:schemeClr val="bg1">
                  <a:lumMod val="75000"/>
                  <a:alpha val="57000"/>
                </a:schemeClr>
              </a:solidFill>
              <a:ln>
                <a:noFill/>
              </a:ln>
              <a:scene3d>
                <a:camera prst="orthographicFront">
                  <a:rot lat="0" lon="2099999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p>
            </p:txBody>
          </p:sp>
          <p:grpSp>
            <p:nvGrpSpPr>
              <p:cNvPr id="17" name="Group 16">
                <a:extLst>
                  <a:ext uri="{FF2B5EF4-FFF2-40B4-BE49-F238E27FC236}">
                    <a16:creationId xmlns:a16="http://schemas.microsoft.com/office/drawing/2014/main" id="{4D352B63-6802-4D08-8ABC-70B214B04BAA}"/>
                  </a:ext>
                </a:extLst>
              </p:cNvPr>
              <p:cNvGrpSpPr/>
              <p:nvPr/>
            </p:nvGrpSpPr>
            <p:grpSpPr>
              <a:xfrm>
                <a:off x="6673677" y="2581037"/>
                <a:ext cx="1109923" cy="2677363"/>
                <a:chOff x="13607123" y="1631181"/>
                <a:chExt cx="1109923" cy="2677363"/>
              </a:xfrm>
            </p:grpSpPr>
            <p:sp>
              <p:nvSpPr>
                <p:cNvPr id="18" name="Oval 17">
                  <a:extLst>
                    <a:ext uri="{FF2B5EF4-FFF2-40B4-BE49-F238E27FC236}">
                      <a16:creationId xmlns:a16="http://schemas.microsoft.com/office/drawing/2014/main" id="{A8C1A2F5-E5D3-4D9A-8112-F385F59657BF}"/>
                    </a:ext>
                  </a:extLst>
                </p:cNvPr>
                <p:cNvSpPr/>
                <p:nvPr/>
              </p:nvSpPr>
              <p:spPr>
                <a:xfrm rot="5400000">
                  <a:off x="13766754" y="3893573"/>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Oval 18">
                  <a:extLst>
                    <a:ext uri="{FF2B5EF4-FFF2-40B4-BE49-F238E27FC236}">
                      <a16:creationId xmlns:a16="http://schemas.microsoft.com/office/drawing/2014/main" id="{3C7FDC5F-98CA-4C6B-87D1-0C4A4751857D}"/>
                    </a:ext>
                  </a:extLst>
                </p:cNvPr>
                <p:cNvSpPr/>
                <p:nvPr/>
              </p:nvSpPr>
              <p:spPr>
                <a:xfrm rot="5400000">
                  <a:off x="13899749" y="3623689"/>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Oval 19">
                  <a:extLst>
                    <a:ext uri="{FF2B5EF4-FFF2-40B4-BE49-F238E27FC236}">
                      <a16:creationId xmlns:a16="http://schemas.microsoft.com/office/drawing/2014/main" id="{459F3438-98A9-4A90-9082-4536DEE99BD1}"/>
                    </a:ext>
                  </a:extLst>
                </p:cNvPr>
                <p:cNvSpPr/>
                <p:nvPr/>
              </p:nvSpPr>
              <p:spPr>
                <a:xfrm rot="5400000">
                  <a:off x="14268028" y="3784404"/>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Oval 20">
                  <a:extLst>
                    <a:ext uri="{FF2B5EF4-FFF2-40B4-BE49-F238E27FC236}">
                      <a16:creationId xmlns:a16="http://schemas.microsoft.com/office/drawing/2014/main" id="{89B33683-3642-4866-8C49-ED41D8896AAC}"/>
                    </a:ext>
                  </a:extLst>
                </p:cNvPr>
                <p:cNvSpPr/>
                <p:nvPr/>
              </p:nvSpPr>
              <p:spPr>
                <a:xfrm rot="5400000">
                  <a:off x="14563069" y="3449325"/>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Oval 21">
                  <a:extLst>
                    <a:ext uri="{FF2B5EF4-FFF2-40B4-BE49-F238E27FC236}">
                      <a16:creationId xmlns:a16="http://schemas.microsoft.com/office/drawing/2014/main" id="{2F89962B-C588-4496-BE97-8A4782231D2B}"/>
                    </a:ext>
                  </a:extLst>
                </p:cNvPr>
                <p:cNvSpPr/>
                <p:nvPr/>
              </p:nvSpPr>
              <p:spPr>
                <a:xfrm rot="5400000">
                  <a:off x="14432135" y="1939547"/>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a:extLst>
                    <a:ext uri="{FF2B5EF4-FFF2-40B4-BE49-F238E27FC236}">
                      <a16:creationId xmlns:a16="http://schemas.microsoft.com/office/drawing/2014/main" id="{1FD7C09D-89DF-41DE-BC75-AB1F6496819B}"/>
                    </a:ext>
                  </a:extLst>
                </p:cNvPr>
                <p:cNvSpPr/>
                <p:nvPr/>
              </p:nvSpPr>
              <p:spPr>
                <a:xfrm rot="5400000">
                  <a:off x="13778985" y="2312760"/>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Oval 23">
                  <a:extLst>
                    <a:ext uri="{FF2B5EF4-FFF2-40B4-BE49-F238E27FC236}">
                      <a16:creationId xmlns:a16="http://schemas.microsoft.com/office/drawing/2014/main" id="{1BDE9C25-FDC2-4B83-B721-1EA0A937CFE1}"/>
                    </a:ext>
                  </a:extLst>
                </p:cNvPr>
                <p:cNvSpPr/>
                <p:nvPr/>
              </p:nvSpPr>
              <p:spPr>
                <a:xfrm rot="5400000">
                  <a:off x="14359172" y="3032256"/>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Oval 24">
                  <a:extLst>
                    <a:ext uri="{FF2B5EF4-FFF2-40B4-BE49-F238E27FC236}">
                      <a16:creationId xmlns:a16="http://schemas.microsoft.com/office/drawing/2014/main" id="{10F6CB76-DFFF-40C2-A223-9FBA5B5A971A}"/>
                    </a:ext>
                  </a:extLst>
                </p:cNvPr>
                <p:cNvSpPr/>
                <p:nvPr/>
              </p:nvSpPr>
              <p:spPr>
                <a:xfrm rot="5400000">
                  <a:off x="14508162" y="2713962"/>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Oval 25">
                  <a:extLst>
                    <a:ext uri="{FF2B5EF4-FFF2-40B4-BE49-F238E27FC236}">
                      <a16:creationId xmlns:a16="http://schemas.microsoft.com/office/drawing/2014/main" id="{C18A60DF-18EC-471C-A511-12C3A1F93E09}"/>
                    </a:ext>
                  </a:extLst>
                </p:cNvPr>
                <p:cNvSpPr/>
                <p:nvPr/>
              </p:nvSpPr>
              <p:spPr>
                <a:xfrm rot="5400000">
                  <a:off x="13622181" y="2782073"/>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Oval 26">
                  <a:extLst>
                    <a:ext uri="{FF2B5EF4-FFF2-40B4-BE49-F238E27FC236}">
                      <a16:creationId xmlns:a16="http://schemas.microsoft.com/office/drawing/2014/main" id="{1C24CA44-297A-417C-BBF3-8B44333CC393}"/>
                    </a:ext>
                  </a:extLst>
                </p:cNvPr>
                <p:cNvSpPr/>
                <p:nvPr/>
              </p:nvSpPr>
              <p:spPr>
                <a:xfrm rot="5400000">
                  <a:off x="13795664" y="3194637"/>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Oval 27">
                  <a:extLst>
                    <a:ext uri="{FF2B5EF4-FFF2-40B4-BE49-F238E27FC236}">
                      <a16:creationId xmlns:a16="http://schemas.microsoft.com/office/drawing/2014/main" id="{F6BA3B89-EC0B-44CD-83B4-76E3CB903741}"/>
                    </a:ext>
                  </a:extLst>
                </p:cNvPr>
                <p:cNvSpPr/>
                <p:nvPr/>
              </p:nvSpPr>
              <p:spPr>
                <a:xfrm rot="5400000">
                  <a:off x="14016504" y="1640046"/>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Oval 28">
                  <a:extLst>
                    <a:ext uri="{FF2B5EF4-FFF2-40B4-BE49-F238E27FC236}">
                      <a16:creationId xmlns:a16="http://schemas.microsoft.com/office/drawing/2014/main" id="{496D73B7-3072-497A-B561-2C126A9795B0}"/>
                    </a:ext>
                  </a:extLst>
                </p:cNvPr>
                <p:cNvSpPr/>
                <p:nvPr/>
              </p:nvSpPr>
              <p:spPr>
                <a:xfrm rot="5400000">
                  <a:off x="14496122" y="2286152"/>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Oval 29">
                  <a:extLst>
                    <a:ext uri="{FF2B5EF4-FFF2-40B4-BE49-F238E27FC236}">
                      <a16:creationId xmlns:a16="http://schemas.microsoft.com/office/drawing/2014/main" id="{657A2A6C-9A85-4E62-AD9E-A97ECFD7AF82}"/>
                    </a:ext>
                  </a:extLst>
                </p:cNvPr>
                <p:cNvSpPr/>
                <p:nvPr/>
              </p:nvSpPr>
              <p:spPr>
                <a:xfrm rot="5400000">
                  <a:off x="14207851" y="3352343"/>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Oval 30">
                  <a:extLst>
                    <a:ext uri="{FF2B5EF4-FFF2-40B4-BE49-F238E27FC236}">
                      <a16:creationId xmlns:a16="http://schemas.microsoft.com/office/drawing/2014/main" id="{0BBE4191-21B9-48E9-A1DF-E81657B47B83}"/>
                    </a:ext>
                  </a:extLst>
                </p:cNvPr>
                <p:cNvSpPr/>
                <p:nvPr/>
              </p:nvSpPr>
              <p:spPr>
                <a:xfrm rot="5400000">
                  <a:off x="14364655" y="4154567"/>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Oval 31">
                  <a:extLst>
                    <a:ext uri="{FF2B5EF4-FFF2-40B4-BE49-F238E27FC236}">
                      <a16:creationId xmlns:a16="http://schemas.microsoft.com/office/drawing/2014/main" id="{BDD93B89-C851-445F-94CB-06533F13049A}"/>
                    </a:ext>
                  </a:extLst>
                </p:cNvPr>
                <p:cNvSpPr/>
                <p:nvPr/>
              </p:nvSpPr>
              <p:spPr>
                <a:xfrm rot="5400000">
                  <a:off x="14073007" y="2156508"/>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Oval 32">
                  <a:extLst>
                    <a:ext uri="{FF2B5EF4-FFF2-40B4-BE49-F238E27FC236}">
                      <a16:creationId xmlns:a16="http://schemas.microsoft.com/office/drawing/2014/main" id="{E6D09A86-F811-4BEC-8C47-C9513E74B902}"/>
                    </a:ext>
                  </a:extLst>
                </p:cNvPr>
                <p:cNvSpPr/>
                <p:nvPr/>
              </p:nvSpPr>
              <p:spPr>
                <a:xfrm rot="5400000">
                  <a:off x="13773628" y="1809393"/>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Oval 33">
                  <a:extLst>
                    <a:ext uri="{FF2B5EF4-FFF2-40B4-BE49-F238E27FC236}">
                      <a16:creationId xmlns:a16="http://schemas.microsoft.com/office/drawing/2014/main" id="{8D6901D0-ED2B-4CF3-972A-C797E7ABEB69}"/>
                    </a:ext>
                  </a:extLst>
                </p:cNvPr>
                <p:cNvSpPr/>
                <p:nvPr/>
              </p:nvSpPr>
              <p:spPr>
                <a:xfrm rot="5400000">
                  <a:off x="14160891" y="2865113"/>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Oval 34">
                  <a:extLst>
                    <a:ext uri="{FF2B5EF4-FFF2-40B4-BE49-F238E27FC236}">
                      <a16:creationId xmlns:a16="http://schemas.microsoft.com/office/drawing/2014/main" id="{8A757418-7FD8-4585-95A2-FCF97C33C394}"/>
                    </a:ext>
                  </a:extLst>
                </p:cNvPr>
                <p:cNvSpPr/>
                <p:nvPr/>
              </p:nvSpPr>
              <p:spPr>
                <a:xfrm rot="5400000">
                  <a:off x="14280502" y="2431259"/>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Oval 35">
                  <a:extLst>
                    <a:ext uri="{FF2B5EF4-FFF2-40B4-BE49-F238E27FC236}">
                      <a16:creationId xmlns:a16="http://schemas.microsoft.com/office/drawing/2014/main" id="{77E809F8-C105-4E26-9D30-ABF6AB053FE7}"/>
                    </a:ext>
                  </a:extLst>
                </p:cNvPr>
                <p:cNvSpPr/>
                <p:nvPr/>
              </p:nvSpPr>
              <p:spPr>
                <a:xfrm rot="5400000">
                  <a:off x="14353733" y="1628354"/>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Oval 36">
                  <a:extLst>
                    <a:ext uri="{FF2B5EF4-FFF2-40B4-BE49-F238E27FC236}">
                      <a16:creationId xmlns:a16="http://schemas.microsoft.com/office/drawing/2014/main" id="{17771AE7-6217-4249-B574-C5AC407A61CB}"/>
                    </a:ext>
                  </a:extLst>
                </p:cNvPr>
                <p:cNvSpPr/>
                <p:nvPr/>
              </p:nvSpPr>
              <p:spPr>
                <a:xfrm rot="5400000">
                  <a:off x="14082489" y="3962825"/>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Oval 37">
                  <a:extLst>
                    <a:ext uri="{FF2B5EF4-FFF2-40B4-BE49-F238E27FC236}">
                      <a16:creationId xmlns:a16="http://schemas.microsoft.com/office/drawing/2014/main" id="{9F99A611-495A-43EB-A316-0DCC77B1186B}"/>
                    </a:ext>
                  </a:extLst>
                </p:cNvPr>
                <p:cNvSpPr/>
                <p:nvPr/>
              </p:nvSpPr>
              <p:spPr>
                <a:xfrm rot="5400000">
                  <a:off x="14508162" y="3793036"/>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Oval 38">
                  <a:extLst>
                    <a:ext uri="{FF2B5EF4-FFF2-40B4-BE49-F238E27FC236}">
                      <a16:creationId xmlns:a16="http://schemas.microsoft.com/office/drawing/2014/main" id="{1CE760AF-56D0-470D-B612-B64ABC937997}"/>
                    </a:ext>
                  </a:extLst>
                </p:cNvPr>
                <p:cNvSpPr/>
                <p:nvPr/>
              </p:nvSpPr>
              <p:spPr>
                <a:xfrm rot="5400000">
                  <a:off x="14069546" y="3125095"/>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Oval 39">
                  <a:extLst>
                    <a:ext uri="{FF2B5EF4-FFF2-40B4-BE49-F238E27FC236}">
                      <a16:creationId xmlns:a16="http://schemas.microsoft.com/office/drawing/2014/main" id="{0BCC5EA3-4C57-4D40-9837-29D6DDEF1382}"/>
                    </a:ext>
                  </a:extLst>
                </p:cNvPr>
                <p:cNvSpPr/>
                <p:nvPr/>
              </p:nvSpPr>
              <p:spPr>
                <a:xfrm rot="5400000">
                  <a:off x="13936114" y="2668846"/>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Oval 40">
                  <a:extLst>
                    <a:ext uri="{FF2B5EF4-FFF2-40B4-BE49-F238E27FC236}">
                      <a16:creationId xmlns:a16="http://schemas.microsoft.com/office/drawing/2014/main" id="{38300A1C-DBFA-4997-99C1-B415E0D2FD4D}"/>
                    </a:ext>
                  </a:extLst>
                </p:cNvPr>
                <p:cNvSpPr/>
                <p:nvPr/>
              </p:nvSpPr>
              <p:spPr>
                <a:xfrm rot="5400000">
                  <a:off x="14014516" y="2380820"/>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Oval 41">
                  <a:extLst>
                    <a:ext uri="{FF2B5EF4-FFF2-40B4-BE49-F238E27FC236}">
                      <a16:creationId xmlns:a16="http://schemas.microsoft.com/office/drawing/2014/main" id="{4F4ADEF7-9845-4A9F-B04D-B774B6964D80}"/>
                    </a:ext>
                  </a:extLst>
                </p:cNvPr>
                <p:cNvSpPr/>
                <p:nvPr/>
              </p:nvSpPr>
              <p:spPr>
                <a:xfrm rot="5400000">
                  <a:off x="14239293" y="1847928"/>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Oval 42">
                  <a:extLst>
                    <a:ext uri="{FF2B5EF4-FFF2-40B4-BE49-F238E27FC236}">
                      <a16:creationId xmlns:a16="http://schemas.microsoft.com/office/drawing/2014/main" id="{D9676C59-D58E-410B-A64B-1C67D03FC4B5}"/>
                    </a:ext>
                  </a:extLst>
                </p:cNvPr>
                <p:cNvSpPr/>
                <p:nvPr/>
              </p:nvSpPr>
              <p:spPr>
                <a:xfrm rot="5400000">
                  <a:off x="13857712" y="2002346"/>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Oval 43">
                  <a:extLst>
                    <a:ext uri="{FF2B5EF4-FFF2-40B4-BE49-F238E27FC236}">
                      <a16:creationId xmlns:a16="http://schemas.microsoft.com/office/drawing/2014/main" id="{08106E5D-CCC3-4185-83A0-FF26672D073C}"/>
                    </a:ext>
                  </a:extLst>
                </p:cNvPr>
                <p:cNvSpPr/>
                <p:nvPr/>
              </p:nvSpPr>
              <p:spPr>
                <a:xfrm rot="5400000">
                  <a:off x="13609950" y="2457335"/>
                  <a:ext cx="151150" cy="15680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5FF7583-9353-4935-82E6-C3C4CA1FA63F}"/>
                    </a:ext>
                  </a:extLst>
                </p:cNvPr>
                <p:cNvSpPr txBox="1"/>
                <p:nvPr/>
              </p:nvSpPr>
              <p:spPr>
                <a:xfrm>
                  <a:off x="6929042" y="5707729"/>
                  <a:ext cx="10009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𝑂𝐷</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8</m:t>
                        </m:r>
                      </m:oMath>
                    </m:oMathPara>
                  </a14:m>
                  <a:endParaRPr lang="en-IL" dirty="0"/>
                </a:p>
              </p:txBody>
            </p:sp>
          </mc:Choice>
          <mc:Fallback xmlns="">
            <p:sp>
              <p:nvSpPr>
                <p:cNvPr id="45" name="TextBox 44">
                  <a:extLst>
                    <a:ext uri="{FF2B5EF4-FFF2-40B4-BE49-F238E27FC236}">
                      <a16:creationId xmlns:a16="http://schemas.microsoft.com/office/drawing/2014/main" id="{35FF7583-9353-4935-82E6-C3C4CA1FA63F}"/>
                    </a:ext>
                  </a:extLst>
                </p:cNvPr>
                <p:cNvSpPr txBox="1">
                  <a:spLocks noRot="1" noChangeAspect="1" noMove="1" noResize="1" noEditPoints="1" noAdjustHandles="1" noChangeArrowheads="1" noChangeShapeType="1" noTextEdit="1"/>
                </p:cNvSpPr>
                <p:nvPr/>
              </p:nvSpPr>
              <p:spPr>
                <a:xfrm>
                  <a:off x="6929042" y="5707729"/>
                  <a:ext cx="1000915" cy="369332"/>
                </a:xfrm>
                <a:prstGeom prst="rect">
                  <a:avLst/>
                </a:prstGeom>
                <a:blipFill>
                  <a:blip r:embed="rId24"/>
                  <a:stretch>
                    <a:fillRect/>
                  </a:stretch>
                </a:blipFill>
              </p:spPr>
              <p:txBody>
                <a:bodyPr/>
                <a:lstStyle/>
                <a:p>
                  <a:r>
                    <a:rPr lang="en-IL">
                      <a:noFill/>
                    </a:rPr>
                    <a:t> </a:t>
                  </a:r>
                </a:p>
              </p:txBody>
            </p:sp>
          </mc:Fallback>
        </mc:AlternateContent>
      </p:grpSp>
    </p:spTree>
    <p:extLst>
      <p:ext uri="{BB962C8B-B14F-4D97-AF65-F5344CB8AC3E}">
        <p14:creationId xmlns:p14="http://schemas.microsoft.com/office/powerpoint/2010/main" val="110633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7C128C-7CE9-4621-AE1F-29CDA4CDB4F1}"/>
              </a:ext>
            </a:extLst>
          </p:cNvPr>
          <p:cNvSpPr>
            <a:spLocks noGrp="1"/>
          </p:cNvSpPr>
          <p:nvPr>
            <p:ph type="sldNum" sz="quarter" idx="11"/>
          </p:nvPr>
        </p:nvSpPr>
        <p:spPr/>
        <p:txBody>
          <a:bodyPr/>
          <a:lstStyle/>
          <a:p>
            <a:fld id="{21486E46-8155-4659-B003-5F764003AB30}" type="slidenum">
              <a:rPr lang="he-IL" smtClean="0"/>
              <a:t>2</a:t>
            </a:fld>
            <a:endParaRPr lang="he-IL"/>
          </a:p>
        </p:txBody>
      </p:sp>
      <p:sp>
        <p:nvSpPr>
          <p:cNvPr id="4" name="Title 1">
            <a:extLst>
              <a:ext uri="{FF2B5EF4-FFF2-40B4-BE49-F238E27FC236}">
                <a16:creationId xmlns:a16="http://schemas.microsoft.com/office/drawing/2014/main" id="{CA0B846D-F5F1-4F3F-AD7C-3294ACF306D7}"/>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Scattering</a:t>
            </a:r>
          </a:p>
        </p:txBody>
      </p:sp>
      <p:pic>
        <p:nvPicPr>
          <p:cNvPr id="23" name="Picture 22">
            <a:extLst>
              <a:ext uri="{FF2B5EF4-FFF2-40B4-BE49-F238E27FC236}">
                <a16:creationId xmlns:a16="http://schemas.microsoft.com/office/drawing/2014/main" id="{7530C03A-641D-4FDB-807A-ED1062B441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196" t="33358" r="-138" b="5955"/>
          <a:stretch/>
        </p:blipFill>
        <p:spPr>
          <a:xfrm rot="21310661">
            <a:off x="6890222" y="2485723"/>
            <a:ext cx="1961298" cy="1764588"/>
          </a:xfrm>
          <a:prstGeom prst="rect">
            <a:avLst/>
          </a:prstGeom>
          <a:ln>
            <a:solidFill>
              <a:schemeClr val="bg1"/>
            </a:solidFill>
          </a:ln>
        </p:spPr>
      </p:pic>
      <p:sp>
        <p:nvSpPr>
          <p:cNvPr id="79" name="Rounded Rectangle 392">
            <a:extLst>
              <a:ext uri="{FF2B5EF4-FFF2-40B4-BE49-F238E27FC236}">
                <a16:creationId xmlns:a16="http://schemas.microsoft.com/office/drawing/2014/main" id="{3241099A-7D09-49A8-B209-65B80F105004}"/>
              </a:ext>
            </a:extLst>
          </p:cNvPr>
          <p:cNvSpPr/>
          <p:nvPr/>
        </p:nvSpPr>
        <p:spPr>
          <a:xfrm>
            <a:off x="391715" y="1026188"/>
            <a:ext cx="8813245" cy="1055608"/>
          </a:xfrm>
          <a:prstGeom prst="roundRect">
            <a:avLst/>
          </a:prstGeom>
          <a:solidFill>
            <a:srgbClr val="00B050"/>
          </a:solidFill>
        </p:spPr>
        <p:txBody>
          <a:bodyPr wrap="square">
            <a:spAutoFit/>
          </a:bodyPr>
          <a:lstStyle/>
          <a:p>
            <a:pPr>
              <a:spcBef>
                <a:spcPct val="20000"/>
              </a:spcBef>
            </a:pPr>
            <a:r>
              <a:rPr lang="en-US" sz="2800" b="1" dirty="0">
                <a:solidFill>
                  <a:schemeClr val="bg1"/>
                </a:solidFill>
                <a:latin typeface="+mj-lt"/>
              </a:rPr>
              <a:t>In </a:t>
            </a:r>
            <a:r>
              <a:rPr lang="en-US" sz="2800" b="1" dirty="0">
                <a:solidFill>
                  <a:srgbClr val="FFFF00"/>
                </a:solidFill>
                <a:latin typeface="+mj-lt"/>
              </a:rPr>
              <a:t>material acquisition</a:t>
            </a:r>
            <a:r>
              <a:rPr lang="en-US" sz="2800" b="1" dirty="0">
                <a:solidFill>
                  <a:schemeClr val="bg1"/>
                </a:solidFill>
                <a:latin typeface="+mj-lt"/>
              </a:rPr>
              <a:t>, we want to infer the </a:t>
            </a:r>
            <a:r>
              <a:rPr lang="en-US" sz="2800" b="1" dirty="0">
                <a:solidFill>
                  <a:srgbClr val="FFFF00"/>
                </a:solidFill>
                <a:latin typeface="+mj-lt"/>
              </a:rPr>
              <a:t>internal properties of materials</a:t>
            </a:r>
            <a:r>
              <a:rPr lang="en-US" sz="2800" b="1" dirty="0">
                <a:solidFill>
                  <a:schemeClr val="bg1"/>
                </a:solidFill>
                <a:latin typeface="+mj-lt"/>
              </a:rPr>
              <a:t> from the way they scatter light.</a:t>
            </a:r>
          </a:p>
        </p:txBody>
      </p:sp>
      <p:pic>
        <p:nvPicPr>
          <p:cNvPr id="20" name="Picture 19">
            <a:extLst>
              <a:ext uri="{FF2B5EF4-FFF2-40B4-BE49-F238E27FC236}">
                <a16:creationId xmlns:a16="http://schemas.microsoft.com/office/drawing/2014/main" id="{466F77D5-D6F9-440F-96A5-0E755C0053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35" r="9212"/>
          <a:stretch/>
        </p:blipFill>
        <p:spPr>
          <a:xfrm rot="20921306">
            <a:off x="7839563" y="3974928"/>
            <a:ext cx="1961298" cy="1801512"/>
          </a:xfrm>
          <a:prstGeom prst="rect">
            <a:avLst/>
          </a:prstGeom>
          <a:ln>
            <a:solidFill>
              <a:schemeClr val="bg1"/>
            </a:solidFill>
          </a:ln>
        </p:spPr>
      </p:pic>
      <p:pic>
        <p:nvPicPr>
          <p:cNvPr id="10" name="Picture 9">
            <a:extLst>
              <a:ext uri="{FF2B5EF4-FFF2-40B4-BE49-F238E27FC236}">
                <a16:creationId xmlns:a16="http://schemas.microsoft.com/office/drawing/2014/main" id="{71197C62-BB84-4C7F-B176-688A67260895}"/>
              </a:ext>
            </a:extLst>
          </p:cNvPr>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760594" y="2466322"/>
            <a:ext cx="2201818" cy="2309883"/>
          </a:xfrm>
          <a:prstGeom prst="rect">
            <a:avLst/>
          </a:prstGeom>
          <a:ln>
            <a:solidFill>
              <a:schemeClr val="bg1"/>
            </a:solidFill>
          </a:ln>
          <a:scene3d>
            <a:camera prst="isometricLeftDown"/>
            <a:lightRig rig="threePt" dir="t"/>
          </a:scene3d>
          <a:sp3d extrusionH="63500"/>
        </p:spPr>
      </p:pic>
      <p:cxnSp>
        <p:nvCxnSpPr>
          <p:cNvPr id="11" name="Straight Connector 10">
            <a:extLst>
              <a:ext uri="{FF2B5EF4-FFF2-40B4-BE49-F238E27FC236}">
                <a16:creationId xmlns:a16="http://schemas.microsoft.com/office/drawing/2014/main" id="{91E0AE34-62CF-4197-BB15-6B2D66AA3B35}"/>
              </a:ext>
            </a:extLst>
          </p:cNvPr>
          <p:cNvCxnSpPr>
            <a:cxnSpLocks/>
          </p:cNvCxnSpPr>
          <p:nvPr/>
        </p:nvCxnSpPr>
        <p:spPr>
          <a:xfrm flipH="1">
            <a:off x="2285254" y="4912736"/>
            <a:ext cx="525851" cy="16562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08B5AE-4002-4D99-A8E9-45F50C9E2B2F}"/>
              </a:ext>
            </a:extLst>
          </p:cNvPr>
          <p:cNvCxnSpPr>
            <a:cxnSpLocks/>
          </p:cNvCxnSpPr>
          <p:nvPr/>
        </p:nvCxnSpPr>
        <p:spPr>
          <a:xfrm flipH="1">
            <a:off x="2925022" y="4303975"/>
            <a:ext cx="239482" cy="49962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55C136A-B835-44E7-9084-100CAB28D263}"/>
              </a:ext>
            </a:extLst>
          </p:cNvPr>
          <p:cNvCxnSpPr>
            <a:cxnSpLocks/>
          </p:cNvCxnSpPr>
          <p:nvPr/>
        </p:nvCxnSpPr>
        <p:spPr>
          <a:xfrm flipH="1">
            <a:off x="3276661" y="3991712"/>
            <a:ext cx="1364395" cy="21628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DE6FEF-6ACE-444F-907F-18AC11120B22}"/>
              </a:ext>
            </a:extLst>
          </p:cNvPr>
          <p:cNvCxnSpPr>
            <a:cxnSpLocks/>
          </p:cNvCxnSpPr>
          <p:nvPr/>
        </p:nvCxnSpPr>
        <p:spPr>
          <a:xfrm flipH="1">
            <a:off x="2191588" y="4301865"/>
            <a:ext cx="3335" cy="70443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04C485-7C04-43DE-9162-CF8BE14C61A3}"/>
              </a:ext>
            </a:extLst>
          </p:cNvPr>
          <p:cNvCxnSpPr>
            <a:cxnSpLocks/>
          </p:cNvCxnSpPr>
          <p:nvPr/>
        </p:nvCxnSpPr>
        <p:spPr>
          <a:xfrm flipH="1">
            <a:off x="2732672" y="3080663"/>
            <a:ext cx="945741" cy="117690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0C8463-C190-4D47-9A8D-9D5799B1FCBE}"/>
              </a:ext>
            </a:extLst>
          </p:cNvPr>
          <p:cNvCxnSpPr>
            <a:cxnSpLocks/>
          </p:cNvCxnSpPr>
          <p:nvPr/>
        </p:nvCxnSpPr>
        <p:spPr>
          <a:xfrm flipH="1" flipV="1">
            <a:off x="2968132" y="4887143"/>
            <a:ext cx="765316" cy="8693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22AE60-CB02-4DAE-9867-1AD1048AC6FC}"/>
              </a:ext>
            </a:extLst>
          </p:cNvPr>
          <p:cNvCxnSpPr>
            <a:cxnSpLocks/>
          </p:cNvCxnSpPr>
          <p:nvPr/>
        </p:nvCxnSpPr>
        <p:spPr>
          <a:xfrm flipH="1">
            <a:off x="3887542" y="3885435"/>
            <a:ext cx="1038283" cy="103173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49B9BE-F019-4FDD-A4A8-ED9C4EFDCB84}"/>
              </a:ext>
            </a:extLst>
          </p:cNvPr>
          <p:cNvCxnSpPr>
            <a:cxnSpLocks/>
          </p:cNvCxnSpPr>
          <p:nvPr/>
        </p:nvCxnSpPr>
        <p:spPr>
          <a:xfrm flipH="1" flipV="1">
            <a:off x="2275993" y="5137044"/>
            <a:ext cx="685048" cy="22937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A5509EF-CA0A-4A02-87A5-E59882FD7EC1}"/>
              </a:ext>
            </a:extLst>
          </p:cNvPr>
          <p:cNvCxnSpPr>
            <a:cxnSpLocks/>
          </p:cNvCxnSpPr>
          <p:nvPr/>
        </p:nvCxnSpPr>
        <p:spPr>
          <a:xfrm flipH="1" flipV="1">
            <a:off x="3126274" y="5397947"/>
            <a:ext cx="409152" cy="3054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4E7A3E-3C54-40E5-96C5-3B68B2AE3B32}"/>
              </a:ext>
            </a:extLst>
          </p:cNvPr>
          <p:cNvCxnSpPr>
            <a:cxnSpLocks/>
          </p:cNvCxnSpPr>
          <p:nvPr/>
        </p:nvCxnSpPr>
        <p:spPr>
          <a:xfrm flipH="1">
            <a:off x="3682737" y="4230351"/>
            <a:ext cx="1737690" cy="114172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CA711D3-79A5-44D3-9F17-DB0A786F1458}"/>
              </a:ext>
            </a:extLst>
          </p:cNvPr>
          <p:cNvCxnSpPr>
            <a:cxnSpLocks/>
          </p:cNvCxnSpPr>
          <p:nvPr/>
        </p:nvCxnSpPr>
        <p:spPr>
          <a:xfrm flipH="1">
            <a:off x="2260921" y="4410085"/>
            <a:ext cx="389329" cy="62534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DC64F9-8DA7-4481-B4D0-E30A3ACE8C1B}"/>
              </a:ext>
            </a:extLst>
          </p:cNvPr>
          <p:cNvCxnSpPr>
            <a:cxnSpLocks/>
          </p:cNvCxnSpPr>
          <p:nvPr/>
        </p:nvCxnSpPr>
        <p:spPr>
          <a:xfrm flipH="1">
            <a:off x="2760996" y="4088610"/>
            <a:ext cx="694080" cy="20446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38E376-1FDC-453B-998B-C834CA3D579C}"/>
              </a:ext>
            </a:extLst>
          </p:cNvPr>
          <p:cNvCxnSpPr>
            <a:cxnSpLocks/>
          </p:cNvCxnSpPr>
          <p:nvPr/>
        </p:nvCxnSpPr>
        <p:spPr>
          <a:xfrm flipH="1">
            <a:off x="3574081" y="2879062"/>
            <a:ext cx="445980" cy="110330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735B45-FA77-4701-80EE-779805CC7D14}"/>
              </a:ext>
            </a:extLst>
          </p:cNvPr>
          <p:cNvCxnSpPr>
            <a:cxnSpLocks/>
          </p:cNvCxnSpPr>
          <p:nvPr/>
        </p:nvCxnSpPr>
        <p:spPr>
          <a:xfrm>
            <a:off x="2498499" y="2314345"/>
            <a:ext cx="195133" cy="161580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CD16EBC9-65B5-4D24-A4DE-A7C1F8925ACB}"/>
              </a:ext>
            </a:extLst>
          </p:cNvPr>
          <p:cNvGrpSpPr/>
          <p:nvPr/>
        </p:nvGrpSpPr>
        <p:grpSpPr>
          <a:xfrm>
            <a:off x="1766310" y="3220052"/>
            <a:ext cx="2617487" cy="3053612"/>
            <a:chOff x="1981160" y="2501314"/>
            <a:chExt cx="2617487" cy="3053612"/>
          </a:xfrm>
        </p:grpSpPr>
        <p:sp>
          <p:nvSpPr>
            <p:cNvPr id="30" name="Oval 29">
              <a:extLst>
                <a:ext uri="{FF2B5EF4-FFF2-40B4-BE49-F238E27FC236}">
                  <a16:creationId xmlns:a16="http://schemas.microsoft.com/office/drawing/2014/main" id="{C64D36AC-213F-4F96-8075-9C124731338A}"/>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Oval 30">
              <a:extLst>
                <a:ext uri="{FF2B5EF4-FFF2-40B4-BE49-F238E27FC236}">
                  <a16:creationId xmlns:a16="http://schemas.microsoft.com/office/drawing/2014/main" id="{7F019876-CF63-4529-8D96-713BBF471076}"/>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Oval 31">
              <a:extLst>
                <a:ext uri="{FF2B5EF4-FFF2-40B4-BE49-F238E27FC236}">
                  <a16:creationId xmlns:a16="http://schemas.microsoft.com/office/drawing/2014/main" id="{971A27D3-9A84-47EF-9F14-9910ED6067A9}"/>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Oval 32">
              <a:extLst>
                <a:ext uri="{FF2B5EF4-FFF2-40B4-BE49-F238E27FC236}">
                  <a16:creationId xmlns:a16="http://schemas.microsoft.com/office/drawing/2014/main" id="{9854C3B0-2012-4076-9F83-B72782E025CC}"/>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Oval 33">
              <a:extLst>
                <a:ext uri="{FF2B5EF4-FFF2-40B4-BE49-F238E27FC236}">
                  <a16:creationId xmlns:a16="http://schemas.microsoft.com/office/drawing/2014/main" id="{5E2CAF89-F3C6-47E9-84EE-389252688DB7}"/>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Oval 34">
              <a:extLst>
                <a:ext uri="{FF2B5EF4-FFF2-40B4-BE49-F238E27FC236}">
                  <a16:creationId xmlns:a16="http://schemas.microsoft.com/office/drawing/2014/main" id="{6B394EB1-2AB2-4DF2-971F-0E54148BA0E0}"/>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Oval 35">
              <a:extLst>
                <a:ext uri="{FF2B5EF4-FFF2-40B4-BE49-F238E27FC236}">
                  <a16:creationId xmlns:a16="http://schemas.microsoft.com/office/drawing/2014/main" id="{37D9C4A1-8339-4573-AB49-375D8F78BCD4}"/>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Oval 36">
              <a:extLst>
                <a:ext uri="{FF2B5EF4-FFF2-40B4-BE49-F238E27FC236}">
                  <a16:creationId xmlns:a16="http://schemas.microsoft.com/office/drawing/2014/main" id="{78F6CBDF-3A24-48F7-A6CC-83A2E873C82E}"/>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Oval 37">
              <a:extLst>
                <a:ext uri="{FF2B5EF4-FFF2-40B4-BE49-F238E27FC236}">
                  <a16:creationId xmlns:a16="http://schemas.microsoft.com/office/drawing/2014/main" id="{8FC2ABCA-9F50-4BAD-84A3-43D747D45504}"/>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Oval 38">
              <a:extLst>
                <a:ext uri="{FF2B5EF4-FFF2-40B4-BE49-F238E27FC236}">
                  <a16:creationId xmlns:a16="http://schemas.microsoft.com/office/drawing/2014/main" id="{DAAF9E0C-0D76-4757-982B-F9CD45B6DF57}"/>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Oval 39">
              <a:extLst>
                <a:ext uri="{FF2B5EF4-FFF2-40B4-BE49-F238E27FC236}">
                  <a16:creationId xmlns:a16="http://schemas.microsoft.com/office/drawing/2014/main" id="{D47B82FE-91E6-48E7-8937-FB3FBBAD3A50}"/>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Oval 40">
              <a:extLst>
                <a:ext uri="{FF2B5EF4-FFF2-40B4-BE49-F238E27FC236}">
                  <a16:creationId xmlns:a16="http://schemas.microsoft.com/office/drawing/2014/main" id="{469AACA4-9F7C-4953-898C-02827A473D6B}"/>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Oval 41">
              <a:extLst>
                <a:ext uri="{FF2B5EF4-FFF2-40B4-BE49-F238E27FC236}">
                  <a16:creationId xmlns:a16="http://schemas.microsoft.com/office/drawing/2014/main" id="{3F16B111-D40F-46A7-B638-6D384197F2CB}"/>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Oval 42">
              <a:extLst>
                <a:ext uri="{FF2B5EF4-FFF2-40B4-BE49-F238E27FC236}">
                  <a16:creationId xmlns:a16="http://schemas.microsoft.com/office/drawing/2014/main" id="{EAC28C73-C26A-461F-8308-856939ACBF8C}"/>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Oval 43">
              <a:extLst>
                <a:ext uri="{FF2B5EF4-FFF2-40B4-BE49-F238E27FC236}">
                  <a16:creationId xmlns:a16="http://schemas.microsoft.com/office/drawing/2014/main" id="{AAA41DBD-9D33-4D92-BFE5-9E689F066DF4}"/>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Oval 44">
              <a:extLst>
                <a:ext uri="{FF2B5EF4-FFF2-40B4-BE49-F238E27FC236}">
                  <a16:creationId xmlns:a16="http://schemas.microsoft.com/office/drawing/2014/main" id="{CD96107D-8C98-47C5-A608-B64998554D6C}"/>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Oval 45">
              <a:extLst>
                <a:ext uri="{FF2B5EF4-FFF2-40B4-BE49-F238E27FC236}">
                  <a16:creationId xmlns:a16="http://schemas.microsoft.com/office/drawing/2014/main" id="{6E3725A8-5984-443A-922A-77097ECD18A4}"/>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Oval 46">
              <a:extLst>
                <a:ext uri="{FF2B5EF4-FFF2-40B4-BE49-F238E27FC236}">
                  <a16:creationId xmlns:a16="http://schemas.microsoft.com/office/drawing/2014/main" id="{A2777D2F-7896-4EF8-82AF-DE2F8AC6D1D4}"/>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Oval 47">
              <a:extLst>
                <a:ext uri="{FF2B5EF4-FFF2-40B4-BE49-F238E27FC236}">
                  <a16:creationId xmlns:a16="http://schemas.microsoft.com/office/drawing/2014/main" id="{10A150DA-AB04-43D5-A753-BB8F0332EF40}"/>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Oval 48">
              <a:extLst>
                <a:ext uri="{FF2B5EF4-FFF2-40B4-BE49-F238E27FC236}">
                  <a16:creationId xmlns:a16="http://schemas.microsoft.com/office/drawing/2014/main" id="{A59D6CE4-4A76-4494-AA70-8DC44DB77AA9}"/>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Oval 49">
              <a:extLst>
                <a:ext uri="{FF2B5EF4-FFF2-40B4-BE49-F238E27FC236}">
                  <a16:creationId xmlns:a16="http://schemas.microsoft.com/office/drawing/2014/main" id="{0EFE4243-10A9-4068-8622-B508692CBC6B}"/>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Oval 50">
              <a:extLst>
                <a:ext uri="{FF2B5EF4-FFF2-40B4-BE49-F238E27FC236}">
                  <a16:creationId xmlns:a16="http://schemas.microsoft.com/office/drawing/2014/main" id="{19F6159A-4F93-4A7E-B2D0-777B790E8F95}"/>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Oval 51">
              <a:extLst>
                <a:ext uri="{FF2B5EF4-FFF2-40B4-BE49-F238E27FC236}">
                  <a16:creationId xmlns:a16="http://schemas.microsoft.com/office/drawing/2014/main" id="{CA049518-D1CF-4F07-8071-D787D2CD97AF}"/>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Oval 52">
              <a:extLst>
                <a:ext uri="{FF2B5EF4-FFF2-40B4-BE49-F238E27FC236}">
                  <a16:creationId xmlns:a16="http://schemas.microsoft.com/office/drawing/2014/main" id="{EFD46D62-F069-4457-A4C5-8D93241F4119}"/>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Oval 53">
              <a:extLst>
                <a:ext uri="{FF2B5EF4-FFF2-40B4-BE49-F238E27FC236}">
                  <a16:creationId xmlns:a16="http://schemas.microsoft.com/office/drawing/2014/main" id="{12AE19C4-86DB-4E32-9E41-5DFF69A8CA51}"/>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Oval 54">
              <a:extLst>
                <a:ext uri="{FF2B5EF4-FFF2-40B4-BE49-F238E27FC236}">
                  <a16:creationId xmlns:a16="http://schemas.microsoft.com/office/drawing/2014/main" id="{65BD6F7E-508C-4047-9C11-DACE85F9215F}"/>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Oval 55">
              <a:extLst>
                <a:ext uri="{FF2B5EF4-FFF2-40B4-BE49-F238E27FC236}">
                  <a16:creationId xmlns:a16="http://schemas.microsoft.com/office/drawing/2014/main" id="{C9820C4C-D8F0-4473-84B9-858F4D60D88C}"/>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Oval 56">
              <a:extLst>
                <a:ext uri="{FF2B5EF4-FFF2-40B4-BE49-F238E27FC236}">
                  <a16:creationId xmlns:a16="http://schemas.microsoft.com/office/drawing/2014/main" id="{E1D047DA-A6B1-4664-87B7-B5C655D20B14}"/>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Oval 57">
              <a:extLst>
                <a:ext uri="{FF2B5EF4-FFF2-40B4-BE49-F238E27FC236}">
                  <a16:creationId xmlns:a16="http://schemas.microsoft.com/office/drawing/2014/main" id="{1DDE35DF-A3C3-4769-ABD4-8E6DCE7A8507}"/>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Oval 58">
              <a:extLst>
                <a:ext uri="{FF2B5EF4-FFF2-40B4-BE49-F238E27FC236}">
                  <a16:creationId xmlns:a16="http://schemas.microsoft.com/office/drawing/2014/main" id="{68330EA6-B20C-46F2-8E9D-F01FF2BA2C4E}"/>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Oval 59">
              <a:extLst>
                <a:ext uri="{FF2B5EF4-FFF2-40B4-BE49-F238E27FC236}">
                  <a16:creationId xmlns:a16="http://schemas.microsoft.com/office/drawing/2014/main" id="{F3FA1A19-89F5-4840-87FA-66EFFB085912}"/>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Oval 60">
              <a:extLst>
                <a:ext uri="{FF2B5EF4-FFF2-40B4-BE49-F238E27FC236}">
                  <a16:creationId xmlns:a16="http://schemas.microsoft.com/office/drawing/2014/main" id="{AD451736-3FCB-418F-A8ED-E59400B7AE2D}"/>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Oval 61">
              <a:extLst>
                <a:ext uri="{FF2B5EF4-FFF2-40B4-BE49-F238E27FC236}">
                  <a16:creationId xmlns:a16="http://schemas.microsoft.com/office/drawing/2014/main" id="{FE78E6BA-B2F9-41ED-A4F8-13698DBD0F18}"/>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Oval 62">
              <a:extLst>
                <a:ext uri="{FF2B5EF4-FFF2-40B4-BE49-F238E27FC236}">
                  <a16:creationId xmlns:a16="http://schemas.microsoft.com/office/drawing/2014/main" id="{43B3D866-EA0D-43E8-B8EC-637F95C8EE74}"/>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Oval 63">
              <a:extLst>
                <a:ext uri="{FF2B5EF4-FFF2-40B4-BE49-F238E27FC236}">
                  <a16:creationId xmlns:a16="http://schemas.microsoft.com/office/drawing/2014/main" id="{E98FE427-864D-46A0-BE89-2E3635C2C1AF}"/>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Oval 64">
              <a:extLst>
                <a:ext uri="{FF2B5EF4-FFF2-40B4-BE49-F238E27FC236}">
                  <a16:creationId xmlns:a16="http://schemas.microsoft.com/office/drawing/2014/main" id="{2BDFF233-3963-4622-B562-35AF3C41BDB0}"/>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Oval 65">
              <a:extLst>
                <a:ext uri="{FF2B5EF4-FFF2-40B4-BE49-F238E27FC236}">
                  <a16:creationId xmlns:a16="http://schemas.microsoft.com/office/drawing/2014/main" id="{38FEB6DC-AA13-47C5-B3E3-35BC3522FF0B}"/>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Oval 66">
              <a:extLst>
                <a:ext uri="{FF2B5EF4-FFF2-40B4-BE49-F238E27FC236}">
                  <a16:creationId xmlns:a16="http://schemas.microsoft.com/office/drawing/2014/main" id="{12813E8B-671F-4746-A535-5C1913388374}"/>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Oval 67">
              <a:extLst>
                <a:ext uri="{FF2B5EF4-FFF2-40B4-BE49-F238E27FC236}">
                  <a16:creationId xmlns:a16="http://schemas.microsoft.com/office/drawing/2014/main" id="{D6AE8B94-59E1-4259-A1B6-BC686DED3761}"/>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9" name="Oval 68">
              <a:extLst>
                <a:ext uri="{FF2B5EF4-FFF2-40B4-BE49-F238E27FC236}">
                  <a16:creationId xmlns:a16="http://schemas.microsoft.com/office/drawing/2014/main" id="{4C63E429-6222-41F5-ADA9-33BF56B77BE8}"/>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Oval 69">
              <a:extLst>
                <a:ext uri="{FF2B5EF4-FFF2-40B4-BE49-F238E27FC236}">
                  <a16:creationId xmlns:a16="http://schemas.microsoft.com/office/drawing/2014/main" id="{3B0546B6-46F7-43BB-A4ED-F725BDD5C7EA}"/>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Oval 70">
              <a:extLst>
                <a:ext uri="{FF2B5EF4-FFF2-40B4-BE49-F238E27FC236}">
                  <a16:creationId xmlns:a16="http://schemas.microsoft.com/office/drawing/2014/main" id="{3750F40F-3F99-4CB6-A2B4-75C471662205}"/>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72" name="Straight Connector 71">
            <a:extLst>
              <a:ext uri="{FF2B5EF4-FFF2-40B4-BE49-F238E27FC236}">
                <a16:creationId xmlns:a16="http://schemas.microsoft.com/office/drawing/2014/main" id="{1E75310B-6CD9-47A2-9FAC-55F6D69C8207}"/>
              </a:ext>
            </a:extLst>
          </p:cNvPr>
          <p:cNvCxnSpPr>
            <a:cxnSpLocks/>
          </p:cNvCxnSpPr>
          <p:nvPr/>
        </p:nvCxnSpPr>
        <p:spPr>
          <a:xfrm flipH="1">
            <a:off x="280987" y="5168580"/>
            <a:ext cx="1850346" cy="121057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32082C6-92A4-43FA-BC77-5C192FE0EA61}"/>
              </a:ext>
            </a:extLst>
          </p:cNvPr>
          <p:cNvCxnSpPr>
            <a:cxnSpLocks/>
          </p:cNvCxnSpPr>
          <p:nvPr/>
        </p:nvCxnSpPr>
        <p:spPr>
          <a:xfrm flipH="1">
            <a:off x="2273100" y="4054049"/>
            <a:ext cx="387748" cy="11481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ABD35C0-3B91-44F5-BAFD-105F5C411456}"/>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1951" t="43193" r="69516" b="7839"/>
          <a:stretch/>
        </p:blipFill>
        <p:spPr>
          <a:xfrm rot="1237153">
            <a:off x="9790732" y="3319350"/>
            <a:ext cx="1866138" cy="1801512"/>
          </a:xfrm>
          <a:prstGeom prst="rect">
            <a:avLst/>
          </a:prstGeom>
          <a:ln w="12700">
            <a:solidFill>
              <a:schemeClr val="bg1"/>
            </a:solidFill>
          </a:ln>
        </p:spPr>
      </p:pic>
      <p:pic>
        <p:nvPicPr>
          <p:cNvPr id="18" name="Picture 17">
            <a:extLst>
              <a:ext uri="{FF2B5EF4-FFF2-40B4-BE49-F238E27FC236}">
                <a16:creationId xmlns:a16="http://schemas.microsoft.com/office/drawing/2014/main" id="{898AD140-A4EA-4338-9A38-8A793EA305E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784" r="19311"/>
          <a:stretch/>
        </p:blipFill>
        <p:spPr>
          <a:xfrm rot="276101">
            <a:off x="9534927" y="1540980"/>
            <a:ext cx="1859875" cy="1600550"/>
          </a:xfrm>
          <a:prstGeom prst="rect">
            <a:avLst/>
          </a:prstGeom>
          <a:ln>
            <a:solidFill>
              <a:schemeClr val="bg1"/>
            </a:solidFill>
          </a:ln>
        </p:spPr>
      </p:pic>
      <p:sp>
        <p:nvSpPr>
          <p:cNvPr id="74" name="Rectangle 73">
            <a:extLst>
              <a:ext uri="{FF2B5EF4-FFF2-40B4-BE49-F238E27FC236}">
                <a16:creationId xmlns:a16="http://schemas.microsoft.com/office/drawing/2014/main" id="{F65B8E55-6EE0-4C24-980F-32EC02889A8B}"/>
              </a:ext>
            </a:extLst>
          </p:cNvPr>
          <p:cNvSpPr/>
          <p:nvPr/>
        </p:nvSpPr>
        <p:spPr>
          <a:xfrm>
            <a:off x="1223541" y="3848314"/>
            <a:ext cx="2686704" cy="2460089"/>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2987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2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1500"/>
                            </p:stCondLst>
                            <p:childTnLst>
                              <p:par>
                                <p:cTn id="46" presetID="22" presetClass="entr" presetSubtype="4"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8"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4"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par>
                                <p:cTn id="55" presetID="22" presetClass="entr" presetSubtype="8"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par>
                                <p:cTn id="58" presetID="22" presetClass="entr" presetSubtype="8"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par>
                                <p:cTn id="61" presetID="22" presetClass="entr" presetSubtype="8"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300"/>
                                        <p:tgtEl>
                                          <p:spTgt spid="23"/>
                                        </p:tgtEl>
                                      </p:cBhvr>
                                    </p:animEffect>
                                  </p:childTnLst>
                                </p:cTn>
                              </p:par>
                            </p:childTnLst>
                          </p:cTn>
                        </p:par>
                        <p:par>
                          <p:cTn id="73" fill="hold">
                            <p:stCondLst>
                              <p:cond delay="300"/>
                            </p:stCondLst>
                            <p:childTnLst>
                              <p:par>
                                <p:cTn id="74" presetID="10"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300"/>
                                        <p:tgtEl>
                                          <p:spTgt spid="20"/>
                                        </p:tgtEl>
                                      </p:cBhvr>
                                    </p:animEffect>
                                  </p:childTnLst>
                                </p:cTn>
                              </p:par>
                            </p:childTnLst>
                          </p:cTn>
                        </p:par>
                        <p:par>
                          <p:cTn id="77" fill="hold">
                            <p:stCondLst>
                              <p:cond delay="600"/>
                            </p:stCondLst>
                            <p:childTnLst>
                              <p:par>
                                <p:cTn id="78" presetID="10" presetClass="entr" presetSubtype="0"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300"/>
                                        <p:tgtEl>
                                          <p:spTgt spid="18"/>
                                        </p:tgtEl>
                                      </p:cBhvr>
                                    </p:animEffect>
                                  </p:childTnLst>
                                </p:cTn>
                              </p:par>
                            </p:childTnLst>
                          </p:cTn>
                        </p:par>
                        <p:par>
                          <p:cTn id="81" fill="hold">
                            <p:stCondLst>
                              <p:cond delay="900"/>
                            </p:stCondLst>
                            <p:childTnLst>
                              <p:par>
                                <p:cTn id="82" presetID="10"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3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182CE1-0B54-4E41-8B66-37ADAAF82F8B}"/>
              </a:ext>
            </a:extLst>
          </p:cNvPr>
          <p:cNvSpPr txBox="1"/>
          <p:nvPr/>
        </p:nvSpPr>
        <p:spPr>
          <a:xfrm>
            <a:off x="524016" y="1275934"/>
            <a:ext cx="9505969"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rPr>
              <a:t>Measuring the phase function </a:t>
            </a:r>
            <a:r>
              <a:rPr lang="en-US" sz="2800" dirty="0">
                <a:solidFill>
                  <a:srgbClr val="FFFF00"/>
                </a:solidFill>
              </a:rPr>
              <a:t>in closed form </a:t>
            </a:r>
            <a:r>
              <a:rPr lang="en-US" sz="2800" dirty="0">
                <a:solidFill>
                  <a:schemeClr val="bg1"/>
                </a:solidFill>
              </a:rPr>
              <a:t>from speckle correlation </a:t>
            </a:r>
          </a:p>
          <a:p>
            <a:pPr marL="342900" indent="-342900">
              <a:buFont typeface="Arial" panose="020B0604020202020204" pitchFamily="34" charset="0"/>
              <a:buChar char="•"/>
            </a:pPr>
            <a:endParaRPr lang="en-US" sz="2800" dirty="0">
              <a:solidFill>
                <a:schemeClr val="bg1"/>
              </a:solidFill>
            </a:endParaRPr>
          </a:p>
          <a:p>
            <a:pPr marL="342900" indent="-342900">
              <a:buFont typeface="Arial" panose="020B0604020202020204" pitchFamily="34" charset="0"/>
              <a:buChar char="•"/>
            </a:pPr>
            <a:r>
              <a:rPr lang="en-US" sz="2800" dirty="0">
                <a:solidFill>
                  <a:schemeClr val="bg1"/>
                </a:solidFill>
              </a:rPr>
              <a:t>Avoids costly optimization</a:t>
            </a:r>
          </a:p>
          <a:p>
            <a:pPr marL="342900" indent="-342900">
              <a:buFont typeface="Arial" panose="020B0604020202020204" pitchFamily="34" charset="0"/>
              <a:buChar char="•"/>
            </a:pPr>
            <a:endParaRPr lang="en-US" sz="2800" dirty="0">
              <a:solidFill>
                <a:schemeClr val="bg1"/>
              </a:solidFill>
            </a:endParaRPr>
          </a:p>
          <a:p>
            <a:pPr marL="342900" indent="-342900">
              <a:buFont typeface="Arial" panose="020B0604020202020204" pitchFamily="34" charset="0"/>
              <a:buChar char="•"/>
            </a:pPr>
            <a:r>
              <a:rPr lang="en-US" sz="2800" dirty="0">
                <a:solidFill>
                  <a:schemeClr val="bg1"/>
                </a:solidFill>
              </a:rPr>
              <a:t>Applies for modest thickness materials where light paths scatter more than once. </a:t>
            </a:r>
          </a:p>
          <a:p>
            <a:pPr marL="342900" indent="-342900">
              <a:buFont typeface="Arial" panose="020B0604020202020204" pitchFamily="34" charset="0"/>
              <a:buChar char="•"/>
            </a:pPr>
            <a:endParaRPr lang="en-US" sz="2800" dirty="0">
              <a:solidFill>
                <a:schemeClr val="bg1"/>
              </a:solidFill>
            </a:endParaRPr>
          </a:p>
          <a:p>
            <a:pPr marL="342900" indent="-342900">
              <a:buFont typeface="Arial" panose="020B0604020202020204" pitchFamily="34" charset="0"/>
              <a:buChar char="•"/>
            </a:pPr>
            <a:r>
              <a:rPr lang="en-US" sz="2800" dirty="0">
                <a:solidFill>
                  <a:schemeClr val="bg1"/>
                </a:solidFill>
              </a:rPr>
              <a:t>Proof-of-concept acquisition setup</a:t>
            </a:r>
          </a:p>
          <a:p>
            <a:pPr marL="342900" indent="-342900">
              <a:buFont typeface="Arial" panose="020B0604020202020204" pitchFamily="34" charset="0"/>
              <a:buChar char="•"/>
            </a:pPr>
            <a:endParaRPr lang="en-US" sz="2800" dirty="0">
              <a:solidFill>
                <a:schemeClr val="bg1"/>
              </a:solidFill>
            </a:endParaRPr>
          </a:p>
          <a:p>
            <a:pPr marL="342900" indent="-342900">
              <a:buFont typeface="Arial" panose="020B0604020202020204" pitchFamily="34" charset="0"/>
              <a:buChar char="•"/>
            </a:pPr>
            <a:r>
              <a:rPr lang="en-US" sz="2800" dirty="0">
                <a:solidFill>
                  <a:schemeClr val="bg1"/>
                </a:solidFill>
              </a:rPr>
              <a:t>Validated against ground truth materials</a:t>
            </a:r>
          </a:p>
          <a:p>
            <a:endParaRPr lang="en-US" sz="2800" dirty="0">
              <a:solidFill>
                <a:schemeClr val="bg1"/>
              </a:solidFill>
            </a:endParaRPr>
          </a:p>
        </p:txBody>
      </p:sp>
      <p:sp>
        <p:nvSpPr>
          <p:cNvPr id="3" name="Slide Number Placeholder 2">
            <a:extLst>
              <a:ext uri="{FF2B5EF4-FFF2-40B4-BE49-F238E27FC236}">
                <a16:creationId xmlns:a16="http://schemas.microsoft.com/office/drawing/2014/main" id="{8B321232-C2C6-4AF7-8026-7D1EE1FB538C}"/>
              </a:ext>
            </a:extLst>
          </p:cNvPr>
          <p:cNvSpPr>
            <a:spLocks noGrp="1"/>
          </p:cNvSpPr>
          <p:nvPr>
            <p:ph type="sldNum" sz="quarter" idx="11"/>
          </p:nvPr>
        </p:nvSpPr>
        <p:spPr/>
        <p:txBody>
          <a:bodyPr/>
          <a:lstStyle/>
          <a:p>
            <a:fld id="{21486E46-8155-4659-B003-5F764003AB30}" type="slidenum">
              <a:rPr lang="he-IL" smtClean="0"/>
              <a:t>20</a:t>
            </a:fld>
            <a:endParaRPr lang="he-IL"/>
          </a:p>
        </p:txBody>
      </p:sp>
      <p:sp>
        <p:nvSpPr>
          <p:cNvPr id="4" name="Title 1">
            <a:extLst>
              <a:ext uri="{FF2B5EF4-FFF2-40B4-BE49-F238E27FC236}">
                <a16:creationId xmlns:a16="http://schemas.microsoft.com/office/drawing/2014/main" id="{3FA319C6-DF18-42DB-B806-9C0E40624C7D}"/>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FFC000"/>
                </a:solidFill>
              </a:rPr>
              <a:t>Summary</a:t>
            </a:r>
          </a:p>
        </p:txBody>
      </p:sp>
      <p:sp>
        <p:nvSpPr>
          <p:cNvPr id="5" name="Rectangle 4">
            <a:extLst>
              <a:ext uri="{FF2B5EF4-FFF2-40B4-BE49-F238E27FC236}">
                <a16:creationId xmlns:a16="http://schemas.microsoft.com/office/drawing/2014/main" id="{44A473F1-AC70-4EBC-B0C1-3513799AFCF2}"/>
              </a:ext>
            </a:extLst>
          </p:cNvPr>
          <p:cNvSpPr/>
          <p:nvPr/>
        </p:nvSpPr>
        <p:spPr>
          <a:xfrm>
            <a:off x="1676176" y="4714136"/>
            <a:ext cx="184730" cy="338554"/>
          </a:xfrm>
          <a:prstGeom prst="rect">
            <a:avLst/>
          </a:prstGeom>
        </p:spPr>
        <p:txBody>
          <a:bodyPr wrap="none">
            <a:spAutoFit/>
          </a:bodyPr>
          <a:lstStyle/>
          <a:p>
            <a:pPr algn="ctr"/>
            <a:endParaRPr lang="en-US" sz="1600" dirty="0"/>
          </a:p>
        </p:txBody>
      </p:sp>
      <p:grpSp>
        <p:nvGrpSpPr>
          <p:cNvPr id="6" name="Group 5">
            <a:extLst>
              <a:ext uri="{FF2B5EF4-FFF2-40B4-BE49-F238E27FC236}">
                <a16:creationId xmlns:a16="http://schemas.microsoft.com/office/drawing/2014/main" id="{DE421981-63B2-4601-8BA2-F833CC5C32D6}"/>
              </a:ext>
            </a:extLst>
          </p:cNvPr>
          <p:cNvGrpSpPr/>
          <p:nvPr/>
        </p:nvGrpSpPr>
        <p:grpSpPr>
          <a:xfrm>
            <a:off x="6719413" y="1861865"/>
            <a:ext cx="1545777" cy="1273854"/>
            <a:chOff x="6864555" y="1963465"/>
            <a:chExt cx="1545777" cy="1273854"/>
          </a:xfrm>
        </p:grpSpPr>
        <p:grpSp>
          <p:nvGrpSpPr>
            <p:cNvPr id="13" name="Group 12">
              <a:extLst>
                <a:ext uri="{FF2B5EF4-FFF2-40B4-BE49-F238E27FC236}">
                  <a16:creationId xmlns:a16="http://schemas.microsoft.com/office/drawing/2014/main" id="{6E8B6922-9D0E-45EE-A52A-3F8C6DB014BD}"/>
                </a:ext>
              </a:extLst>
            </p:cNvPr>
            <p:cNvGrpSpPr/>
            <p:nvPr/>
          </p:nvGrpSpPr>
          <p:grpSpPr>
            <a:xfrm>
              <a:off x="7093282" y="2249531"/>
              <a:ext cx="1317050" cy="987788"/>
              <a:chOff x="6869548" y="4009160"/>
              <a:chExt cx="2274452" cy="1705839"/>
            </a:xfrm>
          </p:grpSpPr>
          <p:pic>
            <p:nvPicPr>
              <p:cNvPr id="14" name="Picture 13" descr="A picture containing icon&#10;&#10;Description automatically generated">
                <a:extLst>
                  <a:ext uri="{FF2B5EF4-FFF2-40B4-BE49-F238E27FC236}">
                    <a16:creationId xmlns:a16="http://schemas.microsoft.com/office/drawing/2014/main" id="{FAD3DAC1-6E67-4DA1-B04D-CC90D528E69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69548" y="4009160"/>
                <a:ext cx="2274452" cy="1705839"/>
              </a:xfrm>
              <a:prstGeom prst="rect">
                <a:avLst/>
              </a:prstGeom>
            </p:spPr>
          </p:pic>
          <p:grpSp>
            <p:nvGrpSpPr>
              <p:cNvPr id="15" name="Group 14">
                <a:extLst>
                  <a:ext uri="{FF2B5EF4-FFF2-40B4-BE49-F238E27FC236}">
                    <a16:creationId xmlns:a16="http://schemas.microsoft.com/office/drawing/2014/main" id="{6994F1D8-68DC-41DA-9B11-CEACE30A8226}"/>
                  </a:ext>
                </a:extLst>
              </p:cNvPr>
              <p:cNvGrpSpPr/>
              <p:nvPr/>
            </p:nvGrpSpPr>
            <p:grpSpPr>
              <a:xfrm>
                <a:off x="7496045" y="4260737"/>
                <a:ext cx="1021457" cy="648485"/>
                <a:chOff x="146050" y="231129"/>
                <a:chExt cx="1422400" cy="1341099"/>
              </a:xfrm>
            </p:grpSpPr>
            <p:sp>
              <p:nvSpPr>
                <p:cNvPr id="16" name="Freeform 251">
                  <a:extLst>
                    <a:ext uri="{FF2B5EF4-FFF2-40B4-BE49-F238E27FC236}">
                      <a16:creationId xmlns:a16="http://schemas.microsoft.com/office/drawing/2014/main" id="{94223047-E508-4E80-BCF7-034184F3C22D}"/>
                    </a:ext>
                  </a:extLst>
                </p:cNvPr>
                <p:cNvSpPr/>
                <p:nvPr/>
              </p:nvSpPr>
              <p:spPr>
                <a:xfrm rot="197200">
                  <a:off x="260641" y="231129"/>
                  <a:ext cx="894417" cy="1046389"/>
                </a:xfrm>
                <a:custGeom>
                  <a:avLst/>
                  <a:gdLst>
                    <a:gd name="connsiteX0" fmla="*/ 0 w 857250"/>
                    <a:gd name="connsiteY0" fmla="*/ 1035050 h 1035050"/>
                    <a:gd name="connsiteX1" fmla="*/ 342900 w 857250"/>
                    <a:gd name="connsiteY1" fmla="*/ 850900 h 1035050"/>
                    <a:gd name="connsiteX2" fmla="*/ 311150 w 857250"/>
                    <a:gd name="connsiteY2" fmla="*/ 393700 h 1035050"/>
                    <a:gd name="connsiteX3" fmla="*/ 717550 w 857250"/>
                    <a:gd name="connsiteY3" fmla="*/ 234950 h 1035050"/>
                    <a:gd name="connsiteX4" fmla="*/ 857250 w 85725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1035050">
                      <a:moveTo>
                        <a:pt x="0" y="1035050"/>
                      </a:moveTo>
                      <a:lnTo>
                        <a:pt x="342900" y="850900"/>
                      </a:lnTo>
                      <a:lnTo>
                        <a:pt x="311150" y="393700"/>
                      </a:lnTo>
                      <a:lnTo>
                        <a:pt x="717550" y="234950"/>
                      </a:lnTo>
                      <a:lnTo>
                        <a:pt x="85725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Freeform 252">
                  <a:extLst>
                    <a:ext uri="{FF2B5EF4-FFF2-40B4-BE49-F238E27FC236}">
                      <a16:creationId xmlns:a16="http://schemas.microsoft.com/office/drawing/2014/main" id="{107CB284-63A0-483D-B20B-0A6E099F42D6}"/>
                    </a:ext>
                  </a:extLst>
                </p:cNvPr>
                <p:cNvSpPr/>
                <p:nvPr/>
              </p:nvSpPr>
              <p:spPr>
                <a:xfrm>
                  <a:off x="146050" y="711200"/>
                  <a:ext cx="1422400" cy="463550"/>
                </a:xfrm>
                <a:custGeom>
                  <a:avLst/>
                  <a:gdLst>
                    <a:gd name="connsiteX0" fmla="*/ 0 w 1422400"/>
                    <a:gd name="connsiteY0" fmla="*/ 285750 h 463550"/>
                    <a:gd name="connsiteX1" fmla="*/ 184150 w 1422400"/>
                    <a:gd name="connsiteY1" fmla="*/ 203200 h 463550"/>
                    <a:gd name="connsiteX2" fmla="*/ 723900 w 1422400"/>
                    <a:gd name="connsiteY2" fmla="*/ 215900 h 463550"/>
                    <a:gd name="connsiteX3" fmla="*/ 1130300 w 1422400"/>
                    <a:gd name="connsiteY3" fmla="*/ 463550 h 463550"/>
                    <a:gd name="connsiteX4" fmla="*/ 1422400 w 1422400"/>
                    <a:gd name="connsiteY4" fmla="*/ 0 h 46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400" h="463550">
                      <a:moveTo>
                        <a:pt x="0" y="285750"/>
                      </a:moveTo>
                      <a:lnTo>
                        <a:pt x="184150" y="203200"/>
                      </a:lnTo>
                      <a:lnTo>
                        <a:pt x="723900" y="215900"/>
                      </a:lnTo>
                      <a:lnTo>
                        <a:pt x="1130300" y="463550"/>
                      </a:lnTo>
                      <a:lnTo>
                        <a:pt x="142240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Freeform 253">
                  <a:extLst>
                    <a:ext uri="{FF2B5EF4-FFF2-40B4-BE49-F238E27FC236}">
                      <a16:creationId xmlns:a16="http://schemas.microsoft.com/office/drawing/2014/main" id="{3C9ADBC5-DE00-422C-B9CE-82D896A0DFEA}"/>
                    </a:ext>
                  </a:extLst>
                </p:cNvPr>
                <p:cNvSpPr/>
                <p:nvPr/>
              </p:nvSpPr>
              <p:spPr>
                <a:xfrm>
                  <a:off x="807476" y="482599"/>
                  <a:ext cx="614924" cy="1089629"/>
                </a:xfrm>
                <a:custGeom>
                  <a:avLst/>
                  <a:gdLst>
                    <a:gd name="connsiteX0" fmla="*/ 0 w 609600"/>
                    <a:gd name="connsiteY0" fmla="*/ 1085850 h 1085850"/>
                    <a:gd name="connsiteX1" fmla="*/ 203200 w 609600"/>
                    <a:gd name="connsiteY1" fmla="*/ 908050 h 1085850"/>
                    <a:gd name="connsiteX2" fmla="*/ 349250 w 609600"/>
                    <a:gd name="connsiteY2" fmla="*/ 349250 h 1085850"/>
                    <a:gd name="connsiteX3" fmla="*/ 609600 w 609600"/>
                    <a:gd name="connsiteY3" fmla="*/ 0 h 1085850"/>
                  </a:gdLst>
                  <a:ahLst/>
                  <a:cxnLst>
                    <a:cxn ang="0">
                      <a:pos x="connsiteX0" y="connsiteY0"/>
                    </a:cxn>
                    <a:cxn ang="0">
                      <a:pos x="connsiteX1" y="connsiteY1"/>
                    </a:cxn>
                    <a:cxn ang="0">
                      <a:pos x="connsiteX2" y="connsiteY2"/>
                    </a:cxn>
                    <a:cxn ang="0">
                      <a:pos x="connsiteX3" y="connsiteY3"/>
                    </a:cxn>
                  </a:cxnLst>
                  <a:rect l="l" t="t" r="r" b="b"/>
                  <a:pathLst>
                    <a:path w="609600" h="1085850">
                      <a:moveTo>
                        <a:pt x="0" y="1085850"/>
                      </a:moveTo>
                      <a:lnTo>
                        <a:pt x="203200" y="908050"/>
                      </a:lnTo>
                      <a:lnTo>
                        <a:pt x="349250" y="349250"/>
                      </a:lnTo>
                      <a:lnTo>
                        <a:pt x="60960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Freeform 254">
                  <a:extLst>
                    <a:ext uri="{FF2B5EF4-FFF2-40B4-BE49-F238E27FC236}">
                      <a16:creationId xmlns:a16="http://schemas.microsoft.com/office/drawing/2014/main" id="{02DC2382-E776-49AB-8FD9-89D385CC4EC7}"/>
                    </a:ext>
                  </a:extLst>
                </p:cNvPr>
                <p:cNvSpPr/>
                <p:nvPr/>
              </p:nvSpPr>
              <p:spPr>
                <a:xfrm>
                  <a:off x="171450" y="241300"/>
                  <a:ext cx="1104900" cy="533400"/>
                </a:xfrm>
                <a:custGeom>
                  <a:avLst/>
                  <a:gdLst>
                    <a:gd name="connsiteX0" fmla="*/ 0 w 1104900"/>
                    <a:gd name="connsiteY0" fmla="*/ 444500 h 533400"/>
                    <a:gd name="connsiteX1" fmla="*/ 158750 w 1104900"/>
                    <a:gd name="connsiteY1" fmla="*/ 361950 h 533400"/>
                    <a:gd name="connsiteX2" fmla="*/ 527050 w 1104900"/>
                    <a:gd name="connsiteY2" fmla="*/ 0 h 533400"/>
                    <a:gd name="connsiteX3" fmla="*/ 762000 w 1104900"/>
                    <a:gd name="connsiteY3" fmla="*/ 533400 h 533400"/>
                    <a:gd name="connsiteX4" fmla="*/ 1104900 w 1104900"/>
                    <a:gd name="connsiteY4" fmla="*/ 8890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533400">
                      <a:moveTo>
                        <a:pt x="0" y="444500"/>
                      </a:moveTo>
                      <a:lnTo>
                        <a:pt x="158750" y="361950"/>
                      </a:lnTo>
                      <a:lnTo>
                        <a:pt x="527050" y="0"/>
                      </a:lnTo>
                      <a:lnTo>
                        <a:pt x="762000" y="533400"/>
                      </a:lnTo>
                      <a:lnTo>
                        <a:pt x="1104900" y="8890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pic>
          <p:nvPicPr>
            <p:cNvPr id="64" name="Graphic 63" descr="Close">
              <a:extLst>
                <a:ext uri="{FF2B5EF4-FFF2-40B4-BE49-F238E27FC236}">
                  <a16:creationId xmlns:a16="http://schemas.microsoft.com/office/drawing/2014/main" id="{642B5E06-8A77-45E4-8D38-2C7EE8AF2A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4555" y="1963465"/>
              <a:ext cx="1262129" cy="1262129"/>
            </a:xfrm>
            <a:prstGeom prst="rect">
              <a:avLst/>
            </a:prstGeom>
          </p:spPr>
        </p:pic>
      </p:grpSp>
      <p:pic>
        <p:nvPicPr>
          <p:cNvPr id="12" name="Picture 11" descr="A picture containing text, stationary, writing implement&#10;&#10;Description automatically generated">
            <a:extLst>
              <a:ext uri="{FF2B5EF4-FFF2-40B4-BE49-F238E27FC236}">
                <a16:creationId xmlns:a16="http://schemas.microsoft.com/office/drawing/2014/main" id="{374E3784-FC46-4F98-BD50-51A787E15E4B}"/>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19355" y="885802"/>
            <a:ext cx="1262129" cy="1262129"/>
          </a:xfrm>
          <a:prstGeom prst="rect">
            <a:avLst/>
          </a:prstGeom>
        </p:spPr>
      </p:pic>
      <p:pic>
        <p:nvPicPr>
          <p:cNvPr id="8" name="Picture 7">
            <a:extLst>
              <a:ext uri="{FF2B5EF4-FFF2-40B4-BE49-F238E27FC236}">
                <a16:creationId xmlns:a16="http://schemas.microsoft.com/office/drawing/2014/main" id="{77928019-20DB-43F9-AE2C-6DBAE1A6B0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97606" y="2887548"/>
            <a:ext cx="1838910" cy="1529371"/>
          </a:xfrm>
          <a:prstGeom prst="rect">
            <a:avLst/>
          </a:prstGeom>
        </p:spPr>
      </p:pic>
      <p:pic>
        <p:nvPicPr>
          <p:cNvPr id="23" name="Picture 6">
            <a:extLst>
              <a:ext uri="{FF2B5EF4-FFF2-40B4-BE49-F238E27FC236}">
                <a16:creationId xmlns:a16="http://schemas.microsoft.com/office/drawing/2014/main" id="{3986C7F4-283E-4477-B113-588A34BAD708}"/>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l="10780" t="38336" r="12687" b="26270"/>
          <a:stretch/>
        </p:blipFill>
        <p:spPr bwMode="auto">
          <a:xfrm flipH="1">
            <a:off x="6754670" y="4386677"/>
            <a:ext cx="2295478" cy="7653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301C679-B9FB-4F89-99EA-F1F83170EC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372877">
            <a:off x="7670648" y="5383259"/>
            <a:ext cx="1474238" cy="1262130"/>
          </a:xfrm>
          <a:prstGeom prst="rect">
            <a:avLst/>
          </a:prstGeom>
        </p:spPr>
      </p:pic>
    </p:spTree>
    <p:extLst>
      <p:ext uri="{BB962C8B-B14F-4D97-AF65-F5344CB8AC3E}">
        <p14:creationId xmlns:p14="http://schemas.microsoft.com/office/powerpoint/2010/main" val="35357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8DACFE-F588-484C-97AD-4065B6A7C4D9}"/>
              </a:ext>
            </a:extLst>
          </p:cNvPr>
          <p:cNvSpPr>
            <a:spLocks noGrp="1"/>
          </p:cNvSpPr>
          <p:nvPr>
            <p:ph type="sldNum" sz="quarter" idx="11"/>
          </p:nvPr>
        </p:nvSpPr>
        <p:spPr/>
        <p:txBody>
          <a:bodyPr/>
          <a:lstStyle/>
          <a:p>
            <a:fld id="{21486E46-8155-4659-B003-5F764003AB30}" type="slidenum">
              <a:rPr lang="he-IL" smtClean="0"/>
              <a:t>21</a:t>
            </a:fld>
            <a:endParaRPr lang="he-IL"/>
          </a:p>
        </p:txBody>
      </p:sp>
      <p:pic>
        <p:nvPicPr>
          <p:cNvPr id="5" name="Picture 4">
            <a:extLst>
              <a:ext uri="{FF2B5EF4-FFF2-40B4-BE49-F238E27FC236}">
                <a16:creationId xmlns:a16="http://schemas.microsoft.com/office/drawing/2014/main" id="{1033772B-7B3A-4AD1-A85F-5CB78F900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23" y="2086472"/>
            <a:ext cx="3461581" cy="3461581"/>
          </a:xfrm>
          <a:prstGeom prst="rect">
            <a:avLst/>
          </a:prstGeom>
        </p:spPr>
      </p:pic>
      <p:sp>
        <p:nvSpPr>
          <p:cNvPr id="6" name="TextBox 5">
            <a:extLst>
              <a:ext uri="{FF2B5EF4-FFF2-40B4-BE49-F238E27FC236}">
                <a16:creationId xmlns:a16="http://schemas.microsoft.com/office/drawing/2014/main" id="{31C8A89E-15FF-432B-8031-B86AAE5483B6}"/>
              </a:ext>
            </a:extLst>
          </p:cNvPr>
          <p:cNvSpPr txBox="1"/>
          <p:nvPr/>
        </p:nvSpPr>
        <p:spPr>
          <a:xfrm>
            <a:off x="907009" y="5633915"/>
            <a:ext cx="3799608" cy="461665"/>
          </a:xfrm>
          <a:prstGeom prst="rect">
            <a:avLst/>
          </a:prstGeom>
          <a:noFill/>
        </p:spPr>
        <p:txBody>
          <a:bodyPr wrap="square" rtlCol="0">
            <a:spAutoFit/>
          </a:bodyPr>
          <a:lstStyle/>
          <a:p>
            <a:pPr algn="ctr"/>
            <a:r>
              <a:rPr lang="en-US" sz="2400" dirty="0">
                <a:solidFill>
                  <a:schemeClr val="bg1"/>
                </a:solidFill>
              </a:rPr>
              <a:t>See </a:t>
            </a:r>
            <a:r>
              <a:rPr lang="en-US" sz="2400" dirty="0">
                <a:solidFill>
                  <a:srgbClr val="FFFF00"/>
                </a:solidFill>
              </a:rPr>
              <a:t>paper </a:t>
            </a:r>
            <a:r>
              <a:rPr lang="en-US" sz="2400" dirty="0">
                <a:solidFill>
                  <a:schemeClr val="bg1"/>
                </a:solidFill>
              </a:rPr>
              <a:t>for details</a:t>
            </a:r>
            <a:endParaRPr lang="en-IL" sz="2400" dirty="0">
              <a:solidFill>
                <a:schemeClr val="bg1"/>
              </a:solidFill>
            </a:endParaRPr>
          </a:p>
        </p:txBody>
      </p:sp>
      <p:sp>
        <p:nvSpPr>
          <p:cNvPr id="7" name="TextBox 6">
            <a:extLst>
              <a:ext uri="{FF2B5EF4-FFF2-40B4-BE49-F238E27FC236}">
                <a16:creationId xmlns:a16="http://schemas.microsoft.com/office/drawing/2014/main" id="{8C6BA10B-4B6A-4A57-B304-56456D74C6CD}"/>
              </a:ext>
            </a:extLst>
          </p:cNvPr>
          <p:cNvSpPr txBox="1"/>
          <p:nvPr/>
        </p:nvSpPr>
        <p:spPr>
          <a:xfrm>
            <a:off x="6727654" y="5633915"/>
            <a:ext cx="4493768" cy="461665"/>
          </a:xfrm>
          <a:prstGeom prst="rect">
            <a:avLst/>
          </a:prstGeom>
          <a:noFill/>
        </p:spPr>
        <p:txBody>
          <a:bodyPr wrap="square" rtlCol="0">
            <a:spAutoFit/>
          </a:bodyPr>
          <a:lstStyle/>
          <a:p>
            <a:pPr algn="ctr"/>
            <a:r>
              <a:rPr lang="en-US" sz="2400" dirty="0">
                <a:solidFill>
                  <a:schemeClr val="bg1"/>
                </a:solidFill>
              </a:rPr>
              <a:t>Try out our </a:t>
            </a:r>
            <a:r>
              <a:rPr lang="en-US" sz="2400" dirty="0">
                <a:solidFill>
                  <a:srgbClr val="FFFF00"/>
                </a:solidFill>
              </a:rPr>
              <a:t>code and data</a:t>
            </a:r>
            <a:endParaRPr lang="en-IL" sz="2400" dirty="0">
              <a:solidFill>
                <a:srgbClr val="FFFF00"/>
              </a:solidFill>
            </a:endParaRPr>
          </a:p>
        </p:txBody>
      </p:sp>
      <p:pic>
        <p:nvPicPr>
          <p:cNvPr id="9" name="Picture 8">
            <a:extLst>
              <a:ext uri="{FF2B5EF4-FFF2-40B4-BE49-F238E27FC236}">
                <a16:creationId xmlns:a16="http://schemas.microsoft.com/office/drawing/2014/main" id="{C2620EC6-5119-4F41-8511-3CCB3C499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9892" y="2086472"/>
            <a:ext cx="3461581" cy="3461581"/>
          </a:xfrm>
          <a:prstGeom prst="rect">
            <a:avLst/>
          </a:prstGeom>
        </p:spPr>
      </p:pic>
      <p:sp>
        <p:nvSpPr>
          <p:cNvPr id="8" name="Title 5">
            <a:extLst>
              <a:ext uri="{FF2B5EF4-FFF2-40B4-BE49-F238E27FC236}">
                <a16:creationId xmlns:a16="http://schemas.microsoft.com/office/drawing/2014/main" id="{15AC16AA-9F55-4E80-BFAA-4CCAC4924156}"/>
              </a:ext>
            </a:extLst>
          </p:cNvPr>
          <p:cNvSpPr txBox="1">
            <a:spLocks/>
          </p:cNvSpPr>
          <p:nvPr/>
        </p:nvSpPr>
        <p:spPr>
          <a:xfrm>
            <a:off x="960860" y="413043"/>
            <a:ext cx="9841448" cy="9117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200" b="1" dirty="0">
                <a:solidFill>
                  <a:srgbClr val="FFC000"/>
                </a:solidFill>
              </a:rPr>
              <a:t>Direct acquisition of volumetric scattering phase function </a:t>
            </a:r>
          </a:p>
          <a:p>
            <a:pPr algn="l" fontAlgn="auto">
              <a:spcAft>
                <a:spcPts val="0"/>
              </a:spcAft>
            </a:pPr>
            <a:r>
              <a:rPr lang="en-US" sz="3200" b="1" dirty="0">
                <a:solidFill>
                  <a:srgbClr val="FFC000"/>
                </a:solidFill>
              </a:rPr>
              <a:t>using speckle correlations</a:t>
            </a:r>
          </a:p>
        </p:txBody>
      </p:sp>
      <p:sp>
        <p:nvSpPr>
          <p:cNvPr id="10" name="Subtitle 6">
            <a:extLst>
              <a:ext uri="{FF2B5EF4-FFF2-40B4-BE49-F238E27FC236}">
                <a16:creationId xmlns:a16="http://schemas.microsoft.com/office/drawing/2014/main" id="{0E89CD84-6D9C-40BF-BF3A-48C6CE446F57}"/>
              </a:ext>
            </a:extLst>
          </p:cNvPr>
          <p:cNvSpPr txBox="1">
            <a:spLocks/>
          </p:cNvSpPr>
          <p:nvPr/>
        </p:nvSpPr>
        <p:spPr>
          <a:xfrm>
            <a:off x="960860" y="1577430"/>
            <a:ext cx="10766683" cy="36512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chemeClr val="bg1"/>
                </a:solidFill>
              </a:rPr>
              <a:t>Marina Alterman, Evgeniia Saiko, </a:t>
            </a:r>
            <a:r>
              <a:rPr lang="en-US" sz="2400" dirty="0" err="1">
                <a:solidFill>
                  <a:schemeClr val="bg1"/>
                </a:solidFill>
              </a:rPr>
              <a:t>Anat</a:t>
            </a:r>
            <a:r>
              <a:rPr lang="en-US" sz="2400" dirty="0">
                <a:solidFill>
                  <a:schemeClr val="bg1"/>
                </a:solidFill>
              </a:rPr>
              <a:t> Levin</a:t>
            </a:r>
          </a:p>
        </p:txBody>
      </p:sp>
    </p:spTree>
    <p:extLst>
      <p:ext uri="{BB962C8B-B14F-4D97-AF65-F5344CB8AC3E}">
        <p14:creationId xmlns:p14="http://schemas.microsoft.com/office/powerpoint/2010/main" val="25848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112E74-7C6F-4CD5-B0C2-45BA0524D65C}"/>
              </a:ext>
            </a:extLst>
          </p:cNvPr>
          <p:cNvSpPr>
            <a:spLocks noGrp="1"/>
          </p:cNvSpPr>
          <p:nvPr>
            <p:ph type="sldNum" sz="quarter" idx="11"/>
          </p:nvPr>
        </p:nvSpPr>
        <p:spPr/>
        <p:txBody>
          <a:bodyPr/>
          <a:lstStyle/>
          <a:p>
            <a:fld id="{21486E46-8155-4659-B003-5F764003AB30}" type="slidenum">
              <a:rPr lang="he-IL" smtClean="0"/>
              <a:t>3</a:t>
            </a:fld>
            <a:endParaRPr lang="he-IL"/>
          </a:p>
        </p:txBody>
      </p:sp>
      <p:sp>
        <p:nvSpPr>
          <p:cNvPr id="4" name="Title 1">
            <a:extLst>
              <a:ext uri="{FF2B5EF4-FFF2-40B4-BE49-F238E27FC236}">
                <a16:creationId xmlns:a16="http://schemas.microsoft.com/office/drawing/2014/main" id="{712C5E15-FFD3-4B5A-B133-CFBAB605AED5}"/>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Material acquisition: applications</a:t>
            </a:r>
          </a:p>
        </p:txBody>
      </p:sp>
      <p:sp>
        <p:nvSpPr>
          <p:cNvPr id="11" name="TextBox 10">
            <a:extLst>
              <a:ext uri="{FF2B5EF4-FFF2-40B4-BE49-F238E27FC236}">
                <a16:creationId xmlns:a16="http://schemas.microsoft.com/office/drawing/2014/main" id="{A293E9C5-018A-4090-844D-7F5291FAFDC2}"/>
              </a:ext>
            </a:extLst>
          </p:cNvPr>
          <p:cNvSpPr txBox="1"/>
          <p:nvPr/>
        </p:nvSpPr>
        <p:spPr>
          <a:xfrm>
            <a:off x="2342716" y="2275484"/>
            <a:ext cx="8249084" cy="4216539"/>
          </a:xfrm>
          <a:prstGeom prst="rect">
            <a:avLst/>
          </a:prstGeom>
          <a:noFill/>
        </p:spPr>
        <p:txBody>
          <a:bodyPr wrap="square" rtlCol="0">
            <a:spAutoFit/>
          </a:bodyPr>
          <a:lstStyle/>
          <a:p>
            <a:r>
              <a:rPr lang="en-US" sz="2400" dirty="0">
                <a:solidFill>
                  <a:schemeClr val="bg1"/>
                </a:solidFill>
              </a:rPr>
              <a:t>Tissue imaging: tumor detection and classification </a:t>
            </a:r>
          </a:p>
          <a:p>
            <a:r>
              <a:rPr lang="en-US" sz="1600" dirty="0">
                <a:solidFill>
                  <a:schemeClr val="bg1"/>
                </a:solidFill>
              </a:rPr>
              <a:t>Boas et al. 2001</a:t>
            </a:r>
          </a:p>
          <a:p>
            <a:endParaRPr lang="en-US" sz="1600" dirty="0">
              <a:solidFill>
                <a:schemeClr val="bg1"/>
              </a:solidFill>
            </a:endParaRPr>
          </a:p>
          <a:p>
            <a:endParaRPr lang="en-US" sz="2400" dirty="0">
              <a:solidFill>
                <a:schemeClr val="bg1"/>
              </a:solidFill>
            </a:endParaRPr>
          </a:p>
          <a:p>
            <a:r>
              <a:rPr lang="en-US" sz="2400" dirty="0">
                <a:solidFill>
                  <a:schemeClr val="bg1"/>
                </a:solidFill>
              </a:rPr>
              <a:t>Blood analysis: red and white counts </a:t>
            </a:r>
          </a:p>
          <a:p>
            <a:r>
              <a:rPr lang="en-US" sz="1600" dirty="0">
                <a:solidFill>
                  <a:schemeClr val="bg1"/>
                </a:solidFill>
              </a:rPr>
              <a:t>Berne and Pecora 2000; </a:t>
            </a:r>
            <a:r>
              <a:rPr lang="en-US" sz="1600" dirty="0" err="1">
                <a:solidFill>
                  <a:schemeClr val="bg1"/>
                </a:solidFill>
              </a:rPr>
              <a:t>Durduran</a:t>
            </a:r>
            <a:r>
              <a:rPr lang="en-US" sz="1600" dirty="0">
                <a:solidFill>
                  <a:schemeClr val="bg1"/>
                </a:solidFill>
              </a:rPr>
              <a:t> et al. 2010</a:t>
            </a:r>
          </a:p>
          <a:p>
            <a:endParaRPr lang="en-US" sz="1600" dirty="0">
              <a:solidFill>
                <a:schemeClr val="bg1"/>
              </a:solidFill>
            </a:endParaRPr>
          </a:p>
          <a:p>
            <a:endParaRPr lang="en-US" sz="2400" dirty="0">
              <a:solidFill>
                <a:schemeClr val="bg1"/>
              </a:solidFill>
            </a:endParaRPr>
          </a:p>
          <a:p>
            <a:r>
              <a:rPr lang="en-US" sz="2400" dirty="0">
                <a:solidFill>
                  <a:schemeClr val="bg1"/>
                </a:solidFill>
              </a:rPr>
              <a:t>Validate the fidelity of manufactured material samples</a:t>
            </a:r>
          </a:p>
          <a:p>
            <a:r>
              <a:rPr lang="en-US" sz="1600" dirty="0" err="1">
                <a:solidFill>
                  <a:schemeClr val="bg1"/>
                </a:solidFill>
              </a:rPr>
              <a:t>Sumin</a:t>
            </a:r>
            <a:r>
              <a:rPr lang="en-US" sz="1600" dirty="0">
                <a:solidFill>
                  <a:schemeClr val="bg1"/>
                </a:solidFill>
              </a:rPr>
              <a:t> et al. 2019</a:t>
            </a:r>
          </a:p>
          <a:p>
            <a:endParaRPr lang="en-US" sz="2400" dirty="0">
              <a:solidFill>
                <a:schemeClr val="bg1"/>
              </a:solidFill>
            </a:endParaRPr>
          </a:p>
          <a:p>
            <a:r>
              <a:rPr lang="en-US" sz="2400" dirty="0">
                <a:solidFill>
                  <a:schemeClr val="bg1"/>
                </a:solidFill>
              </a:rPr>
              <a:t>Infer the chemical composition of </a:t>
            </a:r>
            <a:r>
              <a:rPr lang="en-US" sz="2400" dirty="0" err="1">
                <a:solidFill>
                  <a:schemeClr val="bg1"/>
                </a:solidFill>
              </a:rPr>
              <a:t>nanodispersions</a:t>
            </a:r>
            <a:endParaRPr lang="en-US" sz="2400" dirty="0">
              <a:solidFill>
                <a:schemeClr val="bg1"/>
              </a:solidFill>
            </a:endParaRPr>
          </a:p>
          <a:p>
            <a:r>
              <a:rPr lang="en-US" sz="1600" dirty="0">
                <a:solidFill>
                  <a:schemeClr val="bg1"/>
                </a:solidFill>
              </a:rPr>
              <a:t>Pine et al. 1990</a:t>
            </a:r>
          </a:p>
        </p:txBody>
      </p:sp>
      <p:pic>
        <p:nvPicPr>
          <p:cNvPr id="5" name="Picture 4">
            <a:extLst>
              <a:ext uri="{FF2B5EF4-FFF2-40B4-BE49-F238E27FC236}">
                <a16:creationId xmlns:a16="http://schemas.microsoft.com/office/drawing/2014/main" id="{3F97CCCF-0D3F-4930-A2C3-942AEEF08E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29" r="25252" b="613"/>
          <a:stretch/>
        </p:blipFill>
        <p:spPr>
          <a:xfrm>
            <a:off x="959326" y="3462882"/>
            <a:ext cx="926057" cy="858156"/>
          </a:xfrm>
          <a:prstGeom prst="ellipse">
            <a:avLst/>
          </a:prstGeom>
          <a:ln w="127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ADC4C865-AA8C-4802-8826-FDB6F03A21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34" r="28023" b="387"/>
          <a:stretch/>
        </p:blipFill>
        <p:spPr>
          <a:xfrm>
            <a:off x="946095" y="4600440"/>
            <a:ext cx="926057" cy="858156"/>
          </a:xfrm>
          <a:prstGeom prst="ellipse">
            <a:avLst/>
          </a:prstGeom>
          <a:ln w="127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D3EF9317-CA4D-4A6E-A322-EB300D7177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326" y="5729144"/>
            <a:ext cx="926057" cy="858156"/>
          </a:xfrm>
          <a:prstGeom prst="ellipse">
            <a:avLst/>
          </a:prstGeom>
          <a:ln w="127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F5E987E8-FD45-40D3-9212-3FA7A45A96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5" r="19680" b="-185"/>
          <a:stretch/>
        </p:blipFill>
        <p:spPr>
          <a:xfrm>
            <a:off x="946098" y="2391102"/>
            <a:ext cx="926057" cy="858156"/>
          </a:xfrm>
          <a:prstGeom prst="ellipse">
            <a:avLst/>
          </a:prstGeom>
          <a:ln w="127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ounded Rectangle 392">
            <a:extLst>
              <a:ext uri="{FF2B5EF4-FFF2-40B4-BE49-F238E27FC236}">
                <a16:creationId xmlns:a16="http://schemas.microsoft.com/office/drawing/2014/main" id="{66EAD3AF-8605-4A0E-9B06-DB12F62AE58A}"/>
              </a:ext>
            </a:extLst>
          </p:cNvPr>
          <p:cNvSpPr/>
          <p:nvPr/>
        </p:nvSpPr>
        <p:spPr>
          <a:xfrm>
            <a:off x="391715" y="1026188"/>
            <a:ext cx="8813245" cy="1055608"/>
          </a:xfrm>
          <a:prstGeom prst="roundRect">
            <a:avLst/>
          </a:prstGeom>
          <a:solidFill>
            <a:srgbClr val="00B050"/>
          </a:solidFill>
        </p:spPr>
        <p:txBody>
          <a:bodyPr wrap="square">
            <a:spAutoFit/>
          </a:bodyPr>
          <a:lstStyle/>
          <a:p>
            <a:pPr>
              <a:spcBef>
                <a:spcPct val="20000"/>
              </a:spcBef>
            </a:pPr>
            <a:r>
              <a:rPr lang="en-US" sz="2800" b="1" dirty="0">
                <a:solidFill>
                  <a:schemeClr val="bg1"/>
                </a:solidFill>
                <a:latin typeface="+mj-lt"/>
              </a:rPr>
              <a:t>In </a:t>
            </a:r>
            <a:r>
              <a:rPr lang="en-US" sz="2800" b="1" dirty="0">
                <a:solidFill>
                  <a:srgbClr val="FFFF00"/>
                </a:solidFill>
                <a:latin typeface="+mj-lt"/>
              </a:rPr>
              <a:t>material acquisition</a:t>
            </a:r>
            <a:r>
              <a:rPr lang="en-US" sz="2800" b="1" dirty="0">
                <a:solidFill>
                  <a:schemeClr val="bg1"/>
                </a:solidFill>
                <a:latin typeface="+mj-lt"/>
              </a:rPr>
              <a:t>, we want to infer the </a:t>
            </a:r>
            <a:r>
              <a:rPr lang="en-US" sz="2800" b="1" dirty="0">
                <a:solidFill>
                  <a:srgbClr val="FFFF00"/>
                </a:solidFill>
                <a:latin typeface="+mj-lt"/>
              </a:rPr>
              <a:t>internal properties of materials</a:t>
            </a:r>
            <a:r>
              <a:rPr lang="en-US" sz="2800" b="1" dirty="0">
                <a:solidFill>
                  <a:schemeClr val="bg1"/>
                </a:solidFill>
                <a:latin typeface="+mj-lt"/>
              </a:rPr>
              <a:t> from the way they scatter light.</a:t>
            </a:r>
          </a:p>
        </p:txBody>
      </p:sp>
    </p:spTree>
    <p:extLst>
      <p:ext uri="{BB962C8B-B14F-4D97-AF65-F5344CB8AC3E}">
        <p14:creationId xmlns:p14="http://schemas.microsoft.com/office/powerpoint/2010/main" val="15356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 name="Group 366">
            <a:extLst>
              <a:ext uri="{FF2B5EF4-FFF2-40B4-BE49-F238E27FC236}">
                <a16:creationId xmlns:a16="http://schemas.microsoft.com/office/drawing/2014/main" id="{B6205A48-8734-4795-81D6-AAA507501033}"/>
              </a:ext>
            </a:extLst>
          </p:cNvPr>
          <p:cNvGrpSpPr/>
          <p:nvPr/>
        </p:nvGrpSpPr>
        <p:grpSpPr>
          <a:xfrm>
            <a:off x="6339478" y="698440"/>
            <a:ext cx="3789695" cy="1403013"/>
            <a:chOff x="5270485" y="1198171"/>
            <a:chExt cx="3789695" cy="1403013"/>
          </a:xfrm>
        </p:grpSpPr>
        <p:sp>
          <p:nvSpPr>
            <p:cNvPr id="188" name="Cube 187">
              <a:extLst>
                <a:ext uri="{FF2B5EF4-FFF2-40B4-BE49-F238E27FC236}">
                  <a16:creationId xmlns:a16="http://schemas.microsoft.com/office/drawing/2014/main" id="{0AC2C596-222C-4728-AC53-3822DAAE9B0A}"/>
                </a:ext>
              </a:extLst>
            </p:cNvPr>
            <p:cNvSpPr/>
            <p:nvPr/>
          </p:nvSpPr>
          <p:spPr>
            <a:xfrm>
              <a:off x="5270485" y="1198171"/>
              <a:ext cx="3789695" cy="1403013"/>
            </a:xfrm>
            <a:prstGeom prst="cube">
              <a:avLst>
                <a:gd name="adj" fmla="val 5791"/>
              </a:avLst>
            </a:prstGeom>
            <a:solidFill>
              <a:schemeClr val="bg1">
                <a:lumMod val="75000"/>
                <a:alpha val="57000"/>
              </a:schemeClr>
            </a:solidFill>
            <a:ln>
              <a:noFill/>
            </a:ln>
            <a:scene3d>
              <a:camera prst="orthographicFront">
                <a:rot lat="0" lon="2099999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5" name="Oval 204">
              <a:extLst>
                <a:ext uri="{FF2B5EF4-FFF2-40B4-BE49-F238E27FC236}">
                  <a16:creationId xmlns:a16="http://schemas.microsoft.com/office/drawing/2014/main" id="{B9128E1F-5F40-4FDD-BADA-B46CA485AA16}"/>
                </a:ext>
              </a:extLst>
            </p:cNvPr>
            <p:cNvSpPr/>
            <p:nvPr/>
          </p:nvSpPr>
          <p:spPr>
            <a:xfrm>
              <a:off x="6948265" y="1816082"/>
              <a:ext cx="178628" cy="187608"/>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 name="Slide Number Placeholder 2">
            <a:extLst>
              <a:ext uri="{FF2B5EF4-FFF2-40B4-BE49-F238E27FC236}">
                <a16:creationId xmlns:a16="http://schemas.microsoft.com/office/drawing/2014/main" id="{73930EB1-71FA-40E9-88ED-700FEC4FE856}"/>
              </a:ext>
            </a:extLst>
          </p:cNvPr>
          <p:cNvSpPr>
            <a:spLocks noGrp="1"/>
          </p:cNvSpPr>
          <p:nvPr>
            <p:ph type="sldNum" sz="quarter" idx="11"/>
          </p:nvPr>
        </p:nvSpPr>
        <p:spPr/>
        <p:txBody>
          <a:bodyPr/>
          <a:lstStyle/>
          <a:p>
            <a:fld id="{21486E46-8155-4659-B003-5F764003AB30}" type="slidenum">
              <a:rPr lang="he-IL" smtClean="0"/>
              <a:t>4</a:t>
            </a:fld>
            <a:endParaRPr lang="he-IL"/>
          </a:p>
        </p:txBody>
      </p:sp>
      <p:sp>
        <p:nvSpPr>
          <p:cNvPr id="4" name="Title 1">
            <a:extLst>
              <a:ext uri="{FF2B5EF4-FFF2-40B4-BE49-F238E27FC236}">
                <a16:creationId xmlns:a16="http://schemas.microsoft.com/office/drawing/2014/main" id="{325719EF-DF5A-42A6-836A-583F0D21CB84}"/>
              </a:ext>
            </a:extLst>
          </p:cNvPr>
          <p:cNvSpPr txBox="1">
            <a:spLocks/>
          </p:cNvSpPr>
          <p:nvPr/>
        </p:nvSpPr>
        <p:spPr>
          <a:xfrm>
            <a:off x="280987" y="215301"/>
            <a:ext cx="5446713"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Scattering parameters</a:t>
            </a:r>
          </a:p>
        </p:txBody>
      </p:sp>
      <p:cxnSp>
        <p:nvCxnSpPr>
          <p:cNvPr id="217" name="Straight Connector 216">
            <a:extLst>
              <a:ext uri="{FF2B5EF4-FFF2-40B4-BE49-F238E27FC236}">
                <a16:creationId xmlns:a16="http://schemas.microsoft.com/office/drawing/2014/main" id="{8DA8CAEB-4A1F-45F6-A665-A655EDA356D3}"/>
              </a:ext>
            </a:extLst>
          </p:cNvPr>
          <p:cNvCxnSpPr>
            <a:cxnSpLocks/>
          </p:cNvCxnSpPr>
          <p:nvPr/>
        </p:nvCxnSpPr>
        <p:spPr>
          <a:xfrm flipH="1">
            <a:off x="6510661" y="1395170"/>
            <a:ext cx="1506598" cy="1225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8021EBD5-CD00-4C32-9371-0A02B7776E90}"/>
                  </a:ext>
                </a:extLst>
              </p:cNvPr>
              <p:cNvSpPr txBox="1"/>
              <p:nvPr/>
            </p:nvSpPr>
            <p:spPr>
              <a:xfrm>
                <a:off x="9393134" y="2865144"/>
                <a:ext cx="100142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FF00"/>
                          </a:solidFill>
                          <a:latin typeface="Cambria Math" panose="02040503050406030204" pitchFamily="18" charset="0"/>
                        </a:rPr>
                        <m:t>𝜌</m:t>
                      </m:r>
                      <m:r>
                        <a:rPr lang="en-US" sz="3600" b="0" i="1" smtClean="0">
                          <a:solidFill>
                            <a:srgbClr val="FFFF00"/>
                          </a:solidFill>
                          <a:latin typeface="Cambria Math" panose="02040503050406030204" pitchFamily="18" charset="0"/>
                        </a:rPr>
                        <m:t>(</m:t>
                      </m:r>
                      <m:r>
                        <a:rPr lang="en-US" sz="3600" b="0" i="1" smtClean="0">
                          <a:solidFill>
                            <a:srgbClr val="FFFF00"/>
                          </a:solidFill>
                          <a:latin typeface="Cambria Math" panose="02040503050406030204" pitchFamily="18" charset="0"/>
                        </a:rPr>
                        <m:t>𝜏</m:t>
                      </m:r>
                      <m:r>
                        <a:rPr lang="en-US" sz="3600" b="0" i="1" smtClean="0">
                          <a:solidFill>
                            <a:srgbClr val="FFFF00"/>
                          </a:solidFill>
                          <a:latin typeface="Cambria Math" panose="02040503050406030204" pitchFamily="18" charset="0"/>
                        </a:rPr>
                        <m:t>)</m:t>
                      </m:r>
                    </m:oMath>
                  </m:oMathPara>
                </a14:m>
                <a:endParaRPr lang="en-IL" dirty="0">
                  <a:solidFill>
                    <a:srgbClr val="FFFF00"/>
                  </a:solidFill>
                </a:endParaRPr>
              </a:p>
            </p:txBody>
          </p:sp>
        </mc:Choice>
        <mc:Fallback xmlns="">
          <p:sp>
            <p:nvSpPr>
              <p:cNvPr id="312" name="TextBox 311">
                <a:extLst>
                  <a:ext uri="{FF2B5EF4-FFF2-40B4-BE49-F238E27FC236}">
                    <a16:creationId xmlns:a16="http://schemas.microsoft.com/office/drawing/2014/main" id="{8021EBD5-CD00-4C32-9371-0A02B7776E90}"/>
                  </a:ext>
                </a:extLst>
              </p:cNvPr>
              <p:cNvSpPr txBox="1">
                <a:spLocks noRot="1" noChangeAspect="1" noMove="1" noResize="1" noEditPoints="1" noAdjustHandles="1" noChangeArrowheads="1" noChangeShapeType="1" noTextEdit="1"/>
              </p:cNvSpPr>
              <p:nvPr/>
            </p:nvSpPr>
            <p:spPr>
              <a:xfrm>
                <a:off x="9393134" y="2865144"/>
                <a:ext cx="1001428" cy="553998"/>
              </a:xfrm>
              <a:prstGeom prst="rect">
                <a:avLst/>
              </a:prstGeom>
              <a:blipFill>
                <a:blip r:embed="rId3"/>
                <a:stretch>
                  <a:fillRect/>
                </a:stretch>
              </a:blipFill>
            </p:spPr>
            <p:txBody>
              <a:bodyPr/>
              <a:lstStyle/>
              <a:p>
                <a:r>
                  <a:rPr lang="en-IL">
                    <a:noFill/>
                  </a:rPr>
                  <a:t> </a:t>
                </a:r>
              </a:p>
            </p:txBody>
          </p:sp>
        </mc:Fallback>
      </mc:AlternateContent>
      <p:sp>
        <p:nvSpPr>
          <p:cNvPr id="313" name="TextBox 312">
            <a:extLst>
              <a:ext uri="{FF2B5EF4-FFF2-40B4-BE49-F238E27FC236}">
                <a16:creationId xmlns:a16="http://schemas.microsoft.com/office/drawing/2014/main" id="{2FDD9EE8-93B5-4BC7-8F27-A89E58B042A1}"/>
              </a:ext>
            </a:extLst>
          </p:cNvPr>
          <p:cNvSpPr txBox="1"/>
          <p:nvPr/>
        </p:nvSpPr>
        <p:spPr>
          <a:xfrm>
            <a:off x="6510661" y="3553217"/>
            <a:ext cx="2804830" cy="369332"/>
          </a:xfrm>
          <a:prstGeom prst="rect">
            <a:avLst/>
          </a:prstGeom>
          <a:noFill/>
        </p:spPr>
        <p:txBody>
          <a:bodyPr wrap="square" rtlCol="1">
            <a:spAutoFit/>
          </a:bodyPr>
          <a:lstStyle/>
          <a:p>
            <a:r>
              <a:rPr lang="en-US" dirty="0">
                <a:solidFill>
                  <a:schemeClr val="bg1"/>
                </a:solidFill>
              </a:rPr>
              <a:t>Extinction coefficient</a:t>
            </a:r>
            <a:endParaRPr lang="he-IL" dirty="0">
              <a:solidFill>
                <a:schemeClr val="bg1"/>
              </a:solidFill>
            </a:endParaRPr>
          </a:p>
        </p:txBody>
      </p:sp>
      <mc:AlternateContent xmlns:mc="http://schemas.openxmlformats.org/markup-compatibility/2006" xmlns:a14="http://schemas.microsoft.com/office/drawing/2010/main">
        <mc:Choice Requires="a14">
          <p:sp>
            <p:nvSpPr>
              <p:cNvPr id="314" name="Rectangle 313">
                <a:extLst>
                  <a:ext uri="{FF2B5EF4-FFF2-40B4-BE49-F238E27FC236}">
                    <a16:creationId xmlns:a16="http://schemas.microsoft.com/office/drawing/2014/main" id="{755C00EE-7F42-42A7-BF7D-B80FB2328D7E}"/>
                  </a:ext>
                </a:extLst>
              </p:cNvPr>
              <p:cNvSpPr/>
              <p:nvPr/>
            </p:nvSpPr>
            <p:spPr>
              <a:xfrm>
                <a:off x="6436945" y="3775346"/>
                <a:ext cx="788036"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i="1">
                              <a:solidFill>
                                <a:srgbClr val="FFFF00"/>
                              </a:solidFill>
                              <a:latin typeface="Cambria Math" panose="02040503050406030204" pitchFamily="18" charset="0"/>
                            </a:rPr>
                          </m:ctrlPr>
                        </m:sSubPr>
                        <m:e>
                          <m:r>
                            <a:rPr lang="en-US" sz="3600" i="1">
                              <a:solidFill>
                                <a:srgbClr val="FFFF00"/>
                              </a:solidFill>
                              <a:latin typeface="Cambria Math" panose="02040503050406030204" pitchFamily="18" charset="0"/>
                            </a:rPr>
                            <m:t>𝜎</m:t>
                          </m:r>
                        </m:e>
                        <m:sub>
                          <m:r>
                            <a:rPr lang="en-US" sz="3600" i="1">
                              <a:solidFill>
                                <a:srgbClr val="FFFF00"/>
                              </a:solidFill>
                              <a:latin typeface="Cambria Math" panose="02040503050406030204" pitchFamily="18" charset="0"/>
                            </a:rPr>
                            <m:t>𝑎</m:t>
                          </m:r>
                        </m:sub>
                      </m:sSub>
                    </m:oMath>
                  </m:oMathPara>
                </a14:m>
                <a:endParaRPr lang="he-IL" sz="3600" dirty="0"/>
              </a:p>
            </p:txBody>
          </p:sp>
        </mc:Choice>
        <mc:Fallback xmlns="">
          <p:sp>
            <p:nvSpPr>
              <p:cNvPr id="314" name="Rectangle 313">
                <a:extLst>
                  <a:ext uri="{FF2B5EF4-FFF2-40B4-BE49-F238E27FC236}">
                    <a16:creationId xmlns:a16="http://schemas.microsoft.com/office/drawing/2014/main" id="{755C00EE-7F42-42A7-BF7D-B80FB2328D7E}"/>
                  </a:ext>
                </a:extLst>
              </p:cNvPr>
              <p:cNvSpPr>
                <a:spLocks noRot="1" noChangeAspect="1" noMove="1" noResize="1" noEditPoints="1" noAdjustHandles="1" noChangeArrowheads="1" noChangeShapeType="1" noTextEdit="1"/>
              </p:cNvSpPr>
              <p:nvPr/>
            </p:nvSpPr>
            <p:spPr>
              <a:xfrm>
                <a:off x="6436945" y="3775346"/>
                <a:ext cx="788036" cy="646331"/>
              </a:xfrm>
              <a:prstGeom prst="rect">
                <a:avLst/>
              </a:prstGeom>
              <a:blipFill>
                <a:blip r:embed="rId4"/>
                <a:stretch>
                  <a:fillRect/>
                </a:stretch>
              </a:blipFill>
            </p:spPr>
            <p:txBody>
              <a:bodyPr/>
              <a:lstStyle/>
              <a:p>
                <a:r>
                  <a:rPr lang="en-IL">
                    <a:noFill/>
                  </a:rPr>
                  <a:t> </a:t>
                </a:r>
              </a:p>
            </p:txBody>
          </p:sp>
        </mc:Fallback>
      </mc:AlternateContent>
      <p:sp>
        <p:nvSpPr>
          <p:cNvPr id="315" name="TextBox 314">
            <a:extLst>
              <a:ext uri="{FF2B5EF4-FFF2-40B4-BE49-F238E27FC236}">
                <a16:creationId xmlns:a16="http://schemas.microsoft.com/office/drawing/2014/main" id="{8139FD54-6EFC-4EF0-8868-40D230E30657}"/>
              </a:ext>
            </a:extLst>
          </p:cNvPr>
          <p:cNvSpPr txBox="1"/>
          <p:nvPr/>
        </p:nvSpPr>
        <p:spPr>
          <a:xfrm>
            <a:off x="6451046" y="4439895"/>
            <a:ext cx="2804830" cy="369332"/>
          </a:xfrm>
          <a:prstGeom prst="rect">
            <a:avLst/>
          </a:prstGeom>
          <a:noFill/>
        </p:spPr>
        <p:txBody>
          <a:bodyPr wrap="square" rtlCol="1">
            <a:spAutoFit/>
          </a:bodyPr>
          <a:lstStyle/>
          <a:p>
            <a:r>
              <a:rPr lang="en-US" dirty="0">
                <a:solidFill>
                  <a:schemeClr val="bg1"/>
                </a:solidFill>
              </a:rPr>
              <a:t>Absorption coefficient</a:t>
            </a:r>
            <a:endParaRPr lang="he-IL" dirty="0">
              <a:solidFill>
                <a:schemeClr val="bg1"/>
              </a:solidFill>
            </a:endParaRPr>
          </a:p>
        </p:txBody>
      </p:sp>
      <p:sp>
        <p:nvSpPr>
          <p:cNvPr id="316" name="TextBox 315">
            <a:extLst>
              <a:ext uri="{FF2B5EF4-FFF2-40B4-BE49-F238E27FC236}">
                <a16:creationId xmlns:a16="http://schemas.microsoft.com/office/drawing/2014/main" id="{D4EBE3BE-A4C1-496A-B118-46883F29EF2A}"/>
              </a:ext>
            </a:extLst>
          </p:cNvPr>
          <p:cNvSpPr txBox="1"/>
          <p:nvPr/>
        </p:nvSpPr>
        <p:spPr>
          <a:xfrm>
            <a:off x="9333519" y="3497501"/>
            <a:ext cx="2804830" cy="369332"/>
          </a:xfrm>
          <a:prstGeom prst="rect">
            <a:avLst/>
          </a:prstGeom>
          <a:noFill/>
        </p:spPr>
        <p:txBody>
          <a:bodyPr wrap="square" rtlCol="1">
            <a:spAutoFit/>
          </a:bodyPr>
          <a:lstStyle/>
          <a:p>
            <a:r>
              <a:rPr lang="en-US" dirty="0">
                <a:solidFill>
                  <a:schemeClr val="bg1"/>
                </a:solidFill>
              </a:rPr>
              <a:t>Phase function</a:t>
            </a:r>
            <a:endParaRPr lang="he-IL" dirty="0">
              <a:solidFill>
                <a:schemeClr val="bg1"/>
              </a:solidFill>
            </a:endParaRPr>
          </a:p>
        </p:txBody>
      </p:sp>
      <mc:AlternateContent xmlns:mc="http://schemas.openxmlformats.org/markup-compatibility/2006" xmlns:a14="http://schemas.microsoft.com/office/drawing/2010/main">
        <mc:Choice Requires="a14">
          <p:sp>
            <p:nvSpPr>
              <p:cNvPr id="319" name="TextBox 318">
                <a:extLst>
                  <a:ext uri="{FF2B5EF4-FFF2-40B4-BE49-F238E27FC236}">
                    <a16:creationId xmlns:a16="http://schemas.microsoft.com/office/drawing/2014/main" id="{CB5422D3-CACD-48D4-AC53-EF0DEF9FC10F}"/>
                  </a:ext>
                </a:extLst>
              </p:cNvPr>
              <p:cNvSpPr txBox="1"/>
              <p:nvPr/>
            </p:nvSpPr>
            <p:spPr>
              <a:xfrm>
                <a:off x="6345787" y="2968618"/>
                <a:ext cx="879194"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solidFill>
                                <a:srgbClr val="FFFF00"/>
                              </a:solidFill>
                              <a:latin typeface="Cambria Math" panose="02040503050406030204" pitchFamily="18" charset="0"/>
                            </a:rPr>
                          </m:ctrlPr>
                        </m:sSubPr>
                        <m:e>
                          <m:r>
                            <a:rPr lang="en-US" sz="3600" b="0" i="1" smtClean="0">
                              <a:solidFill>
                                <a:srgbClr val="FFFF00"/>
                              </a:solidFill>
                              <a:latin typeface="Cambria Math" panose="02040503050406030204" pitchFamily="18" charset="0"/>
                            </a:rPr>
                            <m:t>𝜎</m:t>
                          </m:r>
                        </m:e>
                        <m:sub>
                          <m:r>
                            <a:rPr lang="en-US" sz="3600" b="0" i="1" smtClean="0">
                              <a:solidFill>
                                <a:srgbClr val="FFFF00"/>
                              </a:solidFill>
                              <a:latin typeface="Cambria Math" panose="02040503050406030204" pitchFamily="18" charset="0"/>
                            </a:rPr>
                            <m:t>𝑡</m:t>
                          </m:r>
                        </m:sub>
                      </m:sSub>
                    </m:oMath>
                  </m:oMathPara>
                </a14:m>
                <a:endParaRPr lang="en-IL" dirty="0">
                  <a:solidFill>
                    <a:schemeClr val="bg1"/>
                  </a:solidFill>
                </a:endParaRPr>
              </a:p>
            </p:txBody>
          </p:sp>
        </mc:Choice>
        <mc:Fallback xmlns="">
          <p:sp>
            <p:nvSpPr>
              <p:cNvPr id="319" name="TextBox 318">
                <a:extLst>
                  <a:ext uri="{FF2B5EF4-FFF2-40B4-BE49-F238E27FC236}">
                    <a16:creationId xmlns:a16="http://schemas.microsoft.com/office/drawing/2014/main" id="{CB5422D3-CACD-48D4-AC53-EF0DEF9FC10F}"/>
                  </a:ext>
                </a:extLst>
              </p:cNvPr>
              <p:cNvSpPr txBox="1">
                <a:spLocks noRot="1" noChangeAspect="1" noMove="1" noResize="1" noEditPoints="1" noAdjustHandles="1" noChangeArrowheads="1" noChangeShapeType="1" noTextEdit="1"/>
              </p:cNvSpPr>
              <p:nvPr/>
            </p:nvSpPr>
            <p:spPr>
              <a:xfrm>
                <a:off x="6345787" y="2968618"/>
                <a:ext cx="879194" cy="553998"/>
              </a:xfrm>
              <a:prstGeom prst="rect">
                <a:avLst/>
              </a:prstGeom>
              <a:blipFill>
                <a:blip r:embed="rId5"/>
                <a:stretch>
                  <a:fillRect/>
                </a:stretch>
              </a:blipFill>
            </p:spPr>
            <p:txBody>
              <a:bodyPr/>
              <a:lstStyle/>
              <a:p>
                <a:r>
                  <a:rPr lang="en-IL">
                    <a:noFill/>
                  </a:rPr>
                  <a:t> </a:t>
                </a:r>
              </a:p>
            </p:txBody>
          </p:sp>
        </mc:Fallback>
      </mc:AlternateContent>
      <p:cxnSp>
        <p:nvCxnSpPr>
          <p:cNvPr id="221" name="Straight Connector 220">
            <a:extLst>
              <a:ext uri="{FF2B5EF4-FFF2-40B4-BE49-F238E27FC236}">
                <a16:creationId xmlns:a16="http://schemas.microsoft.com/office/drawing/2014/main" id="{70302582-446C-48CB-89DF-ACDDD4A77DD6}"/>
              </a:ext>
            </a:extLst>
          </p:cNvPr>
          <p:cNvCxnSpPr>
            <a:cxnSpLocks/>
          </p:cNvCxnSpPr>
          <p:nvPr/>
        </p:nvCxnSpPr>
        <p:spPr>
          <a:xfrm flipH="1">
            <a:off x="8195886" y="749150"/>
            <a:ext cx="1209388" cy="57927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368" name="Group 367">
            <a:extLst>
              <a:ext uri="{FF2B5EF4-FFF2-40B4-BE49-F238E27FC236}">
                <a16:creationId xmlns:a16="http://schemas.microsoft.com/office/drawing/2014/main" id="{80BFDC8B-147A-48E9-9B7A-3275F8A7F9EE}"/>
              </a:ext>
            </a:extLst>
          </p:cNvPr>
          <p:cNvGrpSpPr/>
          <p:nvPr/>
        </p:nvGrpSpPr>
        <p:grpSpPr>
          <a:xfrm>
            <a:off x="8248236" y="882275"/>
            <a:ext cx="1683975" cy="603376"/>
            <a:chOff x="7179243" y="1382006"/>
            <a:chExt cx="1683975" cy="603376"/>
          </a:xfrm>
        </p:grpSpPr>
        <p:cxnSp>
          <p:nvCxnSpPr>
            <p:cNvPr id="321" name="Straight Arrow Connector 320">
              <a:extLst>
                <a:ext uri="{FF2B5EF4-FFF2-40B4-BE49-F238E27FC236}">
                  <a16:creationId xmlns:a16="http://schemas.microsoft.com/office/drawing/2014/main" id="{B110599E-A834-4E3B-9E11-FCC32973EC0F}"/>
                </a:ext>
              </a:extLst>
            </p:cNvPr>
            <p:cNvCxnSpPr>
              <a:cxnSpLocks/>
            </p:cNvCxnSpPr>
            <p:nvPr/>
          </p:nvCxnSpPr>
          <p:spPr>
            <a:xfrm>
              <a:off x="7179243" y="1907157"/>
              <a:ext cx="1683975" cy="0"/>
            </a:xfrm>
            <a:prstGeom prst="straightConnector1">
              <a:avLst/>
            </a:prstGeom>
            <a:ln w="381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3" name="TextBox 322">
                  <a:extLst>
                    <a:ext uri="{FF2B5EF4-FFF2-40B4-BE49-F238E27FC236}">
                      <a16:creationId xmlns:a16="http://schemas.microsoft.com/office/drawing/2014/main" id="{1BBC816B-8FDF-4D80-8D06-9D91273207EB}"/>
                    </a:ext>
                  </a:extLst>
                </p:cNvPr>
                <p:cNvSpPr txBox="1"/>
                <p:nvPr/>
              </p:nvSpPr>
              <p:spPr>
                <a:xfrm>
                  <a:off x="7849086" y="1382006"/>
                  <a:ext cx="310213" cy="492443"/>
                </a:xfrm>
                <a:prstGeom prst="rect">
                  <a:avLst/>
                </a:prstGeom>
                <a:noFill/>
                <a:ln>
                  <a:noFill/>
                </a:ln>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en-US" sz="3200" b="0" i="1" smtClean="0">
                            <a:ln>
                              <a:noFill/>
                            </a:ln>
                            <a:solidFill>
                              <a:srgbClr val="FFFF00"/>
                            </a:solidFill>
                            <a:latin typeface="Cambria Math" panose="02040503050406030204" pitchFamily="18" charset="0"/>
                          </a:rPr>
                          <m:t>𝜏</m:t>
                        </m:r>
                      </m:oMath>
                    </m:oMathPara>
                  </a14:m>
                  <a:endParaRPr lang="he-IL" dirty="0">
                    <a:ln>
                      <a:noFill/>
                    </a:ln>
                    <a:solidFill>
                      <a:srgbClr val="FFFF00"/>
                    </a:solidFill>
                  </a:endParaRPr>
                </a:p>
              </p:txBody>
            </p:sp>
          </mc:Choice>
          <mc:Fallback xmlns="">
            <p:sp>
              <p:nvSpPr>
                <p:cNvPr id="323" name="TextBox 322">
                  <a:extLst>
                    <a:ext uri="{FF2B5EF4-FFF2-40B4-BE49-F238E27FC236}">
                      <a16:creationId xmlns:a16="http://schemas.microsoft.com/office/drawing/2014/main" id="{1BBC816B-8FDF-4D80-8D06-9D91273207EB}"/>
                    </a:ext>
                  </a:extLst>
                </p:cNvPr>
                <p:cNvSpPr txBox="1">
                  <a:spLocks noRot="1" noChangeAspect="1" noMove="1" noResize="1" noEditPoints="1" noAdjustHandles="1" noChangeArrowheads="1" noChangeShapeType="1" noTextEdit="1"/>
                </p:cNvSpPr>
                <p:nvPr/>
              </p:nvSpPr>
              <p:spPr>
                <a:xfrm>
                  <a:off x="7849086" y="1382006"/>
                  <a:ext cx="310213" cy="492443"/>
                </a:xfrm>
                <a:prstGeom prst="rect">
                  <a:avLst/>
                </a:prstGeom>
                <a:blipFill>
                  <a:blip r:embed="rId6"/>
                  <a:stretch>
                    <a:fillRect/>
                  </a:stretch>
                </a:blipFill>
                <a:ln>
                  <a:noFill/>
                </a:ln>
              </p:spPr>
              <p:txBody>
                <a:bodyPr/>
                <a:lstStyle/>
                <a:p>
                  <a:r>
                    <a:rPr lang="en-IL">
                      <a:noFill/>
                    </a:rPr>
                    <a:t> </a:t>
                  </a:r>
                </a:p>
              </p:txBody>
            </p:sp>
          </mc:Fallback>
        </mc:AlternateContent>
        <p:sp>
          <p:nvSpPr>
            <p:cNvPr id="325" name="Arc 324">
              <a:extLst>
                <a:ext uri="{FF2B5EF4-FFF2-40B4-BE49-F238E27FC236}">
                  <a16:creationId xmlns:a16="http://schemas.microsoft.com/office/drawing/2014/main" id="{32E11D9B-1866-4721-97FE-A888E944765D}"/>
                </a:ext>
              </a:extLst>
            </p:cNvPr>
            <p:cNvSpPr/>
            <p:nvPr/>
          </p:nvSpPr>
          <p:spPr>
            <a:xfrm rot="1385155">
              <a:off x="7429579" y="1591173"/>
              <a:ext cx="328978" cy="394209"/>
            </a:xfrm>
            <a:prstGeom prst="arc">
              <a:avLst>
                <a:gd name="adj1" fmla="val 16200000"/>
                <a:gd name="adj2" fmla="val 796057"/>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sp>
        <p:nvSpPr>
          <p:cNvPr id="349" name="Oval 348">
            <a:extLst>
              <a:ext uri="{FF2B5EF4-FFF2-40B4-BE49-F238E27FC236}">
                <a16:creationId xmlns:a16="http://schemas.microsoft.com/office/drawing/2014/main" id="{6790198C-6449-481B-8984-3F809A0E5C44}"/>
              </a:ext>
            </a:extLst>
          </p:cNvPr>
          <p:cNvSpPr/>
          <p:nvPr/>
        </p:nvSpPr>
        <p:spPr>
          <a:xfrm>
            <a:off x="7230978" y="754128"/>
            <a:ext cx="2344797" cy="1241180"/>
          </a:xfrm>
          <a:custGeom>
            <a:avLst/>
            <a:gdLst>
              <a:gd name="connsiteX0" fmla="*/ 0 w 2120165"/>
              <a:gd name="connsiteY0" fmla="*/ 466881 h 933762"/>
              <a:gd name="connsiteX1" fmla="*/ 1060083 w 2120165"/>
              <a:gd name="connsiteY1" fmla="*/ 0 h 933762"/>
              <a:gd name="connsiteX2" fmla="*/ 2120166 w 2120165"/>
              <a:gd name="connsiteY2" fmla="*/ 466881 h 933762"/>
              <a:gd name="connsiteX3" fmla="*/ 1060083 w 2120165"/>
              <a:gd name="connsiteY3" fmla="*/ 933762 h 933762"/>
              <a:gd name="connsiteX4" fmla="*/ 0 w 2120165"/>
              <a:gd name="connsiteY4" fmla="*/ 466881 h 933762"/>
              <a:gd name="connsiteX0" fmla="*/ 6 w 2120172"/>
              <a:gd name="connsiteY0" fmla="*/ 466881 h 921570"/>
              <a:gd name="connsiteX1" fmla="*/ 1060089 w 2120172"/>
              <a:gd name="connsiteY1" fmla="*/ 0 h 921570"/>
              <a:gd name="connsiteX2" fmla="*/ 2120172 w 2120172"/>
              <a:gd name="connsiteY2" fmla="*/ 466881 h 921570"/>
              <a:gd name="connsiteX3" fmla="*/ 1072281 w 2120172"/>
              <a:gd name="connsiteY3" fmla="*/ 921570 h 921570"/>
              <a:gd name="connsiteX4" fmla="*/ 6 w 2120172"/>
              <a:gd name="connsiteY4" fmla="*/ 466881 h 921570"/>
              <a:gd name="connsiteX0" fmla="*/ 153 w 2120319"/>
              <a:gd name="connsiteY0" fmla="*/ 357153 h 811842"/>
              <a:gd name="connsiteX1" fmla="*/ 1133388 w 2120319"/>
              <a:gd name="connsiteY1" fmla="*/ 0 h 811842"/>
              <a:gd name="connsiteX2" fmla="*/ 2120319 w 2120319"/>
              <a:gd name="connsiteY2" fmla="*/ 357153 h 811842"/>
              <a:gd name="connsiteX3" fmla="*/ 1072428 w 2120319"/>
              <a:gd name="connsiteY3" fmla="*/ 811842 h 811842"/>
              <a:gd name="connsiteX4" fmla="*/ 153 w 2120319"/>
              <a:gd name="connsiteY4" fmla="*/ 357153 h 811842"/>
              <a:gd name="connsiteX0" fmla="*/ 3484 w 2123650"/>
              <a:gd name="connsiteY0" fmla="*/ 357153 h 738690"/>
              <a:gd name="connsiteX1" fmla="*/ 1136719 w 2123650"/>
              <a:gd name="connsiteY1" fmla="*/ 0 h 738690"/>
              <a:gd name="connsiteX2" fmla="*/ 2123650 w 2123650"/>
              <a:gd name="connsiteY2" fmla="*/ 357153 h 738690"/>
              <a:gd name="connsiteX3" fmla="*/ 1465903 w 2123650"/>
              <a:gd name="connsiteY3" fmla="*/ 738690 h 738690"/>
              <a:gd name="connsiteX4" fmla="*/ 3484 w 2123650"/>
              <a:gd name="connsiteY4" fmla="*/ 357153 h 738690"/>
              <a:gd name="connsiteX0" fmla="*/ 576 w 2120742"/>
              <a:gd name="connsiteY0" fmla="*/ 296193 h 677730"/>
              <a:gd name="connsiteX1" fmla="*/ 1316691 w 2120742"/>
              <a:gd name="connsiteY1" fmla="*/ 0 h 677730"/>
              <a:gd name="connsiteX2" fmla="*/ 2120742 w 2120742"/>
              <a:gd name="connsiteY2" fmla="*/ 296193 h 677730"/>
              <a:gd name="connsiteX3" fmla="*/ 1462995 w 2120742"/>
              <a:gd name="connsiteY3" fmla="*/ 677730 h 677730"/>
              <a:gd name="connsiteX4" fmla="*/ 576 w 2120742"/>
              <a:gd name="connsiteY4" fmla="*/ 296193 h 677730"/>
              <a:gd name="connsiteX0" fmla="*/ 468 w 2059674"/>
              <a:gd name="connsiteY0" fmla="*/ 308455 h 677811"/>
              <a:gd name="connsiteX1" fmla="*/ 1255623 w 2059674"/>
              <a:gd name="connsiteY1" fmla="*/ 70 h 677811"/>
              <a:gd name="connsiteX2" fmla="*/ 2059674 w 2059674"/>
              <a:gd name="connsiteY2" fmla="*/ 296263 h 677811"/>
              <a:gd name="connsiteX3" fmla="*/ 1401927 w 2059674"/>
              <a:gd name="connsiteY3" fmla="*/ 677800 h 677811"/>
              <a:gd name="connsiteX4" fmla="*/ 468 w 2059674"/>
              <a:gd name="connsiteY4" fmla="*/ 308455 h 677811"/>
              <a:gd name="connsiteX0" fmla="*/ 32 w 2059238"/>
              <a:gd name="connsiteY0" fmla="*/ 308455 h 641237"/>
              <a:gd name="connsiteX1" fmla="*/ 1255187 w 2059238"/>
              <a:gd name="connsiteY1" fmla="*/ 70 h 641237"/>
              <a:gd name="connsiteX2" fmla="*/ 2059238 w 2059238"/>
              <a:gd name="connsiteY2" fmla="*/ 296263 h 641237"/>
              <a:gd name="connsiteX3" fmla="*/ 1218611 w 2059238"/>
              <a:gd name="connsiteY3" fmla="*/ 641224 h 641237"/>
              <a:gd name="connsiteX4" fmla="*/ 32 w 2059238"/>
              <a:gd name="connsiteY4" fmla="*/ 308455 h 641237"/>
              <a:gd name="connsiteX0" fmla="*/ 31 w 2059237"/>
              <a:gd name="connsiteY0" fmla="*/ 308455 h 653428"/>
              <a:gd name="connsiteX1" fmla="*/ 1255186 w 2059237"/>
              <a:gd name="connsiteY1" fmla="*/ 70 h 653428"/>
              <a:gd name="connsiteX2" fmla="*/ 2059237 w 2059237"/>
              <a:gd name="connsiteY2" fmla="*/ 296263 h 653428"/>
              <a:gd name="connsiteX3" fmla="*/ 1291762 w 2059237"/>
              <a:gd name="connsiteY3" fmla="*/ 653416 h 653428"/>
              <a:gd name="connsiteX4" fmla="*/ 31 w 2059237"/>
              <a:gd name="connsiteY4" fmla="*/ 308455 h 653428"/>
              <a:gd name="connsiteX0" fmla="*/ 31 w 2059237"/>
              <a:gd name="connsiteY0" fmla="*/ 308455 h 662063"/>
              <a:gd name="connsiteX1" fmla="*/ 1255186 w 2059237"/>
              <a:gd name="connsiteY1" fmla="*/ 70 h 662063"/>
              <a:gd name="connsiteX2" fmla="*/ 2059237 w 2059237"/>
              <a:gd name="connsiteY2" fmla="*/ 296263 h 662063"/>
              <a:gd name="connsiteX3" fmla="*/ 1291762 w 2059237"/>
              <a:gd name="connsiteY3" fmla="*/ 653416 h 662063"/>
              <a:gd name="connsiteX4" fmla="*/ 31 w 2059237"/>
              <a:gd name="connsiteY4" fmla="*/ 308455 h 662063"/>
              <a:gd name="connsiteX0" fmla="*/ 31 w 2059237"/>
              <a:gd name="connsiteY0" fmla="*/ 335997 h 689605"/>
              <a:gd name="connsiteX1" fmla="*/ 1255186 w 2059237"/>
              <a:gd name="connsiteY1" fmla="*/ 27612 h 689605"/>
              <a:gd name="connsiteX2" fmla="*/ 2059237 w 2059237"/>
              <a:gd name="connsiteY2" fmla="*/ 323805 h 689605"/>
              <a:gd name="connsiteX3" fmla="*/ 1291762 w 2059237"/>
              <a:gd name="connsiteY3" fmla="*/ 680958 h 689605"/>
              <a:gd name="connsiteX4" fmla="*/ 31 w 2059237"/>
              <a:gd name="connsiteY4" fmla="*/ 335997 h 689605"/>
              <a:gd name="connsiteX0" fmla="*/ 31 w 2059237"/>
              <a:gd name="connsiteY0" fmla="*/ 335997 h 710088"/>
              <a:gd name="connsiteX1" fmla="*/ 1255186 w 2059237"/>
              <a:gd name="connsiteY1" fmla="*/ 27612 h 710088"/>
              <a:gd name="connsiteX2" fmla="*/ 2059237 w 2059237"/>
              <a:gd name="connsiteY2" fmla="*/ 323805 h 710088"/>
              <a:gd name="connsiteX3" fmla="*/ 1291762 w 2059237"/>
              <a:gd name="connsiteY3" fmla="*/ 680958 h 710088"/>
              <a:gd name="connsiteX4" fmla="*/ 31 w 2059237"/>
              <a:gd name="connsiteY4" fmla="*/ 335997 h 710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237" h="710088">
                <a:moveTo>
                  <a:pt x="31" y="335997"/>
                </a:moveTo>
                <a:cubicBezTo>
                  <a:pt x="-6065" y="227106"/>
                  <a:pt x="899793" y="114988"/>
                  <a:pt x="1255186" y="27612"/>
                </a:cubicBezTo>
                <a:cubicBezTo>
                  <a:pt x="1610579" y="-59764"/>
                  <a:pt x="2059237" y="65954"/>
                  <a:pt x="2059237" y="323805"/>
                </a:cubicBezTo>
                <a:cubicBezTo>
                  <a:pt x="2059237" y="581656"/>
                  <a:pt x="1732499" y="788654"/>
                  <a:pt x="1291762" y="680958"/>
                </a:cubicBezTo>
                <a:cubicBezTo>
                  <a:pt x="851025" y="573262"/>
                  <a:pt x="6127" y="444888"/>
                  <a:pt x="31" y="335997"/>
                </a:cubicBez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14" name="Rectangle: Rounded Corners 13">
            <a:extLst>
              <a:ext uri="{FF2B5EF4-FFF2-40B4-BE49-F238E27FC236}">
                <a16:creationId xmlns:a16="http://schemas.microsoft.com/office/drawing/2014/main" id="{808451F3-F3C8-412A-95BD-34592EDF5DEE}"/>
              </a:ext>
            </a:extLst>
          </p:cNvPr>
          <p:cNvSpPr/>
          <p:nvPr/>
        </p:nvSpPr>
        <p:spPr>
          <a:xfrm>
            <a:off x="9111512" y="2895943"/>
            <a:ext cx="1996448" cy="1092591"/>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7" name="Rounded Rectangle 392">
            <a:extLst>
              <a:ext uri="{FF2B5EF4-FFF2-40B4-BE49-F238E27FC236}">
                <a16:creationId xmlns:a16="http://schemas.microsoft.com/office/drawing/2014/main" id="{59C8B21E-24FB-4DFB-8FA7-4AC9C2D9816D}"/>
              </a:ext>
            </a:extLst>
          </p:cNvPr>
          <p:cNvSpPr/>
          <p:nvPr/>
        </p:nvSpPr>
        <p:spPr>
          <a:xfrm>
            <a:off x="7577653" y="5087769"/>
            <a:ext cx="4036102" cy="1191816"/>
          </a:xfrm>
          <a:prstGeom prst="roundRect">
            <a:avLst/>
          </a:prstGeom>
          <a:solidFill>
            <a:srgbClr val="00B050"/>
          </a:solidFill>
        </p:spPr>
        <p:txBody>
          <a:bodyPr wrap="square">
            <a:spAutoFit/>
          </a:bodyPr>
          <a:lstStyle/>
          <a:p>
            <a:pPr algn="ctr">
              <a:spcBef>
                <a:spcPct val="20000"/>
              </a:spcBef>
            </a:pPr>
            <a:r>
              <a:rPr lang="en-US" sz="3200" b="1" dirty="0">
                <a:solidFill>
                  <a:schemeClr val="bg1"/>
                </a:solidFill>
                <a:latin typeface="+mj-lt"/>
              </a:rPr>
              <a:t>In this work: recover phase function (only)</a:t>
            </a:r>
          </a:p>
        </p:txBody>
      </p:sp>
      <p:sp>
        <p:nvSpPr>
          <p:cNvPr id="118" name="Freeform 5">
            <a:extLst>
              <a:ext uri="{FF2B5EF4-FFF2-40B4-BE49-F238E27FC236}">
                <a16:creationId xmlns:a16="http://schemas.microsoft.com/office/drawing/2014/main" id="{84927E26-30CC-44E0-BCB1-680D17189650}"/>
              </a:ext>
            </a:extLst>
          </p:cNvPr>
          <p:cNvSpPr/>
          <p:nvPr/>
        </p:nvSpPr>
        <p:spPr>
          <a:xfrm rot="3712005">
            <a:off x="9312898" y="2277738"/>
            <a:ext cx="1012888" cy="117010"/>
          </a:xfrm>
          <a:custGeom>
            <a:avLst/>
            <a:gdLst>
              <a:gd name="connsiteX0" fmla="*/ 1711235 w 1711235"/>
              <a:gd name="connsiteY0" fmla="*/ 117622 h 130685"/>
              <a:gd name="connsiteX1" fmla="*/ 1110343 w 1711235"/>
              <a:gd name="connsiteY1" fmla="*/ 57 h 130685"/>
              <a:gd name="connsiteX2" fmla="*/ 0 w 1711235"/>
              <a:gd name="connsiteY2" fmla="*/ 130685 h 130685"/>
              <a:gd name="connsiteX0" fmla="*/ 1711235 w 1711235"/>
              <a:gd name="connsiteY0" fmla="*/ 121232 h 134295"/>
              <a:gd name="connsiteX1" fmla="*/ 1122685 w 1711235"/>
              <a:gd name="connsiteY1" fmla="*/ 54 h 134295"/>
              <a:gd name="connsiteX2" fmla="*/ 0 w 1711235"/>
              <a:gd name="connsiteY2" fmla="*/ 134295 h 134295"/>
              <a:gd name="connsiteX0" fmla="*/ 1711235 w 1711235"/>
              <a:gd name="connsiteY0" fmla="*/ 122321 h 135384"/>
              <a:gd name="connsiteX1" fmla="*/ 1122685 w 1711235"/>
              <a:gd name="connsiteY1" fmla="*/ 1143 h 135384"/>
              <a:gd name="connsiteX2" fmla="*/ 501594 w 1711235"/>
              <a:gd name="connsiteY2" fmla="*/ 65622 h 135384"/>
              <a:gd name="connsiteX3" fmla="*/ 0 w 1711235"/>
              <a:gd name="connsiteY3" fmla="*/ 135384 h 135384"/>
              <a:gd name="connsiteX0" fmla="*/ 1711235 w 1711235"/>
              <a:gd name="connsiteY0" fmla="*/ 123789 h 136852"/>
              <a:gd name="connsiteX1" fmla="*/ 1122685 w 1711235"/>
              <a:gd name="connsiteY1" fmla="*/ 2611 h 136852"/>
              <a:gd name="connsiteX2" fmla="*/ 407651 w 1711235"/>
              <a:gd name="connsiteY2" fmla="*/ 33113 h 136852"/>
              <a:gd name="connsiteX3" fmla="*/ 0 w 1711235"/>
              <a:gd name="connsiteY3" fmla="*/ 136852 h 136852"/>
              <a:gd name="connsiteX0" fmla="*/ 1711235 w 1711235"/>
              <a:gd name="connsiteY0" fmla="*/ 142569 h 155632"/>
              <a:gd name="connsiteX1" fmla="*/ 1122392 w 1711235"/>
              <a:gd name="connsiteY1" fmla="*/ 1498 h 155632"/>
              <a:gd name="connsiteX2" fmla="*/ 407651 w 1711235"/>
              <a:gd name="connsiteY2" fmla="*/ 51893 h 155632"/>
              <a:gd name="connsiteX3" fmla="*/ 0 w 1711235"/>
              <a:gd name="connsiteY3" fmla="*/ 155632 h 155632"/>
              <a:gd name="connsiteX0" fmla="*/ 1711235 w 1711235"/>
              <a:gd name="connsiteY0" fmla="*/ 143722 h 156785"/>
              <a:gd name="connsiteX1" fmla="*/ 1122392 w 1711235"/>
              <a:gd name="connsiteY1" fmla="*/ 2651 h 156785"/>
              <a:gd name="connsiteX2" fmla="*/ 414025 w 1711235"/>
              <a:gd name="connsiteY2" fmla="*/ 32737 h 156785"/>
              <a:gd name="connsiteX3" fmla="*/ 0 w 1711235"/>
              <a:gd name="connsiteY3" fmla="*/ 156785 h 156785"/>
              <a:gd name="connsiteX0" fmla="*/ 1711235 w 1711235"/>
              <a:gd name="connsiteY0" fmla="*/ 115459 h 128522"/>
              <a:gd name="connsiteX1" fmla="*/ 1399611 w 1711235"/>
              <a:gd name="connsiteY1" fmla="*/ 59896 h 128522"/>
              <a:gd name="connsiteX2" fmla="*/ 414025 w 1711235"/>
              <a:gd name="connsiteY2" fmla="*/ 4474 h 128522"/>
              <a:gd name="connsiteX3" fmla="*/ 0 w 1711235"/>
              <a:gd name="connsiteY3" fmla="*/ 128522 h 128522"/>
              <a:gd name="connsiteX0" fmla="*/ 1711235 w 1711235"/>
              <a:gd name="connsiteY0" fmla="*/ 69120 h 82183"/>
              <a:gd name="connsiteX1" fmla="*/ 1399611 w 1711235"/>
              <a:gd name="connsiteY1" fmla="*/ 13557 h 82183"/>
              <a:gd name="connsiteX2" fmla="*/ 507329 w 1711235"/>
              <a:gd name="connsiteY2" fmla="*/ 11767 h 82183"/>
              <a:gd name="connsiteX3" fmla="*/ 0 w 1711235"/>
              <a:gd name="connsiteY3" fmla="*/ 82183 h 82183"/>
              <a:gd name="connsiteX0" fmla="*/ 1711235 w 1711235"/>
              <a:gd name="connsiteY0" fmla="*/ 69120 h 82183"/>
              <a:gd name="connsiteX1" fmla="*/ 1506041 w 1711235"/>
              <a:gd name="connsiteY1" fmla="*/ 38786 h 82183"/>
              <a:gd name="connsiteX2" fmla="*/ 1399611 w 1711235"/>
              <a:gd name="connsiteY2" fmla="*/ 13557 h 82183"/>
              <a:gd name="connsiteX3" fmla="*/ 507329 w 1711235"/>
              <a:gd name="connsiteY3" fmla="*/ 11767 h 82183"/>
              <a:gd name="connsiteX4" fmla="*/ 0 w 1711235"/>
              <a:gd name="connsiteY4" fmla="*/ 82183 h 82183"/>
              <a:gd name="connsiteX0" fmla="*/ 1711235 w 1711235"/>
              <a:gd name="connsiteY0" fmla="*/ 69120 h 82183"/>
              <a:gd name="connsiteX1" fmla="*/ 1574723 w 1711235"/>
              <a:gd name="connsiteY1" fmla="*/ 32461 h 82183"/>
              <a:gd name="connsiteX2" fmla="*/ 1399611 w 1711235"/>
              <a:gd name="connsiteY2" fmla="*/ 13557 h 82183"/>
              <a:gd name="connsiteX3" fmla="*/ 507329 w 1711235"/>
              <a:gd name="connsiteY3" fmla="*/ 11767 h 82183"/>
              <a:gd name="connsiteX4" fmla="*/ 0 w 1711235"/>
              <a:gd name="connsiteY4" fmla="*/ 82183 h 82183"/>
              <a:gd name="connsiteX0" fmla="*/ 1711235 w 1711235"/>
              <a:gd name="connsiteY0" fmla="*/ 73023 h 86086"/>
              <a:gd name="connsiteX1" fmla="*/ 1574723 w 1711235"/>
              <a:gd name="connsiteY1" fmla="*/ 36364 h 86086"/>
              <a:gd name="connsiteX2" fmla="*/ 1068917 w 1711235"/>
              <a:gd name="connsiteY2" fmla="*/ 8219 h 86086"/>
              <a:gd name="connsiteX3" fmla="*/ 507329 w 1711235"/>
              <a:gd name="connsiteY3" fmla="*/ 15670 h 86086"/>
              <a:gd name="connsiteX4" fmla="*/ 0 w 1711235"/>
              <a:gd name="connsiteY4" fmla="*/ 86086 h 86086"/>
              <a:gd name="connsiteX0" fmla="*/ 1711235 w 1711235"/>
              <a:gd name="connsiteY0" fmla="*/ 59362 h 72425"/>
              <a:gd name="connsiteX1" fmla="*/ 1574723 w 1711235"/>
              <a:gd name="connsiteY1" fmla="*/ 22703 h 72425"/>
              <a:gd name="connsiteX2" fmla="*/ 507329 w 1711235"/>
              <a:gd name="connsiteY2" fmla="*/ 2009 h 72425"/>
              <a:gd name="connsiteX3" fmla="*/ 0 w 1711235"/>
              <a:gd name="connsiteY3" fmla="*/ 72425 h 72425"/>
              <a:gd name="connsiteX0" fmla="*/ 1711235 w 1711235"/>
              <a:gd name="connsiteY0" fmla="*/ 57426 h 70489"/>
              <a:gd name="connsiteX1" fmla="*/ 507329 w 1711235"/>
              <a:gd name="connsiteY1" fmla="*/ 73 h 70489"/>
              <a:gd name="connsiteX2" fmla="*/ 0 w 1711235"/>
              <a:gd name="connsiteY2" fmla="*/ 70489 h 70489"/>
              <a:gd name="connsiteX0" fmla="*/ 1711235 w 1711235"/>
              <a:gd name="connsiteY0" fmla="*/ 30085 h 43148"/>
              <a:gd name="connsiteX1" fmla="*/ 890965 w 1711235"/>
              <a:gd name="connsiteY1" fmla="*/ 163 h 43148"/>
              <a:gd name="connsiteX2" fmla="*/ 0 w 1711235"/>
              <a:gd name="connsiteY2" fmla="*/ 43148 h 43148"/>
              <a:gd name="connsiteX0" fmla="*/ 1711235 w 1711235"/>
              <a:gd name="connsiteY0" fmla="*/ 30085 h 43148"/>
              <a:gd name="connsiteX1" fmla="*/ 890965 w 1711235"/>
              <a:gd name="connsiteY1" fmla="*/ 163 h 43148"/>
              <a:gd name="connsiteX2" fmla="*/ 0 w 1711235"/>
              <a:gd name="connsiteY2" fmla="*/ 43148 h 43148"/>
            </a:gdLst>
            <a:ahLst/>
            <a:cxnLst>
              <a:cxn ang="0">
                <a:pos x="connsiteX0" y="connsiteY0"/>
              </a:cxn>
              <a:cxn ang="0">
                <a:pos x="connsiteX1" y="connsiteY1"/>
              </a:cxn>
              <a:cxn ang="0">
                <a:pos x="connsiteX2" y="connsiteY2"/>
              </a:cxn>
            </a:cxnLst>
            <a:rect l="l" t="t" r="r" b="b"/>
            <a:pathLst>
              <a:path w="1711235" h="43148">
                <a:moveTo>
                  <a:pt x="1711235" y="30085"/>
                </a:moveTo>
                <a:cubicBezTo>
                  <a:pt x="1460421" y="18137"/>
                  <a:pt x="1176171" y="-2014"/>
                  <a:pt x="890965" y="163"/>
                </a:cubicBezTo>
                <a:cubicBezTo>
                  <a:pt x="629047" y="7968"/>
                  <a:pt x="83599" y="31521"/>
                  <a:pt x="0" y="43148"/>
                </a:cubicBezTo>
              </a:path>
            </a:pathLst>
          </a:custGeom>
          <a:noFill/>
          <a:ln w="57150">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3" name="Picture 72">
            <a:extLst>
              <a:ext uri="{FF2B5EF4-FFF2-40B4-BE49-F238E27FC236}">
                <a16:creationId xmlns:a16="http://schemas.microsoft.com/office/drawing/2014/main" id="{EB4295FE-4009-4F3D-A841-4C9A83EA3D43}"/>
              </a:ext>
            </a:extLst>
          </p:cNvPr>
          <p:cNvPicPr>
            <a:picLocks noChangeAspect="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721405" y="1943802"/>
            <a:ext cx="2201818" cy="2309883"/>
          </a:xfrm>
          <a:prstGeom prst="rect">
            <a:avLst/>
          </a:prstGeom>
          <a:ln>
            <a:solidFill>
              <a:schemeClr val="bg1"/>
            </a:solidFill>
          </a:ln>
          <a:scene3d>
            <a:camera prst="isometricLeftDown"/>
            <a:lightRig rig="threePt" dir="t"/>
          </a:scene3d>
          <a:sp3d extrusionH="63500"/>
        </p:spPr>
      </p:pic>
      <p:cxnSp>
        <p:nvCxnSpPr>
          <p:cNvPr id="74" name="Straight Connector 73">
            <a:extLst>
              <a:ext uri="{FF2B5EF4-FFF2-40B4-BE49-F238E27FC236}">
                <a16:creationId xmlns:a16="http://schemas.microsoft.com/office/drawing/2014/main" id="{78A3D500-EF0B-435E-9F21-A2174983EB55}"/>
              </a:ext>
            </a:extLst>
          </p:cNvPr>
          <p:cNvCxnSpPr>
            <a:cxnSpLocks/>
          </p:cNvCxnSpPr>
          <p:nvPr/>
        </p:nvCxnSpPr>
        <p:spPr>
          <a:xfrm flipH="1">
            <a:off x="2246065" y="4390216"/>
            <a:ext cx="525851" cy="16562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BA455EA-8B90-4CF6-8144-D98E5EFFD6F0}"/>
              </a:ext>
            </a:extLst>
          </p:cNvPr>
          <p:cNvCxnSpPr>
            <a:cxnSpLocks/>
          </p:cNvCxnSpPr>
          <p:nvPr/>
        </p:nvCxnSpPr>
        <p:spPr>
          <a:xfrm flipH="1">
            <a:off x="2885833" y="3781455"/>
            <a:ext cx="239482" cy="49962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21F6EAD-1D53-48F4-9F67-A721D04A7D7D}"/>
              </a:ext>
            </a:extLst>
          </p:cNvPr>
          <p:cNvCxnSpPr>
            <a:cxnSpLocks/>
          </p:cNvCxnSpPr>
          <p:nvPr/>
        </p:nvCxnSpPr>
        <p:spPr>
          <a:xfrm flipH="1">
            <a:off x="3237472" y="3469192"/>
            <a:ext cx="1364395" cy="21628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1E6FF5C-887C-4814-B89D-A92BDF75B674}"/>
              </a:ext>
            </a:extLst>
          </p:cNvPr>
          <p:cNvCxnSpPr>
            <a:cxnSpLocks/>
          </p:cNvCxnSpPr>
          <p:nvPr/>
        </p:nvCxnSpPr>
        <p:spPr>
          <a:xfrm flipH="1">
            <a:off x="2152399" y="3779345"/>
            <a:ext cx="3335" cy="70443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AE9ABB-65DA-4A4B-B964-B4965A1B2C66}"/>
              </a:ext>
            </a:extLst>
          </p:cNvPr>
          <p:cNvCxnSpPr>
            <a:cxnSpLocks/>
          </p:cNvCxnSpPr>
          <p:nvPr/>
        </p:nvCxnSpPr>
        <p:spPr>
          <a:xfrm flipH="1">
            <a:off x="2693483" y="2558143"/>
            <a:ext cx="945741" cy="117690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3EEAFD2-D7C6-403F-867E-9722764B7A75}"/>
              </a:ext>
            </a:extLst>
          </p:cNvPr>
          <p:cNvCxnSpPr>
            <a:cxnSpLocks/>
          </p:cNvCxnSpPr>
          <p:nvPr/>
        </p:nvCxnSpPr>
        <p:spPr>
          <a:xfrm flipH="1" flipV="1">
            <a:off x="2928943" y="4364623"/>
            <a:ext cx="765316" cy="8693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8ED4E75-0049-457E-A0E8-5406758E84BC}"/>
              </a:ext>
            </a:extLst>
          </p:cNvPr>
          <p:cNvCxnSpPr>
            <a:cxnSpLocks/>
          </p:cNvCxnSpPr>
          <p:nvPr/>
        </p:nvCxnSpPr>
        <p:spPr>
          <a:xfrm flipH="1">
            <a:off x="3848353" y="3362915"/>
            <a:ext cx="1038283" cy="103173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FC777EE-5903-4176-90EE-230CBD767625}"/>
              </a:ext>
            </a:extLst>
          </p:cNvPr>
          <p:cNvCxnSpPr>
            <a:cxnSpLocks/>
          </p:cNvCxnSpPr>
          <p:nvPr/>
        </p:nvCxnSpPr>
        <p:spPr>
          <a:xfrm flipH="1" flipV="1">
            <a:off x="2236804" y="4614524"/>
            <a:ext cx="685048" cy="22937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7E52EC3-E7A9-41DC-876F-334B1C82F2DF}"/>
              </a:ext>
            </a:extLst>
          </p:cNvPr>
          <p:cNvCxnSpPr>
            <a:cxnSpLocks/>
          </p:cNvCxnSpPr>
          <p:nvPr/>
        </p:nvCxnSpPr>
        <p:spPr>
          <a:xfrm flipH="1" flipV="1">
            <a:off x="3087085" y="4875427"/>
            <a:ext cx="409152" cy="3054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5AD69DF-F9B3-4A28-8362-5CF2B4E451D8}"/>
              </a:ext>
            </a:extLst>
          </p:cNvPr>
          <p:cNvCxnSpPr>
            <a:cxnSpLocks/>
          </p:cNvCxnSpPr>
          <p:nvPr/>
        </p:nvCxnSpPr>
        <p:spPr>
          <a:xfrm flipH="1">
            <a:off x="3643548" y="3707831"/>
            <a:ext cx="1737690" cy="114172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7CDE6CD-B2DD-4085-8D71-7C9BA248B508}"/>
              </a:ext>
            </a:extLst>
          </p:cNvPr>
          <p:cNvCxnSpPr>
            <a:cxnSpLocks/>
          </p:cNvCxnSpPr>
          <p:nvPr/>
        </p:nvCxnSpPr>
        <p:spPr>
          <a:xfrm flipH="1">
            <a:off x="2221732" y="3887565"/>
            <a:ext cx="389329" cy="62534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3372FA-E1CF-4DE2-94DD-9D186CB9B4E5}"/>
              </a:ext>
            </a:extLst>
          </p:cNvPr>
          <p:cNvCxnSpPr>
            <a:cxnSpLocks/>
          </p:cNvCxnSpPr>
          <p:nvPr/>
        </p:nvCxnSpPr>
        <p:spPr>
          <a:xfrm flipH="1">
            <a:off x="2721807" y="3566090"/>
            <a:ext cx="694080" cy="20446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CF3FA90-D058-4A67-B47C-C87D0CF21AC3}"/>
              </a:ext>
            </a:extLst>
          </p:cNvPr>
          <p:cNvCxnSpPr>
            <a:cxnSpLocks/>
          </p:cNvCxnSpPr>
          <p:nvPr/>
        </p:nvCxnSpPr>
        <p:spPr>
          <a:xfrm flipH="1">
            <a:off x="3534892" y="2356542"/>
            <a:ext cx="445980" cy="110330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C4D9035-6E05-4EF6-AAFF-8D977502A911}"/>
              </a:ext>
            </a:extLst>
          </p:cNvPr>
          <p:cNvCxnSpPr>
            <a:cxnSpLocks/>
          </p:cNvCxnSpPr>
          <p:nvPr/>
        </p:nvCxnSpPr>
        <p:spPr>
          <a:xfrm>
            <a:off x="2459310" y="1791825"/>
            <a:ext cx="195133" cy="161580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B0F680A0-01C2-4BC4-A33D-EC80F53D9606}"/>
              </a:ext>
            </a:extLst>
          </p:cNvPr>
          <p:cNvGrpSpPr/>
          <p:nvPr/>
        </p:nvGrpSpPr>
        <p:grpSpPr>
          <a:xfrm>
            <a:off x="1727121" y="2697532"/>
            <a:ext cx="2617487" cy="3053612"/>
            <a:chOff x="1981160" y="2501314"/>
            <a:chExt cx="2617487" cy="3053612"/>
          </a:xfrm>
        </p:grpSpPr>
        <p:sp>
          <p:nvSpPr>
            <p:cNvPr id="101" name="Oval 100">
              <a:extLst>
                <a:ext uri="{FF2B5EF4-FFF2-40B4-BE49-F238E27FC236}">
                  <a16:creationId xmlns:a16="http://schemas.microsoft.com/office/drawing/2014/main" id="{CEE9FD80-C7C3-4E99-9DAF-1B8332FA0BDB}"/>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 name="Oval 101">
              <a:extLst>
                <a:ext uri="{FF2B5EF4-FFF2-40B4-BE49-F238E27FC236}">
                  <a16:creationId xmlns:a16="http://schemas.microsoft.com/office/drawing/2014/main" id="{F8A6F64F-1536-408E-B97F-BA09CF68D2A1}"/>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3" name="Oval 102">
              <a:extLst>
                <a:ext uri="{FF2B5EF4-FFF2-40B4-BE49-F238E27FC236}">
                  <a16:creationId xmlns:a16="http://schemas.microsoft.com/office/drawing/2014/main" id="{D2C923E6-F223-455C-B624-E3251AEC22EF}"/>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4" name="Oval 103">
              <a:extLst>
                <a:ext uri="{FF2B5EF4-FFF2-40B4-BE49-F238E27FC236}">
                  <a16:creationId xmlns:a16="http://schemas.microsoft.com/office/drawing/2014/main" id="{C7A7B7F4-F0F2-4ABA-8472-43F9C166B105}"/>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5" name="Oval 104">
              <a:extLst>
                <a:ext uri="{FF2B5EF4-FFF2-40B4-BE49-F238E27FC236}">
                  <a16:creationId xmlns:a16="http://schemas.microsoft.com/office/drawing/2014/main" id="{D0349969-7656-405C-8D0F-D4250ED4615C}"/>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Oval 105">
              <a:extLst>
                <a:ext uri="{FF2B5EF4-FFF2-40B4-BE49-F238E27FC236}">
                  <a16:creationId xmlns:a16="http://schemas.microsoft.com/office/drawing/2014/main" id="{EFD3D95F-9552-49B3-B862-25FFF3CF5EF3}"/>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7" name="Oval 106">
              <a:extLst>
                <a:ext uri="{FF2B5EF4-FFF2-40B4-BE49-F238E27FC236}">
                  <a16:creationId xmlns:a16="http://schemas.microsoft.com/office/drawing/2014/main" id="{321E91F6-A367-4077-A21D-4BA0960E5AC0}"/>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8" name="Oval 107">
              <a:extLst>
                <a:ext uri="{FF2B5EF4-FFF2-40B4-BE49-F238E27FC236}">
                  <a16:creationId xmlns:a16="http://schemas.microsoft.com/office/drawing/2014/main" id="{EBF21B69-2621-471F-856D-BEB435972BBC}"/>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9" name="Oval 108">
              <a:extLst>
                <a:ext uri="{FF2B5EF4-FFF2-40B4-BE49-F238E27FC236}">
                  <a16:creationId xmlns:a16="http://schemas.microsoft.com/office/drawing/2014/main" id="{4975C067-F35D-418E-8B74-C8AEF9001F54}"/>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0" name="Oval 109">
              <a:extLst>
                <a:ext uri="{FF2B5EF4-FFF2-40B4-BE49-F238E27FC236}">
                  <a16:creationId xmlns:a16="http://schemas.microsoft.com/office/drawing/2014/main" id="{8AC9DA3F-BCCE-4EB4-8803-C12D5EE467A9}"/>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1" name="Oval 110">
              <a:extLst>
                <a:ext uri="{FF2B5EF4-FFF2-40B4-BE49-F238E27FC236}">
                  <a16:creationId xmlns:a16="http://schemas.microsoft.com/office/drawing/2014/main" id="{D47A86E1-DD35-4EEE-850F-DBBE102C886B}"/>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 name="Oval 111">
              <a:extLst>
                <a:ext uri="{FF2B5EF4-FFF2-40B4-BE49-F238E27FC236}">
                  <a16:creationId xmlns:a16="http://schemas.microsoft.com/office/drawing/2014/main" id="{BB3114DD-2E8B-43C6-9795-1CCB17D58D64}"/>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3" name="Oval 112">
              <a:extLst>
                <a:ext uri="{FF2B5EF4-FFF2-40B4-BE49-F238E27FC236}">
                  <a16:creationId xmlns:a16="http://schemas.microsoft.com/office/drawing/2014/main" id="{C890F868-AC08-43C2-AC32-C655AE74CB5D}"/>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4" name="Oval 113">
              <a:extLst>
                <a:ext uri="{FF2B5EF4-FFF2-40B4-BE49-F238E27FC236}">
                  <a16:creationId xmlns:a16="http://schemas.microsoft.com/office/drawing/2014/main" id="{C07A91DB-4184-4522-8692-B06E7BCE9240}"/>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5" name="Oval 114">
              <a:extLst>
                <a:ext uri="{FF2B5EF4-FFF2-40B4-BE49-F238E27FC236}">
                  <a16:creationId xmlns:a16="http://schemas.microsoft.com/office/drawing/2014/main" id="{6EA9D472-4621-4321-AEEA-A0B979048D12}"/>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6" name="Oval 115">
              <a:extLst>
                <a:ext uri="{FF2B5EF4-FFF2-40B4-BE49-F238E27FC236}">
                  <a16:creationId xmlns:a16="http://schemas.microsoft.com/office/drawing/2014/main" id="{038A1F76-E3C9-427F-AFF6-8159D433C0E3}"/>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7" name="Oval 116">
              <a:extLst>
                <a:ext uri="{FF2B5EF4-FFF2-40B4-BE49-F238E27FC236}">
                  <a16:creationId xmlns:a16="http://schemas.microsoft.com/office/drawing/2014/main" id="{2CCF91BD-6B74-4384-8466-BFBF40CE63D3}"/>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9" name="Oval 118">
              <a:extLst>
                <a:ext uri="{FF2B5EF4-FFF2-40B4-BE49-F238E27FC236}">
                  <a16:creationId xmlns:a16="http://schemas.microsoft.com/office/drawing/2014/main" id="{3E7D5183-D59B-4737-B9AB-304FA9555274}"/>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0" name="Oval 119">
              <a:extLst>
                <a:ext uri="{FF2B5EF4-FFF2-40B4-BE49-F238E27FC236}">
                  <a16:creationId xmlns:a16="http://schemas.microsoft.com/office/drawing/2014/main" id="{737A9218-50C0-4134-9FA6-056358E04DE8}"/>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1" name="Oval 120">
              <a:extLst>
                <a:ext uri="{FF2B5EF4-FFF2-40B4-BE49-F238E27FC236}">
                  <a16:creationId xmlns:a16="http://schemas.microsoft.com/office/drawing/2014/main" id="{62F6C2EA-CC52-418F-B127-2C394E26523B}"/>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2" name="Oval 121">
              <a:extLst>
                <a:ext uri="{FF2B5EF4-FFF2-40B4-BE49-F238E27FC236}">
                  <a16:creationId xmlns:a16="http://schemas.microsoft.com/office/drawing/2014/main" id="{3C16A6BD-CE89-48CE-9123-70ECDB7009F1}"/>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3" name="Oval 122">
              <a:extLst>
                <a:ext uri="{FF2B5EF4-FFF2-40B4-BE49-F238E27FC236}">
                  <a16:creationId xmlns:a16="http://schemas.microsoft.com/office/drawing/2014/main" id="{8939DB19-309F-4B8C-9774-AD1DC1AC9DCD}"/>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4" name="Oval 123">
              <a:extLst>
                <a:ext uri="{FF2B5EF4-FFF2-40B4-BE49-F238E27FC236}">
                  <a16:creationId xmlns:a16="http://schemas.microsoft.com/office/drawing/2014/main" id="{68263BA3-1F72-45DA-B78A-0BCB444E7395}"/>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5" name="Oval 124">
              <a:extLst>
                <a:ext uri="{FF2B5EF4-FFF2-40B4-BE49-F238E27FC236}">
                  <a16:creationId xmlns:a16="http://schemas.microsoft.com/office/drawing/2014/main" id="{14532999-0B69-4889-87B8-6472DC47FAD7}"/>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6" name="Oval 125">
              <a:extLst>
                <a:ext uri="{FF2B5EF4-FFF2-40B4-BE49-F238E27FC236}">
                  <a16:creationId xmlns:a16="http://schemas.microsoft.com/office/drawing/2014/main" id="{62B0BD4D-ED91-4BC4-8CBE-38D67BFF0299}"/>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7" name="Oval 126">
              <a:extLst>
                <a:ext uri="{FF2B5EF4-FFF2-40B4-BE49-F238E27FC236}">
                  <a16:creationId xmlns:a16="http://schemas.microsoft.com/office/drawing/2014/main" id="{83519B4B-3626-43A3-B799-645E9FEC504E}"/>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8" name="Oval 127">
              <a:extLst>
                <a:ext uri="{FF2B5EF4-FFF2-40B4-BE49-F238E27FC236}">
                  <a16:creationId xmlns:a16="http://schemas.microsoft.com/office/drawing/2014/main" id="{E1AD0E28-B79D-4B49-B167-8C3CABE62A4D}"/>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9" name="Oval 128">
              <a:extLst>
                <a:ext uri="{FF2B5EF4-FFF2-40B4-BE49-F238E27FC236}">
                  <a16:creationId xmlns:a16="http://schemas.microsoft.com/office/drawing/2014/main" id="{953824A7-FD24-4F0C-8D4C-A5B800BFC5F6}"/>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0" name="Oval 129">
              <a:extLst>
                <a:ext uri="{FF2B5EF4-FFF2-40B4-BE49-F238E27FC236}">
                  <a16:creationId xmlns:a16="http://schemas.microsoft.com/office/drawing/2014/main" id="{96FBF09D-10FB-44E3-AD33-AA9677FA6B9A}"/>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1" name="Oval 130">
              <a:extLst>
                <a:ext uri="{FF2B5EF4-FFF2-40B4-BE49-F238E27FC236}">
                  <a16:creationId xmlns:a16="http://schemas.microsoft.com/office/drawing/2014/main" id="{0BA13C86-CE7B-4248-9ECC-869C964349FA}"/>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2" name="Oval 131">
              <a:extLst>
                <a:ext uri="{FF2B5EF4-FFF2-40B4-BE49-F238E27FC236}">
                  <a16:creationId xmlns:a16="http://schemas.microsoft.com/office/drawing/2014/main" id="{C2E3F889-60AE-48A8-971F-5071FFE667B0}"/>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3" name="Oval 132">
              <a:extLst>
                <a:ext uri="{FF2B5EF4-FFF2-40B4-BE49-F238E27FC236}">
                  <a16:creationId xmlns:a16="http://schemas.microsoft.com/office/drawing/2014/main" id="{62738805-0785-41B9-9259-DE1D51E108EF}"/>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4" name="Oval 133">
              <a:extLst>
                <a:ext uri="{FF2B5EF4-FFF2-40B4-BE49-F238E27FC236}">
                  <a16:creationId xmlns:a16="http://schemas.microsoft.com/office/drawing/2014/main" id="{7DCA4F2D-C636-4B55-A423-BD636F213E45}"/>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5" name="Oval 134">
              <a:extLst>
                <a:ext uri="{FF2B5EF4-FFF2-40B4-BE49-F238E27FC236}">
                  <a16:creationId xmlns:a16="http://schemas.microsoft.com/office/drawing/2014/main" id="{B95274CF-A68A-413C-8D2B-58F2911090D7}"/>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6" name="Oval 135">
              <a:extLst>
                <a:ext uri="{FF2B5EF4-FFF2-40B4-BE49-F238E27FC236}">
                  <a16:creationId xmlns:a16="http://schemas.microsoft.com/office/drawing/2014/main" id="{FC4DA69D-ADD3-4982-A5EB-20294741EB95}"/>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7" name="Oval 136">
              <a:extLst>
                <a:ext uri="{FF2B5EF4-FFF2-40B4-BE49-F238E27FC236}">
                  <a16:creationId xmlns:a16="http://schemas.microsoft.com/office/drawing/2014/main" id="{7589E5C9-59CC-4DEC-9BC5-563AFB3405AD}"/>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8" name="Oval 137">
              <a:extLst>
                <a:ext uri="{FF2B5EF4-FFF2-40B4-BE49-F238E27FC236}">
                  <a16:creationId xmlns:a16="http://schemas.microsoft.com/office/drawing/2014/main" id="{A4319CA1-8915-4600-AD27-E84948FA8A61}"/>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1" name="Oval 140">
              <a:extLst>
                <a:ext uri="{FF2B5EF4-FFF2-40B4-BE49-F238E27FC236}">
                  <a16:creationId xmlns:a16="http://schemas.microsoft.com/office/drawing/2014/main" id="{47A48D60-FB23-4ED5-BFAE-E0CD685A9F04}"/>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4" name="Oval 143">
              <a:extLst>
                <a:ext uri="{FF2B5EF4-FFF2-40B4-BE49-F238E27FC236}">
                  <a16:creationId xmlns:a16="http://schemas.microsoft.com/office/drawing/2014/main" id="{58462BE9-F665-420C-85DA-AD65F605C5E8}"/>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6" name="Oval 145">
              <a:extLst>
                <a:ext uri="{FF2B5EF4-FFF2-40B4-BE49-F238E27FC236}">
                  <a16:creationId xmlns:a16="http://schemas.microsoft.com/office/drawing/2014/main" id="{592CAB10-4FFA-456B-9D1F-25DCDD72A61D}"/>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9" name="Oval 148">
              <a:extLst>
                <a:ext uri="{FF2B5EF4-FFF2-40B4-BE49-F238E27FC236}">
                  <a16:creationId xmlns:a16="http://schemas.microsoft.com/office/drawing/2014/main" id="{0EE99499-4EF1-4CB1-A664-434046B46BCB}"/>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5" name="Oval 154">
              <a:extLst>
                <a:ext uri="{FF2B5EF4-FFF2-40B4-BE49-F238E27FC236}">
                  <a16:creationId xmlns:a16="http://schemas.microsoft.com/office/drawing/2014/main" id="{0C26DF2E-DD93-48A2-B375-938DE62C53D7}"/>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160" name="Straight Connector 159">
            <a:extLst>
              <a:ext uri="{FF2B5EF4-FFF2-40B4-BE49-F238E27FC236}">
                <a16:creationId xmlns:a16="http://schemas.microsoft.com/office/drawing/2014/main" id="{51D3E791-61D7-4D49-B7F2-828A4704E14B}"/>
              </a:ext>
            </a:extLst>
          </p:cNvPr>
          <p:cNvCxnSpPr>
            <a:cxnSpLocks/>
          </p:cNvCxnSpPr>
          <p:nvPr/>
        </p:nvCxnSpPr>
        <p:spPr>
          <a:xfrm flipH="1">
            <a:off x="241798" y="4646060"/>
            <a:ext cx="1850346" cy="121057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5719F4E-F837-43BB-996E-DC98B93AA13F}"/>
              </a:ext>
            </a:extLst>
          </p:cNvPr>
          <p:cNvCxnSpPr>
            <a:cxnSpLocks/>
          </p:cNvCxnSpPr>
          <p:nvPr/>
        </p:nvCxnSpPr>
        <p:spPr>
          <a:xfrm flipH="1">
            <a:off x="2233911" y="3531529"/>
            <a:ext cx="387748" cy="11481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6" name="Freeform 5">
            <a:extLst>
              <a:ext uri="{FF2B5EF4-FFF2-40B4-BE49-F238E27FC236}">
                <a16:creationId xmlns:a16="http://schemas.microsoft.com/office/drawing/2014/main" id="{14A7738F-E6DA-4029-90CB-DA4B2C3FF18F}"/>
              </a:ext>
            </a:extLst>
          </p:cNvPr>
          <p:cNvSpPr/>
          <p:nvPr/>
        </p:nvSpPr>
        <p:spPr>
          <a:xfrm rot="7278270">
            <a:off x="9336648" y="4527196"/>
            <a:ext cx="1159322" cy="92109"/>
          </a:xfrm>
          <a:custGeom>
            <a:avLst/>
            <a:gdLst>
              <a:gd name="connsiteX0" fmla="*/ 1711235 w 1711235"/>
              <a:gd name="connsiteY0" fmla="*/ 117622 h 130685"/>
              <a:gd name="connsiteX1" fmla="*/ 1110343 w 1711235"/>
              <a:gd name="connsiteY1" fmla="*/ 57 h 130685"/>
              <a:gd name="connsiteX2" fmla="*/ 0 w 1711235"/>
              <a:gd name="connsiteY2" fmla="*/ 130685 h 130685"/>
              <a:gd name="connsiteX0" fmla="*/ 1711235 w 1711235"/>
              <a:gd name="connsiteY0" fmla="*/ 121232 h 134295"/>
              <a:gd name="connsiteX1" fmla="*/ 1122685 w 1711235"/>
              <a:gd name="connsiteY1" fmla="*/ 54 h 134295"/>
              <a:gd name="connsiteX2" fmla="*/ 0 w 1711235"/>
              <a:gd name="connsiteY2" fmla="*/ 134295 h 134295"/>
              <a:gd name="connsiteX0" fmla="*/ 1711235 w 1711235"/>
              <a:gd name="connsiteY0" fmla="*/ 122321 h 135384"/>
              <a:gd name="connsiteX1" fmla="*/ 1122685 w 1711235"/>
              <a:gd name="connsiteY1" fmla="*/ 1143 h 135384"/>
              <a:gd name="connsiteX2" fmla="*/ 501594 w 1711235"/>
              <a:gd name="connsiteY2" fmla="*/ 65622 h 135384"/>
              <a:gd name="connsiteX3" fmla="*/ 0 w 1711235"/>
              <a:gd name="connsiteY3" fmla="*/ 135384 h 135384"/>
              <a:gd name="connsiteX0" fmla="*/ 1711235 w 1711235"/>
              <a:gd name="connsiteY0" fmla="*/ 123789 h 136852"/>
              <a:gd name="connsiteX1" fmla="*/ 1122685 w 1711235"/>
              <a:gd name="connsiteY1" fmla="*/ 2611 h 136852"/>
              <a:gd name="connsiteX2" fmla="*/ 407651 w 1711235"/>
              <a:gd name="connsiteY2" fmla="*/ 33113 h 136852"/>
              <a:gd name="connsiteX3" fmla="*/ 0 w 1711235"/>
              <a:gd name="connsiteY3" fmla="*/ 136852 h 136852"/>
              <a:gd name="connsiteX0" fmla="*/ 1711235 w 1711235"/>
              <a:gd name="connsiteY0" fmla="*/ 142569 h 155632"/>
              <a:gd name="connsiteX1" fmla="*/ 1122392 w 1711235"/>
              <a:gd name="connsiteY1" fmla="*/ 1498 h 155632"/>
              <a:gd name="connsiteX2" fmla="*/ 407651 w 1711235"/>
              <a:gd name="connsiteY2" fmla="*/ 51893 h 155632"/>
              <a:gd name="connsiteX3" fmla="*/ 0 w 1711235"/>
              <a:gd name="connsiteY3" fmla="*/ 155632 h 155632"/>
              <a:gd name="connsiteX0" fmla="*/ 1711235 w 1711235"/>
              <a:gd name="connsiteY0" fmla="*/ 143722 h 156785"/>
              <a:gd name="connsiteX1" fmla="*/ 1122392 w 1711235"/>
              <a:gd name="connsiteY1" fmla="*/ 2651 h 156785"/>
              <a:gd name="connsiteX2" fmla="*/ 414025 w 1711235"/>
              <a:gd name="connsiteY2" fmla="*/ 32737 h 156785"/>
              <a:gd name="connsiteX3" fmla="*/ 0 w 1711235"/>
              <a:gd name="connsiteY3" fmla="*/ 156785 h 156785"/>
              <a:gd name="connsiteX0" fmla="*/ 1711235 w 1711235"/>
              <a:gd name="connsiteY0" fmla="*/ 115459 h 128522"/>
              <a:gd name="connsiteX1" fmla="*/ 1399611 w 1711235"/>
              <a:gd name="connsiteY1" fmla="*/ 59896 h 128522"/>
              <a:gd name="connsiteX2" fmla="*/ 414025 w 1711235"/>
              <a:gd name="connsiteY2" fmla="*/ 4474 h 128522"/>
              <a:gd name="connsiteX3" fmla="*/ 0 w 1711235"/>
              <a:gd name="connsiteY3" fmla="*/ 128522 h 128522"/>
              <a:gd name="connsiteX0" fmla="*/ 1711235 w 1711235"/>
              <a:gd name="connsiteY0" fmla="*/ 69120 h 82183"/>
              <a:gd name="connsiteX1" fmla="*/ 1399611 w 1711235"/>
              <a:gd name="connsiteY1" fmla="*/ 13557 h 82183"/>
              <a:gd name="connsiteX2" fmla="*/ 507329 w 1711235"/>
              <a:gd name="connsiteY2" fmla="*/ 11767 h 82183"/>
              <a:gd name="connsiteX3" fmla="*/ 0 w 1711235"/>
              <a:gd name="connsiteY3" fmla="*/ 82183 h 82183"/>
              <a:gd name="connsiteX0" fmla="*/ 1711235 w 1711235"/>
              <a:gd name="connsiteY0" fmla="*/ 69120 h 82183"/>
              <a:gd name="connsiteX1" fmla="*/ 1506041 w 1711235"/>
              <a:gd name="connsiteY1" fmla="*/ 38786 h 82183"/>
              <a:gd name="connsiteX2" fmla="*/ 1399611 w 1711235"/>
              <a:gd name="connsiteY2" fmla="*/ 13557 h 82183"/>
              <a:gd name="connsiteX3" fmla="*/ 507329 w 1711235"/>
              <a:gd name="connsiteY3" fmla="*/ 11767 h 82183"/>
              <a:gd name="connsiteX4" fmla="*/ 0 w 1711235"/>
              <a:gd name="connsiteY4" fmla="*/ 82183 h 82183"/>
              <a:gd name="connsiteX0" fmla="*/ 1711235 w 1711235"/>
              <a:gd name="connsiteY0" fmla="*/ 69120 h 82183"/>
              <a:gd name="connsiteX1" fmla="*/ 1574723 w 1711235"/>
              <a:gd name="connsiteY1" fmla="*/ 32461 h 82183"/>
              <a:gd name="connsiteX2" fmla="*/ 1399611 w 1711235"/>
              <a:gd name="connsiteY2" fmla="*/ 13557 h 82183"/>
              <a:gd name="connsiteX3" fmla="*/ 507329 w 1711235"/>
              <a:gd name="connsiteY3" fmla="*/ 11767 h 82183"/>
              <a:gd name="connsiteX4" fmla="*/ 0 w 1711235"/>
              <a:gd name="connsiteY4" fmla="*/ 82183 h 82183"/>
              <a:gd name="connsiteX0" fmla="*/ 1711235 w 1711235"/>
              <a:gd name="connsiteY0" fmla="*/ 73023 h 86086"/>
              <a:gd name="connsiteX1" fmla="*/ 1574723 w 1711235"/>
              <a:gd name="connsiteY1" fmla="*/ 36364 h 86086"/>
              <a:gd name="connsiteX2" fmla="*/ 1068917 w 1711235"/>
              <a:gd name="connsiteY2" fmla="*/ 8219 h 86086"/>
              <a:gd name="connsiteX3" fmla="*/ 507329 w 1711235"/>
              <a:gd name="connsiteY3" fmla="*/ 15670 h 86086"/>
              <a:gd name="connsiteX4" fmla="*/ 0 w 1711235"/>
              <a:gd name="connsiteY4" fmla="*/ 86086 h 86086"/>
              <a:gd name="connsiteX0" fmla="*/ 1711235 w 1711235"/>
              <a:gd name="connsiteY0" fmla="*/ 59362 h 72425"/>
              <a:gd name="connsiteX1" fmla="*/ 1574723 w 1711235"/>
              <a:gd name="connsiteY1" fmla="*/ 22703 h 72425"/>
              <a:gd name="connsiteX2" fmla="*/ 507329 w 1711235"/>
              <a:gd name="connsiteY2" fmla="*/ 2009 h 72425"/>
              <a:gd name="connsiteX3" fmla="*/ 0 w 1711235"/>
              <a:gd name="connsiteY3" fmla="*/ 72425 h 72425"/>
              <a:gd name="connsiteX0" fmla="*/ 1711235 w 1711235"/>
              <a:gd name="connsiteY0" fmla="*/ 57426 h 70489"/>
              <a:gd name="connsiteX1" fmla="*/ 507329 w 1711235"/>
              <a:gd name="connsiteY1" fmla="*/ 73 h 70489"/>
              <a:gd name="connsiteX2" fmla="*/ 0 w 1711235"/>
              <a:gd name="connsiteY2" fmla="*/ 70489 h 70489"/>
              <a:gd name="connsiteX0" fmla="*/ 1711235 w 1711235"/>
              <a:gd name="connsiteY0" fmla="*/ 30085 h 43148"/>
              <a:gd name="connsiteX1" fmla="*/ 890965 w 1711235"/>
              <a:gd name="connsiteY1" fmla="*/ 163 h 43148"/>
              <a:gd name="connsiteX2" fmla="*/ 0 w 1711235"/>
              <a:gd name="connsiteY2" fmla="*/ 43148 h 43148"/>
              <a:gd name="connsiteX0" fmla="*/ 1711235 w 1711235"/>
              <a:gd name="connsiteY0" fmla="*/ 30085 h 43148"/>
              <a:gd name="connsiteX1" fmla="*/ 890965 w 1711235"/>
              <a:gd name="connsiteY1" fmla="*/ 163 h 43148"/>
              <a:gd name="connsiteX2" fmla="*/ 0 w 1711235"/>
              <a:gd name="connsiteY2" fmla="*/ 43148 h 43148"/>
            </a:gdLst>
            <a:ahLst/>
            <a:cxnLst>
              <a:cxn ang="0">
                <a:pos x="connsiteX0" y="connsiteY0"/>
              </a:cxn>
              <a:cxn ang="0">
                <a:pos x="connsiteX1" y="connsiteY1"/>
              </a:cxn>
              <a:cxn ang="0">
                <a:pos x="connsiteX2" y="connsiteY2"/>
              </a:cxn>
            </a:cxnLst>
            <a:rect l="l" t="t" r="r" b="b"/>
            <a:pathLst>
              <a:path w="1711235" h="43148">
                <a:moveTo>
                  <a:pt x="1711235" y="30085"/>
                </a:moveTo>
                <a:cubicBezTo>
                  <a:pt x="1460421" y="18137"/>
                  <a:pt x="1176171" y="-2014"/>
                  <a:pt x="890965" y="163"/>
                </a:cubicBezTo>
                <a:cubicBezTo>
                  <a:pt x="629047" y="7968"/>
                  <a:pt x="83599" y="31521"/>
                  <a:pt x="0" y="43148"/>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78" name="Group 177">
            <a:extLst>
              <a:ext uri="{FF2B5EF4-FFF2-40B4-BE49-F238E27FC236}">
                <a16:creationId xmlns:a16="http://schemas.microsoft.com/office/drawing/2014/main" id="{5AFD1451-4F0D-4554-A21E-3D0CE04F896E}"/>
              </a:ext>
            </a:extLst>
          </p:cNvPr>
          <p:cNvGrpSpPr/>
          <p:nvPr/>
        </p:nvGrpSpPr>
        <p:grpSpPr>
          <a:xfrm>
            <a:off x="1911890" y="3331575"/>
            <a:ext cx="2206467" cy="1708866"/>
            <a:chOff x="2161259" y="3426047"/>
            <a:chExt cx="2206467" cy="1708866"/>
          </a:xfrm>
        </p:grpSpPr>
        <p:sp>
          <p:nvSpPr>
            <p:cNvPr id="179" name="Oval 348">
              <a:extLst>
                <a:ext uri="{FF2B5EF4-FFF2-40B4-BE49-F238E27FC236}">
                  <a16:creationId xmlns:a16="http://schemas.microsoft.com/office/drawing/2014/main" id="{30E830D9-9B5C-488D-947F-E0E1D489CB3D}"/>
                </a:ext>
              </a:extLst>
            </p:cNvPr>
            <p:cNvSpPr/>
            <p:nvPr/>
          </p:nvSpPr>
          <p:spPr>
            <a:xfrm rot="16200000">
              <a:off x="2110352" y="3572140"/>
              <a:ext cx="578668" cy="286481"/>
            </a:xfrm>
            <a:custGeom>
              <a:avLst/>
              <a:gdLst>
                <a:gd name="connsiteX0" fmla="*/ 0 w 2120165"/>
                <a:gd name="connsiteY0" fmla="*/ 466881 h 933762"/>
                <a:gd name="connsiteX1" fmla="*/ 1060083 w 2120165"/>
                <a:gd name="connsiteY1" fmla="*/ 0 h 933762"/>
                <a:gd name="connsiteX2" fmla="*/ 2120166 w 2120165"/>
                <a:gd name="connsiteY2" fmla="*/ 466881 h 933762"/>
                <a:gd name="connsiteX3" fmla="*/ 1060083 w 2120165"/>
                <a:gd name="connsiteY3" fmla="*/ 933762 h 933762"/>
                <a:gd name="connsiteX4" fmla="*/ 0 w 2120165"/>
                <a:gd name="connsiteY4" fmla="*/ 466881 h 933762"/>
                <a:gd name="connsiteX0" fmla="*/ 6 w 2120172"/>
                <a:gd name="connsiteY0" fmla="*/ 466881 h 921570"/>
                <a:gd name="connsiteX1" fmla="*/ 1060089 w 2120172"/>
                <a:gd name="connsiteY1" fmla="*/ 0 h 921570"/>
                <a:gd name="connsiteX2" fmla="*/ 2120172 w 2120172"/>
                <a:gd name="connsiteY2" fmla="*/ 466881 h 921570"/>
                <a:gd name="connsiteX3" fmla="*/ 1072281 w 2120172"/>
                <a:gd name="connsiteY3" fmla="*/ 921570 h 921570"/>
                <a:gd name="connsiteX4" fmla="*/ 6 w 2120172"/>
                <a:gd name="connsiteY4" fmla="*/ 466881 h 921570"/>
                <a:gd name="connsiteX0" fmla="*/ 153 w 2120319"/>
                <a:gd name="connsiteY0" fmla="*/ 357153 h 811842"/>
                <a:gd name="connsiteX1" fmla="*/ 1133388 w 2120319"/>
                <a:gd name="connsiteY1" fmla="*/ 0 h 811842"/>
                <a:gd name="connsiteX2" fmla="*/ 2120319 w 2120319"/>
                <a:gd name="connsiteY2" fmla="*/ 357153 h 811842"/>
                <a:gd name="connsiteX3" fmla="*/ 1072428 w 2120319"/>
                <a:gd name="connsiteY3" fmla="*/ 811842 h 811842"/>
                <a:gd name="connsiteX4" fmla="*/ 153 w 2120319"/>
                <a:gd name="connsiteY4" fmla="*/ 357153 h 811842"/>
                <a:gd name="connsiteX0" fmla="*/ 3484 w 2123650"/>
                <a:gd name="connsiteY0" fmla="*/ 357153 h 738690"/>
                <a:gd name="connsiteX1" fmla="*/ 1136719 w 2123650"/>
                <a:gd name="connsiteY1" fmla="*/ 0 h 738690"/>
                <a:gd name="connsiteX2" fmla="*/ 2123650 w 2123650"/>
                <a:gd name="connsiteY2" fmla="*/ 357153 h 738690"/>
                <a:gd name="connsiteX3" fmla="*/ 1465903 w 2123650"/>
                <a:gd name="connsiteY3" fmla="*/ 738690 h 738690"/>
                <a:gd name="connsiteX4" fmla="*/ 3484 w 2123650"/>
                <a:gd name="connsiteY4" fmla="*/ 357153 h 738690"/>
                <a:gd name="connsiteX0" fmla="*/ 576 w 2120742"/>
                <a:gd name="connsiteY0" fmla="*/ 296193 h 677730"/>
                <a:gd name="connsiteX1" fmla="*/ 1316691 w 2120742"/>
                <a:gd name="connsiteY1" fmla="*/ 0 h 677730"/>
                <a:gd name="connsiteX2" fmla="*/ 2120742 w 2120742"/>
                <a:gd name="connsiteY2" fmla="*/ 296193 h 677730"/>
                <a:gd name="connsiteX3" fmla="*/ 1462995 w 2120742"/>
                <a:gd name="connsiteY3" fmla="*/ 677730 h 677730"/>
                <a:gd name="connsiteX4" fmla="*/ 576 w 2120742"/>
                <a:gd name="connsiteY4" fmla="*/ 296193 h 677730"/>
                <a:gd name="connsiteX0" fmla="*/ 468 w 2059674"/>
                <a:gd name="connsiteY0" fmla="*/ 308455 h 677811"/>
                <a:gd name="connsiteX1" fmla="*/ 1255623 w 2059674"/>
                <a:gd name="connsiteY1" fmla="*/ 70 h 677811"/>
                <a:gd name="connsiteX2" fmla="*/ 2059674 w 2059674"/>
                <a:gd name="connsiteY2" fmla="*/ 296263 h 677811"/>
                <a:gd name="connsiteX3" fmla="*/ 1401927 w 2059674"/>
                <a:gd name="connsiteY3" fmla="*/ 677800 h 677811"/>
                <a:gd name="connsiteX4" fmla="*/ 468 w 2059674"/>
                <a:gd name="connsiteY4" fmla="*/ 308455 h 677811"/>
                <a:gd name="connsiteX0" fmla="*/ 32 w 2059238"/>
                <a:gd name="connsiteY0" fmla="*/ 308455 h 641237"/>
                <a:gd name="connsiteX1" fmla="*/ 1255187 w 2059238"/>
                <a:gd name="connsiteY1" fmla="*/ 70 h 641237"/>
                <a:gd name="connsiteX2" fmla="*/ 2059238 w 2059238"/>
                <a:gd name="connsiteY2" fmla="*/ 296263 h 641237"/>
                <a:gd name="connsiteX3" fmla="*/ 1218611 w 2059238"/>
                <a:gd name="connsiteY3" fmla="*/ 641224 h 641237"/>
                <a:gd name="connsiteX4" fmla="*/ 32 w 2059238"/>
                <a:gd name="connsiteY4" fmla="*/ 308455 h 641237"/>
                <a:gd name="connsiteX0" fmla="*/ 31 w 2059237"/>
                <a:gd name="connsiteY0" fmla="*/ 308455 h 653428"/>
                <a:gd name="connsiteX1" fmla="*/ 1255186 w 2059237"/>
                <a:gd name="connsiteY1" fmla="*/ 70 h 653428"/>
                <a:gd name="connsiteX2" fmla="*/ 2059237 w 2059237"/>
                <a:gd name="connsiteY2" fmla="*/ 296263 h 653428"/>
                <a:gd name="connsiteX3" fmla="*/ 1291762 w 2059237"/>
                <a:gd name="connsiteY3" fmla="*/ 653416 h 653428"/>
                <a:gd name="connsiteX4" fmla="*/ 31 w 2059237"/>
                <a:gd name="connsiteY4" fmla="*/ 308455 h 653428"/>
                <a:gd name="connsiteX0" fmla="*/ 31 w 2059237"/>
                <a:gd name="connsiteY0" fmla="*/ 308455 h 662063"/>
                <a:gd name="connsiteX1" fmla="*/ 1255186 w 2059237"/>
                <a:gd name="connsiteY1" fmla="*/ 70 h 662063"/>
                <a:gd name="connsiteX2" fmla="*/ 2059237 w 2059237"/>
                <a:gd name="connsiteY2" fmla="*/ 296263 h 662063"/>
                <a:gd name="connsiteX3" fmla="*/ 1291762 w 2059237"/>
                <a:gd name="connsiteY3" fmla="*/ 653416 h 662063"/>
                <a:gd name="connsiteX4" fmla="*/ 31 w 2059237"/>
                <a:gd name="connsiteY4" fmla="*/ 308455 h 662063"/>
                <a:gd name="connsiteX0" fmla="*/ 31 w 2059237"/>
                <a:gd name="connsiteY0" fmla="*/ 335997 h 689605"/>
                <a:gd name="connsiteX1" fmla="*/ 1255186 w 2059237"/>
                <a:gd name="connsiteY1" fmla="*/ 27612 h 689605"/>
                <a:gd name="connsiteX2" fmla="*/ 2059237 w 2059237"/>
                <a:gd name="connsiteY2" fmla="*/ 323805 h 689605"/>
                <a:gd name="connsiteX3" fmla="*/ 1291762 w 2059237"/>
                <a:gd name="connsiteY3" fmla="*/ 680958 h 689605"/>
                <a:gd name="connsiteX4" fmla="*/ 31 w 2059237"/>
                <a:gd name="connsiteY4" fmla="*/ 335997 h 689605"/>
                <a:gd name="connsiteX0" fmla="*/ 31 w 2059237"/>
                <a:gd name="connsiteY0" fmla="*/ 335997 h 710088"/>
                <a:gd name="connsiteX1" fmla="*/ 1255186 w 2059237"/>
                <a:gd name="connsiteY1" fmla="*/ 27612 h 710088"/>
                <a:gd name="connsiteX2" fmla="*/ 2059237 w 2059237"/>
                <a:gd name="connsiteY2" fmla="*/ 323805 h 710088"/>
                <a:gd name="connsiteX3" fmla="*/ 1291762 w 2059237"/>
                <a:gd name="connsiteY3" fmla="*/ 680958 h 710088"/>
                <a:gd name="connsiteX4" fmla="*/ 31 w 2059237"/>
                <a:gd name="connsiteY4" fmla="*/ 335997 h 710088"/>
                <a:gd name="connsiteX0" fmla="*/ 11056 w 2070262"/>
                <a:gd name="connsiteY0" fmla="*/ 335997 h 603136"/>
                <a:gd name="connsiteX1" fmla="*/ 1266211 w 2070262"/>
                <a:gd name="connsiteY1" fmla="*/ 27612 h 603136"/>
                <a:gd name="connsiteX2" fmla="*/ 2070262 w 2070262"/>
                <a:gd name="connsiteY2" fmla="*/ 323805 h 603136"/>
                <a:gd name="connsiteX3" fmla="*/ 767427 w 2070262"/>
                <a:gd name="connsiteY3" fmla="*/ 557206 h 603136"/>
                <a:gd name="connsiteX4" fmla="*/ 11056 w 2070262"/>
                <a:gd name="connsiteY4" fmla="*/ 335997 h 603136"/>
                <a:gd name="connsiteX0" fmla="*/ 384 w 2059590"/>
                <a:gd name="connsiteY0" fmla="*/ 265547 h 532686"/>
                <a:gd name="connsiteX1" fmla="*/ 677005 w 2059590"/>
                <a:gd name="connsiteY1" fmla="*/ 41539 h 532686"/>
                <a:gd name="connsiteX2" fmla="*/ 2059590 w 2059590"/>
                <a:gd name="connsiteY2" fmla="*/ 253355 h 532686"/>
                <a:gd name="connsiteX3" fmla="*/ 756755 w 2059590"/>
                <a:gd name="connsiteY3" fmla="*/ 486756 h 532686"/>
                <a:gd name="connsiteX4" fmla="*/ 384 w 2059590"/>
                <a:gd name="connsiteY4" fmla="*/ 265547 h 532686"/>
                <a:gd name="connsiteX0" fmla="*/ 425 w 2059631"/>
                <a:gd name="connsiteY0" fmla="*/ 258087 h 525226"/>
                <a:gd name="connsiteX1" fmla="*/ 677046 w 2059631"/>
                <a:gd name="connsiteY1" fmla="*/ 34079 h 525226"/>
                <a:gd name="connsiteX2" fmla="*/ 2059631 w 2059631"/>
                <a:gd name="connsiteY2" fmla="*/ 245895 h 525226"/>
                <a:gd name="connsiteX3" fmla="*/ 756796 w 2059631"/>
                <a:gd name="connsiteY3" fmla="*/ 479296 h 525226"/>
                <a:gd name="connsiteX4" fmla="*/ 425 w 2059631"/>
                <a:gd name="connsiteY4" fmla="*/ 258087 h 525226"/>
                <a:gd name="connsiteX0" fmla="*/ 425 w 2059631"/>
                <a:gd name="connsiteY0" fmla="*/ 258087 h 512968"/>
                <a:gd name="connsiteX1" fmla="*/ 677046 w 2059631"/>
                <a:gd name="connsiteY1" fmla="*/ 34079 h 512968"/>
                <a:gd name="connsiteX2" fmla="*/ 2059631 w 2059631"/>
                <a:gd name="connsiteY2" fmla="*/ 245895 h 512968"/>
                <a:gd name="connsiteX3" fmla="*/ 756796 w 2059631"/>
                <a:gd name="connsiteY3" fmla="*/ 479296 h 512968"/>
                <a:gd name="connsiteX4" fmla="*/ 425 w 2059631"/>
                <a:gd name="connsiteY4" fmla="*/ 258087 h 5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631" h="512968">
                  <a:moveTo>
                    <a:pt x="425" y="258087"/>
                  </a:moveTo>
                  <a:cubicBezTo>
                    <a:pt x="-12867" y="183884"/>
                    <a:pt x="287114" y="104580"/>
                    <a:pt x="677046" y="34079"/>
                  </a:cubicBezTo>
                  <a:cubicBezTo>
                    <a:pt x="1066978" y="-36422"/>
                    <a:pt x="2059631" y="-11956"/>
                    <a:pt x="2059631" y="245895"/>
                  </a:cubicBezTo>
                  <a:cubicBezTo>
                    <a:pt x="2059631" y="503746"/>
                    <a:pt x="1180263" y="558866"/>
                    <a:pt x="756796" y="479296"/>
                  </a:cubicBezTo>
                  <a:cubicBezTo>
                    <a:pt x="333329" y="399726"/>
                    <a:pt x="13717" y="332290"/>
                    <a:pt x="425" y="258087"/>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180" name="Oval 348">
              <a:extLst>
                <a:ext uri="{FF2B5EF4-FFF2-40B4-BE49-F238E27FC236}">
                  <a16:creationId xmlns:a16="http://schemas.microsoft.com/office/drawing/2014/main" id="{F49F13E5-C839-4E39-9054-F33DE4331910}"/>
                </a:ext>
              </a:extLst>
            </p:cNvPr>
            <p:cNvSpPr/>
            <p:nvPr/>
          </p:nvSpPr>
          <p:spPr>
            <a:xfrm rot="18226315">
              <a:off x="2671155" y="3705446"/>
              <a:ext cx="578668" cy="286481"/>
            </a:xfrm>
            <a:custGeom>
              <a:avLst/>
              <a:gdLst>
                <a:gd name="connsiteX0" fmla="*/ 0 w 2120165"/>
                <a:gd name="connsiteY0" fmla="*/ 466881 h 933762"/>
                <a:gd name="connsiteX1" fmla="*/ 1060083 w 2120165"/>
                <a:gd name="connsiteY1" fmla="*/ 0 h 933762"/>
                <a:gd name="connsiteX2" fmla="*/ 2120166 w 2120165"/>
                <a:gd name="connsiteY2" fmla="*/ 466881 h 933762"/>
                <a:gd name="connsiteX3" fmla="*/ 1060083 w 2120165"/>
                <a:gd name="connsiteY3" fmla="*/ 933762 h 933762"/>
                <a:gd name="connsiteX4" fmla="*/ 0 w 2120165"/>
                <a:gd name="connsiteY4" fmla="*/ 466881 h 933762"/>
                <a:gd name="connsiteX0" fmla="*/ 6 w 2120172"/>
                <a:gd name="connsiteY0" fmla="*/ 466881 h 921570"/>
                <a:gd name="connsiteX1" fmla="*/ 1060089 w 2120172"/>
                <a:gd name="connsiteY1" fmla="*/ 0 h 921570"/>
                <a:gd name="connsiteX2" fmla="*/ 2120172 w 2120172"/>
                <a:gd name="connsiteY2" fmla="*/ 466881 h 921570"/>
                <a:gd name="connsiteX3" fmla="*/ 1072281 w 2120172"/>
                <a:gd name="connsiteY3" fmla="*/ 921570 h 921570"/>
                <a:gd name="connsiteX4" fmla="*/ 6 w 2120172"/>
                <a:gd name="connsiteY4" fmla="*/ 466881 h 921570"/>
                <a:gd name="connsiteX0" fmla="*/ 153 w 2120319"/>
                <a:gd name="connsiteY0" fmla="*/ 357153 h 811842"/>
                <a:gd name="connsiteX1" fmla="*/ 1133388 w 2120319"/>
                <a:gd name="connsiteY1" fmla="*/ 0 h 811842"/>
                <a:gd name="connsiteX2" fmla="*/ 2120319 w 2120319"/>
                <a:gd name="connsiteY2" fmla="*/ 357153 h 811842"/>
                <a:gd name="connsiteX3" fmla="*/ 1072428 w 2120319"/>
                <a:gd name="connsiteY3" fmla="*/ 811842 h 811842"/>
                <a:gd name="connsiteX4" fmla="*/ 153 w 2120319"/>
                <a:gd name="connsiteY4" fmla="*/ 357153 h 811842"/>
                <a:gd name="connsiteX0" fmla="*/ 3484 w 2123650"/>
                <a:gd name="connsiteY0" fmla="*/ 357153 h 738690"/>
                <a:gd name="connsiteX1" fmla="*/ 1136719 w 2123650"/>
                <a:gd name="connsiteY1" fmla="*/ 0 h 738690"/>
                <a:gd name="connsiteX2" fmla="*/ 2123650 w 2123650"/>
                <a:gd name="connsiteY2" fmla="*/ 357153 h 738690"/>
                <a:gd name="connsiteX3" fmla="*/ 1465903 w 2123650"/>
                <a:gd name="connsiteY3" fmla="*/ 738690 h 738690"/>
                <a:gd name="connsiteX4" fmla="*/ 3484 w 2123650"/>
                <a:gd name="connsiteY4" fmla="*/ 357153 h 738690"/>
                <a:gd name="connsiteX0" fmla="*/ 576 w 2120742"/>
                <a:gd name="connsiteY0" fmla="*/ 296193 h 677730"/>
                <a:gd name="connsiteX1" fmla="*/ 1316691 w 2120742"/>
                <a:gd name="connsiteY1" fmla="*/ 0 h 677730"/>
                <a:gd name="connsiteX2" fmla="*/ 2120742 w 2120742"/>
                <a:gd name="connsiteY2" fmla="*/ 296193 h 677730"/>
                <a:gd name="connsiteX3" fmla="*/ 1462995 w 2120742"/>
                <a:gd name="connsiteY3" fmla="*/ 677730 h 677730"/>
                <a:gd name="connsiteX4" fmla="*/ 576 w 2120742"/>
                <a:gd name="connsiteY4" fmla="*/ 296193 h 677730"/>
                <a:gd name="connsiteX0" fmla="*/ 468 w 2059674"/>
                <a:gd name="connsiteY0" fmla="*/ 308455 h 677811"/>
                <a:gd name="connsiteX1" fmla="*/ 1255623 w 2059674"/>
                <a:gd name="connsiteY1" fmla="*/ 70 h 677811"/>
                <a:gd name="connsiteX2" fmla="*/ 2059674 w 2059674"/>
                <a:gd name="connsiteY2" fmla="*/ 296263 h 677811"/>
                <a:gd name="connsiteX3" fmla="*/ 1401927 w 2059674"/>
                <a:gd name="connsiteY3" fmla="*/ 677800 h 677811"/>
                <a:gd name="connsiteX4" fmla="*/ 468 w 2059674"/>
                <a:gd name="connsiteY4" fmla="*/ 308455 h 677811"/>
                <a:gd name="connsiteX0" fmla="*/ 32 w 2059238"/>
                <a:gd name="connsiteY0" fmla="*/ 308455 h 641237"/>
                <a:gd name="connsiteX1" fmla="*/ 1255187 w 2059238"/>
                <a:gd name="connsiteY1" fmla="*/ 70 h 641237"/>
                <a:gd name="connsiteX2" fmla="*/ 2059238 w 2059238"/>
                <a:gd name="connsiteY2" fmla="*/ 296263 h 641237"/>
                <a:gd name="connsiteX3" fmla="*/ 1218611 w 2059238"/>
                <a:gd name="connsiteY3" fmla="*/ 641224 h 641237"/>
                <a:gd name="connsiteX4" fmla="*/ 32 w 2059238"/>
                <a:gd name="connsiteY4" fmla="*/ 308455 h 641237"/>
                <a:gd name="connsiteX0" fmla="*/ 31 w 2059237"/>
                <a:gd name="connsiteY0" fmla="*/ 308455 h 653428"/>
                <a:gd name="connsiteX1" fmla="*/ 1255186 w 2059237"/>
                <a:gd name="connsiteY1" fmla="*/ 70 h 653428"/>
                <a:gd name="connsiteX2" fmla="*/ 2059237 w 2059237"/>
                <a:gd name="connsiteY2" fmla="*/ 296263 h 653428"/>
                <a:gd name="connsiteX3" fmla="*/ 1291762 w 2059237"/>
                <a:gd name="connsiteY3" fmla="*/ 653416 h 653428"/>
                <a:gd name="connsiteX4" fmla="*/ 31 w 2059237"/>
                <a:gd name="connsiteY4" fmla="*/ 308455 h 653428"/>
                <a:gd name="connsiteX0" fmla="*/ 31 w 2059237"/>
                <a:gd name="connsiteY0" fmla="*/ 308455 h 662063"/>
                <a:gd name="connsiteX1" fmla="*/ 1255186 w 2059237"/>
                <a:gd name="connsiteY1" fmla="*/ 70 h 662063"/>
                <a:gd name="connsiteX2" fmla="*/ 2059237 w 2059237"/>
                <a:gd name="connsiteY2" fmla="*/ 296263 h 662063"/>
                <a:gd name="connsiteX3" fmla="*/ 1291762 w 2059237"/>
                <a:gd name="connsiteY3" fmla="*/ 653416 h 662063"/>
                <a:gd name="connsiteX4" fmla="*/ 31 w 2059237"/>
                <a:gd name="connsiteY4" fmla="*/ 308455 h 662063"/>
                <a:gd name="connsiteX0" fmla="*/ 31 w 2059237"/>
                <a:gd name="connsiteY0" fmla="*/ 335997 h 689605"/>
                <a:gd name="connsiteX1" fmla="*/ 1255186 w 2059237"/>
                <a:gd name="connsiteY1" fmla="*/ 27612 h 689605"/>
                <a:gd name="connsiteX2" fmla="*/ 2059237 w 2059237"/>
                <a:gd name="connsiteY2" fmla="*/ 323805 h 689605"/>
                <a:gd name="connsiteX3" fmla="*/ 1291762 w 2059237"/>
                <a:gd name="connsiteY3" fmla="*/ 680958 h 689605"/>
                <a:gd name="connsiteX4" fmla="*/ 31 w 2059237"/>
                <a:gd name="connsiteY4" fmla="*/ 335997 h 689605"/>
                <a:gd name="connsiteX0" fmla="*/ 31 w 2059237"/>
                <a:gd name="connsiteY0" fmla="*/ 335997 h 710088"/>
                <a:gd name="connsiteX1" fmla="*/ 1255186 w 2059237"/>
                <a:gd name="connsiteY1" fmla="*/ 27612 h 710088"/>
                <a:gd name="connsiteX2" fmla="*/ 2059237 w 2059237"/>
                <a:gd name="connsiteY2" fmla="*/ 323805 h 710088"/>
                <a:gd name="connsiteX3" fmla="*/ 1291762 w 2059237"/>
                <a:gd name="connsiteY3" fmla="*/ 680958 h 710088"/>
                <a:gd name="connsiteX4" fmla="*/ 31 w 2059237"/>
                <a:gd name="connsiteY4" fmla="*/ 335997 h 710088"/>
                <a:gd name="connsiteX0" fmla="*/ 11056 w 2070262"/>
                <a:gd name="connsiteY0" fmla="*/ 335997 h 603136"/>
                <a:gd name="connsiteX1" fmla="*/ 1266211 w 2070262"/>
                <a:gd name="connsiteY1" fmla="*/ 27612 h 603136"/>
                <a:gd name="connsiteX2" fmla="*/ 2070262 w 2070262"/>
                <a:gd name="connsiteY2" fmla="*/ 323805 h 603136"/>
                <a:gd name="connsiteX3" fmla="*/ 767427 w 2070262"/>
                <a:gd name="connsiteY3" fmla="*/ 557206 h 603136"/>
                <a:gd name="connsiteX4" fmla="*/ 11056 w 2070262"/>
                <a:gd name="connsiteY4" fmla="*/ 335997 h 603136"/>
                <a:gd name="connsiteX0" fmla="*/ 384 w 2059590"/>
                <a:gd name="connsiteY0" fmla="*/ 265547 h 532686"/>
                <a:gd name="connsiteX1" fmla="*/ 677005 w 2059590"/>
                <a:gd name="connsiteY1" fmla="*/ 41539 h 532686"/>
                <a:gd name="connsiteX2" fmla="*/ 2059590 w 2059590"/>
                <a:gd name="connsiteY2" fmla="*/ 253355 h 532686"/>
                <a:gd name="connsiteX3" fmla="*/ 756755 w 2059590"/>
                <a:gd name="connsiteY3" fmla="*/ 486756 h 532686"/>
                <a:gd name="connsiteX4" fmla="*/ 384 w 2059590"/>
                <a:gd name="connsiteY4" fmla="*/ 265547 h 532686"/>
                <a:gd name="connsiteX0" fmla="*/ 425 w 2059631"/>
                <a:gd name="connsiteY0" fmla="*/ 258087 h 525226"/>
                <a:gd name="connsiteX1" fmla="*/ 677046 w 2059631"/>
                <a:gd name="connsiteY1" fmla="*/ 34079 h 525226"/>
                <a:gd name="connsiteX2" fmla="*/ 2059631 w 2059631"/>
                <a:gd name="connsiteY2" fmla="*/ 245895 h 525226"/>
                <a:gd name="connsiteX3" fmla="*/ 756796 w 2059631"/>
                <a:gd name="connsiteY3" fmla="*/ 479296 h 525226"/>
                <a:gd name="connsiteX4" fmla="*/ 425 w 2059631"/>
                <a:gd name="connsiteY4" fmla="*/ 258087 h 525226"/>
                <a:gd name="connsiteX0" fmla="*/ 425 w 2059631"/>
                <a:gd name="connsiteY0" fmla="*/ 258087 h 512968"/>
                <a:gd name="connsiteX1" fmla="*/ 677046 w 2059631"/>
                <a:gd name="connsiteY1" fmla="*/ 34079 h 512968"/>
                <a:gd name="connsiteX2" fmla="*/ 2059631 w 2059631"/>
                <a:gd name="connsiteY2" fmla="*/ 245895 h 512968"/>
                <a:gd name="connsiteX3" fmla="*/ 756796 w 2059631"/>
                <a:gd name="connsiteY3" fmla="*/ 479296 h 512968"/>
                <a:gd name="connsiteX4" fmla="*/ 425 w 2059631"/>
                <a:gd name="connsiteY4" fmla="*/ 258087 h 5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631" h="512968">
                  <a:moveTo>
                    <a:pt x="425" y="258087"/>
                  </a:moveTo>
                  <a:cubicBezTo>
                    <a:pt x="-12867" y="183884"/>
                    <a:pt x="287114" y="104580"/>
                    <a:pt x="677046" y="34079"/>
                  </a:cubicBezTo>
                  <a:cubicBezTo>
                    <a:pt x="1066978" y="-36422"/>
                    <a:pt x="2059631" y="-11956"/>
                    <a:pt x="2059631" y="245895"/>
                  </a:cubicBezTo>
                  <a:cubicBezTo>
                    <a:pt x="2059631" y="503746"/>
                    <a:pt x="1180263" y="558866"/>
                    <a:pt x="756796" y="479296"/>
                  </a:cubicBezTo>
                  <a:cubicBezTo>
                    <a:pt x="333329" y="399726"/>
                    <a:pt x="13717" y="332290"/>
                    <a:pt x="425" y="258087"/>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181" name="Oval 348">
              <a:extLst>
                <a:ext uri="{FF2B5EF4-FFF2-40B4-BE49-F238E27FC236}">
                  <a16:creationId xmlns:a16="http://schemas.microsoft.com/office/drawing/2014/main" id="{4D38211E-2871-44D8-B84C-15BF888239CB}"/>
                </a:ext>
              </a:extLst>
            </p:cNvPr>
            <p:cNvSpPr/>
            <p:nvPr/>
          </p:nvSpPr>
          <p:spPr>
            <a:xfrm rot="20740875">
              <a:off x="3485876" y="3487684"/>
              <a:ext cx="578668" cy="286481"/>
            </a:xfrm>
            <a:custGeom>
              <a:avLst/>
              <a:gdLst>
                <a:gd name="connsiteX0" fmla="*/ 0 w 2120165"/>
                <a:gd name="connsiteY0" fmla="*/ 466881 h 933762"/>
                <a:gd name="connsiteX1" fmla="*/ 1060083 w 2120165"/>
                <a:gd name="connsiteY1" fmla="*/ 0 h 933762"/>
                <a:gd name="connsiteX2" fmla="*/ 2120166 w 2120165"/>
                <a:gd name="connsiteY2" fmla="*/ 466881 h 933762"/>
                <a:gd name="connsiteX3" fmla="*/ 1060083 w 2120165"/>
                <a:gd name="connsiteY3" fmla="*/ 933762 h 933762"/>
                <a:gd name="connsiteX4" fmla="*/ 0 w 2120165"/>
                <a:gd name="connsiteY4" fmla="*/ 466881 h 933762"/>
                <a:gd name="connsiteX0" fmla="*/ 6 w 2120172"/>
                <a:gd name="connsiteY0" fmla="*/ 466881 h 921570"/>
                <a:gd name="connsiteX1" fmla="*/ 1060089 w 2120172"/>
                <a:gd name="connsiteY1" fmla="*/ 0 h 921570"/>
                <a:gd name="connsiteX2" fmla="*/ 2120172 w 2120172"/>
                <a:gd name="connsiteY2" fmla="*/ 466881 h 921570"/>
                <a:gd name="connsiteX3" fmla="*/ 1072281 w 2120172"/>
                <a:gd name="connsiteY3" fmla="*/ 921570 h 921570"/>
                <a:gd name="connsiteX4" fmla="*/ 6 w 2120172"/>
                <a:gd name="connsiteY4" fmla="*/ 466881 h 921570"/>
                <a:gd name="connsiteX0" fmla="*/ 153 w 2120319"/>
                <a:gd name="connsiteY0" fmla="*/ 357153 h 811842"/>
                <a:gd name="connsiteX1" fmla="*/ 1133388 w 2120319"/>
                <a:gd name="connsiteY1" fmla="*/ 0 h 811842"/>
                <a:gd name="connsiteX2" fmla="*/ 2120319 w 2120319"/>
                <a:gd name="connsiteY2" fmla="*/ 357153 h 811842"/>
                <a:gd name="connsiteX3" fmla="*/ 1072428 w 2120319"/>
                <a:gd name="connsiteY3" fmla="*/ 811842 h 811842"/>
                <a:gd name="connsiteX4" fmla="*/ 153 w 2120319"/>
                <a:gd name="connsiteY4" fmla="*/ 357153 h 811842"/>
                <a:gd name="connsiteX0" fmla="*/ 3484 w 2123650"/>
                <a:gd name="connsiteY0" fmla="*/ 357153 h 738690"/>
                <a:gd name="connsiteX1" fmla="*/ 1136719 w 2123650"/>
                <a:gd name="connsiteY1" fmla="*/ 0 h 738690"/>
                <a:gd name="connsiteX2" fmla="*/ 2123650 w 2123650"/>
                <a:gd name="connsiteY2" fmla="*/ 357153 h 738690"/>
                <a:gd name="connsiteX3" fmla="*/ 1465903 w 2123650"/>
                <a:gd name="connsiteY3" fmla="*/ 738690 h 738690"/>
                <a:gd name="connsiteX4" fmla="*/ 3484 w 2123650"/>
                <a:gd name="connsiteY4" fmla="*/ 357153 h 738690"/>
                <a:gd name="connsiteX0" fmla="*/ 576 w 2120742"/>
                <a:gd name="connsiteY0" fmla="*/ 296193 h 677730"/>
                <a:gd name="connsiteX1" fmla="*/ 1316691 w 2120742"/>
                <a:gd name="connsiteY1" fmla="*/ 0 h 677730"/>
                <a:gd name="connsiteX2" fmla="*/ 2120742 w 2120742"/>
                <a:gd name="connsiteY2" fmla="*/ 296193 h 677730"/>
                <a:gd name="connsiteX3" fmla="*/ 1462995 w 2120742"/>
                <a:gd name="connsiteY3" fmla="*/ 677730 h 677730"/>
                <a:gd name="connsiteX4" fmla="*/ 576 w 2120742"/>
                <a:gd name="connsiteY4" fmla="*/ 296193 h 677730"/>
                <a:gd name="connsiteX0" fmla="*/ 468 w 2059674"/>
                <a:gd name="connsiteY0" fmla="*/ 308455 h 677811"/>
                <a:gd name="connsiteX1" fmla="*/ 1255623 w 2059674"/>
                <a:gd name="connsiteY1" fmla="*/ 70 h 677811"/>
                <a:gd name="connsiteX2" fmla="*/ 2059674 w 2059674"/>
                <a:gd name="connsiteY2" fmla="*/ 296263 h 677811"/>
                <a:gd name="connsiteX3" fmla="*/ 1401927 w 2059674"/>
                <a:gd name="connsiteY3" fmla="*/ 677800 h 677811"/>
                <a:gd name="connsiteX4" fmla="*/ 468 w 2059674"/>
                <a:gd name="connsiteY4" fmla="*/ 308455 h 677811"/>
                <a:gd name="connsiteX0" fmla="*/ 32 w 2059238"/>
                <a:gd name="connsiteY0" fmla="*/ 308455 h 641237"/>
                <a:gd name="connsiteX1" fmla="*/ 1255187 w 2059238"/>
                <a:gd name="connsiteY1" fmla="*/ 70 h 641237"/>
                <a:gd name="connsiteX2" fmla="*/ 2059238 w 2059238"/>
                <a:gd name="connsiteY2" fmla="*/ 296263 h 641237"/>
                <a:gd name="connsiteX3" fmla="*/ 1218611 w 2059238"/>
                <a:gd name="connsiteY3" fmla="*/ 641224 h 641237"/>
                <a:gd name="connsiteX4" fmla="*/ 32 w 2059238"/>
                <a:gd name="connsiteY4" fmla="*/ 308455 h 641237"/>
                <a:gd name="connsiteX0" fmla="*/ 31 w 2059237"/>
                <a:gd name="connsiteY0" fmla="*/ 308455 h 653428"/>
                <a:gd name="connsiteX1" fmla="*/ 1255186 w 2059237"/>
                <a:gd name="connsiteY1" fmla="*/ 70 h 653428"/>
                <a:gd name="connsiteX2" fmla="*/ 2059237 w 2059237"/>
                <a:gd name="connsiteY2" fmla="*/ 296263 h 653428"/>
                <a:gd name="connsiteX3" fmla="*/ 1291762 w 2059237"/>
                <a:gd name="connsiteY3" fmla="*/ 653416 h 653428"/>
                <a:gd name="connsiteX4" fmla="*/ 31 w 2059237"/>
                <a:gd name="connsiteY4" fmla="*/ 308455 h 653428"/>
                <a:gd name="connsiteX0" fmla="*/ 31 w 2059237"/>
                <a:gd name="connsiteY0" fmla="*/ 308455 h 662063"/>
                <a:gd name="connsiteX1" fmla="*/ 1255186 w 2059237"/>
                <a:gd name="connsiteY1" fmla="*/ 70 h 662063"/>
                <a:gd name="connsiteX2" fmla="*/ 2059237 w 2059237"/>
                <a:gd name="connsiteY2" fmla="*/ 296263 h 662063"/>
                <a:gd name="connsiteX3" fmla="*/ 1291762 w 2059237"/>
                <a:gd name="connsiteY3" fmla="*/ 653416 h 662063"/>
                <a:gd name="connsiteX4" fmla="*/ 31 w 2059237"/>
                <a:gd name="connsiteY4" fmla="*/ 308455 h 662063"/>
                <a:gd name="connsiteX0" fmla="*/ 31 w 2059237"/>
                <a:gd name="connsiteY0" fmla="*/ 335997 h 689605"/>
                <a:gd name="connsiteX1" fmla="*/ 1255186 w 2059237"/>
                <a:gd name="connsiteY1" fmla="*/ 27612 h 689605"/>
                <a:gd name="connsiteX2" fmla="*/ 2059237 w 2059237"/>
                <a:gd name="connsiteY2" fmla="*/ 323805 h 689605"/>
                <a:gd name="connsiteX3" fmla="*/ 1291762 w 2059237"/>
                <a:gd name="connsiteY3" fmla="*/ 680958 h 689605"/>
                <a:gd name="connsiteX4" fmla="*/ 31 w 2059237"/>
                <a:gd name="connsiteY4" fmla="*/ 335997 h 689605"/>
                <a:gd name="connsiteX0" fmla="*/ 31 w 2059237"/>
                <a:gd name="connsiteY0" fmla="*/ 335997 h 710088"/>
                <a:gd name="connsiteX1" fmla="*/ 1255186 w 2059237"/>
                <a:gd name="connsiteY1" fmla="*/ 27612 h 710088"/>
                <a:gd name="connsiteX2" fmla="*/ 2059237 w 2059237"/>
                <a:gd name="connsiteY2" fmla="*/ 323805 h 710088"/>
                <a:gd name="connsiteX3" fmla="*/ 1291762 w 2059237"/>
                <a:gd name="connsiteY3" fmla="*/ 680958 h 710088"/>
                <a:gd name="connsiteX4" fmla="*/ 31 w 2059237"/>
                <a:gd name="connsiteY4" fmla="*/ 335997 h 710088"/>
                <a:gd name="connsiteX0" fmla="*/ 11056 w 2070262"/>
                <a:gd name="connsiteY0" fmla="*/ 335997 h 603136"/>
                <a:gd name="connsiteX1" fmla="*/ 1266211 w 2070262"/>
                <a:gd name="connsiteY1" fmla="*/ 27612 h 603136"/>
                <a:gd name="connsiteX2" fmla="*/ 2070262 w 2070262"/>
                <a:gd name="connsiteY2" fmla="*/ 323805 h 603136"/>
                <a:gd name="connsiteX3" fmla="*/ 767427 w 2070262"/>
                <a:gd name="connsiteY3" fmla="*/ 557206 h 603136"/>
                <a:gd name="connsiteX4" fmla="*/ 11056 w 2070262"/>
                <a:gd name="connsiteY4" fmla="*/ 335997 h 603136"/>
                <a:gd name="connsiteX0" fmla="*/ 384 w 2059590"/>
                <a:gd name="connsiteY0" fmla="*/ 265547 h 532686"/>
                <a:gd name="connsiteX1" fmla="*/ 677005 w 2059590"/>
                <a:gd name="connsiteY1" fmla="*/ 41539 h 532686"/>
                <a:gd name="connsiteX2" fmla="*/ 2059590 w 2059590"/>
                <a:gd name="connsiteY2" fmla="*/ 253355 h 532686"/>
                <a:gd name="connsiteX3" fmla="*/ 756755 w 2059590"/>
                <a:gd name="connsiteY3" fmla="*/ 486756 h 532686"/>
                <a:gd name="connsiteX4" fmla="*/ 384 w 2059590"/>
                <a:gd name="connsiteY4" fmla="*/ 265547 h 532686"/>
                <a:gd name="connsiteX0" fmla="*/ 425 w 2059631"/>
                <a:gd name="connsiteY0" fmla="*/ 258087 h 525226"/>
                <a:gd name="connsiteX1" fmla="*/ 677046 w 2059631"/>
                <a:gd name="connsiteY1" fmla="*/ 34079 h 525226"/>
                <a:gd name="connsiteX2" fmla="*/ 2059631 w 2059631"/>
                <a:gd name="connsiteY2" fmla="*/ 245895 h 525226"/>
                <a:gd name="connsiteX3" fmla="*/ 756796 w 2059631"/>
                <a:gd name="connsiteY3" fmla="*/ 479296 h 525226"/>
                <a:gd name="connsiteX4" fmla="*/ 425 w 2059631"/>
                <a:gd name="connsiteY4" fmla="*/ 258087 h 525226"/>
                <a:gd name="connsiteX0" fmla="*/ 425 w 2059631"/>
                <a:gd name="connsiteY0" fmla="*/ 258087 h 512968"/>
                <a:gd name="connsiteX1" fmla="*/ 677046 w 2059631"/>
                <a:gd name="connsiteY1" fmla="*/ 34079 h 512968"/>
                <a:gd name="connsiteX2" fmla="*/ 2059631 w 2059631"/>
                <a:gd name="connsiteY2" fmla="*/ 245895 h 512968"/>
                <a:gd name="connsiteX3" fmla="*/ 756796 w 2059631"/>
                <a:gd name="connsiteY3" fmla="*/ 479296 h 512968"/>
                <a:gd name="connsiteX4" fmla="*/ 425 w 2059631"/>
                <a:gd name="connsiteY4" fmla="*/ 258087 h 5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631" h="512968">
                  <a:moveTo>
                    <a:pt x="425" y="258087"/>
                  </a:moveTo>
                  <a:cubicBezTo>
                    <a:pt x="-12867" y="183884"/>
                    <a:pt x="287114" y="104580"/>
                    <a:pt x="677046" y="34079"/>
                  </a:cubicBezTo>
                  <a:cubicBezTo>
                    <a:pt x="1066978" y="-36422"/>
                    <a:pt x="2059631" y="-11956"/>
                    <a:pt x="2059631" y="245895"/>
                  </a:cubicBezTo>
                  <a:cubicBezTo>
                    <a:pt x="2059631" y="503746"/>
                    <a:pt x="1180263" y="558866"/>
                    <a:pt x="756796" y="479296"/>
                  </a:cubicBezTo>
                  <a:cubicBezTo>
                    <a:pt x="333329" y="399726"/>
                    <a:pt x="13717" y="332290"/>
                    <a:pt x="425" y="258087"/>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182" name="Oval 348">
              <a:extLst>
                <a:ext uri="{FF2B5EF4-FFF2-40B4-BE49-F238E27FC236}">
                  <a16:creationId xmlns:a16="http://schemas.microsoft.com/office/drawing/2014/main" id="{3F2B76CC-4B4A-4C96-BA4B-46B234D1D162}"/>
                </a:ext>
              </a:extLst>
            </p:cNvPr>
            <p:cNvSpPr/>
            <p:nvPr/>
          </p:nvSpPr>
          <p:spPr>
            <a:xfrm rot="20247952">
              <a:off x="2854365" y="4288789"/>
              <a:ext cx="578668" cy="286481"/>
            </a:xfrm>
            <a:custGeom>
              <a:avLst/>
              <a:gdLst>
                <a:gd name="connsiteX0" fmla="*/ 0 w 2120165"/>
                <a:gd name="connsiteY0" fmla="*/ 466881 h 933762"/>
                <a:gd name="connsiteX1" fmla="*/ 1060083 w 2120165"/>
                <a:gd name="connsiteY1" fmla="*/ 0 h 933762"/>
                <a:gd name="connsiteX2" fmla="*/ 2120166 w 2120165"/>
                <a:gd name="connsiteY2" fmla="*/ 466881 h 933762"/>
                <a:gd name="connsiteX3" fmla="*/ 1060083 w 2120165"/>
                <a:gd name="connsiteY3" fmla="*/ 933762 h 933762"/>
                <a:gd name="connsiteX4" fmla="*/ 0 w 2120165"/>
                <a:gd name="connsiteY4" fmla="*/ 466881 h 933762"/>
                <a:gd name="connsiteX0" fmla="*/ 6 w 2120172"/>
                <a:gd name="connsiteY0" fmla="*/ 466881 h 921570"/>
                <a:gd name="connsiteX1" fmla="*/ 1060089 w 2120172"/>
                <a:gd name="connsiteY1" fmla="*/ 0 h 921570"/>
                <a:gd name="connsiteX2" fmla="*/ 2120172 w 2120172"/>
                <a:gd name="connsiteY2" fmla="*/ 466881 h 921570"/>
                <a:gd name="connsiteX3" fmla="*/ 1072281 w 2120172"/>
                <a:gd name="connsiteY3" fmla="*/ 921570 h 921570"/>
                <a:gd name="connsiteX4" fmla="*/ 6 w 2120172"/>
                <a:gd name="connsiteY4" fmla="*/ 466881 h 921570"/>
                <a:gd name="connsiteX0" fmla="*/ 153 w 2120319"/>
                <a:gd name="connsiteY0" fmla="*/ 357153 h 811842"/>
                <a:gd name="connsiteX1" fmla="*/ 1133388 w 2120319"/>
                <a:gd name="connsiteY1" fmla="*/ 0 h 811842"/>
                <a:gd name="connsiteX2" fmla="*/ 2120319 w 2120319"/>
                <a:gd name="connsiteY2" fmla="*/ 357153 h 811842"/>
                <a:gd name="connsiteX3" fmla="*/ 1072428 w 2120319"/>
                <a:gd name="connsiteY3" fmla="*/ 811842 h 811842"/>
                <a:gd name="connsiteX4" fmla="*/ 153 w 2120319"/>
                <a:gd name="connsiteY4" fmla="*/ 357153 h 811842"/>
                <a:gd name="connsiteX0" fmla="*/ 3484 w 2123650"/>
                <a:gd name="connsiteY0" fmla="*/ 357153 h 738690"/>
                <a:gd name="connsiteX1" fmla="*/ 1136719 w 2123650"/>
                <a:gd name="connsiteY1" fmla="*/ 0 h 738690"/>
                <a:gd name="connsiteX2" fmla="*/ 2123650 w 2123650"/>
                <a:gd name="connsiteY2" fmla="*/ 357153 h 738690"/>
                <a:gd name="connsiteX3" fmla="*/ 1465903 w 2123650"/>
                <a:gd name="connsiteY3" fmla="*/ 738690 h 738690"/>
                <a:gd name="connsiteX4" fmla="*/ 3484 w 2123650"/>
                <a:gd name="connsiteY4" fmla="*/ 357153 h 738690"/>
                <a:gd name="connsiteX0" fmla="*/ 576 w 2120742"/>
                <a:gd name="connsiteY0" fmla="*/ 296193 h 677730"/>
                <a:gd name="connsiteX1" fmla="*/ 1316691 w 2120742"/>
                <a:gd name="connsiteY1" fmla="*/ 0 h 677730"/>
                <a:gd name="connsiteX2" fmla="*/ 2120742 w 2120742"/>
                <a:gd name="connsiteY2" fmla="*/ 296193 h 677730"/>
                <a:gd name="connsiteX3" fmla="*/ 1462995 w 2120742"/>
                <a:gd name="connsiteY3" fmla="*/ 677730 h 677730"/>
                <a:gd name="connsiteX4" fmla="*/ 576 w 2120742"/>
                <a:gd name="connsiteY4" fmla="*/ 296193 h 677730"/>
                <a:gd name="connsiteX0" fmla="*/ 468 w 2059674"/>
                <a:gd name="connsiteY0" fmla="*/ 308455 h 677811"/>
                <a:gd name="connsiteX1" fmla="*/ 1255623 w 2059674"/>
                <a:gd name="connsiteY1" fmla="*/ 70 h 677811"/>
                <a:gd name="connsiteX2" fmla="*/ 2059674 w 2059674"/>
                <a:gd name="connsiteY2" fmla="*/ 296263 h 677811"/>
                <a:gd name="connsiteX3" fmla="*/ 1401927 w 2059674"/>
                <a:gd name="connsiteY3" fmla="*/ 677800 h 677811"/>
                <a:gd name="connsiteX4" fmla="*/ 468 w 2059674"/>
                <a:gd name="connsiteY4" fmla="*/ 308455 h 677811"/>
                <a:gd name="connsiteX0" fmla="*/ 32 w 2059238"/>
                <a:gd name="connsiteY0" fmla="*/ 308455 h 641237"/>
                <a:gd name="connsiteX1" fmla="*/ 1255187 w 2059238"/>
                <a:gd name="connsiteY1" fmla="*/ 70 h 641237"/>
                <a:gd name="connsiteX2" fmla="*/ 2059238 w 2059238"/>
                <a:gd name="connsiteY2" fmla="*/ 296263 h 641237"/>
                <a:gd name="connsiteX3" fmla="*/ 1218611 w 2059238"/>
                <a:gd name="connsiteY3" fmla="*/ 641224 h 641237"/>
                <a:gd name="connsiteX4" fmla="*/ 32 w 2059238"/>
                <a:gd name="connsiteY4" fmla="*/ 308455 h 641237"/>
                <a:gd name="connsiteX0" fmla="*/ 31 w 2059237"/>
                <a:gd name="connsiteY0" fmla="*/ 308455 h 653428"/>
                <a:gd name="connsiteX1" fmla="*/ 1255186 w 2059237"/>
                <a:gd name="connsiteY1" fmla="*/ 70 h 653428"/>
                <a:gd name="connsiteX2" fmla="*/ 2059237 w 2059237"/>
                <a:gd name="connsiteY2" fmla="*/ 296263 h 653428"/>
                <a:gd name="connsiteX3" fmla="*/ 1291762 w 2059237"/>
                <a:gd name="connsiteY3" fmla="*/ 653416 h 653428"/>
                <a:gd name="connsiteX4" fmla="*/ 31 w 2059237"/>
                <a:gd name="connsiteY4" fmla="*/ 308455 h 653428"/>
                <a:gd name="connsiteX0" fmla="*/ 31 w 2059237"/>
                <a:gd name="connsiteY0" fmla="*/ 308455 h 662063"/>
                <a:gd name="connsiteX1" fmla="*/ 1255186 w 2059237"/>
                <a:gd name="connsiteY1" fmla="*/ 70 h 662063"/>
                <a:gd name="connsiteX2" fmla="*/ 2059237 w 2059237"/>
                <a:gd name="connsiteY2" fmla="*/ 296263 h 662063"/>
                <a:gd name="connsiteX3" fmla="*/ 1291762 w 2059237"/>
                <a:gd name="connsiteY3" fmla="*/ 653416 h 662063"/>
                <a:gd name="connsiteX4" fmla="*/ 31 w 2059237"/>
                <a:gd name="connsiteY4" fmla="*/ 308455 h 662063"/>
                <a:gd name="connsiteX0" fmla="*/ 31 w 2059237"/>
                <a:gd name="connsiteY0" fmla="*/ 335997 h 689605"/>
                <a:gd name="connsiteX1" fmla="*/ 1255186 w 2059237"/>
                <a:gd name="connsiteY1" fmla="*/ 27612 h 689605"/>
                <a:gd name="connsiteX2" fmla="*/ 2059237 w 2059237"/>
                <a:gd name="connsiteY2" fmla="*/ 323805 h 689605"/>
                <a:gd name="connsiteX3" fmla="*/ 1291762 w 2059237"/>
                <a:gd name="connsiteY3" fmla="*/ 680958 h 689605"/>
                <a:gd name="connsiteX4" fmla="*/ 31 w 2059237"/>
                <a:gd name="connsiteY4" fmla="*/ 335997 h 689605"/>
                <a:gd name="connsiteX0" fmla="*/ 31 w 2059237"/>
                <a:gd name="connsiteY0" fmla="*/ 335997 h 710088"/>
                <a:gd name="connsiteX1" fmla="*/ 1255186 w 2059237"/>
                <a:gd name="connsiteY1" fmla="*/ 27612 h 710088"/>
                <a:gd name="connsiteX2" fmla="*/ 2059237 w 2059237"/>
                <a:gd name="connsiteY2" fmla="*/ 323805 h 710088"/>
                <a:gd name="connsiteX3" fmla="*/ 1291762 w 2059237"/>
                <a:gd name="connsiteY3" fmla="*/ 680958 h 710088"/>
                <a:gd name="connsiteX4" fmla="*/ 31 w 2059237"/>
                <a:gd name="connsiteY4" fmla="*/ 335997 h 710088"/>
                <a:gd name="connsiteX0" fmla="*/ 11056 w 2070262"/>
                <a:gd name="connsiteY0" fmla="*/ 335997 h 603136"/>
                <a:gd name="connsiteX1" fmla="*/ 1266211 w 2070262"/>
                <a:gd name="connsiteY1" fmla="*/ 27612 h 603136"/>
                <a:gd name="connsiteX2" fmla="*/ 2070262 w 2070262"/>
                <a:gd name="connsiteY2" fmla="*/ 323805 h 603136"/>
                <a:gd name="connsiteX3" fmla="*/ 767427 w 2070262"/>
                <a:gd name="connsiteY3" fmla="*/ 557206 h 603136"/>
                <a:gd name="connsiteX4" fmla="*/ 11056 w 2070262"/>
                <a:gd name="connsiteY4" fmla="*/ 335997 h 603136"/>
                <a:gd name="connsiteX0" fmla="*/ 384 w 2059590"/>
                <a:gd name="connsiteY0" fmla="*/ 265547 h 532686"/>
                <a:gd name="connsiteX1" fmla="*/ 677005 w 2059590"/>
                <a:gd name="connsiteY1" fmla="*/ 41539 h 532686"/>
                <a:gd name="connsiteX2" fmla="*/ 2059590 w 2059590"/>
                <a:gd name="connsiteY2" fmla="*/ 253355 h 532686"/>
                <a:gd name="connsiteX3" fmla="*/ 756755 w 2059590"/>
                <a:gd name="connsiteY3" fmla="*/ 486756 h 532686"/>
                <a:gd name="connsiteX4" fmla="*/ 384 w 2059590"/>
                <a:gd name="connsiteY4" fmla="*/ 265547 h 532686"/>
                <a:gd name="connsiteX0" fmla="*/ 425 w 2059631"/>
                <a:gd name="connsiteY0" fmla="*/ 258087 h 525226"/>
                <a:gd name="connsiteX1" fmla="*/ 677046 w 2059631"/>
                <a:gd name="connsiteY1" fmla="*/ 34079 h 525226"/>
                <a:gd name="connsiteX2" fmla="*/ 2059631 w 2059631"/>
                <a:gd name="connsiteY2" fmla="*/ 245895 h 525226"/>
                <a:gd name="connsiteX3" fmla="*/ 756796 w 2059631"/>
                <a:gd name="connsiteY3" fmla="*/ 479296 h 525226"/>
                <a:gd name="connsiteX4" fmla="*/ 425 w 2059631"/>
                <a:gd name="connsiteY4" fmla="*/ 258087 h 525226"/>
                <a:gd name="connsiteX0" fmla="*/ 425 w 2059631"/>
                <a:gd name="connsiteY0" fmla="*/ 258087 h 512968"/>
                <a:gd name="connsiteX1" fmla="*/ 677046 w 2059631"/>
                <a:gd name="connsiteY1" fmla="*/ 34079 h 512968"/>
                <a:gd name="connsiteX2" fmla="*/ 2059631 w 2059631"/>
                <a:gd name="connsiteY2" fmla="*/ 245895 h 512968"/>
                <a:gd name="connsiteX3" fmla="*/ 756796 w 2059631"/>
                <a:gd name="connsiteY3" fmla="*/ 479296 h 512968"/>
                <a:gd name="connsiteX4" fmla="*/ 425 w 2059631"/>
                <a:gd name="connsiteY4" fmla="*/ 258087 h 5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631" h="512968">
                  <a:moveTo>
                    <a:pt x="425" y="258087"/>
                  </a:moveTo>
                  <a:cubicBezTo>
                    <a:pt x="-12867" y="183884"/>
                    <a:pt x="287114" y="104580"/>
                    <a:pt x="677046" y="34079"/>
                  </a:cubicBezTo>
                  <a:cubicBezTo>
                    <a:pt x="1066978" y="-36422"/>
                    <a:pt x="2059631" y="-11956"/>
                    <a:pt x="2059631" y="245895"/>
                  </a:cubicBezTo>
                  <a:cubicBezTo>
                    <a:pt x="2059631" y="503746"/>
                    <a:pt x="1180263" y="558866"/>
                    <a:pt x="756796" y="479296"/>
                  </a:cubicBezTo>
                  <a:cubicBezTo>
                    <a:pt x="333329" y="399726"/>
                    <a:pt x="13717" y="332290"/>
                    <a:pt x="425" y="258087"/>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183" name="Oval 348">
              <a:extLst>
                <a:ext uri="{FF2B5EF4-FFF2-40B4-BE49-F238E27FC236}">
                  <a16:creationId xmlns:a16="http://schemas.microsoft.com/office/drawing/2014/main" id="{48E6F171-77B4-416E-B30D-02C66A0F7DF8}"/>
                </a:ext>
              </a:extLst>
            </p:cNvPr>
            <p:cNvSpPr/>
            <p:nvPr/>
          </p:nvSpPr>
          <p:spPr>
            <a:xfrm>
              <a:off x="3616012" y="4848432"/>
              <a:ext cx="578668" cy="286481"/>
            </a:xfrm>
            <a:custGeom>
              <a:avLst/>
              <a:gdLst>
                <a:gd name="connsiteX0" fmla="*/ 0 w 2120165"/>
                <a:gd name="connsiteY0" fmla="*/ 466881 h 933762"/>
                <a:gd name="connsiteX1" fmla="*/ 1060083 w 2120165"/>
                <a:gd name="connsiteY1" fmla="*/ 0 h 933762"/>
                <a:gd name="connsiteX2" fmla="*/ 2120166 w 2120165"/>
                <a:gd name="connsiteY2" fmla="*/ 466881 h 933762"/>
                <a:gd name="connsiteX3" fmla="*/ 1060083 w 2120165"/>
                <a:gd name="connsiteY3" fmla="*/ 933762 h 933762"/>
                <a:gd name="connsiteX4" fmla="*/ 0 w 2120165"/>
                <a:gd name="connsiteY4" fmla="*/ 466881 h 933762"/>
                <a:gd name="connsiteX0" fmla="*/ 6 w 2120172"/>
                <a:gd name="connsiteY0" fmla="*/ 466881 h 921570"/>
                <a:gd name="connsiteX1" fmla="*/ 1060089 w 2120172"/>
                <a:gd name="connsiteY1" fmla="*/ 0 h 921570"/>
                <a:gd name="connsiteX2" fmla="*/ 2120172 w 2120172"/>
                <a:gd name="connsiteY2" fmla="*/ 466881 h 921570"/>
                <a:gd name="connsiteX3" fmla="*/ 1072281 w 2120172"/>
                <a:gd name="connsiteY3" fmla="*/ 921570 h 921570"/>
                <a:gd name="connsiteX4" fmla="*/ 6 w 2120172"/>
                <a:gd name="connsiteY4" fmla="*/ 466881 h 921570"/>
                <a:gd name="connsiteX0" fmla="*/ 153 w 2120319"/>
                <a:gd name="connsiteY0" fmla="*/ 357153 h 811842"/>
                <a:gd name="connsiteX1" fmla="*/ 1133388 w 2120319"/>
                <a:gd name="connsiteY1" fmla="*/ 0 h 811842"/>
                <a:gd name="connsiteX2" fmla="*/ 2120319 w 2120319"/>
                <a:gd name="connsiteY2" fmla="*/ 357153 h 811842"/>
                <a:gd name="connsiteX3" fmla="*/ 1072428 w 2120319"/>
                <a:gd name="connsiteY3" fmla="*/ 811842 h 811842"/>
                <a:gd name="connsiteX4" fmla="*/ 153 w 2120319"/>
                <a:gd name="connsiteY4" fmla="*/ 357153 h 811842"/>
                <a:gd name="connsiteX0" fmla="*/ 3484 w 2123650"/>
                <a:gd name="connsiteY0" fmla="*/ 357153 h 738690"/>
                <a:gd name="connsiteX1" fmla="*/ 1136719 w 2123650"/>
                <a:gd name="connsiteY1" fmla="*/ 0 h 738690"/>
                <a:gd name="connsiteX2" fmla="*/ 2123650 w 2123650"/>
                <a:gd name="connsiteY2" fmla="*/ 357153 h 738690"/>
                <a:gd name="connsiteX3" fmla="*/ 1465903 w 2123650"/>
                <a:gd name="connsiteY3" fmla="*/ 738690 h 738690"/>
                <a:gd name="connsiteX4" fmla="*/ 3484 w 2123650"/>
                <a:gd name="connsiteY4" fmla="*/ 357153 h 738690"/>
                <a:gd name="connsiteX0" fmla="*/ 576 w 2120742"/>
                <a:gd name="connsiteY0" fmla="*/ 296193 h 677730"/>
                <a:gd name="connsiteX1" fmla="*/ 1316691 w 2120742"/>
                <a:gd name="connsiteY1" fmla="*/ 0 h 677730"/>
                <a:gd name="connsiteX2" fmla="*/ 2120742 w 2120742"/>
                <a:gd name="connsiteY2" fmla="*/ 296193 h 677730"/>
                <a:gd name="connsiteX3" fmla="*/ 1462995 w 2120742"/>
                <a:gd name="connsiteY3" fmla="*/ 677730 h 677730"/>
                <a:gd name="connsiteX4" fmla="*/ 576 w 2120742"/>
                <a:gd name="connsiteY4" fmla="*/ 296193 h 677730"/>
                <a:gd name="connsiteX0" fmla="*/ 468 w 2059674"/>
                <a:gd name="connsiteY0" fmla="*/ 308455 h 677811"/>
                <a:gd name="connsiteX1" fmla="*/ 1255623 w 2059674"/>
                <a:gd name="connsiteY1" fmla="*/ 70 h 677811"/>
                <a:gd name="connsiteX2" fmla="*/ 2059674 w 2059674"/>
                <a:gd name="connsiteY2" fmla="*/ 296263 h 677811"/>
                <a:gd name="connsiteX3" fmla="*/ 1401927 w 2059674"/>
                <a:gd name="connsiteY3" fmla="*/ 677800 h 677811"/>
                <a:gd name="connsiteX4" fmla="*/ 468 w 2059674"/>
                <a:gd name="connsiteY4" fmla="*/ 308455 h 677811"/>
                <a:gd name="connsiteX0" fmla="*/ 32 w 2059238"/>
                <a:gd name="connsiteY0" fmla="*/ 308455 h 641237"/>
                <a:gd name="connsiteX1" fmla="*/ 1255187 w 2059238"/>
                <a:gd name="connsiteY1" fmla="*/ 70 h 641237"/>
                <a:gd name="connsiteX2" fmla="*/ 2059238 w 2059238"/>
                <a:gd name="connsiteY2" fmla="*/ 296263 h 641237"/>
                <a:gd name="connsiteX3" fmla="*/ 1218611 w 2059238"/>
                <a:gd name="connsiteY3" fmla="*/ 641224 h 641237"/>
                <a:gd name="connsiteX4" fmla="*/ 32 w 2059238"/>
                <a:gd name="connsiteY4" fmla="*/ 308455 h 641237"/>
                <a:gd name="connsiteX0" fmla="*/ 31 w 2059237"/>
                <a:gd name="connsiteY0" fmla="*/ 308455 h 653428"/>
                <a:gd name="connsiteX1" fmla="*/ 1255186 w 2059237"/>
                <a:gd name="connsiteY1" fmla="*/ 70 h 653428"/>
                <a:gd name="connsiteX2" fmla="*/ 2059237 w 2059237"/>
                <a:gd name="connsiteY2" fmla="*/ 296263 h 653428"/>
                <a:gd name="connsiteX3" fmla="*/ 1291762 w 2059237"/>
                <a:gd name="connsiteY3" fmla="*/ 653416 h 653428"/>
                <a:gd name="connsiteX4" fmla="*/ 31 w 2059237"/>
                <a:gd name="connsiteY4" fmla="*/ 308455 h 653428"/>
                <a:gd name="connsiteX0" fmla="*/ 31 w 2059237"/>
                <a:gd name="connsiteY0" fmla="*/ 308455 h 662063"/>
                <a:gd name="connsiteX1" fmla="*/ 1255186 w 2059237"/>
                <a:gd name="connsiteY1" fmla="*/ 70 h 662063"/>
                <a:gd name="connsiteX2" fmla="*/ 2059237 w 2059237"/>
                <a:gd name="connsiteY2" fmla="*/ 296263 h 662063"/>
                <a:gd name="connsiteX3" fmla="*/ 1291762 w 2059237"/>
                <a:gd name="connsiteY3" fmla="*/ 653416 h 662063"/>
                <a:gd name="connsiteX4" fmla="*/ 31 w 2059237"/>
                <a:gd name="connsiteY4" fmla="*/ 308455 h 662063"/>
                <a:gd name="connsiteX0" fmla="*/ 31 w 2059237"/>
                <a:gd name="connsiteY0" fmla="*/ 335997 h 689605"/>
                <a:gd name="connsiteX1" fmla="*/ 1255186 w 2059237"/>
                <a:gd name="connsiteY1" fmla="*/ 27612 h 689605"/>
                <a:gd name="connsiteX2" fmla="*/ 2059237 w 2059237"/>
                <a:gd name="connsiteY2" fmla="*/ 323805 h 689605"/>
                <a:gd name="connsiteX3" fmla="*/ 1291762 w 2059237"/>
                <a:gd name="connsiteY3" fmla="*/ 680958 h 689605"/>
                <a:gd name="connsiteX4" fmla="*/ 31 w 2059237"/>
                <a:gd name="connsiteY4" fmla="*/ 335997 h 689605"/>
                <a:gd name="connsiteX0" fmla="*/ 31 w 2059237"/>
                <a:gd name="connsiteY0" fmla="*/ 335997 h 710088"/>
                <a:gd name="connsiteX1" fmla="*/ 1255186 w 2059237"/>
                <a:gd name="connsiteY1" fmla="*/ 27612 h 710088"/>
                <a:gd name="connsiteX2" fmla="*/ 2059237 w 2059237"/>
                <a:gd name="connsiteY2" fmla="*/ 323805 h 710088"/>
                <a:gd name="connsiteX3" fmla="*/ 1291762 w 2059237"/>
                <a:gd name="connsiteY3" fmla="*/ 680958 h 710088"/>
                <a:gd name="connsiteX4" fmla="*/ 31 w 2059237"/>
                <a:gd name="connsiteY4" fmla="*/ 335997 h 710088"/>
                <a:gd name="connsiteX0" fmla="*/ 11056 w 2070262"/>
                <a:gd name="connsiteY0" fmla="*/ 335997 h 603136"/>
                <a:gd name="connsiteX1" fmla="*/ 1266211 w 2070262"/>
                <a:gd name="connsiteY1" fmla="*/ 27612 h 603136"/>
                <a:gd name="connsiteX2" fmla="*/ 2070262 w 2070262"/>
                <a:gd name="connsiteY2" fmla="*/ 323805 h 603136"/>
                <a:gd name="connsiteX3" fmla="*/ 767427 w 2070262"/>
                <a:gd name="connsiteY3" fmla="*/ 557206 h 603136"/>
                <a:gd name="connsiteX4" fmla="*/ 11056 w 2070262"/>
                <a:gd name="connsiteY4" fmla="*/ 335997 h 603136"/>
                <a:gd name="connsiteX0" fmla="*/ 384 w 2059590"/>
                <a:gd name="connsiteY0" fmla="*/ 265547 h 532686"/>
                <a:gd name="connsiteX1" fmla="*/ 677005 w 2059590"/>
                <a:gd name="connsiteY1" fmla="*/ 41539 h 532686"/>
                <a:gd name="connsiteX2" fmla="*/ 2059590 w 2059590"/>
                <a:gd name="connsiteY2" fmla="*/ 253355 h 532686"/>
                <a:gd name="connsiteX3" fmla="*/ 756755 w 2059590"/>
                <a:gd name="connsiteY3" fmla="*/ 486756 h 532686"/>
                <a:gd name="connsiteX4" fmla="*/ 384 w 2059590"/>
                <a:gd name="connsiteY4" fmla="*/ 265547 h 532686"/>
                <a:gd name="connsiteX0" fmla="*/ 425 w 2059631"/>
                <a:gd name="connsiteY0" fmla="*/ 258087 h 525226"/>
                <a:gd name="connsiteX1" fmla="*/ 677046 w 2059631"/>
                <a:gd name="connsiteY1" fmla="*/ 34079 h 525226"/>
                <a:gd name="connsiteX2" fmla="*/ 2059631 w 2059631"/>
                <a:gd name="connsiteY2" fmla="*/ 245895 h 525226"/>
                <a:gd name="connsiteX3" fmla="*/ 756796 w 2059631"/>
                <a:gd name="connsiteY3" fmla="*/ 479296 h 525226"/>
                <a:gd name="connsiteX4" fmla="*/ 425 w 2059631"/>
                <a:gd name="connsiteY4" fmla="*/ 258087 h 525226"/>
                <a:gd name="connsiteX0" fmla="*/ 425 w 2059631"/>
                <a:gd name="connsiteY0" fmla="*/ 258087 h 512968"/>
                <a:gd name="connsiteX1" fmla="*/ 677046 w 2059631"/>
                <a:gd name="connsiteY1" fmla="*/ 34079 h 512968"/>
                <a:gd name="connsiteX2" fmla="*/ 2059631 w 2059631"/>
                <a:gd name="connsiteY2" fmla="*/ 245895 h 512968"/>
                <a:gd name="connsiteX3" fmla="*/ 756796 w 2059631"/>
                <a:gd name="connsiteY3" fmla="*/ 479296 h 512968"/>
                <a:gd name="connsiteX4" fmla="*/ 425 w 2059631"/>
                <a:gd name="connsiteY4" fmla="*/ 258087 h 5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631" h="512968">
                  <a:moveTo>
                    <a:pt x="425" y="258087"/>
                  </a:moveTo>
                  <a:cubicBezTo>
                    <a:pt x="-12867" y="183884"/>
                    <a:pt x="287114" y="104580"/>
                    <a:pt x="677046" y="34079"/>
                  </a:cubicBezTo>
                  <a:cubicBezTo>
                    <a:pt x="1066978" y="-36422"/>
                    <a:pt x="2059631" y="-11956"/>
                    <a:pt x="2059631" y="245895"/>
                  </a:cubicBezTo>
                  <a:cubicBezTo>
                    <a:pt x="2059631" y="503746"/>
                    <a:pt x="1180263" y="558866"/>
                    <a:pt x="756796" y="479296"/>
                  </a:cubicBezTo>
                  <a:cubicBezTo>
                    <a:pt x="333329" y="399726"/>
                    <a:pt x="13717" y="332290"/>
                    <a:pt x="425" y="258087"/>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184" name="Oval 348">
              <a:extLst>
                <a:ext uri="{FF2B5EF4-FFF2-40B4-BE49-F238E27FC236}">
                  <a16:creationId xmlns:a16="http://schemas.microsoft.com/office/drawing/2014/main" id="{4485251E-0B76-42F9-81C9-433B2C27DF55}"/>
                </a:ext>
              </a:extLst>
            </p:cNvPr>
            <p:cNvSpPr/>
            <p:nvPr/>
          </p:nvSpPr>
          <p:spPr>
            <a:xfrm rot="191141">
              <a:off x="3789058" y="4403656"/>
              <a:ext cx="578668" cy="286481"/>
            </a:xfrm>
            <a:custGeom>
              <a:avLst/>
              <a:gdLst>
                <a:gd name="connsiteX0" fmla="*/ 0 w 2120165"/>
                <a:gd name="connsiteY0" fmla="*/ 466881 h 933762"/>
                <a:gd name="connsiteX1" fmla="*/ 1060083 w 2120165"/>
                <a:gd name="connsiteY1" fmla="*/ 0 h 933762"/>
                <a:gd name="connsiteX2" fmla="*/ 2120166 w 2120165"/>
                <a:gd name="connsiteY2" fmla="*/ 466881 h 933762"/>
                <a:gd name="connsiteX3" fmla="*/ 1060083 w 2120165"/>
                <a:gd name="connsiteY3" fmla="*/ 933762 h 933762"/>
                <a:gd name="connsiteX4" fmla="*/ 0 w 2120165"/>
                <a:gd name="connsiteY4" fmla="*/ 466881 h 933762"/>
                <a:gd name="connsiteX0" fmla="*/ 6 w 2120172"/>
                <a:gd name="connsiteY0" fmla="*/ 466881 h 921570"/>
                <a:gd name="connsiteX1" fmla="*/ 1060089 w 2120172"/>
                <a:gd name="connsiteY1" fmla="*/ 0 h 921570"/>
                <a:gd name="connsiteX2" fmla="*/ 2120172 w 2120172"/>
                <a:gd name="connsiteY2" fmla="*/ 466881 h 921570"/>
                <a:gd name="connsiteX3" fmla="*/ 1072281 w 2120172"/>
                <a:gd name="connsiteY3" fmla="*/ 921570 h 921570"/>
                <a:gd name="connsiteX4" fmla="*/ 6 w 2120172"/>
                <a:gd name="connsiteY4" fmla="*/ 466881 h 921570"/>
                <a:gd name="connsiteX0" fmla="*/ 153 w 2120319"/>
                <a:gd name="connsiteY0" fmla="*/ 357153 h 811842"/>
                <a:gd name="connsiteX1" fmla="*/ 1133388 w 2120319"/>
                <a:gd name="connsiteY1" fmla="*/ 0 h 811842"/>
                <a:gd name="connsiteX2" fmla="*/ 2120319 w 2120319"/>
                <a:gd name="connsiteY2" fmla="*/ 357153 h 811842"/>
                <a:gd name="connsiteX3" fmla="*/ 1072428 w 2120319"/>
                <a:gd name="connsiteY3" fmla="*/ 811842 h 811842"/>
                <a:gd name="connsiteX4" fmla="*/ 153 w 2120319"/>
                <a:gd name="connsiteY4" fmla="*/ 357153 h 811842"/>
                <a:gd name="connsiteX0" fmla="*/ 3484 w 2123650"/>
                <a:gd name="connsiteY0" fmla="*/ 357153 h 738690"/>
                <a:gd name="connsiteX1" fmla="*/ 1136719 w 2123650"/>
                <a:gd name="connsiteY1" fmla="*/ 0 h 738690"/>
                <a:gd name="connsiteX2" fmla="*/ 2123650 w 2123650"/>
                <a:gd name="connsiteY2" fmla="*/ 357153 h 738690"/>
                <a:gd name="connsiteX3" fmla="*/ 1465903 w 2123650"/>
                <a:gd name="connsiteY3" fmla="*/ 738690 h 738690"/>
                <a:gd name="connsiteX4" fmla="*/ 3484 w 2123650"/>
                <a:gd name="connsiteY4" fmla="*/ 357153 h 738690"/>
                <a:gd name="connsiteX0" fmla="*/ 576 w 2120742"/>
                <a:gd name="connsiteY0" fmla="*/ 296193 h 677730"/>
                <a:gd name="connsiteX1" fmla="*/ 1316691 w 2120742"/>
                <a:gd name="connsiteY1" fmla="*/ 0 h 677730"/>
                <a:gd name="connsiteX2" fmla="*/ 2120742 w 2120742"/>
                <a:gd name="connsiteY2" fmla="*/ 296193 h 677730"/>
                <a:gd name="connsiteX3" fmla="*/ 1462995 w 2120742"/>
                <a:gd name="connsiteY3" fmla="*/ 677730 h 677730"/>
                <a:gd name="connsiteX4" fmla="*/ 576 w 2120742"/>
                <a:gd name="connsiteY4" fmla="*/ 296193 h 677730"/>
                <a:gd name="connsiteX0" fmla="*/ 468 w 2059674"/>
                <a:gd name="connsiteY0" fmla="*/ 308455 h 677811"/>
                <a:gd name="connsiteX1" fmla="*/ 1255623 w 2059674"/>
                <a:gd name="connsiteY1" fmla="*/ 70 h 677811"/>
                <a:gd name="connsiteX2" fmla="*/ 2059674 w 2059674"/>
                <a:gd name="connsiteY2" fmla="*/ 296263 h 677811"/>
                <a:gd name="connsiteX3" fmla="*/ 1401927 w 2059674"/>
                <a:gd name="connsiteY3" fmla="*/ 677800 h 677811"/>
                <a:gd name="connsiteX4" fmla="*/ 468 w 2059674"/>
                <a:gd name="connsiteY4" fmla="*/ 308455 h 677811"/>
                <a:gd name="connsiteX0" fmla="*/ 32 w 2059238"/>
                <a:gd name="connsiteY0" fmla="*/ 308455 h 641237"/>
                <a:gd name="connsiteX1" fmla="*/ 1255187 w 2059238"/>
                <a:gd name="connsiteY1" fmla="*/ 70 h 641237"/>
                <a:gd name="connsiteX2" fmla="*/ 2059238 w 2059238"/>
                <a:gd name="connsiteY2" fmla="*/ 296263 h 641237"/>
                <a:gd name="connsiteX3" fmla="*/ 1218611 w 2059238"/>
                <a:gd name="connsiteY3" fmla="*/ 641224 h 641237"/>
                <a:gd name="connsiteX4" fmla="*/ 32 w 2059238"/>
                <a:gd name="connsiteY4" fmla="*/ 308455 h 641237"/>
                <a:gd name="connsiteX0" fmla="*/ 31 w 2059237"/>
                <a:gd name="connsiteY0" fmla="*/ 308455 h 653428"/>
                <a:gd name="connsiteX1" fmla="*/ 1255186 w 2059237"/>
                <a:gd name="connsiteY1" fmla="*/ 70 h 653428"/>
                <a:gd name="connsiteX2" fmla="*/ 2059237 w 2059237"/>
                <a:gd name="connsiteY2" fmla="*/ 296263 h 653428"/>
                <a:gd name="connsiteX3" fmla="*/ 1291762 w 2059237"/>
                <a:gd name="connsiteY3" fmla="*/ 653416 h 653428"/>
                <a:gd name="connsiteX4" fmla="*/ 31 w 2059237"/>
                <a:gd name="connsiteY4" fmla="*/ 308455 h 653428"/>
                <a:gd name="connsiteX0" fmla="*/ 31 w 2059237"/>
                <a:gd name="connsiteY0" fmla="*/ 308455 h 662063"/>
                <a:gd name="connsiteX1" fmla="*/ 1255186 w 2059237"/>
                <a:gd name="connsiteY1" fmla="*/ 70 h 662063"/>
                <a:gd name="connsiteX2" fmla="*/ 2059237 w 2059237"/>
                <a:gd name="connsiteY2" fmla="*/ 296263 h 662063"/>
                <a:gd name="connsiteX3" fmla="*/ 1291762 w 2059237"/>
                <a:gd name="connsiteY3" fmla="*/ 653416 h 662063"/>
                <a:gd name="connsiteX4" fmla="*/ 31 w 2059237"/>
                <a:gd name="connsiteY4" fmla="*/ 308455 h 662063"/>
                <a:gd name="connsiteX0" fmla="*/ 31 w 2059237"/>
                <a:gd name="connsiteY0" fmla="*/ 335997 h 689605"/>
                <a:gd name="connsiteX1" fmla="*/ 1255186 w 2059237"/>
                <a:gd name="connsiteY1" fmla="*/ 27612 h 689605"/>
                <a:gd name="connsiteX2" fmla="*/ 2059237 w 2059237"/>
                <a:gd name="connsiteY2" fmla="*/ 323805 h 689605"/>
                <a:gd name="connsiteX3" fmla="*/ 1291762 w 2059237"/>
                <a:gd name="connsiteY3" fmla="*/ 680958 h 689605"/>
                <a:gd name="connsiteX4" fmla="*/ 31 w 2059237"/>
                <a:gd name="connsiteY4" fmla="*/ 335997 h 689605"/>
                <a:gd name="connsiteX0" fmla="*/ 31 w 2059237"/>
                <a:gd name="connsiteY0" fmla="*/ 335997 h 710088"/>
                <a:gd name="connsiteX1" fmla="*/ 1255186 w 2059237"/>
                <a:gd name="connsiteY1" fmla="*/ 27612 h 710088"/>
                <a:gd name="connsiteX2" fmla="*/ 2059237 w 2059237"/>
                <a:gd name="connsiteY2" fmla="*/ 323805 h 710088"/>
                <a:gd name="connsiteX3" fmla="*/ 1291762 w 2059237"/>
                <a:gd name="connsiteY3" fmla="*/ 680958 h 710088"/>
                <a:gd name="connsiteX4" fmla="*/ 31 w 2059237"/>
                <a:gd name="connsiteY4" fmla="*/ 335997 h 710088"/>
                <a:gd name="connsiteX0" fmla="*/ 11056 w 2070262"/>
                <a:gd name="connsiteY0" fmla="*/ 335997 h 603136"/>
                <a:gd name="connsiteX1" fmla="*/ 1266211 w 2070262"/>
                <a:gd name="connsiteY1" fmla="*/ 27612 h 603136"/>
                <a:gd name="connsiteX2" fmla="*/ 2070262 w 2070262"/>
                <a:gd name="connsiteY2" fmla="*/ 323805 h 603136"/>
                <a:gd name="connsiteX3" fmla="*/ 767427 w 2070262"/>
                <a:gd name="connsiteY3" fmla="*/ 557206 h 603136"/>
                <a:gd name="connsiteX4" fmla="*/ 11056 w 2070262"/>
                <a:gd name="connsiteY4" fmla="*/ 335997 h 603136"/>
                <a:gd name="connsiteX0" fmla="*/ 384 w 2059590"/>
                <a:gd name="connsiteY0" fmla="*/ 265547 h 532686"/>
                <a:gd name="connsiteX1" fmla="*/ 677005 w 2059590"/>
                <a:gd name="connsiteY1" fmla="*/ 41539 h 532686"/>
                <a:gd name="connsiteX2" fmla="*/ 2059590 w 2059590"/>
                <a:gd name="connsiteY2" fmla="*/ 253355 h 532686"/>
                <a:gd name="connsiteX3" fmla="*/ 756755 w 2059590"/>
                <a:gd name="connsiteY3" fmla="*/ 486756 h 532686"/>
                <a:gd name="connsiteX4" fmla="*/ 384 w 2059590"/>
                <a:gd name="connsiteY4" fmla="*/ 265547 h 532686"/>
                <a:gd name="connsiteX0" fmla="*/ 425 w 2059631"/>
                <a:gd name="connsiteY0" fmla="*/ 258087 h 525226"/>
                <a:gd name="connsiteX1" fmla="*/ 677046 w 2059631"/>
                <a:gd name="connsiteY1" fmla="*/ 34079 h 525226"/>
                <a:gd name="connsiteX2" fmla="*/ 2059631 w 2059631"/>
                <a:gd name="connsiteY2" fmla="*/ 245895 h 525226"/>
                <a:gd name="connsiteX3" fmla="*/ 756796 w 2059631"/>
                <a:gd name="connsiteY3" fmla="*/ 479296 h 525226"/>
                <a:gd name="connsiteX4" fmla="*/ 425 w 2059631"/>
                <a:gd name="connsiteY4" fmla="*/ 258087 h 525226"/>
                <a:gd name="connsiteX0" fmla="*/ 425 w 2059631"/>
                <a:gd name="connsiteY0" fmla="*/ 258087 h 512968"/>
                <a:gd name="connsiteX1" fmla="*/ 677046 w 2059631"/>
                <a:gd name="connsiteY1" fmla="*/ 34079 h 512968"/>
                <a:gd name="connsiteX2" fmla="*/ 2059631 w 2059631"/>
                <a:gd name="connsiteY2" fmla="*/ 245895 h 512968"/>
                <a:gd name="connsiteX3" fmla="*/ 756796 w 2059631"/>
                <a:gd name="connsiteY3" fmla="*/ 479296 h 512968"/>
                <a:gd name="connsiteX4" fmla="*/ 425 w 2059631"/>
                <a:gd name="connsiteY4" fmla="*/ 258087 h 5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631" h="512968">
                  <a:moveTo>
                    <a:pt x="425" y="258087"/>
                  </a:moveTo>
                  <a:cubicBezTo>
                    <a:pt x="-12867" y="183884"/>
                    <a:pt x="287114" y="104580"/>
                    <a:pt x="677046" y="34079"/>
                  </a:cubicBezTo>
                  <a:cubicBezTo>
                    <a:pt x="1066978" y="-36422"/>
                    <a:pt x="2059631" y="-11956"/>
                    <a:pt x="2059631" y="245895"/>
                  </a:cubicBezTo>
                  <a:cubicBezTo>
                    <a:pt x="2059631" y="503746"/>
                    <a:pt x="1180263" y="558866"/>
                    <a:pt x="756796" y="479296"/>
                  </a:cubicBezTo>
                  <a:cubicBezTo>
                    <a:pt x="333329" y="399726"/>
                    <a:pt x="13717" y="332290"/>
                    <a:pt x="425" y="258087"/>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185" name="Oval 348">
              <a:extLst>
                <a:ext uri="{FF2B5EF4-FFF2-40B4-BE49-F238E27FC236}">
                  <a16:creationId xmlns:a16="http://schemas.microsoft.com/office/drawing/2014/main" id="{AD949481-19CB-4A11-9191-9A7C0293317C}"/>
                </a:ext>
              </a:extLst>
            </p:cNvPr>
            <p:cNvSpPr/>
            <p:nvPr/>
          </p:nvSpPr>
          <p:spPr>
            <a:xfrm rot="19447115">
              <a:off x="2161259" y="4521295"/>
              <a:ext cx="578668" cy="286481"/>
            </a:xfrm>
            <a:custGeom>
              <a:avLst/>
              <a:gdLst>
                <a:gd name="connsiteX0" fmla="*/ 0 w 2120165"/>
                <a:gd name="connsiteY0" fmla="*/ 466881 h 933762"/>
                <a:gd name="connsiteX1" fmla="*/ 1060083 w 2120165"/>
                <a:gd name="connsiteY1" fmla="*/ 0 h 933762"/>
                <a:gd name="connsiteX2" fmla="*/ 2120166 w 2120165"/>
                <a:gd name="connsiteY2" fmla="*/ 466881 h 933762"/>
                <a:gd name="connsiteX3" fmla="*/ 1060083 w 2120165"/>
                <a:gd name="connsiteY3" fmla="*/ 933762 h 933762"/>
                <a:gd name="connsiteX4" fmla="*/ 0 w 2120165"/>
                <a:gd name="connsiteY4" fmla="*/ 466881 h 933762"/>
                <a:gd name="connsiteX0" fmla="*/ 6 w 2120172"/>
                <a:gd name="connsiteY0" fmla="*/ 466881 h 921570"/>
                <a:gd name="connsiteX1" fmla="*/ 1060089 w 2120172"/>
                <a:gd name="connsiteY1" fmla="*/ 0 h 921570"/>
                <a:gd name="connsiteX2" fmla="*/ 2120172 w 2120172"/>
                <a:gd name="connsiteY2" fmla="*/ 466881 h 921570"/>
                <a:gd name="connsiteX3" fmla="*/ 1072281 w 2120172"/>
                <a:gd name="connsiteY3" fmla="*/ 921570 h 921570"/>
                <a:gd name="connsiteX4" fmla="*/ 6 w 2120172"/>
                <a:gd name="connsiteY4" fmla="*/ 466881 h 921570"/>
                <a:gd name="connsiteX0" fmla="*/ 153 w 2120319"/>
                <a:gd name="connsiteY0" fmla="*/ 357153 h 811842"/>
                <a:gd name="connsiteX1" fmla="*/ 1133388 w 2120319"/>
                <a:gd name="connsiteY1" fmla="*/ 0 h 811842"/>
                <a:gd name="connsiteX2" fmla="*/ 2120319 w 2120319"/>
                <a:gd name="connsiteY2" fmla="*/ 357153 h 811842"/>
                <a:gd name="connsiteX3" fmla="*/ 1072428 w 2120319"/>
                <a:gd name="connsiteY3" fmla="*/ 811842 h 811842"/>
                <a:gd name="connsiteX4" fmla="*/ 153 w 2120319"/>
                <a:gd name="connsiteY4" fmla="*/ 357153 h 811842"/>
                <a:gd name="connsiteX0" fmla="*/ 3484 w 2123650"/>
                <a:gd name="connsiteY0" fmla="*/ 357153 h 738690"/>
                <a:gd name="connsiteX1" fmla="*/ 1136719 w 2123650"/>
                <a:gd name="connsiteY1" fmla="*/ 0 h 738690"/>
                <a:gd name="connsiteX2" fmla="*/ 2123650 w 2123650"/>
                <a:gd name="connsiteY2" fmla="*/ 357153 h 738690"/>
                <a:gd name="connsiteX3" fmla="*/ 1465903 w 2123650"/>
                <a:gd name="connsiteY3" fmla="*/ 738690 h 738690"/>
                <a:gd name="connsiteX4" fmla="*/ 3484 w 2123650"/>
                <a:gd name="connsiteY4" fmla="*/ 357153 h 738690"/>
                <a:gd name="connsiteX0" fmla="*/ 576 w 2120742"/>
                <a:gd name="connsiteY0" fmla="*/ 296193 h 677730"/>
                <a:gd name="connsiteX1" fmla="*/ 1316691 w 2120742"/>
                <a:gd name="connsiteY1" fmla="*/ 0 h 677730"/>
                <a:gd name="connsiteX2" fmla="*/ 2120742 w 2120742"/>
                <a:gd name="connsiteY2" fmla="*/ 296193 h 677730"/>
                <a:gd name="connsiteX3" fmla="*/ 1462995 w 2120742"/>
                <a:gd name="connsiteY3" fmla="*/ 677730 h 677730"/>
                <a:gd name="connsiteX4" fmla="*/ 576 w 2120742"/>
                <a:gd name="connsiteY4" fmla="*/ 296193 h 677730"/>
                <a:gd name="connsiteX0" fmla="*/ 468 w 2059674"/>
                <a:gd name="connsiteY0" fmla="*/ 308455 h 677811"/>
                <a:gd name="connsiteX1" fmla="*/ 1255623 w 2059674"/>
                <a:gd name="connsiteY1" fmla="*/ 70 h 677811"/>
                <a:gd name="connsiteX2" fmla="*/ 2059674 w 2059674"/>
                <a:gd name="connsiteY2" fmla="*/ 296263 h 677811"/>
                <a:gd name="connsiteX3" fmla="*/ 1401927 w 2059674"/>
                <a:gd name="connsiteY3" fmla="*/ 677800 h 677811"/>
                <a:gd name="connsiteX4" fmla="*/ 468 w 2059674"/>
                <a:gd name="connsiteY4" fmla="*/ 308455 h 677811"/>
                <a:gd name="connsiteX0" fmla="*/ 32 w 2059238"/>
                <a:gd name="connsiteY0" fmla="*/ 308455 h 641237"/>
                <a:gd name="connsiteX1" fmla="*/ 1255187 w 2059238"/>
                <a:gd name="connsiteY1" fmla="*/ 70 h 641237"/>
                <a:gd name="connsiteX2" fmla="*/ 2059238 w 2059238"/>
                <a:gd name="connsiteY2" fmla="*/ 296263 h 641237"/>
                <a:gd name="connsiteX3" fmla="*/ 1218611 w 2059238"/>
                <a:gd name="connsiteY3" fmla="*/ 641224 h 641237"/>
                <a:gd name="connsiteX4" fmla="*/ 32 w 2059238"/>
                <a:gd name="connsiteY4" fmla="*/ 308455 h 641237"/>
                <a:gd name="connsiteX0" fmla="*/ 31 w 2059237"/>
                <a:gd name="connsiteY0" fmla="*/ 308455 h 653428"/>
                <a:gd name="connsiteX1" fmla="*/ 1255186 w 2059237"/>
                <a:gd name="connsiteY1" fmla="*/ 70 h 653428"/>
                <a:gd name="connsiteX2" fmla="*/ 2059237 w 2059237"/>
                <a:gd name="connsiteY2" fmla="*/ 296263 h 653428"/>
                <a:gd name="connsiteX3" fmla="*/ 1291762 w 2059237"/>
                <a:gd name="connsiteY3" fmla="*/ 653416 h 653428"/>
                <a:gd name="connsiteX4" fmla="*/ 31 w 2059237"/>
                <a:gd name="connsiteY4" fmla="*/ 308455 h 653428"/>
                <a:gd name="connsiteX0" fmla="*/ 31 w 2059237"/>
                <a:gd name="connsiteY0" fmla="*/ 308455 h 662063"/>
                <a:gd name="connsiteX1" fmla="*/ 1255186 w 2059237"/>
                <a:gd name="connsiteY1" fmla="*/ 70 h 662063"/>
                <a:gd name="connsiteX2" fmla="*/ 2059237 w 2059237"/>
                <a:gd name="connsiteY2" fmla="*/ 296263 h 662063"/>
                <a:gd name="connsiteX3" fmla="*/ 1291762 w 2059237"/>
                <a:gd name="connsiteY3" fmla="*/ 653416 h 662063"/>
                <a:gd name="connsiteX4" fmla="*/ 31 w 2059237"/>
                <a:gd name="connsiteY4" fmla="*/ 308455 h 662063"/>
                <a:gd name="connsiteX0" fmla="*/ 31 w 2059237"/>
                <a:gd name="connsiteY0" fmla="*/ 335997 h 689605"/>
                <a:gd name="connsiteX1" fmla="*/ 1255186 w 2059237"/>
                <a:gd name="connsiteY1" fmla="*/ 27612 h 689605"/>
                <a:gd name="connsiteX2" fmla="*/ 2059237 w 2059237"/>
                <a:gd name="connsiteY2" fmla="*/ 323805 h 689605"/>
                <a:gd name="connsiteX3" fmla="*/ 1291762 w 2059237"/>
                <a:gd name="connsiteY3" fmla="*/ 680958 h 689605"/>
                <a:gd name="connsiteX4" fmla="*/ 31 w 2059237"/>
                <a:gd name="connsiteY4" fmla="*/ 335997 h 689605"/>
                <a:gd name="connsiteX0" fmla="*/ 31 w 2059237"/>
                <a:gd name="connsiteY0" fmla="*/ 335997 h 710088"/>
                <a:gd name="connsiteX1" fmla="*/ 1255186 w 2059237"/>
                <a:gd name="connsiteY1" fmla="*/ 27612 h 710088"/>
                <a:gd name="connsiteX2" fmla="*/ 2059237 w 2059237"/>
                <a:gd name="connsiteY2" fmla="*/ 323805 h 710088"/>
                <a:gd name="connsiteX3" fmla="*/ 1291762 w 2059237"/>
                <a:gd name="connsiteY3" fmla="*/ 680958 h 710088"/>
                <a:gd name="connsiteX4" fmla="*/ 31 w 2059237"/>
                <a:gd name="connsiteY4" fmla="*/ 335997 h 710088"/>
                <a:gd name="connsiteX0" fmla="*/ 11056 w 2070262"/>
                <a:gd name="connsiteY0" fmla="*/ 335997 h 603136"/>
                <a:gd name="connsiteX1" fmla="*/ 1266211 w 2070262"/>
                <a:gd name="connsiteY1" fmla="*/ 27612 h 603136"/>
                <a:gd name="connsiteX2" fmla="*/ 2070262 w 2070262"/>
                <a:gd name="connsiteY2" fmla="*/ 323805 h 603136"/>
                <a:gd name="connsiteX3" fmla="*/ 767427 w 2070262"/>
                <a:gd name="connsiteY3" fmla="*/ 557206 h 603136"/>
                <a:gd name="connsiteX4" fmla="*/ 11056 w 2070262"/>
                <a:gd name="connsiteY4" fmla="*/ 335997 h 603136"/>
                <a:gd name="connsiteX0" fmla="*/ 384 w 2059590"/>
                <a:gd name="connsiteY0" fmla="*/ 265547 h 532686"/>
                <a:gd name="connsiteX1" fmla="*/ 677005 w 2059590"/>
                <a:gd name="connsiteY1" fmla="*/ 41539 h 532686"/>
                <a:gd name="connsiteX2" fmla="*/ 2059590 w 2059590"/>
                <a:gd name="connsiteY2" fmla="*/ 253355 h 532686"/>
                <a:gd name="connsiteX3" fmla="*/ 756755 w 2059590"/>
                <a:gd name="connsiteY3" fmla="*/ 486756 h 532686"/>
                <a:gd name="connsiteX4" fmla="*/ 384 w 2059590"/>
                <a:gd name="connsiteY4" fmla="*/ 265547 h 532686"/>
                <a:gd name="connsiteX0" fmla="*/ 425 w 2059631"/>
                <a:gd name="connsiteY0" fmla="*/ 258087 h 525226"/>
                <a:gd name="connsiteX1" fmla="*/ 677046 w 2059631"/>
                <a:gd name="connsiteY1" fmla="*/ 34079 h 525226"/>
                <a:gd name="connsiteX2" fmla="*/ 2059631 w 2059631"/>
                <a:gd name="connsiteY2" fmla="*/ 245895 h 525226"/>
                <a:gd name="connsiteX3" fmla="*/ 756796 w 2059631"/>
                <a:gd name="connsiteY3" fmla="*/ 479296 h 525226"/>
                <a:gd name="connsiteX4" fmla="*/ 425 w 2059631"/>
                <a:gd name="connsiteY4" fmla="*/ 258087 h 525226"/>
                <a:gd name="connsiteX0" fmla="*/ 425 w 2059631"/>
                <a:gd name="connsiteY0" fmla="*/ 258087 h 512968"/>
                <a:gd name="connsiteX1" fmla="*/ 677046 w 2059631"/>
                <a:gd name="connsiteY1" fmla="*/ 34079 h 512968"/>
                <a:gd name="connsiteX2" fmla="*/ 2059631 w 2059631"/>
                <a:gd name="connsiteY2" fmla="*/ 245895 h 512968"/>
                <a:gd name="connsiteX3" fmla="*/ 756796 w 2059631"/>
                <a:gd name="connsiteY3" fmla="*/ 479296 h 512968"/>
                <a:gd name="connsiteX4" fmla="*/ 425 w 2059631"/>
                <a:gd name="connsiteY4" fmla="*/ 258087 h 5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631" h="512968">
                  <a:moveTo>
                    <a:pt x="425" y="258087"/>
                  </a:moveTo>
                  <a:cubicBezTo>
                    <a:pt x="-12867" y="183884"/>
                    <a:pt x="287114" y="104580"/>
                    <a:pt x="677046" y="34079"/>
                  </a:cubicBezTo>
                  <a:cubicBezTo>
                    <a:pt x="1066978" y="-36422"/>
                    <a:pt x="2059631" y="-11956"/>
                    <a:pt x="2059631" y="245895"/>
                  </a:cubicBezTo>
                  <a:cubicBezTo>
                    <a:pt x="2059631" y="503746"/>
                    <a:pt x="1180263" y="558866"/>
                    <a:pt x="756796" y="479296"/>
                  </a:cubicBezTo>
                  <a:cubicBezTo>
                    <a:pt x="333329" y="399726"/>
                    <a:pt x="13717" y="332290"/>
                    <a:pt x="425" y="258087"/>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186" name="Oval 348">
              <a:extLst>
                <a:ext uri="{FF2B5EF4-FFF2-40B4-BE49-F238E27FC236}">
                  <a16:creationId xmlns:a16="http://schemas.microsoft.com/office/drawing/2014/main" id="{8934B9B7-31D1-4DE8-97C3-D7840D6D500B}"/>
                </a:ext>
              </a:extLst>
            </p:cNvPr>
            <p:cNvSpPr/>
            <p:nvPr/>
          </p:nvSpPr>
          <p:spPr>
            <a:xfrm rot="882337">
              <a:off x="3064861" y="4836741"/>
              <a:ext cx="578668" cy="286481"/>
            </a:xfrm>
            <a:custGeom>
              <a:avLst/>
              <a:gdLst>
                <a:gd name="connsiteX0" fmla="*/ 0 w 2120165"/>
                <a:gd name="connsiteY0" fmla="*/ 466881 h 933762"/>
                <a:gd name="connsiteX1" fmla="*/ 1060083 w 2120165"/>
                <a:gd name="connsiteY1" fmla="*/ 0 h 933762"/>
                <a:gd name="connsiteX2" fmla="*/ 2120166 w 2120165"/>
                <a:gd name="connsiteY2" fmla="*/ 466881 h 933762"/>
                <a:gd name="connsiteX3" fmla="*/ 1060083 w 2120165"/>
                <a:gd name="connsiteY3" fmla="*/ 933762 h 933762"/>
                <a:gd name="connsiteX4" fmla="*/ 0 w 2120165"/>
                <a:gd name="connsiteY4" fmla="*/ 466881 h 933762"/>
                <a:gd name="connsiteX0" fmla="*/ 6 w 2120172"/>
                <a:gd name="connsiteY0" fmla="*/ 466881 h 921570"/>
                <a:gd name="connsiteX1" fmla="*/ 1060089 w 2120172"/>
                <a:gd name="connsiteY1" fmla="*/ 0 h 921570"/>
                <a:gd name="connsiteX2" fmla="*/ 2120172 w 2120172"/>
                <a:gd name="connsiteY2" fmla="*/ 466881 h 921570"/>
                <a:gd name="connsiteX3" fmla="*/ 1072281 w 2120172"/>
                <a:gd name="connsiteY3" fmla="*/ 921570 h 921570"/>
                <a:gd name="connsiteX4" fmla="*/ 6 w 2120172"/>
                <a:gd name="connsiteY4" fmla="*/ 466881 h 921570"/>
                <a:gd name="connsiteX0" fmla="*/ 153 w 2120319"/>
                <a:gd name="connsiteY0" fmla="*/ 357153 h 811842"/>
                <a:gd name="connsiteX1" fmla="*/ 1133388 w 2120319"/>
                <a:gd name="connsiteY1" fmla="*/ 0 h 811842"/>
                <a:gd name="connsiteX2" fmla="*/ 2120319 w 2120319"/>
                <a:gd name="connsiteY2" fmla="*/ 357153 h 811842"/>
                <a:gd name="connsiteX3" fmla="*/ 1072428 w 2120319"/>
                <a:gd name="connsiteY3" fmla="*/ 811842 h 811842"/>
                <a:gd name="connsiteX4" fmla="*/ 153 w 2120319"/>
                <a:gd name="connsiteY4" fmla="*/ 357153 h 811842"/>
                <a:gd name="connsiteX0" fmla="*/ 3484 w 2123650"/>
                <a:gd name="connsiteY0" fmla="*/ 357153 h 738690"/>
                <a:gd name="connsiteX1" fmla="*/ 1136719 w 2123650"/>
                <a:gd name="connsiteY1" fmla="*/ 0 h 738690"/>
                <a:gd name="connsiteX2" fmla="*/ 2123650 w 2123650"/>
                <a:gd name="connsiteY2" fmla="*/ 357153 h 738690"/>
                <a:gd name="connsiteX3" fmla="*/ 1465903 w 2123650"/>
                <a:gd name="connsiteY3" fmla="*/ 738690 h 738690"/>
                <a:gd name="connsiteX4" fmla="*/ 3484 w 2123650"/>
                <a:gd name="connsiteY4" fmla="*/ 357153 h 738690"/>
                <a:gd name="connsiteX0" fmla="*/ 576 w 2120742"/>
                <a:gd name="connsiteY0" fmla="*/ 296193 h 677730"/>
                <a:gd name="connsiteX1" fmla="*/ 1316691 w 2120742"/>
                <a:gd name="connsiteY1" fmla="*/ 0 h 677730"/>
                <a:gd name="connsiteX2" fmla="*/ 2120742 w 2120742"/>
                <a:gd name="connsiteY2" fmla="*/ 296193 h 677730"/>
                <a:gd name="connsiteX3" fmla="*/ 1462995 w 2120742"/>
                <a:gd name="connsiteY3" fmla="*/ 677730 h 677730"/>
                <a:gd name="connsiteX4" fmla="*/ 576 w 2120742"/>
                <a:gd name="connsiteY4" fmla="*/ 296193 h 677730"/>
                <a:gd name="connsiteX0" fmla="*/ 468 w 2059674"/>
                <a:gd name="connsiteY0" fmla="*/ 308455 h 677811"/>
                <a:gd name="connsiteX1" fmla="*/ 1255623 w 2059674"/>
                <a:gd name="connsiteY1" fmla="*/ 70 h 677811"/>
                <a:gd name="connsiteX2" fmla="*/ 2059674 w 2059674"/>
                <a:gd name="connsiteY2" fmla="*/ 296263 h 677811"/>
                <a:gd name="connsiteX3" fmla="*/ 1401927 w 2059674"/>
                <a:gd name="connsiteY3" fmla="*/ 677800 h 677811"/>
                <a:gd name="connsiteX4" fmla="*/ 468 w 2059674"/>
                <a:gd name="connsiteY4" fmla="*/ 308455 h 677811"/>
                <a:gd name="connsiteX0" fmla="*/ 32 w 2059238"/>
                <a:gd name="connsiteY0" fmla="*/ 308455 h 641237"/>
                <a:gd name="connsiteX1" fmla="*/ 1255187 w 2059238"/>
                <a:gd name="connsiteY1" fmla="*/ 70 h 641237"/>
                <a:gd name="connsiteX2" fmla="*/ 2059238 w 2059238"/>
                <a:gd name="connsiteY2" fmla="*/ 296263 h 641237"/>
                <a:gd name="connsiteX3" fmla="*/ 1218611 w 2059238"/>
                <a:gd name="connsiteY3" fmla="*/ 641224 h 641237"/>
                <a:gd name="connsiteX4" fmla="*/ 32 w 2059238"/>
                <a:gd name="connsiteY4" fmla="*/ 308455 h 641237"/>
                <a:gd name="connsiteX0" fmla="*/ 31 w 2059237"/>
                <a:gd name="connsiteY0" fmla="*/ 308455 h 653428"/>
                <a:gd name="connsiteX1" fmla="*/ 1255186 w 2059237"/>
                <a:gd name="connsiteY1" fmla="*/ 70 h 653428"/>
                <a:gd name="connsiteX2" fmla="*/ 2059237 w 2059237"/>
                <a:gd name="connsiteY2" fmla="*/ 296263 h 653428"/>
                <a:gd name="connsiteX3" fmla="*/ 1291762 w 2059237"/>
                <a:gd name="connsiteY3" fmla="*/ 653416 h 653428"/>
                <a:gd name="connsiteX4" fmla="*/ 31 w 2059237"/>
                <a:gd name="connsiteY4" fmla="*/ 308455 h 653428"/>
                <a:gd name="connsiteX0" fmla="*/ 31 w 2059237"/>
                <a:gd name="connsiteY0" fmla="*/ 308455 h 662063"/>
                <a:gd name="connsiteX1" fmla="*/ 1255186 w 2059237"/>
                <a:gd name="connsiteY1" fmla="*/ 70 h 662063"/>
                <a:gd name="connsiteX2" fmla="*/ 2059237 w 2059237"/>
                <a:gd name="connsiteY2" fmla="*/ 296263 h 662063"/>
                <a:gd name="connsiteX3" fmla="*/ 1291762 w 2059237"/>
                <a:gd name="connsiteY3" fmla="*/ 653416 h 662063"/>
                <a:gd name="connsiteX4" fmla="*/ 31 w 2059237"/>
                <a:gd name="connsiteY4" fmla="*/ 308455 h 662063"/>
                <a:gd name="connsiteX0" fmla="*/ 31 w 2059237"/>
                <a:gd name="connsiteY0" fmla="*/ 335997 h 689605"/>
                <a:gd name="connsiteX1" fmla="*/ 1255186 w 2059237"/>
                <a:gd name="connsiteY1" fmla="*/ 27612 h 689605"/>
                <a:gd name="connsiteX2" fmla="*/ 2059237 w 2059237"/>
                <a:gd name="connsiteY2" fmla="*/ 323805 h 689605"/>
                <a:gd name="connsiteX3" fmla="*/ 1291762 w 2059237"/>
                <a:gd name="connsiteY3" fmla="*/ 680958 h 689605"/>
                <a:gd name="connsiteX4" fmla="*/ 31 w 2059237"/>
                <a:gd name="connsiteY4" fmla="*/ 335997 h 689605"/>
                <a:gd name="connsiteX0" fmla="*/ 31 w 2059237"/>
                <a:gd name="connsiteY0" fmla="*/ 335997 h 710088"/>
                <a:gd name="connsiteX1" fmla="*/ 1255186 w 2059237"/>
                <a:gd name="connsiteY1" fmla="*/ 27612 h 710088"/>
                <a:gd name="connsiteX2" fmla="*/ 2059237 w 2059237"/>
                <a:gd name="connsiteY2" fmla="*/ 323805 h 710088"/>
                <a:gd name="connsiteX3" fmla="*/ 1291762 w 2059237"/>
                <a:gd name="connsiteY3" fmla="*/ 680958 h 710088"/>
                <a:gd name="connsiteX4" fmla="*/ 31 w 2059237"/>
                <a:gd name="connsiteY4" fmla="*/ 335997 h 710088"/>
                <a:gd name="connsiteX0" fmla="*/ 11056 w 2070262"/>
                <a:gd name="connsiteY0" fmla="*/ 335997 h 603136"/>
                <a:gd name="connsiteX1" fmla="*/ 1266211 w 2070262"/>
                <a:gd name="connsiteY1" fmla="*/ 27612 h 603136"/>
                <a:gd name="connsiteX2" fmla="*/ 2070262 w 2070262"/>
                <a:gd name="connsiteY2" fmla="*/ 323805 h 603136"/>
                <a:gd name="connsiteX3" fmla="*/ 767427 w 2070262"/>
                <a:gd name="connsiteY3" fmla="*/ 557206 h 603136"/>
                <a:gd name="connsiteX4" fmla="*/ 11056 w 2070262"/>
                <a:gd name="connsiteY4" fmla="*/ 335997 h 603136"/>
                <a:gd name="connsiteX0" fmla="*/ 384 w 2059590"/>
                <a:gd name="connsiteY0" fmla="*/ 265547 h 532686"/>
                <a:gd name="connsiteX1" fmla="*/ 677005 w 2059590"/>
                <a:gd name="connsiteY1" fmla="*/ 41539 h 532686"/>
                <a:gd name="connsiteX2" fmla="*/ 2059590 w 2059590"/>
                <a:gd name="connsiteY2" fmla="*/ 253355 h 532686"/>
                <a:gd name="connsiteX3" fmla="*/ 756755 w 2059590"/>
                <a:gd name="connsiteY3" fmla="*/ 486756 h 532686"/>
                <a:gd name="connsiteX4" fmla="*/ 384 w 2059590"/>
                <a:gd name="connsiteY4" fmla="*/ 265547 h 532686"/>
                <a:gd name="connsiteX0" fmla="*/ 425 w 2059631"/>
                <a:gd name="connsiteY0" fmla="*/ 258087 h 525226"/>
                <a:gd name="connsiteX1" fmla="*/ 677046 w 2059631"/>
                <a:gd name="connsiteY1" fmla="*/ 34079 h 525226"/>
                <a:gd name="connsiteX2" fmla="*/ 2059631 w 2059631"/>
                <a:gd name="connsiteY2" fmla="*/ 245895 h 525226"/>
                <a:gd name="connsiteX3" fmla="*/ 756796 w 2059631"/>
                <a:gd name="connsiteY3" fmla="*/ 479296 h 525226"/>
                <a:gd name="connsiteX4" fmla="*/ 425 w 2059631"/>
                <a:gd name="connsiteY4" fmla="*/ 258087 h 525226"/>
                <a:gd name="connsiteX0" fmla="*/ 425 w 2059631"/>
                <a:gd name="connsiteY0" fmla="*/ 258087 h 512968"/>
                <a:gd name="connsiteX1" fmla="*/ 677046 w 2059631"/>
                <a:gd name="connsiteY1" fmla="*/ 34079 h 512968"/>
                <a:gd name="connsiteX2" fmla="*/ 2059631 w 2059631"/>
                <a:gd name="connsiteY2" fmla="*/ 245895 h 512968"/>
                <a:gd name="connsiteX3" fmla="*/ 756796 w 2059631"/>
                <a:gd name="connsiteY3" fmla="*/ 479296 h 512968"/>
                <a:gd name="connsiteX4" fmla="*/ 425 w 2059631"/>
                <a:gd name="connsiteY4" fmla="*/ 258087 h 5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631" h="512968">
                  <a:moveTo>
                    <a:pt x="425" y="258087"/>
                  </a:moveTo>
                  <a:cubicBezTo>
                    <a:pt x="-12867" y="183884"/>
                    <a:pt x="287114" y="104580"/>
                    <a:pt x="677046" y="34079"/>
                  </a:cubicBezTo>
                  <a:cubicBezTo>
                    <a:pt x="1066978" y="-36422"/>
                    <a:pt x="2059631" y="-11956"/>
                    <a:pt x="2059631" y="245895"/>
                  </a:cubicBezTo>
                  <a:cubicBezTo>
                    <a:pt x="2059631" y="503746"/>
                    <a:pt x="1180263" y="558866"/>
                    <a:pt x="756796" y="479296"/>
                  </a:cubicBezTo>
                  <a:cubicBezTo>
                    <a:pt x="333329" y="399726"/>
                    <a:pt x="13717" y="332290"/>
                    <a:pt x="425" y="258087"/>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187" name="Oval 348">
              <a:extLst>
                <a:ext uri="{FF2B5EF4-FFF2-40B4-BE49-F238E27FC236}">
                  <a16:creationId xmlns:a16="http://schemas.microsoft.com/office/drawing/2014/main" id="{40644EE4-A526-4490-AABE-D0FF23B5061A}"/>
                </a:ext>
              </a:extLst>
            </p:cNvPr>
            <p:cNvSpPr/>
            <p:nvPr/>
          </p:nvSpPr>
          <p:spPr>
            <a:xfrm rot="20617986">
              <a:off x="2644963" y="3450392"/>
              <a:ext cx="578668" cy="286481"/>
            </a:xfrm>
            <a:custGeom>
              <a:avLst/>
              <a:gdLst>
                <a:gd name="connsiteX0" fmla="*/ 0 w 2120165"/>
                <a:gd name="connsiteY0" fmla="*/ 466881 h 933762"/>
                <a:gd name="connsiteX1" fmla="*/ 1060083 w 2120165"/>
                <a:gd name="connsiteY1" fmla="*/ 0 h 933762"/>
                <a:gd name="connsiteX2" fmla="*/ 2120166 w 2120165"/>
                <a:gd name="connsiteY2" fmla="*/ 466881 h 933762"/>
                <a:gd name="connsiteX3" fmla="*/ 1060083 w 2120165"/>
                <a:gd name="connsiteY3" fmla="*/ 933762 h 933762"/>
                <a:gd name="connsiteX4" fmla="*/ 0 w 2120165"/>
                <a:gd name="connsiteY4" fmla="*/ 466881 h 933762"/>
                <a:gd name="connsiteX0" fmla="*/ 6 w 2120172"/>
                <a:gd name="connsiteY0" fmla="*/ 466881 h 921570"/>
                <a:gd name="connsiteX1" fmla="*/ 1060089 w 2120172"/>
                <a:gd name="connsiteY1" fmla="*/ 0 h 921570"/>
                <a:gd name="connsiteX2" fmla="*/ 2120172 w 2120172"/>
                <a:gd name="connsiteY2" fmla="*/ 466881 h 921570"/>
                <a:gd name="connsiteX3" fmla="*/ 1072281 w 2120172"/>
                <a:gd name="connsiteY3" fmla="*/ 921570 h 921570"/>
                <a:gd name="connsiteX4" fmla="*/ 6 w 2120172"/>
                <a:gd name="connsiteY4" fmla="*/ 466881 h 921570"/>
                <a:gd name="connsiteX0" fmla="*/ 153 w 2120319"/>
                <a:gd name="connsiteY0" fmla="*/ 357153 h 811842"/>
                <a:gd name="connsiteX1" fmla="*/ 1133388 w 2120319"/>
                <a:gd name="connsiteY1" fmla="*/ 0 h 811842"/>
                <a:gd name="connsiteX2" fmla="*/ 2120319 w 2120319"/>
                <a:gd name="connsiteY2" fmla="*/ 357153 h 811842"/>
                <a:gd name="connsiteX3" fmla="*/ 1072428 w 2120319"/>
                <a:gd name="connsiteY3" fmla="*/ 811842 h 811842"/>
                <a:gd name="connsiteX4" fmla="*/ 153 w 2120319"/>
                <a:gd name="connsiteY4" fmla="*/ 357153 h 811842"/>
                <a:gd name="connsiteX0" fmla="*/ 3484 w 2123650"/>
                <a:gd name="connsiteY0" fmla="*/ 357153 h 738690"/>
                <a:gd name="connsiteX1" fmla="*/ 1136719 w 2123650"/>
                <a:gd name="connsiteY1" fmla="*/ 0 h 738690"/>
                <a:gd name="connsiteX2" fmla="*/ 2123650 w 2123650"/>
                <a:gd name="connsiteY2" fmla="*/ 357153 h 738690"/>
                <a:gd name="connsiteX3" fmla="*/ 1465903 w 2123650"/>
                <a:gd name="connsiteY3" fmla="*/ 738690 h 738690"/>
                <a:gd name="connsiteX4" fmla="*/ 3484 w 2123650"/>
                <a:gd name="connsiteY4" fmla="*/ 357153 h 738690"/>
                <a:gd name="connsiteX0" fmla="*/ 576 w 2120742"/>
                <a:gd name="connsiteY0" fmla="*/ 296193 h 677730"/>
                <a:gd name="connsiteX1" fmla="*/ 1316691 w 2120742"/>
                <a:gd name="connsiteY1" fmla="*/ 0 h 677730"/>
                <a:gd name="connsiteX2" fmla="*/ 2120742 w 2120742"/>
                <a:gd name="connsiteY2" fmla="*/ 296193 h 677730"/>
                <a:gd name="connsiteX3" fmla="*/ 1462995 w 2120742"/>
                <a:gd name="connsiteY3" fmla="*/ 677730 h 677730"/>
                <a:gd name="connsiteX4" fmla="*/ 576 w 2120742"/>
                <a:gd name="connsiteY4" fmla="*/ 296193 h 677730"/>
                <a:gd name="connsiteX0" fmla="*/ 468 w 2059674"/>
                <a:gd name="connsiteY0" fmla="*/ 308455 h 677811"/>
                <a:gd name="connsiteX1" fmla="*/ 1255623 w 2059674"/>
                <a:gd name="connsiteY1" fmla="*/ 70 h 677811"/>
                <a:gd name="connsiteX2" fmla="*/ 2059674 w 2059674"/>
                <a:gd name="connsiteY2" fmla="*/ 296263 h 677811"/>
                <a:gd name="connsiteX3" fmla="*/ 1401927 w 2059674"/>
                <a:gd name="connsiteY3" fmla="*/ 677800 h 677811"/>
                <a:gd name="connsiteX4" fmla="*/ 468 w 2059674"/>
                <a:gd name="connsiteY4" fmla="*/ 308455 h 677811"/>
                <a:gd name="connsiteX0" fmla="*/ 32 w 2059238"/>
                <a:gd name="connsiteY0" fmla="*/ 308455 h 641237"/>
                <a:gd name="connsiteX1" fmla="*/ 1255187 w 2059238"/>
                <a:gd name="connsiteY1" fmla="*/ 70 h 641237"/>
                <a:gd name="connsiteX2" fmla="*/ 2059238 w 2059238"/>
                <a:gd name="connsiteY2" fmla="*/ 296263 h 641237"/>
                <a:gd name="connsiteX3" fmla="*/ 1218611 w 2059238"/>
                <a:gd name="connsiteY3" fmla="*/ 641224 h 641237"/>
                <a:gd name="connsiteX4" fmla="*/ 32 w 2059238"/>
                <a:gd name="connsiteY4" fmla="*/ 308455 h 641237"/>
                <a:gd name="connsiteX0" fmla="*/ 31 w 2059237"/>
                <a:gd name="connsiteY0" fmla="*/ 308455 h 653428"/>
                <a:gd name="connsiteX1" fmla="*/ 1255186 w 2059237"/>
                <a:gd name="connsiteY1" fmla="*/ 70 h 653428"/>
                <a:gd name="connsiteX2" fmla="*/ 2059237 w 2059237"/>
                <a:gd name="connsiteY2" fmla="*/ 296263 h 653428"/>
                <a:gd name="connsiteX3" fmla="*/ 1291762 w 2059237"/>
                <a:gd name="connsiteY3" fmla="*/ 653416 h 653428"/>
                <a:gd name="connsiteX4" fmla="*/ 31 w 2059237"/>
                <a:gd name="connsiteY4" fmla="*/ 308455 h 653428"/>
                <a:gd name="connsiteX0" fmla="*/ 31 w 2059237"/>
                <a:gd name="connsiteY0" fmla="*/ 308455 h 662063"/>
                <a:gd name="connsiteX1" fmla="*/ 1255186 w 2059237"/>
                <a:gd name="connsiteY1" fmla="*/ 70 h 662063"/>
                <a:gd name="connsiteX2" fmla="*/ 2059237 w 2059237"/>
                <a:gd name="connsiteY2" fmla="*/ 296263 h 662063"/>
                <a:gd name="connsiteX3" fmla="*/ 1291762 w 2059237"/>
                <a:gd name="connsiteY3" fmla="*/ 653416 h 662063"/>
                <a:gd name="connsiteX4" fmla="*/ 31 w 2059237"/>
                <a:gd name="connsiteY4" fmla="*/ 308455 h 662063"/>
                <a:gd name="connsiteX0" fmla="*/ 31 w 2059237"/>
                <a:gd name="connsiteY0" fmla="*/ 335997 h 689605"/>
                <a:gd name="connsiteX1" fmla="*/ 1255186 w 2059237"/>
                <a:gd name="connsiteY1" fmla="*/ 27612 h 689605"/>
                <a:gd name="connsiteX2" fmla="*/ 2059237 w 2059237"/>
                <a:gd name="connsiteY2" fmla="*/ 323805 h 689605"/>
                <a:gd name="connsiteX3" fmla="*/ 1291762 w 2059237"/>
                <a:gd name="connsiteY3" fmla="*/ 680958 h 689605"/>
                <a:gd name="connsiteX4" fmla="*/ 31 w 2059237"/>
                <a:gd name="connsiteY4" fmla="*/ 335997 h 689605"/>
                <a:gd name="connsiteX0" fmla="*/ 31 w 2059237"/>
                <a:gd name="connsiteY0" fmla="*/ 335997 h 710088"/>
                <a:gd name="connsiteX1" fmla="*/ 1255186 w 2059237"/>
                <a:gd name="connsiteY1" fmla="*/ 27612 h 710088"/>
                <a:gd name="connsiteX2" fmla="*/ 2059237 w 2059237"/>
                <a:gd name="connsiteY2" fmla="*/ 323805 h 710088"/>
                <a:gd name="connsiteX3" fmla="*/ 1291762 w 2059237"/>
                <a:gd name="connsiteY3" fmla="*/ 680958 h 710088"/>
                <a:gd name="connsiteX4" fmla="*/ 31 w 2059237"/>
                <a:gd name="connsiteY4" fmla="*/ 335997 h 710088"/>
                <a:gd name="connsiteX0" fmla="*/ 11056 w 2070262"/>
                <a:gd name="connsiteY0" fmla="*/ 335997 h 603136"/>
                <a:gd name="connsiteX1" fmla="*/ 1266211 w 2070262"/>
                <a:gd name="connsiteY1" fmla="*/ 27612 h 603136"/>
                <a:gd name="connsiteX2" fmla="*/ 2070262 w 2070262"/>
                <a:gd name="connsiteY2" fmla="*/ 323805 h 603136"/>
                <a:gd name="connsiteX3" fmla="*/ 767427 w 2070262"/>
                <a:gd name="connsiteY3" fmla="*/ 557206 h 603136"/>
                <a:gd name="connsiteX4" fmla="*/ 11056 w 2070262"/>
                <a:gd name="connsiteY4" fmla="*/ 335997 h 603136"/>
                <a:gd name="connsiteX0" fmla="*/ 384 w 2059590"/>
                <a:gd name="connsiteY0" fmla="*/ 265547 h 532686"/>
                <a:gd name="connsiteX1" fmla="*/ 677005 w 2059590"/>
                <a:gd name="connsiteY1" fmla="*/ 41539 h 532686"/>
                <a:gd name="connsiteX2" fmla="*/ 2059590 w 2059590"/>
                <a:gd name="connsiteY2" fmla="*/ 253355 h 532686"/>
                <a:gd name="connsiteX3" fmla="*/ 756755 w 2059590"/>
                <a:gd name="connsiteY3" fmla="*/ 486756 h 532686"/>
                <a:gd name="connsiteX4" fmla="*/ 384 w 2059590"/>
                <a:gd name="connsiteY4" fmla="*/ 265547 h 532686"/>
                <a:gd name="connsiteX0" fmla="*/ 425 w 2059631"/>
                <a:gd name="connsiteY0" fmla="*/ 258087 h 525226"/>
                <a:gd name="connsiteX1" fmla="*/ 677046 w 2059631"/>
                <a:gd name="connsiteY1" fmla="*/ 34079 h 525226"/>
                <a:gd name="connsiteX2" fmla="*/ 2059631 w 2059631"/>
                <a:gd name="connsiteY2" fmla="*/ 245895 h 525226"/>
                <a:gd name="connsiteX3" fmla="*/ 756796 w 2059631"/>
                <a:gd name="connsiteY3" fmla="*/ 479296 h 525226"/>
                <a:gd name="connsiteX4" fmla="*/ 425 w 2059631"/>
                <a:gd name="connsiteY4" fmla="*/ 258087 h 525226"/>
                <a:gd name="connsiteX0" fmla="*/ 425 w 2059631"/>
                <a:gd name="connsiteY0" fmla="*/ 258087 h 512968"/>
                <a:gd name="connsiteX1" fmla="*/ 677046 w 2059631"/>
                <a:gd name="connsiteY1" fmla="*/ 34079 h 512968"/>
                <a:gd name="connsiteX2" fmla="*/ 2059631 w 2059631"/>
                <a:gd name="connsiteY2" fmla="*/ 245895 h 512968"/>
                <a:gd name="connsiteX3" fmla="*/ 756796 w 2059631"/>
                <a:gd name="connsiteY3" fmla="*/ 479296 h 512968"/>
                <a:gd name="connsiteX4" fmla="*/ 425 w 2059631"/>
                <a:gd name="connsiteY4" fmla="*/ 258087 h 5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631" h="512968">
                  <a:moveTo>
                    <a:pt x="425" y="258087"/>
                  </a:moveTo>
                  <a:cubicBezTo>
                    <a:pt x="-12867" y="183884"/>
                    <a:pt x="287114" y="104580"/>
                    <a:pt x="677046" y="34079"/>
                  </a:cubicBezTo>
                  <a:cubicBezTo>
                    <a:pt x="1066978" y="-36422"/>
                    <a:pt x="2059631" y="-11956"/>
                    <a:pt x="2059631" y="245895"/>
                  </a:cubicBezTo>
                  <a:cubicBezTo>
                    <a:pt x="2059631" y="503746"/>
                    <a:pt x="1180263" y="558866"/>
                    <a:pt x="756796" y="479296"/>
                  </a:cubicBezTo>
                  <a:cubicBezTo>
                    <a:pt x="333329" y="399726"/>
                    <a:pt x="13717" y="332290"/>
                    <a:pt x="425" y="258087"/>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grpSp>
      <p:sp>
        <p:nvSpPr>
          <p:cNvPr id="165" name="Rectangle 164">
            <a:extLst>
              <a:ext uri="{FF2B5EF4-FFF2-40B4-BE49-F238E27FC236}">
                <a16:creationId xmlns:a16="http://schemas.microsoft.com/office/drawing/2014/main" id="{DC710FDD-06D3-44D7-ABC3-F52A1B35692E}"/>
              </a:ext>
            </a:extLst>
          </p:cNvPr>
          <p:cNvSpPr/>
          <p:nvPr/>
        </p:nvSpPr>
        <p:spPr>
          <a:xfrm>
            <a:off x="1184352" y="3325794"/>
            <a:ext cx="2686704" cy="2460089"/>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8" name="Rectangle: Rounded Corners 97">
            <a:extLst>
              <a:ext uri="{FF2B5EF4-FFF2-40B4-BE49-F238E27FC236}">
                <a16:creationId xmlns:a16="http://schemas.microsoft.com/office/drawing/2014/main" id="{787BD91E-7117-4B5B-B287-46A9F7F9E07D}"/>
              </a:ext>
            </a:extLst>
          </p:cNvPr>
          <p:cNvSpPr/>
          <p:nvPr/>
        </p:nvSpPr>
        <p:spPr>
          <a:xfrm>
            <a:off x="6283224" y="2861334"/>
            <a:ext cx="4842763" cy="2044637"/>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6956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wipe(left)">
                                      <p:cBhvr>
                                        <p:cTn id="13" dur="500"/>
                                        <p:tgtEl>
                                          <p:spTgt spid="160"/>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par>
                                <p:cTn id="18" presetID="22" presetClass="entr" presetSubtype="8"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left)">
                                      <p:cBhvr>
                                        <p:cTn id="20" dur="500"/>
                                        <p:tgtEl>
                                          <p:spTgt spid="94"/>
                                        </p:tgtEl>
                                      </p:cBhvr>
                                    </p:animEffect>
                                  </p:childTnLst>
                                </p:cTn>
                              </p:par>
                              <p:par>
                                <p:cTn id="21" presetID="22" presetClass="entr" presetSubtype="8"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par>
                                <p:cTn id="24" presetID="22" presetClass="entr" presetSubtype="8" fill="hold" nodeType="with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wipe(left)">
                                      <p:cBhvr>
                                        <p:cTn id="26" dur="500"/>
                                        <p:tgtEl>
                                          <p:spTgt spid="91"/>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63"/>
                                        </p:tgtEl>
                                        <p:attrNameLst>
                                          <p:attrName>style.visibility</p:attrName>
                                        </p:attrNameLst>
                                      </p:cBhvr>
                                      <p:to>
                                        <p:strVal val="visible"/>
                                      </p:to>
                                    </p:set>
                                    <p:animEffect transition="in" filter="wipe(left)">
                                      <p:cBhvr>
                                        <p:cTn id="30" dur="500"/>
                                        <p:tgtEl>
                                          <p:spTgt spid="163"/>
                                        </p:tgtEl>
                                      </p:cBhvr>
                                    </p:animEffect>
                                  </p:childTnLst>
                                </p:cTn>
                              </p:par>
                              <p:par>
                                <p:cTn id="31" presetID="22" presetClass="entr" presetSubtype="8"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left)">
                                      <p:cBhvr>
                                        <p:cTn id="33" dur="500"/>
                                        <p:tgtEl>
                                          <p:spTgt spid="85"/>
                                        </p:tgtEl>
                                      </p:cBhvr>
                                    </p:animEffect>
                                  </p:childTnLst>
                                </p:cTn>
                              </p:par>
                              <p:par>
                                <p:cTn id="34" presetID="22" presetClass="entr" presetSubtype="8" fill="hold" nodeType="with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wipe(left)">
                                      <p:cBhvr>
                                        <p:cTn id="36" dur="500"/>
                                        <p:tgtEl>
                                          <p:spTgt spid="89"/>
                                        </p:tgtEl>
                                      </p:cBhvr>
                                    </p:animEffect>
                                  </p:childTnLst>
                                </p:cTn>
                              </p:par>
                              <p:par>
                                <p:cTn id="37" presetID="22" presetClass="entr" presetSubtype="8"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left)">
                                      <p:cBhvr>
                                        <p:cTn id="39" dur="500"/>
                                        <p:tgtEl>
                                          <p:spTgt spid="92"/>
                                        </p:tgtEl>
                                      </p:cBhvr>
                                    </p:animEffect>
                                  </p:childTnLst>
                                </p:cTn>
                              </p:par>
                              <p:par>
                                <p:cTn id="40" presetID="22" presetClass="entr" presetSubtype="8" fill="hold" nodeType="with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wipe(left)">
                                      <p:cBhvr>
                                        <p:cTn id="42" dur="500"/>
                                        <p:tgtEl>
                                          <p:spTgt spid="95"/>
                                        </p:tgtEl>
                                      </p:cBhvr>
                                    </p:animEffect>
                                  </p:childTnLst>
                                </p:cTn>
                              </p:par>
                            </p:childTnLst>
                          </p:cTn>
                        </p:par>
                        <p:par>
                          <p:cTn id="43" fill="hold">
                            <p:stCondLst>
                              <p:cond delay="1500"/>
                            </p:stCondLst>
                            <p:childTnLst>
                              <p:par>
                                <p:cTn id="44" presetID="22" presetClass="entr" presetSubtype="4" fill="hold"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wipe(down)">
                                      <p:cBhvr>
                                        <p:cTn id="46" dur="500"/>
                                        <p:tgtEl>
                                          <p:spTgt spid="99"/>
                                        </p:tgtEl>
                                      </p:cBhvr>
                                    </p:animEffect>
                                  </p:childTnLst>
                                </p:cTn>
                              </p:par>
                              <p:par>
                                <p:cTn id="47" presetID="22" presetClass="entr" presetSubtype="8"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wipe(left)">
                                      <p:cBhvr>
                                        <p:cTn id="49" dur="500"/>
                                        <p:tgtEl>
                                          <p:spTgt spid="88"/>
                                        </p:tgtEl>
                                      </p:cBhvr>
                                    </p:animEffect>
                                  </p:childTnLst>
                                </p:cTn>
                              </p:par>
                              <p:par>
                                <p:cTn id="50" presetID="22" presetClass="entr" presetSubtype="4" fill="hold" nodeType="with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wipe(down)">
                                      <p:cBhvr>
                                        <p:cTn id="52" dur="500"/>
                                        <p:tgtEl>
                                          <p:spTgt spid="96"/>
                                        </p:tgtEl>
                                      </p:cBhvr>
                                    </p:animEffect>
                                  </p:childTnLst>
                                </p:cTn>
                              </p:par>
                              <p:par>
                                <p:cTn id="53" presetID="22" presetClass="entr" presetSubtype="8"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500"/>
                                        <p:tgtEl>
                                          <p:spTgt spid="86"/>
                                        </p:tgtEl>
                                      </p:cBhvr>
                                    </p:animEffect>
                                  </p:childTnLst>
                                </p:cTn>
                              </p:par>
                              <p:par>
                                <p:cTn id="56" presetID="22" presetClass="entr" presetSubtype="8"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wipe(left)">
                                      <p:cBhvr>
                                        <p:cTn id="58" dur="500"/>
                                        <p:tgtEl>
                                          <p:spTgt spid="90"/>
                                        </p:tgtEl>
                                      </p:cBhvr>
                                    </p:animEffect>
                                  </p:childTnLst>
                                </p:cTn>
                              </p:par>
                              <p:par>
                                <p:cTn id="59" presetID="22" presetClass="entr" presetSubtype="8" fill="hold" nodeType="with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wipe(left)">
                                      <p:cBhvr>
                                        <p:cTn id="61" dur="500"/>
                                        <p:tgtEl>
                                          <p:spTgt spid="93"/>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1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1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1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1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67"/>
                                        </p:tgtEl>
                                        <p:attrNameLst>
                                          <p:attrName>style.visibility</p:attrName>
                                        </p:attrNameLst>
                                      </p:cBhvr>
                                      <p:to>
                                        <p:strVal val="visible"/>
                                      </p:to>
                                    </p:set>
                                    <p:animEffect transition="in" filter="fade">
                                      <p:cBhvr>
                                        <p:cTn id="80" dur="500"/>
                                        <p:tgtEl>
                                          <p:spTgt spid="367"/>
                                        </p:tgtEl>
                                      </p:cBhvr>
                                    </p:animEffec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217"/>
                                        </p:tgtEl>
                                        <p:attrNameLst>
                                          <p:attrName>style.visibility</p:attrName>
                                        </p:attrNameLst>
                                      </p:cBhvr>
                                      <p:to>
                                        <p:strVal val="visible"/>
                                      </p:to>
                                    </p:set>
                                    <p:animEffect transition="in" filter="wipe(left)">
                                      <p:cBhvr>
                                        <p:cTn id="84" dur="500"/>
                                        <p:tgtEl>
                                          <p:spTgt spid="217"/>
                                        </p:tgtEl>
                                      </p:cBhvr>
                                    </p:animEffect>
                                  </p:childTnLst>
                                </p:cTn>
                              </p:par>
                            </p:childTnLst>
                          </p:cTn>
                        </p:par>
                        <p:par>
                          <p:cTn id="85" fill="hold">
                            <p:stCondLst>
                              <p:cond delay="1000"/>
                            </p:stCondLst>
                            <p:childTnLst>
                              <p:par>
                                <p:cTn id="86" presetID="22" presetClass="entr" presetSubtype="8"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left)">
                                      <p:cBhvr>
                                        <p:cTn id="88" dur="500"/>
                                        <p:tgtEl>
                                          <p:spTgt spid="22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16"/>
                                        </p:tgtEl>
                                        <p:attrNameLst>
                                          <p:attrName>style.visibility</p:attrName>
                                        </p:attrNameLst>
                                      </p:cBhvr>
                                      <p:to>
                                        <p:strVal val="visible"/>
                                      </p:to>
                                    </p:set>
                                    <p:animEffect transition="in" filter="fade">
                                      <p:cBhvr>
                                        <p:cTn id="93" dur="500"/>
                                        <p:tgtEl>
                                          <p:spTgt spid="31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2"/>
                                        </p:tgtEl>
                                        <p:attrNameLst>
                                          <p:attrName>style.visibility</p:attrName>
                                        </p:attrNameLst>
                                      </p:cBhvr>
                                      <p:to>
                                        <p:strVal val="visible"/>
                                      </p:to>
                                    </p:set>
                                    <p:animEffect transition="in" filter="fade">
                                      <p:cBhvr>
                                        <p:cTn id="96" dur="500"/>
                                        <p:tgtEl>
                                          <p:spTgt spid="31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49"/>
                                        </p:tgtEl>
                                        <p:attrNameLst>
                                          <p:attrName>style.visibility</p:attrName>
                                        </p:attrNameLst>
                                      </p:cBhvr>
                                      <p:to>
                                        <p:strVal val="visible"/>
                                      </p:to>
                                    </p:set>
                                    <p:animEffect transition="in" filter="fade">
                                      <p:cBhvr>
                                        <p:cTn id="102" dur="500"/>
                                        <p:tgtEl>
                                          <p:spTgt spid="349"/>
                                        </p:tgtEl>
                                      </p:cBhvr>
                                    </p:animEffect>
                                  </p:childTnLst>
                                </p:cTn>
                              </p:par>
                              <p:par>
                                <p:cTn id="103" presetID="10" presetClass="entr" presetSubtype="0" fill="hold" nodeType="withEffect">
                                  <p:stCondLst>
                                    <p:cond delay="0"/>
                                  </p:stCondLst>
                                  <p:childTnLst>
                                    <p:set>
                                      <p:cBhvr>
                                        <p:cTn id="104" dur="1" fill="hold">
                                          <p:stCondLst>
                                            <p:cond delay="0"/>
                                          </p:stCondLst>
                                        </p:cTn>
                                        <p:tgtEl>
                                          <p:spTgt spid="368"/>
                                        </p:tgtEl>
                                        <p:attrNameLst>
                                          <p:attrName>style.visibility</p:attrName>
                                        </p:attrNameLst>
                                      </p:cBhvr>
                                      <p:to>
                                        <p:strVal val="visible"/>
                                      </p:to>
                                    </p:set>
                                    <p:animEffect transition="in" filter="fade">
                                      <p:cBhvr>
                                        <p:cTn id="105" dur="500"/>
                                        <p:tgtEl>
                                          <p:spTgt spid="36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178"/>
                                        </p:tgtEl>
                                        <p:attrNameLst>
                                          <p:attrName>style.visibility</p:attrName>
                                        </p:attrNameLst>
                                      </p:cBhvr>
                                      <p:to>
                                        <p:strVal val="visible"/>
                                      </p:to>
                                    </p:set>
                                    <p:animEffect transition="in" filter="wipe(left)">
                                      <p:cBhvr>
                                        <p:cTn id="110" dur="500"/>
                                        <p:tgtEl>
                                          <p:spTgt spid="17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fade">
                                      <p:cBhvr>
                                        <p:cTn id="115" dur="500"/>
                                        <p:tgtEl>
                                          <p:spTgt spid="9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98"/>
                                        </p:tgtEl>
                                      </p:cBhvr>
                                    </p:animEffect>
                                    <p:set>
                                      <p:cBhvr>
                                        <p:cTn id="120" dur="1" fill="hold">
                                          <p:stCondLst>
                                            <p:cond delay="499"/>
                                          </p:stCondLst>
                                        </p:cTn>
                                        <p:tgtEl>
                                          <p:spTgt spid="98"/>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7"/>
                                        </p:tgtEl>
                                        <p:attrNameLst>
                                          <p:attrName>style.visibility</p:attrName>
                                        </p:attrNameLst>
                                      </p:cBhvr>
                                      <p:to>
                                        <p:strVal val="visible"/>
                                      </p:to>
                                    </p:set>
                                    <p:animEffect transition="in" filter="fade">
                                      <p:cBhvr>
                                        <p:cTn id="127" dur="500"/>
                                        <p:tgtEl>
                                          <p:spTgt spid="9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66"/>
                                        </p:tgtEl>
                                        <p:attrNameLst>
                                          <p:attrName>style.visibility</p:attrName>
                                        </p:attrNameLst>
                                      </p:cBhvr>
                                      <p:to>
                                        <p:strVal val="visible"/>
                                      </p:to>
                                    </p:set>
                                    <p:animEffect transition="in" filter="fade">
                                      <p:cBhvr>
                                        <p:cTn id="130"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P spid="313" grpId="0"/>
      <p:bldP spid="314" grpId="0"/>
      <p:bldP spid="315" grpId="0"/>
      <p:bldP spid="316" grpId="0"/>
      <p:bldP spid="319" grpId="0"/>
      <p:bldP spid="349" grpId="0" animBg="1"/>
      <p:bldP spid="14" grpId="0" animBg="1"/>
      <p:bldP spid="97" grpId="0" animBg="1"/>
      <p:bldP spid="118" grpId="0" animBg="1"/>
      <p:bldP spid="166" grpId="0" animBg="1"/>
      <p:bldP spid="165" grpId="0" animBg="1"/>
      <p:bldP spid="98" grpId="0" animBg="1"/>
      <p:bldP spid="9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313">
            <a:extLst>
              <a:ext uri="{FF2B5EF4-FFF2-40B4-BE49-F238E27FC236}">
                <a16:creationId xmlns:a16="http://schemas.microsoft.com/office/drawing/2014/main" id="{6F515953-C891-4D94-BE06-AEB5523379E7}"/>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18051" y="2645834"/>
            <a:ext cx="1402272" cy="1471096"/>
          </a:xfrm>
          <a:prstGeom prst="rect">
            <a:avLst/>
          </a:prstGeom>
          <a:ln>
            <a:solidFill>
              <a:schemeClr val="bg1"/>
            </a:solidFill>
          </a:ln>
          <a:scene3d>
            <a:camera prst="isometricLeftDown"/>
            <a:lightRig rig="threePt" dir="t"/>
          </a:scene3d>
          <a:sp3d extrusionH="63500"/>
        </p:spPr>
      </p:pic>
      <p:pic>
        <p:nvPicPr>
          <p:cNvPr id="208" name="Picture 207">
            <a:extLst>
              <a:ext uri="{FF2B5EF4-FFF2-40B4-BE49-F238E27FC236}">
                <a16:creationId xmlns:a16="http://schemas.microsoft.com/office/drawing/2014/main" id="{49A1B4A6-0079-44C5-8DB2-1986DF315776}"/>
              </a:ext>
            </a:extLst>
          </p:cNvPr>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502803" y="2645834"/>
            <a:ext cx="1402273" cy="1471096"/>
          </a:xfrm>
          <a:prstGeom prst="rect">
            <a:avLst/>
          </a:prstGeom>
          <a:ln>
            <a:solidFill>
              <a:schemeClr val="bg1"/>
            </a:solidFill>
          </a:ln>
          <a:scene3d>
            <a:camera prst="isometricLeftDown"/>
            <a:lightRig rig="threePt" dir="t"/>
          </a:scene3d>
          <a:sp3d extrusionH="63500"/>
        </p:spPr>
      </p:pic>
      <p:sp>
        <p:nvSpPr>
          <p:cNvPr id="3" name="Slide Number Placeholder 2">
            <a:extLst>
              <a:ext uri="{FF2B5EF4-FFF2-40B4-BE49-F238E27FC236}">
                <a16:creationId xmlns:a16="http://schemas.microsoft.com/office/drawing/2014/main" id="{73930EB1-71FA-40E9-88ED-700FEC4FE856}"/>
              </a:ext>
            </a:extLst>
          </p:cNvPr>
          <p:cNvSpPr>
            <a:spLocks noGrp="1"/>
          </p:cNvSpPr>
          <p:nvPr>
            <p:ph type="sldNum" sz="quarter" idx="11"/>
          </p:nvPr>
        </p:nvSpPr>
        <p:spPr/>
        <p:txBody>
          <a:bodyPr/>
          <a:lstStyle/>
          <a:p>
            <a:fld id="{21486E46-8155-4659-B003-5F764003AB30}" type="slidenum">
              <a:rPr lang="he-IL" smtClean="0"/>
              <a:t>5</a:t>
            </a:fld>
            <a:endParaRPr lang="he-IL"/>
          </a:p>
        </p:txBody>
      </p:sp>
      <p:sp>
        <p:nvSpPr>
          <p:cNvPr id="324" name="Title 1">
            <a:extLst>
              <a:ext uri="{FF2B5EF4-FFF2-40B4-BE49-F238E27FC236}">
                <a16:creationId xmlns:a16="http://schemas.microsoft.com/office/drawing/2014/main" id="{294EC36F-1577-4D70-9B61-EB6092F61D33}"/>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Scattering regimes</a:t>
            </a:r>
          </a:p>
        </p:txBody>
      </p:sp>
      <p:grpSp>
        <p:nvGrpSpPr>
          <p:cNvPr id="44" name="Group 43">
            <a:extLst>
              <a:ext uri="{FF2B5EF4-FFF2-40B4-BE49-F238E27FC236}">
                <a16:creationId xmlns:a16="http://schemas.microsoft.com/office/drawing/2014/main" id="{420B371C-8780-45F3-BF63-FCA930B5BCE8}"/>
              </a:ext>
            </a:extLst>
          </p:cNvPr>
          <p:cNvGrpSpPr/>
          <p:nvPr/>
        </p:nvGrpSpPr>
        <p:grpSpPr>
          <a:xfrm>
            <a:off x="4057507" y="2755877"/>
            <a:ext cx="3273157" cy="2639952"/>
            <a:chOff x="4057507" y="2755877"/>
            <a:chExt cx="3273157" cy="2639952"/>
          </a:xfrm>
        </p:grpSpPr>
        <p:cxnSp>
          <p:nvCxnSpPr>
            <p:cNvPr id="210" name="Straight Connector 209">
              <a:extLst>
                <a:ext uri="{FF2B5EF4-FFF2-40B4-BE49-F238E27FC236}">
                  <a16:creationId xmlns:a16="http://schemas.microsoft.com/office/drawing/2014/main" id="{4E1C93FD-67BD-48E3-A50A-FA396C22B495}"/>
                </a:ext>
              </a:extLst>
            </p:cNvPr>
            <p:cNvCxnSpPr>
              <a:cxnSpLocks/>
            </p:cNvCxnSpPr>
            <p:nvPr/>
          </p:nvCxnSpPr>
          <p:spPr>
            <a:xfrm flipH="1">
              <a:off x="5741415" y="4074211"/>
              <a:ext cx="152519" cy="31819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2CA67866-D6E3-4023-91FC-0B0C5D30CD54}"/>
                </a:ext>
              </a:extLst>
            </p:cNvPr>
            <p:cNvCxnSpPr>
              <a:cxnSpLocks/>
            </p:cNvCxnSpPr>
            <p:nvPr/>
          </p:nvCxnSpPr>
          <p:spPr>
            <a:xfrm flipH="1">
              <a:off x="5965363" y="3875340"/>
              <a:ext cx="868943" cy="13774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BC9CD72-6AA8-4F0E-AAC1-6B62F4C7A3E8}"/>
                </a:ext>
              </a:extLst>
            </p:cNvPr>
            <p:cNvCxnSpPr>
              <a:cxnSpLocks/>
            </p:cNvCxnSpPr>
            <p:nvPr/>
          </p:nvCxnSpPr>
          <p:spPr>
            <a:xfrm flipH="1">
              <a:off x="5618913" y="3295120"/>
              <a:ext cx="602315" cy="74953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074F09DE-392C-4D70-AE2D-62708D104701}"/>
                </a:ext>
              </a:extLst>
            </p:cNvPr>
            <p:cNvCxnSpPr>
              <a:cxnSpLocks/>
            </p:cNvCxnSpPr>
            <p:nvPr/>
          </p:nvCxnSpPr>
          <p:spPr>
            <a:xfrm flipH="1" flipV="1">
              <a:off x="5768870" y="4445614"/>
              <a:ext cx="487407" cy="5536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198E499-C5ED-4F7E-B9B6-B9F18DC42659}"/>
                </a:ext>
              </a:extLst>
            </p:cNvPr>
            <p:cNvCxnSpPr>
              <a:cxnSpLocks/>
            </p:cNvCxnSpPr>
            <p:nvPr/>
          </p:nvCxnSpPr>
          <p:spPr>
            <a:xfrm flipH="1">
              <a:off x="6354415" y="3807656"/>
              <a:ext cx="661252" cy="65707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328D953-6E9B-43A3-AEDE-28282E1B333E}"/>
                </a:ext>
              </a:extLst>
            </p:cNvPr>
            <p:cNvCxnSpPr>
              <a:cxnSpLocks/>
            </p:cNvCxnSpPr>
            <p:nvPr/>
          </p:nvCxnSpPr>
          <p:spPr>
            <a:xfrm flipH="1" flipV="1">
              <a:off x="5869586" y="4770930"/>
              <a:ext cx="260577" cy="1945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D253146-8682-4795-9DBE-CD5898BA715B}"/>
                </a:ext>
              </a:extLst>
            </p:cNvPr>
            <p:cNvCxnSpPr>
              <a:cxnSpLocks/>
            </p:cNvCxnSpPr>
            <p:nvPr/>
          </p:nvCxnSpPr>
          <p:spPr>
            <a:xfrm flipH="1">
              <a:off x="6223981" y="4027322"/>
              <a:ext cx="1106683" cy="72713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7F261D6-5B96-456F-9E7C-1E51A8454752}"/>
                </a:ext>
              </a:extLst>
            </p:cNvPr>
            <p:cNvCxnSpPr>
              <a:cxnSpLocks/>
            </p:cNvCxnSpPr>
            <p:nvPr/>
          </p:nvCxnSpPr>
          <p:spPr>
            <a:xfrm flipH="1">
              <a:off x="5636952" y="3937052"/>
              <a:ext cx="442039" cy="13021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E79176E-3C0A-4CAA-A2CA-3E6E48D2F1B2}"/>
                </a:ext>
              </a:extLst>
            </p:cNvPr>
            <p:cNvCxnSpPr>
              <a:cxnSpLocks/>
            </p:cNvCxnSpPr>
            <p:nvPr/>
          </p:nvCxnSpPr>
          <p:spPr>
            <a:xfrm flipH="1">
              <a:off x="6154781" y="3166726"/>
              <a:ext cx="284032" cy="70266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ECC2610-3859-4F45-92BF-AD9DDADCD945}"/>
                </a:ext>
              </a:extLst>
            </p:cNvPr>
            <p:cNvCxnSpPr>
              <a:cxnSpLocks/>
            </p:cNvCxnSpPr>
            <p:nvPr/>
          </p:nvCxnSpPr>
          <p:spPr>
            <a:xfrm flipH="1">
              <a:off x="5594049" y="2755877"/>
              <a:ext cx="366663" cy="108025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19FA0E8-F49D-4AC9-B30F-12D265A91D79}"/>
                </a:ext>
              </a:extLst>
            </p:cNvPr>
            <p:cNvCxnSpPr>
              <a:cxnSpLocks/>
            </p:cNvCxnSpPr>
            <p:nvPr/>
          </p:nvCxnSpPr>
          <p:spPr>
            <a:xfrm flipH="1">
              <a:off x="5326225" y="3915041"/>
              <a:ext cx="246945" cy="7312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FEE9251-E7B8-4251-A6F6-956071B147BE}"/>
                </a:ext>
              </a:extLst>
            </p:cNvPr>
            <p:cNvCxnSpPr>
              <a:cxnSpLocks/>
            </p:cNvCxnSpPr>
            <p:nvPr/>
          </p:nvCxnSpPr>
          <p:spPr>
            <a:xfrm flipH="1" flipV="1">
              <a:off x="5369889" y="4592492"/>
              <a:ext cx="1454892" cy="7395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1C5CF88-8C62-4CAC-A519-BA2CD8350ECB}"/>
                </a:ext>
              </a:extLst>
            </p:cNvPr>
            <p:cNvCxnSpPr>
              <a:cxnSpLocks/>
            </p:cNvCxnSpPr>
            <p:nvPr/>
          </p:nvCxnSpPr>
          <p:spPr>
            <a:xfrm flipH="1">
              <a:off x="5346188" y="3541782"/>
              <a:ext cx="960038" cy="98334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FEA09926-E38A-4037-900C-C582632094B6}"/>
                </a:ext>
              </a:extLst>
            </p:cNvPr>
            <p:cNvCxnSpPr>
              <a:cxnSpLocks/>
            </p:cNvCxnSpPr>
            <p:nvPr/>
          </p:nvCxnSpPr>
          <p:spPr>
            <a:xfrm flipH="1">
              <a:off x="5309422" y="3463276"/>
              <a:ext cx="255867" cy="105625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C9E0B9E-E90E-4814-84FE-41DADA6071B9}"/>
                </a:ext>
              </a:extLst>
            </p:cNvPr>
            <p:cNvCxnSpPr>
              <a:cxnSpLocks/>
            </p:cNvCxnSpPr>
            <p:nvPr/>
          </p:nvCxnSpPr>
          <p:spPr>
            <a:xfrm flipH="1">
              <a:off x="5388916" y="4042417"/>
              <a:ext cx="884650" cy="51948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758B81B-8D8E-4A34-86D5-0161440922DE}"/>
                </a:ext>
              </a:extLst>
            </p:cNvPr>
            <p:cNvCxnSpPr>
              <a:cxnSpLocks/>
            </p:cNvCxnSpPr>
            <p:nvPr/>
          </p:nvCxnSpPr>
          <p:spPr>
            <a:xfrm flipH="1">
              <a:off x="5333966" y="4461913"/>
              <a:ext cx="334899" cy="10548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AA6077F5-4712-468F-A9A7-DAA9AB165194}"/>
                </a:ext>
              </a:extLst>
            </p:cNvPr>
            <p:cNvCxnSpPr>
              <a:cxnSpLocks/>
            </p:cNvCxnSpPr>
            <p:nvPr/>
          </p:nvCxnSpPr>
          <p:spPr>
            <a:xfrm flipH="1">
              <a:off x="5274312" y="4072868"/>
              <a:ext cx="2124" cy="44863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D745104-688C-4943-A32C-48403DCB718B}"/>
                </a:ext>
              </a:extLst>
            </p:cNvPr>
            <p:cNvCxnSpPr>
              <a:cxnSpLocks/>
            </p:cNvCxnSpPr>
            <p:nvPr/>
          </p:nvCxnSpPr>
          <p:spPr>
            <a:xfrm flipH="1" flipV="1">
              <a:off x="5328067" y="4604768"/>
              <a:ext cx="436287" cy="14607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8F4976C-0011-4AFF-B410-9FFC41499421}"/>
                </a:ext>
              </a:extLst>
            </p:cNvPr>
            <p:cNvCxnSpPr>
              <a:cxnSpLocks/>
            </p:cNvCxnSpPr>
            <p:nvPr/>
          </p:nvCxnSpPr>
          <p:spPr>
            <a:xfrm flipH="1">
              <a:off x="5318469" y="4141790"/>
              <a:ext cx="247952" cy="39826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10F2CCCA-FA7A-41AF-8DE4-F60C7D5EE9CA}"/>
                </a:ext>
              </a:extLst>
            </p:cNvPr>
            <p:cNvCxnSpPr>
              <a:cxnSpLocks/>
            </p:cNvCxnSpPr>
            <p:nvPr/>
          </p:nvCxnSpPr>
          <p:spPr>
            <a:xfrm flipH="1">
              <a:off x="4057507" y="4624853"/>
              <a:ext cx="1178431" cy="77097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80" name="TextBox 279">
            <a:extLst>
              <a:ext uri="{FF2B5EF4-FFF2-40B4-BE49-F238E27FC236}">
                <a16:creationId xmlns:a16="http://schemas.microsoft.com/office/drawing/2014/main" id="{1C199932-A0AE-45B3-A69B-CAEC6FD63126}"/>
              </a:ext>
            </a:extLst>
          </p:cNvPr>
          <p:cNvSpPr txBox="1"/>
          <p:nvPr/>
        </p:nvSpPr>
        <p:spPr>
          <a:xfrm>
            <a:off x="4422909" y="1384050"/>
            <a:ext cx="3409947" cy="523220"/>
          </a:xfrm>
          <a:prstGeom prst="rect">
            <a:avLst/>
          </a:prstGeom>
          <a:noFill/>
        </p:spPr>
        <p:txBody>
          <a:bodyPr wrap="square" rtlCol="0">
            <a:spAutoFit/>
          </a:bodyPr>
          <a:lstStyle/>
          <a:p>
            <a:pPr algn="ctr"/>
            <a:r>
              <a:rPr lang="en-US" sz="2800" dirty="0">
                <a:solidFill>
                  <a:srgbClr val="FFFF00"/>
                </a:solidFill>
                <a:latin typeface="+mn-lt"/>
              </a:rPr>
              <a:t>Modest</a:t>
            </a:r>
            <a:r>
              <a:rPr lang="ru-RU" sz="2800" dirty="0">
                <a:solidFill>
                  <a:srgbClr val="FFFF00"/>
                </a:solidFill>
                <a:latin typeface="+mn-lt"/>
              </a:rPr>
              <a:t> </a:t>
            </a:r>
            <a:r>
              <a:rPr lang="en-US" sz="2800" dirty="0">
                <a:solidFill>
                  <a:srgbClr val="FFFF00"/>
                </a:solidFill>
                <a:latin typeface="+mn-lt"/>
              </a:rPr>
              <a:t>scattering</a:t>
            </a:r>
          </a:p>
        </p:txBody>
      </p:sp>
      <p:grpSp>
        <p:nvGrpSpPr>
          <p:cNvPr id="226" name="Modest scattering particles">
            <a:extLst>
              <a:ext uri="{FF2B5EF4-FFF2-40B4-BE49-F238E27FC236}">
                <a16:creationId xmlns:a16="http://schemas.microsoft.com/office/drawing/2014/main" id="{2B8C7C52-EB90-40D9-BA44-A1974C1B69EC}"/>
              </a:ext>
            </a:extLst>
          </p:cNvPr>
          <p:cNvGrpSpPr/>
          <p:nvPr/>
        </p:nvGrpSpPr>
        <p:grpSpPr>
          <a:xfrm>
            <a:off x="5003465" y="3383893"/>
            <a:ext cx="1667000" cy="1944755"/>
            <a:chOff x="1981160" y="2501314"/>
            <a:chExt cx="2617487" cy="3053612"/>
          </a:xfrm>
        </p:grpSpPr>
        <p:sp>
          <p:nvSpPr>
            <p:cNvPr id="227" name="Oval 226">
              <a:extLst>
                <a:ext uri="{FF2B5EF4-FFF2-40B4-BE49-F238E27FC236}">
                  <a16:creationId xmlns:a16="http://schemas.microsoft.com/office/drawing/2014/main" id="{89127CF6-34A5-4D40-8D17-5822FB0EA70E}"/>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8" name="Oval 227">
              <a:extLst>
                <a:ext uri="{FF2B5EF4-FFF2-40B4-BE49-F238E27FC236}">
                  <a16:creationId xmlns:a16="http://schemas.microsoft.com/office/drawing/2014/main" id="{4D5378AB-847F-4502-9DC5-1A63F4DBE7C5}"/>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9" name="Oval 228">
              <a:extLst>
                <a:ext uri="{FF2B5EF4-FFF2-40B4-BE49-F238E27FC236}">
                  <a16:creationId xmlns:a16="http://schemas.microsoft.com/office/drawing/2014/main" id="{FB74C7F5-1E6D-4312-9D9B-D4C495FB792C}"/>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0" name="Oval 229">
              <a:extLst>
                <a:ext uri="{FF2B5EF4-FFF2-40B4-BE49-F238E27FC236}">
                  <a16:creationId xmlns:a16="http://schemas.microsoft.com/office/drawing/2014/main" id="{C096CBDF-F61F-45E6-B981-E72BF278E97B}"/>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1" name="Oval 230">
              <a:extLst>
                <a:ext uri="{FF2B5EF4-FFF2-40B4-BE49-F238E27FC236}">
                  <a16:creationId xmlns:a16="http://schemas.microsoft.com/office/drawing/2014/main" id="{F39B9F3D-ED9E-4A1F-B941-861A1F6C9E26}"/>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2" name="Oval 231">
              <a:extLst>
                <a:ext uri="{FF2B5EF4-FFF2-40B4-BE49-F238E27FC236}">
                  <a16:creationId xmlns:a16="http://schemas.microsoft.com/office/drawing/2014/main" id="{C613C611-7C48-4F1E-8D26-4B670B1E2EC1}"/>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3" name="Oval 232">
              <a:extLst>
                <a:ext uri="{FF2B5EF4-FFF2-40B4-BE49-F238E27FC236}">
                  <a16:creationId xmlns:a16="http://schemas.microsoft.com/office/drawing/2014/main" id="{C5479014-D19F-4C92-BB82-1A35E9AA27A2}"/>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4" name="Oval 233">
              <a:extLst>
                <a:ext uri="{FF2B5EF4-FFF2-40B4-BE49-F238E27FC236}">
                  <a16:creationId xmlns:a16="http://schemas.microsoft.com/office/drawing/2014/main" id="{548B265F-2CEC-4ACB-943A-77B91A647D21}"/>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5" name="Oval 234">
              <a:extLst>
                <a:ext uri="{FF2B5EF4-FFF2-40B4-BE49-F238E27FC236}">
                  <a16:creationId xmlns:a16="http://schemas.microsoft.com/office/drawing/2014/main" id="{52639E10-AC38-4BD8-9BBA-4ECB002821D8}"/>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6" name="Oval 235">
              <a:extLst>
                <a:ext uri="{FF2B5EF4-FFF2-40B4-BE49-F238E27FC236}">
                  <a16:creationId xmlns:a16="http://schemas.microsoft.com/office/drawing/2014/main" id="{3D82673B-6011-43D2-86BF-EEBFA446023B}"/>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7" name="Oval 236">
              <a:extLst>
                <a:ext uri="{FF2B5EF4-FFF2-40B4-BE49-F238E27FC236}">
                  <a16:creationId xmlns:a16="http://schemas.microsoft.com/office/drawing/2014/main" id="{5013D6F6-92A1-4272-95DB-8288EEA450D2}"/>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8" name="Oval 237">
              <a:extLst>
                <a:ext uri="{FF2B5EF4-FFF2-40B4-BE49-F238E27FC236}">
                  <a16:creationId xmlns:a16="http://schemas.microsoft.com/office/drawing/2014/main" id="{2D157A25-1853-49A1-BBA9-1BE121A5D7A6}"/>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9" name="Oval 238">
              <a:extLst>
                <a:ext uri="{FF2B5EF4-FFF2-40B4-BE49-F238E27FC236}">
                  <a16:creationId xmlns:a16="http://schemas.microsoft.com/office/drawing/2014/main" id="{2A8FFD9B-3E5E-478E-921E-1DEECE235FB9}"/>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0" name="Oval 239">
              <a:extLst>
                <a:ext uri="{FF2B5EF4-FFF2-40B4-BE49-F238E27FC236}">
                  <a16:creationId xmlns:a16="http://schemas.microsoft.com/office/drawing/2014/main" id="{98951043-4CD0-438B-B89A-3214AAD4DB41}"/>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1" name="Oval 240">
              <a:extLst>
                <a:ext uri="{FF2B5EF4-FFF2-40B4-BE49-F238E27FC236}">
                  <a16:creationId xmlns:a16="http://schemas.microsoft.com/office/drawing/2014/main" id="{19F7E981-EE9D-4885-8E36-99553E127B3C}"/>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2" name="Oval 241">
              <a:extLst>
                <a:ext uri="{FF2B5EF4-FFF2-40B4-BE49-F238E27FC236}">
                  <a16:creationId xmlns:a16="http://schemas.microsoft.com/office/drawing/2014/main" id="{6824E015-8E4F-4FD5-AA31-75292BDE9DE6}"/>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3" name="Oval 242">
              <a:extLst>
                <a:ext uri="{FF2B5EF4-FFF2-40B4-BE49-F238E27FC236}">
                  <a16:creationId xmlns:a16="http://schemas.microsoft.com/office/drawing/2014/main" id="{D76379C2-8F78-4BAA-8256-CC49C98328FB}"/>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4" name="Oval 243">
              <a:extLst>
                <a:ext uri="{FF2B5EF4-FFF2-40B4-BE49-F238E27FC236}">
                  <a16:creationId xmlns:a16="http://schemas.microsoft.com/office/drawing/2014/main" id="{7438304C-F693-4E09-A615-1071AA2D35D4}"/>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5" name="Oval 244">
              <a:extLst>
                <a:ext uri="{FF2B5EF4-FFF2-40B4-BE49-F238E27FC236}">
                  <a16:creationId xmlns:a16="http://schemas.microsoft.com/office/drawing/2014/main" id="{413E9B61-FD87-4B9D-97AB-14F498FED559}"/>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6" name="Oval 245">
              <a:extLst>
                <a:ext uri="{FF2B5EF4-FFF2-40B4-BE49-F238E27FC236}">
                  <a16:creationId xmlns:a16="http://schemas.microsoft.com/office/drawing/2014/main" id="{D44D896E-32E0-498B-A77F-074B4444D3AA}"/>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7" name="Oval 246">
              <a:extLst>
                <a:ext uri="{FF2B5EF4-FFF2-40B4-BE49-F238E27FC236}">
                  <a16:creationId xmlns:a16="http://schemas.microsoft.com/office/drawing/2014/main" id="{EAD2680A-5C4C-4EDB-B9A8-9B232965E535}"/>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8" name="Oval 247">
              <a:extLst>
                <a:ext uri="{FF2B5EF4-FFF2-40B4-BE49-F238E27FC236}">
                  <a16:creationId xmlns:a16="http://schemas.microsoft.com/office/drawing/2014/main" id="{41DFF02D-D39F-4750-B0A0-80A2D52A8891}"/>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9" name="Oval 248">
              <a:extLst>
                <a:ext uri="{FF2B5EF4-FFF2-40B4-BE49-F238E27FC236}">
                  <a16:creationId xmlns:a16="http://schemas.microsoft.com/office/drawing/2014/main" id="{522AD4C7-07C6-4D2B-8F58-C358A615DF3A}"/>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0" name="Oval 249">
              <a:extLst>
                <a:ext uri="{FF2B5EF4-FFF2-40B4-BE49-F238E27FC236}">
                  <a16:creationId xmlns:a16="http://schemas.microsoft.com/office/drawing/2014/main" id="{59CE42DD-7B3E-44A3-A3B9-6D51A2282366}"/>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1" name="Oval 250">
              <a:extLst>
                <a:ext uri="{FF2B5EF4-FFF2-40B4-BE49-F238E27FC236}">
                  <a16:creationId xmlns:a16="http://schemas.microsoft.com/office/drawing/2014/main" id="{C7E0AC92-F027-495B-AC15-EF6C5F87FACF}"/>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2" name="Oval 251">
              <a:extLst>
                <a:ext uri="{FF2B5EF4-FFF2-40B4-BE49-F238E27FC236}">
                  <a16:creationId xmlns:a16="http://schemas.microsoft.com/office/drawing/2014/main" id="{6F1AB0CE-961B-4059-B3D8-459DC19911E5}"/>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3" name="Oval 252">
              <a:extLst>
                <a:ext uri="{FF2B5EF4-FFF2-40B4-BE49-F238E27FC236}">
                  <a16:creationId xmlns:a16="http://schemas.microsoft.com/office/drawing/2014/main" id="{11452D17-7F20-41E0-AD84-674DDA2EB368}"/>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4" name="Oval 253">
              <a:extLst>
                <a:ext uri="{FF2B5EF4-FFF2-40B4-BE49-F238E27FC236}">
                  <a16:creationId xmlns:a16="http://schemas.microsoft.com/office/drawing/2014/main" id="{42A34424-0CF8-4E37-AD05-B82A2046F6FA}"/>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5" name="Oval 254">
              <a:extLst>
                <a:ext uri="{FF2B5EF4-FFF2-40B4-BE49-F238E27FC236}">
                  <a16:creationId xmlns:a16="http://schemas.microsoft.com/office/drawing/2014/main" id="{56499CEE-E77E-4592-AF95-4B222F19A4DA}"/>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6" name="Oval 255">
              <a:extLst>
                <a:ext uri="{FF2B5EF4-FFF2-40B4-BE49-F238E27FC236}">
                  <a16:creationId xmlns:a16="http://schemas.microsoft.com/office/drawing/2014/main" id="{E94EE69B-70BF-425B-831E-579E2C649244}"/>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7" name="Oval 256">
              <a:extLst>
                <a:ext uri="{FF2B5EF4-FFF2-40B4-BE49-F238E27FC236}">
                  <a16:creationId xmlns:a16="http://schemas.microsoft.com/office/drawing/2014/main" id="{31922BC2-7490-4E1A-8CC9-AB8BCCDCB0D2}"/>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8" name="Oval 257">
              <a:extLst>
                <a:ext uri="{FF2B5EF4-FFF2-40B4-BE49-F238E27FC236}">
                  <a16:creationId xmlns:a16="http://schemas.microsoft.com/office/drawing/2014/main" id="{1EFB1195-38F5-4E01-A9F7-F65F4E41AA83}"/>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9" name="Oval 258">
              <a:extLst>
                <a:ext uri="{FF2B5EF4-FFF2-40B4-BE49-F238E27FC236}">
                  <a16:creationId xmlns:a16="http://schemas.microsoft.com/office/drawing/2014/main" id="{2CDF199F-1EF8-4A44-A46F-E581AC40777E}"/>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0" name="Oval 259">
              <a:extLst>
                <a:ext uri="{FF2B5EF4-FFF2-40B4-BE49-F238E27FC236}">
                  <a16:creationId xmlns:a16="http://schemas.microsoft.com/office/drawing/2014/main" id="{573D0468-9D68-41FB-BCB7-570D0AD3B42F}"/>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1" name="Oval 260">
              <a:extLst>
                <a:ext uri="{FF2B5EF4-FFF2-40B4-BE49-F238E27FC236}">
                  <a16:creationId xmlns:a16="http://schemas.microsoft.com/office/drawing/2014/main" id="{A26539C9-FEF9-4763-AE75-4C1ED1B79FF8}"/>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2" name="Oval 261">
              <a:extLst>
                <a:ext uri="{FF2B5EF4-FFF2-40B4-BE49-F238E27FC236}">
                  <a16:creationId xmlns:a16="http://schemas.microsoft.com/office/drawing/2014/main" id="{4D00A60A-911E-4C3B-BF7F-59B367AE8F17}"/>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3" name="Oval 262">
              <a:extLst>
                <a:ext uri="{FF2B5EF4-FFF2-40B4-BE49-F238E27FC236}">
                  <a16:creationId xmlns:a16="http://schemas.microsoft.com/office/drawing/2014/main" id="{C237B2D2-7393-4A52-9363-4ED0E5AFB932}"/>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4" name="Oval 263">
              <a:extLst>
                <a:ext uri="{FF2B5EF4-FFF2-40B4-BE49-F238E27FC236}">
                  <a16:creationId xmlns:a16="http://schemas.microsoft.com/office/drawing/2014/main" id="{207764F0-2601-4D80-899B-B32E2E9D0E09}"/>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5" name="Oval 264">
              <a:extLst>
                <a:ext uri="{FF2B5EF4-FFF2-40B4-BE49-F238E27FC236}">
                  <a16:creationId xmlns:a16="http://schemas.microsoft.com/office/drawing/2014/main" id="{28CD9550-07A0-44C2-9F0A-FEE84DEA99A6}"/>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6" name="Oval 265">
              <a:extLst>
                <a:ext uri="{FF2B5EF4-FFF2-40B4-BE49-F238E27FC236}">
                  <a16:creationId xmlns:a16="http://schemas.microsoft.com/office/drawing/2014/main" id="{72AB0F21-EB8E-4B02-A01D-C174166A4446}"/>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7" name="Oval 266">
              <a:extLst>
                <a:ext uri="{FF2B5EF4-FFF2-40B4-BE49-F238E27FC236}">
                  <a16:creationId xmlns:a16="http://schemas.microsoft.com/office/drawing/2014/main" id="{FA100656-FFDA-486E-8C23-A96458AD7328}"/>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8" name="Oval 267">
              <a:extLst>
                <a:ext uri="{FF2B5EF4-FFF2-40B4-BE49-F238E27FC236}">
                  <a16:creationId xmlns:a16="http://schemas.microsoft.com/office/drawing/2014/main" id="{F3F8F64C-A1A2-4E9F-87F5-A78EBAE1126B}"/>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71" name="Modest scattering volume">
            <a:extLst>
              <a:ext uri="{FF2B5EF4-FFF2-40B4-BE49-F238E27FC236}">
                <a16:creationId xmlns:a16="http://schemas.microsoft.com/office/drawing/2014/main" id="{141185F0-9CFC-42CE-A417-5F494BB431D0}"/>
              </a:ext>
            </a:extLst>
          </p:cNvPr>
          <p:cNvSpPr/>
          <p:nvPr/>
        </p:nvSpPr>
        <p:spPr>
          <a:xfrm>
            <a:off x="4505319" y="3868542"/>
            <a:ext cx="1711082" cy="1566758"/>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pic>
        <p:nvPicPr>
          <p:cNvPr id="197" name="Picture 196">
            <a:extLst>
              <a:ext uri="{FF2B5EF4-FFF2-40B4-BE49-F238E27FC236}">
                <a16:creationId xmlns:a16="http://schemas.microsoft.com/office/drawing/2014/main" id="{9A2EC73D-7BC0-4501-AF24-2C1DABB764AB}"/>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609722" y="2470558"/>
            <a:ext cx="1505813" cy="1579717"/>
          </a:xfrm>
          <a:prstGeom prst="rect">
            <a:avLst/>
          </a:prstGeom>
          <a:ln>
            <a:solidFill>
              <a:schemeClr val="bg1"/>
            </a:solidFill>
          </a:ln>
          <a:scene3d>
            <a:camera prst="isometricLeftDown"/>
            <a:lightRig rig="threePt" dir="t"/>
          </a:scene3d>
          <a:sp3d extrusionH="63500"/>
        </p:spPr>
      </p:pic>
      <p:grpSp>
        <p:nvGrpSpPr>
          <p:cNvPr id="45" name="Group 44">
            <a:extLst>
              <a:ext uri="{FF2B5EF4-FFF2-40B4-BE49-F238E27FC236}">
                <a16:creationId xmlns:a16="http://schemas.microsoft.com/office/drawing/2014/main" id="{9A5D8506-76DF-4469-9421-7834E2906D67}"/>
              </a:ext>
            </a:extLst>
          </p:cNvPr>
          <p:cNvGrpSpPr/>
          <p:nvPr/>
        </p:nvGrpSpPr>
        <p:grpSpPr>
          <a:xfrm>
            <a:off x="635273" y="3125665"/>
            <a:ext cx="2701395" cy="2106407"/>
            <a:chOff x="635273" y="3125665"/>
            <a:chExt cx="2701395" cy="2106407"/>
          </a:xfrm>
        </p:grpSpPr>
        <p:cxnSp>
          <p:nvCxnSpPr>
            <p:cNvPr id="198" name="Straight Connector 197">
              <a:extLst>
                <a:ext uri="{FF2B5EF4-FFF2-40B4-BE49-F238E27FC236}">
                  <a16:creationId xmlns:a16="http://schemas.microsoft.com/office/drawing/2014/main" id="{1D67E664-6350-45E6-853A-3673D21D06E5}"/>
                </a:ext>
              </a:extLst>
            </p:cNvPr>
            <p:cNvCxnSpPr>
              <a:cxnSpLocks/>
            </p:cNvCxnSpPr>
            <p:nvPr/>
          </p:nvCxnSpPr>
          <p:spPr>
            <a:xfrm flipH="1">
              <a:off x="2049629" y="3352526"/>
              <a:ext cx="742459" cy="92342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7B3BEC2C-01AD-4E3A-A17B-E1CD81549837}"/>
                </a:ext>
              </a:extLst>
            </p:cNvPr>
            <p:cNvCxnSpPr>
              <a:cxnSpLocks/>
            </p:cNvCxnSpPr>
            <p:nvPr/>
          </p:nvCxnSpPr>
          <p:spPr>
            <a:xfrm flipH="1">
              <a:off x="2047510" y="3762609"/>
              <a:ext cx="1289158" cy="546872"/>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B5653339-62B4-416B-8D7A-5B7FD5C22035}"/>
                </a:ext>
              </a:extLst>
            </p:cNvPr>
            <p:cNvCxnSpPr>
              <a:cxnSpLocks/>
            </p:cNvCxnSpPr>
            <p:nvPr/>
          </p:nvCxnSpPr>
          <p:spPr>
            <a:xfrm flipH="1">
              <a:off x="2063625" y="3185717"/>
              <a:ext cx="1217178" cy="108685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2F68D7F-F55D-4F4C-A12C-14B31802541E}"/>
                </a:ext>
              </a:extLst>
            </p:cNvPr>
            <p:cNvCxnSpPr>
              <a:cxnSpLocks/>
            </p:cNvCxnSpPr>
            <p:nvPr/>
          </p:nvCxnSpPr>
          <p:spPr>
            <a:xfrm flipH="1">
              <a:off x="2044069" y="3125665"/>
              <a:ext cx="128639" cy="113389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AA0A8329-A7D9-48BE-A678-10D9F3E33ECA}"/>
                </a:ext>
              </a:extLst>
            </p:cNvPr>
            <p:cNvCxnSpPr>
              <a:cxnSpLocks/>
            </p:cNvCxnSpPr>
            <p:nvPr/>
          </p:nvCxnSpPr>
          <p:spPr>
            <a:xfrm flipH="1" flipV="1">
              <a:off x="2072377" y="4299786"/>
              <a:ext cx="1208425" cy="11116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3F1994F4-2512-49EA-8565-ABF83CC4F71E}"/>
                </a:ext>
              </a:extLst>
            </p:cNvPr>
            <p:cNvCxnSpPr>
              <a:cxnSpLocks/>
            </p:cNvCxnSpPr>
            <p:nvPr/>
          </p:nvCxnSpPr>
          <p:spPr>
            <a:xfrm flipH="1">
              <a:off x="635273" y="4404169"/>
              <a:ext cx="1265443" cy="82790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72" name="TextBox 271">
            <a:extLst>
              <a:ext uri="{FF2B5EF4-FFF2-40B4-BE49-F238E27FC236}">
                <a16:creationId xmlns:a16="http://schemas.microsoft.com/office/drawing/2014/main" id="{B09CFEBE-3EDE-4047-8830-17F8BDE386FD}"/>
              </a:ext>
            </a:extLst>
          </p:cNvPr>
          <p:cNvSpPr txBox="1"/>
          <p:nvPr/>
        </p:nvSpPr>
        <p:spPr>
          <a:xfrm>
            <a:off x="1025508" y="1391868"/>
            <a:ext cx="2790700" cy="523220"/>
          </a:xfrm>
          <a:prstGeom prst="rect">
            <a:avLst/>
          </a:prstGeom>
          <a:noFill/>
        </p:spPr>
        <p:txBody>
          <a:bodyPr wrap="square" rtlCol="0">
            <a:spAutoFit/>
          </a:bodyPr>
          <a:lstStyle/>
          <a:p>
            <a:pPr algn="ctr"/>
            <a:r>
              <a:rPr lang="en-US" sz="2800" dirty="0">
                <a:solidFill>
                  <a:srgbClr val="FFFF00"/>
                </a:solidFill>
                <a:latin typeface="+mn-lt"/>
              </a:rPr>
              <a:t>Single scattering </a:t>
            </a:r>
            <a:endParaRPr lang="en-IL" sz="2800" dirty="0">
              <a:solidFill>
                <a:srgbClr val="FFFF00"/>
              </a:solidFill>
              <a:latin typeface="+mn-lt"/>
            </a:endParaRPr>
          </a:p>
        </p:txBody>
      </p:sp>
      <p:grpSp>
        <p:nvGrpSpPr>
          <p:cNvPr id="199" name="Single scattering particles">
            <a:extLst>
              <a:ext uri="{FF2B5EF4-FFF2-40B4-BE49-F238E27FC236}">
                <a16:creationId xmlns:a16="http://schemas.microsoft.com/office/drawing/2014/main" id="{A1CDEC71-3040-4FCB-9B79-6BC1AA7A9A4C}"/>
              </a:ext>
            </a:extLst>
          </p:cNvPr>
          <p:cNvGrpSpPr/>
          <p:nvPr/>
        </p:nvGrpSpPr>
        <p:grpSpPr>
          <a:xfrm>
            <a:off x="1188434" y="3300840"/>
            <a:ext cx="1743060" cy="1907351"/>
            <a:chOff x="2087252" y="2962192"/>
            <a:chExt cx="2548723" cy="2788952"/>
          </a:xfrm>
        </p:grpSpPr>
        <p:sp>
          <p:nvSpPr>
            <p:cNvPr id="201" name="Oval 200">
              <a:extLst>
                <a:ext uri="{FF2B5EF4-FFF2-40B4-BE49-F238E27FC236}">
                  <a16:creationId xmlns:a16="http://schemas.microsoft.com/office/drawing/2014/main" id="{8A09C498-1E7B-4E7A-BE6E-1D6103074C36}"/>
                </a:ext>
              </a:extLst>
            </p:cNvPr>
            <p:cNvSpPr/>
            <p:nvPr/>
          </p:nvSpPr>
          <p:spPr>
            <a:xfrm rot="5400000">
              <a:off x="3009471" y="351460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2" name="Oval 201">
              <a:extLst>
                <a:ext uri="{FF2B5EF4-FFF2-40B4-BE49-F238E27FC236}">
                  <a16:creationId xmlns:a16="http://schemas.microsoft.com/office/drawing/2014/main" id="{F2080FC7-15D7-401E-801D-537782E5E082}"/>
                </a:ext>
              </a:extLst>
            </p:cNvPr>
            <p:cNvSpPr/>
            <p:nvPr/>
          </p:nvSpPr>
          <p:spPr>
            <a:xfrm rot="5400000">
              <a:off x="3485246" y="559716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3" name="Oval 202">
              <a:extLst>
                <a:ext uri="{FF2B5EF4-FFF2-40B4-BE49-F238E27FC236}">
                  <a16:creationId xmlns:a16="http://schemas.microsoft.com/office/drawing/2014/main" id="{917B6444-7436-43A7-8D71-8995B539E1A6}"/>
                </a:ext>
              </a:extLst>
            </p:cNvPr>
            <p:cNvSpPr/>
            <p:nvPr/>
          </p:nvSpPr>
          <p:spPr>
            <a:xfrm rot="5400000">
              <a:off x="4481998" y="558900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4" name="Oval 203">
              <a:extLst>
                <a:ext uri="{FF2B5EF4-FFF2-40B4-BE49-F238E27FC236}">
                  <a16:creationId xmlns:a16="http://schemas.microsoft.com/office/drawing/2014/main" id="{254ECF34-CE38-4DE0-809B-8ACE00DC4315}"/>
                </a:ext>
              </a:extLst>
            </p:cNvPr>
            <p:cNvSpPr/>
            <p:nvPr/>
          </p:nvSpPr>
          <p:spPr>
            <a:xfrm rot="5400000">
              <a:off x="2667864" y="29593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5" name="Oval 204">
              <a:extLst>
                <a:ext uri="{FF2B5EF4-FFF2-40B4-BE49-F238E27FC236}">
                  <a16:creationId xmlns:a16="http://schemas.microsoft.com/office/drawing/2014/main" id="{34A7639B-46A1-448D-82D4-14312A1036D6}"/>
                </a:ext>
              </a:extLst>
            </p:cNvPr>
            <p:cNvSpPr/>
            <p:nvPr/>
          </p:nvSpPr>
          <p:spPr>
            <a:xfrm rot="5400000">
              <a:off x="3161810" y="4408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6" name="Oval 205">
              <a:extLst>
                <a:ext uri="{FF2B5EF4-FFF2-40B4-BE49-F238E27FC236}">
                  <a16:creationId xmlns:a16="http://schemas.microsoft.com/office/drawing/2014/main" id="{EB735081-CB6A-479A-A7BE-38C84B1E26AB}"/>
                </a:ext>
              </a:extLst>
            </p:cNvPr>
            <p:cNvSpPr/>
            <p:nvPr/>
          </p:nvSpPr>
          <p:spPr>
            <a:xfrm rot="5400000">
              <a:off x="4363538" y="447414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7" name="Oval 206">
              <a:extLst>
                <a:ext uri="{FF2B5EF4-FFF2-40B4-BE49-F238E27FC236}">
                  <a16:creationId xmlns:a16="http://schemas.microsoft.com/office/drawing/2014/main" id="{EE7C6E53-66D6-4336-A310-E511E802D968}"/>
                </a:ext>
              </a:extLst>
            </p:cNvPr>
            <p:cNvSpPr/>
            <p:nvPr/>
          </p:nvSpPr>
          <p:spPr>
            <a:xfrm rot="5400000">
              <a:off x="2090079" y="449208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92" name="Single scattering volume">
            <a:extLst>
              <a:ext uri="{FF2B5EF4-FFF2-40B4-BE49-F238E27FC236}">
                <a16:creationId xmlns:a16="http://schemas.microsoft.com/office/drawing/2014/main" id="{1F9F3412-AFF6-4385-8934-7E01B811F3E1}"/>
              </a:ext>
            </a:extLst>
          </p:cNvPr>
          <p:cNvSpPr/>
          <p:nvPr/>
        </p:nvSpPr>
        <p:spPr>
          <a:xfrm>
            <a:off x="858635" y="3713386"/>
            <a:ext cx="1837424" cy="1682443"/>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grpSp>
        <p:nvGrpSpPr>
          <p:cNvPr id="46" name="Group 45">
            <a:extLst>
              <a:ext uri="{FF2B5EF4-FFF2-40B4-BE49-F238E27FC236}">
                <a16:creationId xmlns:a16="http://schemas.microsoft.com/office/drawing/2014/main" id="{170ED22E-89F4-4857-A953-29FD4F288B68}"/>
              </a:ext>
            </a:extLst>
          </p:cNvPr>
          <p:cNvGrpSpPr/>
          <p:nvPr/>
        </p:nvGrpSpPr>
        <p:grpSpPr>
          <a:xfrm>
            <a:off x="7872755" y="2645834"/>
            <a:ext cx="3386715" cy="2887072"/>
            <a:chOff x="7872755" y="2645834"/>
            <a:chExt cx="3386715" cy="2887072"/>
          </a:xfrm>
        </p:grpSpPr>
        <p:cxnSp>
          <p:nvCxnSpPr>
            <p:cNvPr id="457" name="Straight Connector 456">
              <a:extLst>
                <a:ext uri="{FF2B5EF4-FFF2-40B4-BE49-F238E27FC236}">
                  <a16:creationId xmlns:a16="http://schemas.microsoft.com/office/drawing/2014/main" id="{74EC3828-531B-4A45-A7B4-BAA602286617}"/>
                </a:ext>
              </a:extLst>
            </p:cNvPr>
            <p:cNvCxnSpPr>
              <a:cxnSpLocks/>
            </p:cNvCxnSpPr>
            <p:nvPr/>
          </p:nvCxnSpPr>
          <p:spPr>
            <a:xfrm flipH="1">
              <a:off x="9667116" y="4382798"/>
              <a:ext cx="182330" cy="31538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FDC6B5FE-E12B-42E0-A9EF-9A1F5E5CC067}"/>
                </a:ext>
              </a:extLst>
            </p:cNvPr>
            <p:cNvCxnSpPr>
              <a:cxnSpLocks/>
            </p:cNvCxnSpPr>
            <p:nvPr/>
          </p:nvCxnSpPr>
          <p:spPr>
            <a:xfrm flipH="1">
              <a:off x="9619936" y="4807932"/>
              <a:ext cx="590362" cy="28383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B141EE3-524C-40DC-8E40-BD81F45006A5}"/>
                </a:ext>
              </a:extLst>
            </p:cNvPr>
            <p:cNvCxnSpPr>
              <a:cxnSpLocks/>
            </p:cNvCxnSpPr>
            <p:nvPr/>
          </p:nvCxnSpPr>
          <p:spPr>
            <a:xfrm flipH="1" flipV="1">
              <a:off x="9185137" y="4592492"/>
              <a:ext cx="1454892" cy="7395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219EA548-DE5B-4B58-B16B-9BF2A1574509}"/>
                </a:ext>
              </a:extLst>
            </p:cNvPr>
            <p:cNvCxnSpPr>
              <a:cxnSpLocks/>
            </p:cNvCxnSpPr>
            <p:nvPr/>
          </p:nvCxnSpPr>
          <p:spPr>
            <a:xfrm flipH="1">
              <a:off x="9161436" y="3541782"/>
              <a:ext cx="960038" cy="98334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B0A30F24-BB90-4E73-8BB6-A8F4D29F028E}"/>
                </a:ext>
              </a:extLst>
            </p:cNvPr>
            <p:cNvCxnSpPr>
              <a:cxnSpLocks/>
            </p:cNvCxnSpPr>
            <p:nvPr/>
          </p:nvCxnSpPr>
          <p:spPr>
            <a:xfrm flipH="1">
              <a:off x="9124670" y="3463276"/>
              <a:ext cx="255867" cy="105625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FBE5862-7DE0-4AE7-8FB5-3ABCA71E0322}"/>
                </a:ext>
              </a:extLst>
            </p:cNvPr>
            <p:cNvCxnSpPr>
              <a:cxnSpLocks/>
            </p:cNvCxnSpPr>
            <p:nvPr/>
          </p:nvCxnSpPr>
          <p:spPr>
            <a:xfrm flipH="1">
              <a:off x="9204164" y="4042417"/>
              <a:ext cx="884650" cy="51948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0E4EC9BF-E6CF-4CD7-AE91-F15BA9355A31}"/>
                </a:ext>
              </a:extLst>
            </p:cNvPr>
            <p:cNvCxnSpPr>
              <a:cxnSpLocks/>
            </p:cNvCxnSpPr>
            <p:nvPr/>
          </p:nvCxnSpPr>
          <p:spPr>
            <a:xfrm flipH="1">
              <a:off x="9149214" y="4461913"/>
              <a:ext cx="334899" cy="10548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FAC1361-05E0-4A4F-9C73-D5048A7A420E}"/>
                </a:ext>
              </a:extLst>
            </p:cNvPr>
            <p:cNvCxnSpPr>
              <a:cxnSpLocks/>
            </p:cNvCxnSpPr>
            <p:nvPr/>
          </p:nvCxnSpPr>
          <p:spPr>
            <a:xfrm flipH="1">
              <a:off x="9556663" y="4074211"/>
              <a:ext cx="152519" cy="31819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AC28273-8508-4E4E-9B91-8BBFBDF06D5B}"/>
                </a:ext>
              </a:extLst>
            </p:cNvPr>
            <p:cNvCxnSpPr>
              <a:cxnSpLocks/>
            </p:cNvCxnSpPr>
            <p:nvPr/>
          </p:nvCxnSpPr>
          <p:spPr>
            <a:xfrm flipH="1">
              <a:off x="9780611" y="3875340"/>
              <a:ext cx="868943" cy="13774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742A987-826E-4562-BE19-46CDECE647AA}"/>
                </a:ext>
              </a:extLst>
            </p:cNvPr>
            <p:cNvCxnSpPr>
              <a:cxnSpLocks/>
            </p:cNvCxnSpPr>
            <p:nvPr/>
          </p:nvCxnSpPr>
          <p:spPr>
            <a:xfrm flipH="1">
              <a:off x="9089560" y="4072868"/>
              <a:ext cx="2124" cy="44863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2452F632-E1DC-4F28-8E15-11C49BB5FCE1}"/>
                </a:ext>
              </a:extLst>
            </p:cNvPr>
            <p:cNvCxnSpPr>
              <a:cxnSpLocks/>
            </p:cNvCxnSpPr>
            <p:nvPr/>
          </p:nvCxnSpPr>
          <p:spPr>
            <a:xfrm flipH="1">
              <a:off x="9434161" y="3295120"/>
              <a:ext cx="602315" cy="74953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CE2D8339-EA40-499D-9A4E-CD09FFA903D0}"/>
                </a:ext>
              </a:extLst>
            </p:cNvPr>
            <p:cNvCxnSpPr>
              <a:cxnSpLocks/>
            </p:cNvCxnSpPr>
            <p:nvPr/>
          </p:nvCxnSpPr>
          <p:spPr>
            <a:xfrm flipH="1" flipV="1">
              <a:off x="9584118" y="4445614"/>
              <a:ext cx="487407" cy="5536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584CF849-C436-4D27-A338-7FC0C8795C34}"/>
                </a:ext>
              </a:extLst>
            </p:cNvPr>
            <p:cNvCxnSpPr>
              <a:cxnSpLocks/>
            </p:cNvCxnSpPr>
            <p:nvPr/>
          </p:nvCxnSpPr>
          <p:spPr>
            <a:xfrm flipH="1">
              <a:off x="10169663" y="3807656"/>
              <a:ext cx="661252" cy="65707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88E3880D-1EA5-4A93-B482-0514582C1344}"/>
                </a:ext>
              </a:extLst>
            </p:cNvPr>
            <p:cNvCxnSpPr>
              <a:cxnSpLocks/>
            </p:cNvCxnSpPr>
            <p:nvPr/>
          </p:nvCxnSpPr>
          <p:spPr>
            <a:xfrm flipH="1" flipV="1">
              <a:off x="9143315" y="4604768"/>
              <a:ext cx="436287" cy="14607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3FB80D4B-A87B-42F8-977A-B471CBE13476}"/>
                </a:ext>
              </a:extLst>
            </p:cNvPr>
            <p:cNvCxnSpPr>
              <a:cxnSpLocks/>
            </p:cNvCxnSpPr>
            <p:nvPr/>
          </p:nvCxnSpPr>
          <p:spPr>
            <a:xfrm flipH="1" flipV="1">
              <a:off x="9684834" y="4770930"/>
              <a:ext cx="260577" cy="1945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8A73491D-EA1F-4365-8CC2-C97A55A51F9A}"/>
                </a:ext>
              </a:extLst>
            </p:cNvPr>
            <p:cNvCxnSpPr>
              <a:cxnSpLocks/>
            </p:cNvCxnSpPr>
            <p:nvPr/>
          </p:nvCxnSpPr>
          <p:spPr>
            <a:xfrm flipH="1">
              <a:off x="10039229" y="4027322"/>
              <a:ext cx="1106683" cy="72713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A4725ED4-4EAC-4CFF-A359-418E0A86CB6D}"/>
                </a:ext>
              </a:extLst>
            </p:cNvPr>
            <p:cNvCxnSpPr>
              <a:cxnSpLocks/>
            </p:cNvCxnSpPr>
            <p:nvPr/>
          </p:nvCxnSpPr>
          <p:spPr>
            <a:xfrm flipH="1">
              <a:off x="9133717" y="4141790"/>
              <a:ext cx="247952" cy="39826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FBFCDE0F-DE15-4B7C-B0AA-5A71CECA6E49}"/>
                </a:ext>
              </a:extLst>
            </p:cNvPr>
            <p:cNvCxnSpPr>
              <a:cxnSpLocks/>
            </p:cNvCxnSpPr>
            <p:nvPr/>
          </p:nvCxnSpPr>
          <p:spPr>
            <a:xfrm flipH="1">
              <a:off x="9452200" y="3937052"/>
              <a:ext cx="442039" cy="13021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355A2BC-C2B3-47A7-99DB-C8E6B12C891B}"/>
                </a:ext>
              </a:extLst>
            </p:cNvPr>
            <p:cNvCxnSpPr>
              <a:cxnSpLocks/>
            </p:cNvCxnSpPr>
            <p:nvPr/>
          </p:nvCxnSpPr>
          <p:spPr>
            <a:xfrm flipH="1">
              <a:off x="9970029" y="3166726"/>
              <a:ext cx="284032" cy="70266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DC47D0C6-04BE-407F-938B-1FA060ADDB95}"/>
                </a:ext>
              </a:extLst>
            </p:cNvPr>
            <p:cNvCxnSpPr>
              <a:cxnSpLocks/>
            </p:cNvCxnSpPr>
            <p:nvPr/>
          </p:nvCxnSpPr>
          <p:spPr>
            <a:xfrm flipH="1">
              <a:off x="9409297" y="2755877"/>
              <a:ext cx="366663" cy="108025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AD1D890-DC30-4EB4-9F33-A685EF25AD71}"/>
                </a:ext>
              </a:extLst>
            </p:cNvPr>
            <p:cNvCxnSpPr>
              <a:cxnSpLocks/>
            </p:cNvCxnSpPr>
            <p:nvPr/>
          </p:nvCxnSpPr>
          <p:spPr>
            <a:xfrm flipH="1">
              <a:off x="9141473" y="3915041"/>
              <a:ext cx="246945" cy="7312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8F2E45AB-FEAB-488D-A627-8E926BF632FE}"/>
                </a:ext>
              </a:extLst>
            </p:cNvPr>
            <p:cNvCxnSpPr>
              <a:cxnSpLocks/>
            </p:cNvCxnSpPr>
            <p:nvPr/>
          </p:nvCxnSpPr>
          <p:spPr>
            <a:xfrm flipH="1" flipV="1">
              <a:off x="9120432" y="4642991"/>
              <a:ext cx="82094" cy="48656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D240C3AB-CEEE-4C1A-B543-D1AE615140F6}"/>
                </a:ext>
              </a:extLst>
            </p:cNvPr>
            <p:cNvCxnSpPr>
              <a:cxnSpLocks/>
            </p:cNvCxnSpPr>
            <p:nvPr/>
          </p:nvCxnSpPr>
          <p:spPr>
            <a:xfrm flipH="1" flipV="1">
              <a:off x="9164449" y="4633676"/>
              <a:ext cx="375608" cy="49342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44C092E1-7383-46D3-BFAB-D63D8A1ED0D3}"/>
                </a:ext>
              </a:extLst>
            </p:cNvPr>
            <p:cNvCxnSpPr>
              <a:cxnSpLocks/>
            </p:cNvCxnSpPr>
            <p:nvPr/>
          </p:nvCxnSpPr>
          <p:spPr>
            <a:xfrm flipH="1" flipV="1">
              <a:off x="9651472" y="5164195"/>
              <a:ext cx="299764" cy="8228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0F549838-FABE-4CA6-8FBB-260619816011}"/>
                </a:ext>
              </a:extLst>
            </p:cNvPr>
            <p:cNvCxnSpPr>
              <a:cxnSpLocks/>
            </p:cNvCxnSpPr>
            <p:nvPr/>
          </p:nvCxnSpPr>
          <p:spPr>
            <a:xfrm flipH="1" flipV="1">
              <a:off x="10047338" y="5297906"/>
              <a:ext cx="310298" cy="23500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5F0373F2-AFD9-4A7F-B012-BD4C5FE03D98}"/>
                </a:ext>
              </a:extLst>
            </p:cNvPr>
            <p:cNvCxnSpPr>
              <a:cxnSpLocks/>
            </p:cNvCxnSpPr>
            <p:nvPr/>
          </p:nvCxnSpPr>
          <p:spPr>
            <a:xfrm flipH="1">
              <a:off x="10038413" y="4822643"/>
              <a:ext cx="186688" cy="42760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50E74CF1-74F3-4206-AF07-2B6C04305468}"/>
                </a:ext>
              </a:extLst>
            </p:cNvPr>
            <p:cNvCxnSpPr>
              <a:cxnSpLocks/>
            </p:cNvCxnSpPr>
            <p:nvPr/>
          </p:nvCxnSpPr>
          <p:spPr>
            <a:xfrm flipH="1">
              <a:off x="10090982" y="5068581"/>
              <a:ext cx="294867" cy="19483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C09D46A4-BE94-4F73-976A-93DBC1910B5D}"/>
                </a:ext>
              </a:extLst>
            </p:cNvPr>
            <p:cNvCxnSpPr>
              <a:cxnSpLocks/>
            </p:cNvCxnSpPr>
            <p:nvPr/>
          </p:nvCxnSpPr>
          <p:spPr>
            <a:xfrm flipH="1">
              <a:off x="10500289" y="4904194"/>
              <a:ext cx="609036" cy="91312"/>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044D7C99-8D43-4E14-BD28-A764E9BA93B3}"/>
                </a:ext>
              </a:extLst>
            </p:cNvPr>
            <p:cNvCxnSpPr>
              <a:cxnSpLocks/>
            </p:cNvCxnSpPr>
            <p:nvPr/>
          </p:nvCxnSpPr>
          <p:spPr>
            <a:xfrm flipH="1">
              <a:off x="10501145" y="4173332"/>
              <a:ext cx="250941" cy="78778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152410CB-B5D4-4BD9-AAF6-4105A50EDBE4}"/>
                </a:ext>
              </a:extLst>
            </p:cNvPr>
            <p:cNvCxnSpPr>
              <a:cxnSpLocks/>
            </p:cNvCxnSpPr>
            <p:nvPr/>
          </p:nvCxnSpPr>
          <p:spPr>
            <a:xfrm flipH="1" flipV="1">
              <a:off x="10334267" y="4762890"/>
              <a:ext cx="734842" cy="53501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DEC88175-C29E-4885-9106-D0F553A048C9}"/>
                </a:ext>
              </a:extLst>
            </p:cNvPr>
            <p:cNvCxnSpPr>
              <a:cxnSpLocks/>
            </p:cNvCxnSpPr>
            <p:nvPr/>
          </p:nvCxnSpPr>
          <p:spPr>
            <a:xfrm flipH="1">
              <a:off x="10273573" y="4228925"/>
              <a:ext cx="10499" cy="46071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2D3237B3-D524-4377-8EDF-9D423DA2365E}"/>
                </a:ext>
              </a:extLst>
            </p:cNvPr>
            <p:cNvCxnSpPr>
              <a:cxnSpLocks/>
            </p:cNvCxnSpPr>
            <p:nvPr/>
          </p:nvCxnSpPr>
          <p:spPr>
            <a:xfrm flipH="1" flipV="1">
              <a:off x="10333451" y="4183547"/>
              <a:ext cx="745098" cy="350102"/>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2F747A43-C993-4D6A-A6F7-AB43EC118FA2}"/>
                </a:ext>
              </a:extLst>
            </p:cNvPr>
            <p:cNvCxnSpPr>
              <a:cxnSpLocks/>
            </p:cNvCxnSpPr>
            <p:nvPr/>
          </p:nvCxnSpPr>
          <p:spPr>
            <a:xfrm flipH="1">
              <a:off x="9937153" y="4190127"/>
              <a:ext cx="279955" cy="11464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AEE03E60-6E2C-457E-9182-D37875AC4FCB}"/>
                </a:ext>
              </a:extLst>
            </p:cNvPr>
            <p:cNvCxnSpPr>
              <a:cxnSpLocks/>
            </p:cNvCxnSpPr>
            <p:nvPr/>
          </p:nvCxnSpPr>
          <p:spPr>
            <a:xfrm flipH="1">
              <a:off x="10302481" y="3290006"/>
              <a:ext cx="183233" cy="79076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E9B7858B-1033-44FD-BC9D-2CDDFD5D1C01}"/>
                </a:ext>
              </a:extLst>
            </p:cNvPr>
            <p:cNvCxnSpPr>
              <a:cxnSpLocks/>
            </p:cNvCxnSpPr>
            <p:nvPr/>
          </p:nvCxnSpPr>
          <p:spPr>
            <a:xfrm flipH="1" flipV="1">
              <a:off x="9175956" y="4625930"/>
              <a:ext cx="566081" cy="35566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0C2F4EFD-4EC7-4CD7-81CD-4C87F77FDE62}"/>
                </a:ext>
              </a:extLst>
            </p:cNvPr>
            <p:cNvCxnSpPr>
              <a:cxnSpLocks/>
            </p:cNvCxnSpPr>
            <p:nvPr/>
          </p:nvCxnSpPr>
          <p:spPr>
            <a:xfrm flipH="1">
              <a:off x="9856998" y="4993769"/>
              <a:ext cx="514276" cy="23462"/>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BC5DBBE7-BB64-4ECC-AC48-F705F93E46D8}"/>
                </a:ext>
              </a:extLst>
            </p:cNvPr>
            <p:cNvCxnSpPr>
              <a:cxnSpLocks/>
            </p:cNvCxnSpPr>
            <p:nvPr/>
          </p:nvCxnSpPr>
          <p:spPr>
            <a:xfrm flipH="1">
              <a:off x="10508996" y="4576721"/>
              <a:ext cx="750474" cy="39728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C22E5E64-A758-490A-A0F4-341602B29D19}"/>
                </a:ext>
              </a:extLst>
            </p:cNvPr>
            <p:cNvCxnSpPr>
              <a:cxnSpLocks/>
            </p:cNvCxnSpPr>
            <p:nvPr/>
          </p:nvCxnSpPr>
          <p:spPr>
            <a:xfrm>
              <a:off x="8926697" y="4184352"/>
              <a:ext cx="111742" cy="34049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C3046665-9E16-4A03-98E6-4BC2978C3C62}"/>
                </a:ext>
              </a:extLst>
            </p:cNvPr>
            <p:cNvCxnSpPr>
              <a:cxnSpLocks/>
            </p:cNvCxnSpPr>
            <p:nvPr/>
          </p:nvCxnSpPr>
          <p:spPr>
            <a:xfrm flipH="1">
              <a:off x="8944977" y="3766194"/>
              <a:ext cx="42114" cy="30220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10FF3A91-78CD-446C-9ED4-B0FF1C1FFF9C}"/>
                </a:ext>
              </a:extLst>
            </p:cNvPr>
            <p:cNvCxnSpPr>
              <a:cxnSpLocks/>
            </p:cNvCxnSpPr>
            <p:nvPr/>
          </p:nvCxnSpPr>
          <p:spPr>
            <a:xfrm>
              <a:off x="8661902" y="3131316"/>
              <a:ext cx="296152" cy="53418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DAC48F45-D3B9-4A3F-87B2-DE28A255D165}"/>
                </a:ext>
              </a:extLst>
            </p:cNvPr>
            <p:cNvCxnSpPr>
              <a:cxnSpLocks/>
            </p:cNvCxnSpPr>
            <p:nvPr/>
          </p:nvCxnSpPr>
          <p:spPr>
            <a:xfrm flipH="1">
              <a:off x="9028892" y="3478308"/>
              <a:ext cx="147064" cy="18013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B7DCF181-20C0-4147-ABA6-52F5339530E8}"/>
                </a:ext>
              </a:extLst>
            </p:cNvPr>
            <p:cNvCxnSpPr>
              <a:cxnSpLocks/>
            </p:cNvCxnSpPr>
            <p:nvPr/>
          </p:nvCxnSpPr>
          <p:spPr>
            <a:xfrm>
              <a:off x="9170548" y="2645834"/>
              <a:ext cx="24956" cy="71459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046A13F9-BF32-4107-BE17-7EC234A1D204}"/>
                </a:ext>
              </a:extLst>
            </p:cNvPr>
            <p:cNvCxnSpPr>
              <a:cxnSpLocks/>
            </p:cNvCxnSpPr>
            <p:nvPr/>
          </p:nvCxnSpPr>
          <p:spPr>
            <a:xfrm flipH="1">
              <a:off x="9283956" y="3026571"/>
              <a:ext cx="835208" cy="35869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0E4D75BE-E453-4BC8-BAEA-F1B6871FB861}"/>
                </a:ext>
              </a:extLst>
            </p:cNvPr>
            <p:cNvCxnSpPr>
              <a:cxnSpLocks/>
            </p:cNvCxnSpPr>
            <p:nvPr/>
          </p:nvCxnSpPr>
          <p:spPr>
            <a:xfrm flipH="1">
              <a:off x="7872755" y="4624853"/>
              <a:ext cx="1178431" cy="77097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780" name="Group 779">
            <a:extLst>
              <a:ext uri="{FF2B5EF4-FFF2-40B4-BE49-F238E27FC236}">
                <a16:creationId xmlns:a16="http://schemas.microsoft.com/office/drawing/2014/main" id="{415A6004-B20A-492F-883A-8821EBCC2172}"/>
              </a:ext>
            </a:extLst>
          </p:cNvPr>
          <p:cNvGrpSpPr/>
          <p:nvPr/>
        </p:nvGrpSpPr>
        <p:grpSpPr>
          <a:xfrm>
            <a:off x="8650946" y="3281006"/>
            <a:ext cx="2020377" cy="2199317"/>
            <a:chOff x="12827137" y="2812195"/>
            <a:chExt cx="2020377" cy="2199317"/>
          </a:xfrm>
        </p:grpSpPr>
        <p:sp>
          <p:nvSpPr>
            <p:cNvPr id="781" name="Oval 780">
              <a:extLst>
                <a:ext uri="{FF2B5EF4-FFF2-40B4-BE49-F238E27FC236}">
                  <a16:creationId xmlns:a16="http://schemas.microsoft.com/office/drawing/2014/main" id="{5A3612CE-BEF9-4C10-8FDA-54927D856ABA}"/>
                </a:ext>
              </a:extLst>
            </p:cNvPr>
            <p:cNvSpPr/>
            <p:nvPr/>
          </p:nvSpPr>
          <p:spPr>
            <a:xfrm rot="5400000">
              <a:off x="14372806" y="321150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2" name="Oval 781">
              <a:extLst>
                <a:ext uri="{FF2B5EF4-FFF2-40B4-BE49-F238E27FC236}">
                  <a16:creationId xmlns:a16="http://schemas.microsoft.com/office/drawing/2014/main" id="{1ADF120D-8F2E-43AE-A151-10C6AA8546E1}"/>
                </a:ext>
              </a:extLst>
            </p:cNvPr>
            <p:cNvSpPr/>
            <p:nvPr/>
          </p:nvSpPr>
          <p:spPr>
            <a:xfrm rot="5400000">
              <a:off x="13928328" y="449149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3" name="Oval 782">
              <a:extLst>
                <a:ext uri="{FF2B5EF4-FFF2-40B4-BE49-F238E27FC236}">
                  <a16:creationId xmlns:a16="http://schemas.microsoft.com/office/drawing/2014/main" id="{DDF6ED8F-D9D1-4469-90CD-132856E11C4F}"/>
                </a:ext>
              </a:extLst>
            </p:cNvPr>
            <p:cNvSpPr/>
            <p:nvPr/>
          </p:nvSpPr>
          <p:spPr>
            <a:xfrm rot="5400000">
              <a:off x="13540664" y="443456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4" name="Oval 783">
              <a:extLst>
                <a:ext uri="{FF2B5EF4-FFF2-40B4-BE49-F238E27FC236}">
                  <a16:creationId xmlns:a16="http://schemas.microsoft.com/office/drawing/2014/main" id="{A767F76E-0523-4156-A914-D05B965A38E8}"/>
                </a:ext>
              </a:extLst>
            </p:cNvPr>
            <p:cNvSpPr/>
            <p:nvPr/>
          </p:nvSpPr>
          <p:spPr>
            <a:xfrm rot="5400000">
              <a:off x="13751656" y="423667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5" name="Oval 784">
              <a:extLst>
                <a:ext uri="{FF2B5EF4-FFF2-40B4-BE49-F238E27FC236}">
                  <a16:creationId xmlns:a16="http://schemas.microsoft.com/office/drawing/2014/main" id="{DB818A55-D289-4C26-BAA5-38D1B0E6D0AC}"/>
                </a:ext>
              </a:extLst>
            </p:cNvPr>
            <p:cNvSpPr/>
            <p:nvPr/>
          </p:nvSpPr>
          <p:spPr>
            <a:xfrm rot="5400000">
              <a:off x="13645179" y="325963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6" name="Oval 785">
              <a:extLst>
                <a:ext uri="{FF2B5EF4-FFF2-40B4-BE49-F238E27FC236}">
                  <a16:creationId xmlns:a16="http://schemas.microsoft.com/office/drawing/2014/main" id="{E2599BBD-06B2-4117-AFA2-61ADDBFF5E06}"/>
                </a:ext>
              </a:extLst>
            </p:cNvPr>
            <p:cNvSpPr/>
            <p:nvPr/>
          </p:nvSpPr>
          <p:spPr>
            <a:xfrm rot="5400000">
              <a:off x="13512608" y="336620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7" name="Oval 786">
              <a:extLst>
                <a:ext uri="{FF2B5EF4-FFF2-40B4-BE49-F238E27FC236}">
                  <a16:creationId xmlns:a16="http://schemas.microsoft.com/office/drawing/2014/main" id="{1F73B098-93BB-4429-8D03-FE9792012D82}"/>
                </a:ext>
              </a:extLst>
            </p:cNvPr>
            <p:cNvSpPr/>
            <p:nvPr/>
          </p:nvSpPr>
          <p:spPr>
            <a:xfrm rot="5400000">
              <a:off x="12828937" y="401698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8" name="Oval 787">
              <a:extLst>
                <a:ext uri="{FF2B5EF4-FFF2-40B4-BE49-F238E27FC236}">
                  <a16:creationId xmlns:a16="http://schemas.microsoft.com/office/drawing/2014/main" id="{7D0110A7-AA49-4938-B316-74E373517CE3}"/>
                </a:ext>
              </a:extLst>
            </p:cNvPr>
            <p:cNvSpPr/>
            <p:nvPr/>
          </p:nvSpPr>
          <p:spPr>
            <a:xfrm rot="5400000">
              <a:off x="13380476" y="306889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9" name="Oval 788">
              <a:extLst>
                <a:ext uri="{FF2B5EF4-FFF2-40B4-BE49-F238E27FC236}">
                  <a16:creationId xmlns:a16="http://schemas.microsoft.com/office/drawing/2014/main" id="{DE64B688-B983-43BD-88A9-5B713EB2B4C9}"/>
                </a:ext>
              </a:extLst>
            </p:cNvPr>
            <p:cNvSpPr/>
            <p:nvPr/>
          </p:nvSpPr>
          <p:spPr>
            <a:xfrm rot="5400000">
              <a:off x="13141009" y="319363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0" name="Oval 789">
              <a:extLst>
                <a:ext uri="{FF2B5EF4-FFF2-40B4-BE49-F238E27FC236}">
                  <a16:creationId xmlns:a16="http://schemas.microsoft.com/office/drawing/2014/main" id="{C37AF9DD-F1D4-426B-95B1-E60A740798B6}"/>
                </a:ext>
              </a:extLst>
            </p:cNvPr>
            <p:cNvSpPr/>
            <p:nvPr/>
          </p:nvSpPr>
          <p:spPr>
            <a:xfrm rot="5400000">
              <a:off x="13539120" y="383851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1" name="Oval 790">
              <a:extLst>
                <a:ext uri="{FF2B5EF4-FFF2-40B4-BE49-F238E27FC236}">
                  <a16:creationId xmlns:a16="http://schemas.microsoft.com/office/drawing/2014/main" id="{7EE42131-5334-4B1C-82E6-D7AE7A668BA1}"/>
                </a:ext>
              </a:extLst>
            </p:cNvPr>
            <p:cNvSpPr/>
            <p:nvPr/>
          </p:nvSpPr>
          <p:spPr>
            <a:xfrm rot="5400000">
              <a:off x="13972370" y="364142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2" name="Oval 791">
              <a:extLst>
                <a:ext uri="{FF2B5EF4-FFF2-40B4-BE49-F238E27FC236}">
                  <a16:creationId xmlns:a16="http://schemas.microsoft.com/office/drawing/2014/main" id="{632E679C-7141-4D1E-8DE4-BB39BB48BF50}"/>
                </a:ext>
              </a:extLst>
            </p:cNvPr>
            <p:cNvSpPr/>
            <p:nvPr/>
          </p:nvSpPr>
          <p:spPr>
            <a:xfrm rot="5400000">
              <a:off x="13010472" y="433830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3" name="Oval 792">
              <a:extLst>
                <a:ext uri="{FF2B5EF4-FFF2-40B4-BE49-F238E27FC236}">
                  <a16:creationId xmlns:a16="http://schemas.microsoft.com/office/drawing/2014/main" id="{CD2237B3-408B-4F54-A72C-0AA9AFD10B42}"/>
                </a:ext>
              </a:extLst>
            </p:cNvPr>
            <p:cNvSpPr/>
            <p:nvPr/>
          </p:nvSpPr>
          <p:spPr>
            <a:xfrm rot="5400000">
              <a:off x="14316996" y="461180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4" name="Oval 793">
              <a:extLst>
                <a:ext uri="{FF2B5EF4-FFF2-40B4-BE49-F238E27FC236}">
                  <a16:creationId xmlns:a16="http://schemas.microsoft.com/office/drawing/2014/main" id="{C176E4E2-8509-4101-A1AA-CB4292EC89BC}"/>
                </a:ext>
              </a:extLst>
            </p:cNvPr>
            <p:cNvSpPr/>
            <p:nvPr/>
          </p:nvSpPr>
          <p:spPr>
            <a:xfrm rot="5400000">
              <a:off x="13795063" y="299708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5" name="Oval 794">
              <a:extLst>
                <a:ext uri="{FF2B5EF4-FFF2-40B4-BE49-F238E27FC236}">
                  <a16:creationId xmlns:a16="http://schemas.microsoft.com/office/drawing/2014/main" id="{F9F0F100-DBBC-40C9-894D-2D60FE8A55CF}"/>
                </a:ext>
              </a:extLst>
            </p:cNvPr>
            <p:cNvSpPr/>
            <p:nvPr/>
          </p:nvSpPr>
          <p:spPr>
            <a:xfrm rot="5400000">
              <a:off x="14577609" y="451197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6" name="Oval 795">
              <a:extLst>
                <a:ext uri="{FF2B5EF4-FFF2-40B4-BE49-F238E27FC236}">
                  <a16:creationId xmlns:a16="http://schemas.microsoft.com/office/drawing/2014/main" id="{75CE7600-47AC-49F3-9540-F72E66E9BE6D}"/>
                </a:ext>
              </a:extLst>
            </p:cNvPr>
            <p:cNvSpPr/>
            <p:nvPr/>
          </p:nvSpPr>
          <p:spPr>
            <a:xfrm rot="5400000">
              <a:off x="13213074" y="405812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7" name="Oval 796">
              <a:extLst>
                <a:ext uri="{FF2B5EF4-FFF2-40B4-BE49-F238E27FC236}">
                  <a16:creationId xmlns:a16="http://schemas.microsoft.com/office/drawing/2014/main" id="{DA78B618-0E56-4152-B63B-8EC0EE225E07}"/>
                </a:ext>
              </a:extLst>
            </p:cNvPr>
            <p:cNvSpPr/>
            <p:nvPr/>
          </p:nvSpPr>
          <p:spPr>
            <a:xfrm rot="5400000">
              <a:off x="13527384" y="479600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8" name="Oval 797">
              <a:extLst>
                <a:ext uri="{FF2B5EF4-FFF2-40B4-BE49-F238E27FC236}">
                  <a16:creationId xmlns:a16="http://schemas.microsoft.com/office/drawing/2014/main" id="{3BB0307D-F20C-4E99-843C-87EB59D2D65A}"/>
                </a:ext>
              </a:extLst>
            </p:cNvPr>
            <p:cNvSpPr/>
            <p:nvPr/>
          </p:nvSpPr>
          <p:spPr>
            <a:xfrm rot="5400000">
              <a:off x="14128370" y="476275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9" name="Oval 798">
              <a:extLst>
                <a:ext uri="{FF2B5EF4-FFF2-40B4-BE49-F238E27FC236}">
                  <a16:creationId xmlns:a16="http://schemas.microsoft.com/office/drawing/2014/main" id="{537B7FEC-F82A-4BA4-96E8-9CC743AFD307}"/>
                </a:ext>
              </a:extLst>
            </p:cNvPr>
            <p:cNvSpPr/>
            <p:nvPr/>
          </p:nvSpPr>
          <p:spPr>
            <a:xfrm rot="5400000">
              <a:off x="14417468" y="364057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0" name="Oval 799">
              <a:extLst>
                <a:ext uri="{FF2B5EF4-FFF2-40B4-BE49-F238E27FC236}">
                  <a16:creationId xmlns:a16="http://schemas.microsoft.com/office/drawing/2014/main" id="{1A27FDE9-14A9-443F-9501-12539FDBD1ED}"/>
                </a:ext>
              </a:extLst>
            </p:cNvPr>
            <p:cNvSpPr/>
            <p:nvPr/>
          </p:nvSpPr>
          <p:spPr>
            <a:xfrm rot="5400000">
              <a:off x="14253872" y="363049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1" name="Oval 800">
              <a:extLst>
                <a:ext uri="{FF2B5EF4-FFF2-40B4-BE49-F238E27FC236}">
                  <a16:creationId xmlns:a16="http://schemas.microsoft.com/office/drawing/2014/main" id="{BE72B7E4-2705-48BC-89EF-03D41999CEB5}"/>
                </a:ext>
              </a:extLst>
            </p:cNvPr>
            <p:cNvSpPr/>
            <p:nvPr/>
          </p:nvSpPr>
          <p:spPr>
            <a:xfrm rot="5400000">
              <a:off x="13065453" y="339121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2" name="Oval 801">
              <a:extLst>
                <a:ext uri="{FF2B5EF4-FFF2-40B4-BE49-F238E27FC236}">
                  <a16:creationId xmlns:a16="http://schemas.microsoft.com/office/drawing/2014/main" id="{7B808CFF-3936-4F56-AD4F-A43C3905B162}"/>
                </a:ext>
              </a:extLst>
            </p:cNvPr>
            <p:cNvSpPr/>
            <p:nvPr/>
          </p:nvSpPr>
          <p:spPr>
            <a:xfrm rot="5400000">
              <a:off x="13607803" y="308282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3" name="Oval 802">
              <a:extLst>
                <a:ext uri="{FF2B5EF4-FFF2-40B4-BE49-F238E27FC236}">
                  <a16:creationId xmlns:a16="http://schemas.microsoft.com/office/drawing/2014/main" id="{11F164EA-B4BC-4401-AA1A-A4E153FE9F40}"/>
                </a:ext>
              </a:extLst>
            </p:cNvPr>
            <p:cNvSpPr/>
            <p:nvPr/>
          </p:nvSpPr>
          <p:spPr>
            <a:xfrm rot="5400000">
              <a:off x="12850284" y="420849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4" name="Oval 803">
              <a:extLst>
                <a:ext uri="{FF2B5EF4-FFF2-40B4-BE49-F238E27FC236}">
                  <a16:creationId xmlns:a16="http://schemas.microsoft.com/office/drawing/2014/main" id="{DB682E2C-C5C2-4A84-8AD5-14A17A6A71BE}"/>
                </a:ext>
              </a:extLst>
            </p:cNvPr>
            <p:cNvSpPr/>
            <p:nvPr/>
          </p:nvSpPr>
          <p:spPr>
            <a:xfrm rot="5400000">
              <a:off x="13608963" y="419392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5" name="Oval 804">
              <a:extLst>
                <a:ext uri="{FF2B5EF4-FFF2-40B4-BE49-F238E27FC236}">
                  <a16:creationId xmlns:a16="http://schemas.microsoft.com/office/drawing/2014/main" id="{8985B991-ECF8-44E7-AA88-9A8E5F9ED281}"/>
                </a:ext>
              </a:extLst>
            </p:cNvPr>
            <p:cNvSpPr/>
            <p:nvPr/>
          </p:nvSpPr>
          <p:spPr>
            <a:xfrm rot="5400000">
              <a:off x="13995688" y="466649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6" name="Oval 805">
              <a:extLst>
                <a:ext uri="{FF2B5EF4-FFF2-40B4-BE49-F238E27FC236}">
                  <a16:creationId xmlns:a16="http://schemas.microsoft.com/office/drawing/2014/main" id="{FD94E7EA-EDD0-4B1F-B222-B1E3124DE46F}"/>
                </a:ext>
              </a:extLst>
            </p:cNvPr>
            <p:cNvSpPr/>
            <p:nvPr/>
          </p:nvSpPr>
          <p:spPr>
            <a:xfrm rot="5400000">
              <a:off x="14134891" y="426029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7" name="Oval 806">
              <a:extLst>
                <a:ext uri="{FF2B5EF4-FFF2-40B4-BE49-F238E27FC236}">
                  <a16:creationId xmlns:a16="http://schemas.microsoft.com/office/drawing/2014/main" id="{3437D478-2313-4681-8780-DCD46DC670E1}"/>
                </a:ext>
              </a:extLst>
            </p:cNvPr>
            <p:cNvSpPr/>
            <p:nvPr/>
          </p:nvSpPr>
          <p:spPr>
            <a:xfrm rot="5400000">
              <a:off x="14397530" y="403673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8" name="Oval 807">
              <a:extLst>
                <a:ext uri="{FF2B5EF4-FFF2-40B4-BE49-F238E27FC236}">
                  <a16:creationId xmlns:a16="http://schemas.microsoft.com/office/drawing/2014/main" id="{A9D4B24E-50B1-49EB-BCFC-9CBDAEA13BFC}"/>
                </a:ext>
              </a:extLst>
            </p:cNvPr>
            <p:cNvSpPr/>
            <p:nvPr/>
          </p:nvSpPr>
          <p:spPr>
            <a:xfrm rot="5400000">
              <a:off x="14403904" y="425391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9" name="Oval 808">
              <a:extLst>
                <a:ext uri="{FF2B5EF4-FFF2-40B4-BE49-F238E27FC236}">
                  <a16:creationId xmlns:a16="http://schemas.microsoft.com/office/drawing/2014/main" id="{3E427BE2-2D7B-4424-860A-B17ED069F809}"/>
                </a:ext>
              </a:extLst>
            </p:cNvPr>
            <p:cNvSpPr/>
            <p:nvPr/>
          </p:nvSpPr>
          <p:spPr>
            <a:xfrm rot="5400000">
              <a:off x="13358400" y="291426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0" name="Oval 809">
              <a:extLst>
                <a:ext uri="{FF2B5EF4-FFF2-40B4-BE49-F238E27FC236}">
                  <a16:creationId xmlns:a16="http://schemas.microsoft.com/office/drawing/2014/main" id="{7DAF3C05-397E-46CF-90F4-C515D67BD98A}"/>
                </a:ext>
              </a:extLst>
            </p:cNvPr>
            <p:cNvSpPr/>
            <p:nvPr/>
          </p:nvSpPr>
          <p:spPr>
            <a:xfrm rot="5400000">
              <a:off x="13051842" y="362092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1" name="Oval 810">
              <a:extLst>
                <a:ext uri="{FF2B5EF4-FFF2-40B4-BE49-F238E27FC236}">
                  <a16:creationId xmlns:a16="http://schemas.microsoft.com/office/drawing/2014/main" id="{E3F0AB14-1C5E-47C1-8A88-AEC92B8EE42B}"/>
                </a:ext>
              </a:extLst>
            </p:cNvPr>
            <p:cNvSpPr/>
            <p:nvPr/>
          </p:nvSpPr>
          <p:spPr>
            <a:xfrm rot="5400000">
              <a:off x="13036670" y="305246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2" name="Oval 811">
              <a:extLst>
                <a:ext uri="{FF2B5EF4-FFF2-40B4-BE49-F238E27FC236}">
                  <a16:creationId xmlns:a16="http://schemas.microsoft.com/office/drawing/2014/main" id="{D95A5B2F-2913-4384-9094-07C4CE369E77}"/>
                </a:ext>
              </a:extLst>
            </p:cNvPr>
            <p:cNvSpPr/>
            <p:nvPr/>
          </p:nvSpPr>
          <p:spPr>
            <a:xfrm rot="5400000">
              <a:off x="13322854" y="327380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3" name="Oval 812">
              <a:extLst>
                <a:ext uri="{FF2B5EF4-FFF2-40B4-BE49-F238E27FC236}">
                  <a16:creationId xmlns:a16="http://schemas.microsoft.com/office/drawing/2014/main" id="{B4181215-74EA-406D-8EF8-F87F534679A9}"/>
                </a:ext>
              </a:extLst>
            </p:cNvPr>
            <p:cNvSpPr/>
            <p:nvPr/>
          </p:nvSpPr>
          <p:spPr>
            <a:xfrm rot="5400000">
              <a:off x="14019098" y="381443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4" name="Oval 813">
              <a:extLst>
                <a:ext uri="{FF2B5EF4-FFF2-40B4-BE49-F238E27FC236}">
                  <a16:creationId xmlns:a16="http://schemas.microsoft.com/office/drawing/2014/main" id="{55995841-4A06-4136-B4FA-31A60856960B}"/>
                </a:ext>
              </a:extLst>
            </p:cNvPr>
            <p:cNvSpPr/>
            <p:nvPr/>
          </p:nvSpPr>
          <p:spPr>
            <a:xfrm rot="5400000">
              <a:off x="13502339" y="415940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5" name="Oval 814">
              <a:extLst>
                <a:ext uri="{FF2B5EF4-FFF2-40B4-BE49-F238E27FC236}">
                  <a16:creationId xmlns:a16="http://schemas.microsoft.com/office/drawing/2014/main" id="{50177AF4-4C70-4FDE-93B5-2CA2E8CCE50F}"/>
                </a:ext>
              </a:extLst>
            </p:cNvPr>
            <p:cNvSpPr/>
            <p:nvPr/>
          </p:nvSpPr>
          <p:spPr>
            <a:xfrm rot="5400000">
              <a:off x="13758440" y="409084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6" name="Oval 815">
              <a:extLst>
                <a:ext uri="{FF2B5EF4-FFF2-40B4-BE49-F238E27FC236}">
                  <a16:creationId xmlns:a16="http://schemas.microsoft.com/office/drawing/2014/main" id="{8928F41F-5211-4E64-BA9D-C1D7679C2F5A}"/>
                </a:ext>
              </a:extLst>
            </p:cNvPr>
            <p:cNvSpPr/>
            <p:nvPr/>
          </p:nvSpPr>
          <p:spPr>
            <a:xfrm rot="5400000">
              <a:off x="13452286" y="351471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7" name="Oval 816">
              <a:extLst>
                <a:ext uri="{FF2B5EF4-FFF2-40B4-BE49-F238E27FC236}">
                  <a16:creationId xmlns:a16="http://schemas.microsoft.com/office/drawing/2014/main" id="{55F08AFC-6171-4378-9014-4377FFA129FF}"/>
                </a:ext>
              </a:extLst>
            </p:cNvPr>
            <p:cNvSpPr/>
            <p:nvPr/>
          </p:nvSpPr>
          <p:spPr>
            <a:xfrm rot="5400000">
              <a:off x="13548608" y="357279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8" name="Oval 817">
              <a:extLst>
                <a:ext uri="{FF2B5EF4-FFF2-40B4-BE49-F238E27FC236}">
                  <a16:creationId xmlns:a16="http://schemas.microsoft.com/office/drawing/2014/main" id="{333A48C2-379A-4403-9EF7-3CEF5A9FA114}"/>
                </a:ext>
              </a:extLst>
            </p:cNvPr>
            <p:cNvSpPr/>
            <p:nvPr/>
          </p:nvSpPr>
          <p:spPr>
            <a:xfrm rot="5400000">
              <a:off x="13168014" y="372641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9" name="Oval 818">
              <a:extLst>
                <a:ext uri="{FF2B5EF4-FFF2-40B4-BE49-F238E27FC236}">
                  <a16:creationId xmlns:a16="http://schemas.microsoft.com/office/drawing/2014/main" id="{16259E98-C69C-485F-B351-B6D600728951}"/>
                </a:ext>
              </a:extLst>
            </p:cNvPr>
            <p:cNvSpPr/>
            <p:nvPr/>
          </p:nvSpPr>
          <p:spPr>
            <a:xfrm rot="5400000">
              <a:off x="12941267" y="353323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0" name="Oval 819">
              <a:extLst>
                <a:ext uri="{FF2B5EF4-FFF2-40B4-BE49-F238E27FC236}">
                  <a16:creationId xmlns:a16="http://schemas.microsoft.com/office/drawing/2014/main" id="{26786B73-82A8-497B-903B-C08822D107BD}"/>
                </a:ext>
              </a:extLst>
            </p:cNvPr>
            <p:cNvSpPr/>
            <p:nvPr/>
          </p:nvSpPr>
          <p:spPr>
            <a:xfrm rot="5400000">
              <a:off x="13872506" y="318740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1" name="Oval 820">
              <a:extLst>
                <a:ext uri="{FF2B5EF4-FFF2-40B4-BE49-F238E27FC236}">
                  <a16:creationId xmlns:a16="http://schemas.microsoft.com/office/drawing/2014/main" id="{0B297F10-841E-4A9B-879B-0596DBCB70C4}"/>
                </a:ext>
              </a:extLst>
            </p:cNvPr>
            <p:cNvSpPr/>
            <p:nvPr/>
          </p:nvSpPr>
          <p:spPr>
            <a:xfrm rot="5400000">
              <a:off x="14057891" y="339789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2" name="Oval 821">
              <a:extLst>
                <a:ext uri="{FF2B5EF4-FFF2-40B4-BE49-F238E27FC236}">
                  <a16:creationId xmlns:a16="http://schemas.microsoft.com/office/drawing/2014/main" id="{F7B10662-B7FE-4595-80A2-1485F869E4FF}"/>
                </a:ext>
              </a:extLst>
            </p:cNvPr>
            <p:cNvSpPr/>
            <p:nvPr/>
          </p:nvSpPr>
          <p:spPr>
            <a:xfrm rot="5400000">
              <a:off x="13867855" y="350326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3" name="Oval 822">
              <a:extLst>
                <a:ext uri="{FF2B5EF4-FFF2-40B4-BE49-F238E27FC236}">
                  <a16:creationId xmlns:a16="http://schemas.microsoft.com/office/drawing/2014/main" id="{B8D4AF7D-0E7C-4264-91B8-C88CA2FBF889}"/>
                </a:ext>
              </a:extLst>
            </p:cNvPr>
            <p:cNvSpPr/>
            <p:nvPr/>
          </p:nvSpPr>
          <p:spPr>
            <a:xfrm rot="5400000">
              <a:off x="12847189" y="339446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4" name="Oval 823">
              <a:extLst>
                <a:ext uri="{FF2B5EF4-FFF2-40B4-BE49-F238E27FC236}">
                  <a16:creationId xmlns:a16="http://schemas.microsoft.com/office/drawing/2014/main" id="{FD28AF17-9EBD-4EF3-9C96-C65F08F8FAB0}"/>
                </a:ext>
              </a:extLst>
            </p:cNvPr>
            <p:cNvSpPr/>
            <p:nvPr/>
          </p:nvSpPr>
          <p:spPr>
            <a:xfrm rot="5400000">
              <a:off x="14608832" y="329548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5" name="Oval 824">
              <a:extLst>
                <a:ext uri="{FF2B5EF4-FFF2-40B4-BE49-F238E27FC236}">
                  <a16:creationId xmlns:a16="http://schemas.microsoft.com/office/drawing/2014/main" id="{7F5574A2-6B26-4C27-B457-DC9761C89C01}"/>
                </a:ext>
              </a:extLst>
            </p:cNvPr>
            <p:cNvSpPr/>
            <p:nvPr/>
          </p:nvSpPr>
          <p:spPr>
            <a:xfrm rot="5400000">
              <a:off x="13953253" y="422574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6" name="Oval 825">
              <a:extLst>
                <a:ext uri="{FF2B5EF4-FFF2-40B4-BE49-F238E27FC236}">
                  <a16:creationId xmlns:a16="http://schemas.microsoft.com/office/drawing/2014/main" id="{14B093C9-9BAC-41FF-BCE4-C5BD007D1FFB}"/>
                </a:ext>
              </a:extLst>
            </p:cNvPr>
            <p:cNvSpPr/>
            <p:nvPr/>
          </p:nvSpPr>
          <p:spPr>
            <a:xfrm rot="5400000">
              <a:off x="13933200" y="326267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7" name="Oval 826">
              <a:extLst>
                <a:ext uri="{FF2B5EF4-FFF2-40B4-BE49-F238E27FC236}">
                  <a16:creationId xmlns:a16="http://schemas.microsoft.com/office/drawing/2014/main" id="{D2AB3D68-4FBB-46F3-AD7E-E7D1061C5445}"/>
                </a:ext>
              </a:extLst>
            </p:cNvPr>
            <p:cNvSpPr/>
            <p:nvPr/>
          </p:nvSpPr>
          <p:spPr>
            <a:xfrm rot="5400000">
              <a:off x="14130486" y="383181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8" name="Oval 827">
              <a:extLst>
                <a:ext uri="{FF2B5EF4-FFF2-40B4-BE49-F238E27FC236}">
                  <a16:creationId xmlns:a16="http://schemas.microsoft.com/office/drawing/2014/main" id="{1DE77C6D-477C-4123-82B2-AAD190F6F4E9}"/>
                </a:ext>
              </a:extLst>
            </p:cNvPr>
            <p:cNvSpPr/>
            <p:nvPr/>
          </p:nvSpPr>
          <p:spPr>
            <a:xfrm rot="5400000">
              <a:off x="13352422" y="377621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9" name="Oval 828">
              <a:extLst>
                <a:ext uri="{FF2B5EF4-FFF2-40B4-BE49-F238E27FC236}">
                  <a16:creationId xmlns:a16="http://schemas.microsoft.com/office/drawing/2014/main" id="{BB7BD2B0-AC5E-4144-B1F8-70E338C25641}"/>
                </a:ext>
              </a:extLst>
            </p:cNvPr>
            <p:cNvSpPr/>
            <p:nvPr/>
          </p:nvSpPr>
          <p:spPr>
            <a:xfrm rot="5400000">
              <a:off x="13758440" y="281039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0" name="Oval 829">
              <a:extLst>
                <a:ext uri="{FF2B5EF4-FFF2-40B4-BE49-F238E27FC236}">
                  <a16:creationId xmlns:a16="http://schemas.microsoft.com/office/drawing/2014/main" id="{4AC5D4C8-AFF5-490F-B00B-11308B252523}"/>
                </a:ext>
              </a:extLst>
            </p:cNvPr>
            <p:cNvSpPr/>
            <p:nvPr/>
          </p:nvSpPr>
          <p:spPr>
            <a:xfrm rot="5400000">
              <a:off x="13429030" y="319668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1" name="Oval 830">
              <a:extLst>
                <a:ext uri="{FF2B5EF4-FFF2-40B4-BE49-F238E27FC236}">
                  <a16:creationId xmlns:a16="http://schemas.microsoft.com/office/drawing/2014/main" id="{AB2240A8-5F96-478A-A65F-7753760239BF}"/>
                </a:ext>
              </a:extLst>
            </p:cNvPr>
            <p:cNvSpPr/>
            <p:nvPr/>
          </p:nvSpPr>
          <p:spPr>
            <a:xfrm rot="5400000">
              <a:off x="13760452" y="385214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2" name="Oval 831">
              <a:extLst>
                <a:ext uri="{FF2B5EF4-FFF2-40B4-BE49-F238E27FC236}">
                  <a16:creationId xmlns:a16="http://schemas.microsoft.com/office/drawing/2014/main" id="{7B8EAF28-CB17-49F4-85D9-1AF68F3FBBB7}"/>
                </a:ext>
              </a:extLst>
            </p:cNvPr>
            <p:cNvSpPr/>
            <p:nvPr/>
          </p:nvSpPr>
          <p:spPr>
            <a:xfrm rot="5400000">
              <a:off x="14260391" y="364446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3" name="Oval 832">
              <a:extLst>
                <a:ext uri="{FF2B5EF4-FFF2-40B4-BE49-F238E27FC236}">
                  <a16:creationId xmlns:a16="http://schemas.microsoft.com/office/drawing/2014/main" id="{CC257CD6-23EC-4009-976A-236A0DF5A221}"/>
                </a:ext>
              </a:extLst>
            </p:cNvPr>
            <p:cNvSpPr/>
            <p:nvPr/>
          </p:nvSpPr>
          <p:spPr>
            <a:xfrm rot="5400000">
              <a:off x="14083084" y="300012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4" name="Oval 833">
              <a:extLst>
                <a:ext uri="{FF2B5EF4-FFF2-40B4-BE49-F238E27FC236}">
                  <a16:creationId xmlns:a16="http://schemas.microsoft.com/office/drawing/2014/main" id="{B697ACD5-ED33-4C53-81D4-62CA22CA3A4F}"/>
                </a:ext>
              </a:extLst>
            </p:cNvPr>
            <p:cNvSpPr/>
            <p:nvPr/>
          </p:nvSpPr>
          <p:spPr>
            <a:xfrm rot="5400000">
              <a:off x="13133962" y="452973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5" name="Oval 834">
              <a:extLst>
                <a:ext uri="{FF2B5EF4-FFF2-40B4-BE49-F238E27FC236}">
                  <a16:creationId xmlns:a16="http://schemas.microsoft.com/office/drawing/2014/main" id="{8E5A7C99-4E77-4D9A-9509-ADFBC7A39B0A}"/>
                </a:ext>
              </a:extLst>
            </p:cNvPr>
            <p:cNvSpPr/>
            <p:nvPr/>
          </p:nvSpPr>
          <p:spPr>
            <a:xfrm rot="5400000">
              <a:off x="14541893" y="363354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6" name="Oval 835">
              <a:extLst>
                <a:ext uri="{FF2B5EF4-FFF2-40B4-BE49-F238E27FC236}">
                  <a16:creationId xmlns:a16="http://schemas.microsoft.com/office/drawing/2014/main" id="{3989A5A0-CECB-43F7-B3A0-3C1E72BACF9A}"/>
                </a:ext>
              </a:extLst>
            </p:cNvPr>
            <p:cNvSpPr/>
            <p:nvPr/>
          </p:nvSpPr>
          <p:spPr>
            <a:xfrm rot="5400000">
              <a:off x="13353474" y="339425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7" name="Oval 836">
              <a:extLst>
                <a:ext uri="{FF2B5EF4-FFF2-40B4-BE49-F238E27FC236}">
                  <a16:creationId xmlns:a16="http://schemas.microsoft.com/office/drawing/2014/main" id="{EA8D91F1-5945-4F8B-ADB4-30B57D1061E1}"/>
                </a:ext>
              </a:extLst>
            </p:cNvPr>
            <p:cNvSpPr/>
            <p:nvPr/>
          </p:nvSpPr>
          <p:spPr>
            <a:xfrm rot="5400000">
              <a:off x="13895824" y="308586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8" name="Oval 837">
              <a:extLst>
                <a:ext uri="{FF2B5EF4-FFF2-40B4-BE49-F238E27FC236}">
                  <a16:creationId xmlns:a16="http://schemas.microsoft.com/office/drawing/2014/main" id="{B585C4CA-DC6D-4F6C-AF35-6365E5C60BAE}"/>
                </a:ext>
              </a:extLst>
            </p:cNvPr>
            <p:cNvSpPr/>
            <p:nvPr/>
          </p:nvSpPr>
          <p:spPr>
            <a:xfrm rot="5400000">
              <a:off x="14003078" y="401875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9" name="Oval 838">
              <a:extLst>
                <a:ext uri="{FF2B5EF4-FFF2-40B4-BE49-F238E27FC236}">
                  <a16:creationId xmlns:a16="http://schemas.microsoft.com/office/drawing/2014/main" id="{661AB348-E4EC-4B99-ACED-E9AE33A7D94A}"/>
                </a:ext>
              </a:extLst>
            </p:cNvPr>
            <p:cNvSpPr/>
            <p:nvPr/>
          </p:nvSpPr>
          <p:spPr>
            <a:xfrm rot="5400000">
              <a:off x="14555085" y="398299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0" name="Oval 839">
              <a:extLst>
                <a:ext uri="{FF2B5EF4-FFF2-40B4-BE49-F238E27FC236}">
                  <a16:creationId xmlns:a16="http://schemas.microsoft.com/office/drawing/2014/main" id="{5DA3FD25-FC3D-4835-8E7D-DC11EFE161BB}"/>
                </a:ext>
              </a:extLst>
            </p:cNvPr>
            <p:cNvSpPr/>
            <p:nvPr/>
          </p:nvSpPr>
          <p:spPr>
            <a:xfrm rot="5400000">
              <a:off x="13646421" y="291731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1" name="Oval 840">
              <a:extLst>
                <a:ext uri="{FF2B5EF4-FFF2-40B4-BE49-F238E27FC236}">
                  <a16:creationId xmlns:a16="http://schemas.microsoft.com/office/drawing/2014/main" id="{1566EA6E-1B4E-4812-AF13-E78B54FA54FF}"/>
                </a:ext>
              </a:extLst>
            </p:cNvPr>
            <p:cNvSpPr/>
            <p:nvPr/>
          </p:nvSpPr>
          <p:spPr>
            <a:xfrm rot="5400000">
              <a:off x="13339863" y="362396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2" name="Oval 841">
              <a:extLst>
                <a:ext uri="{FF2B5EF4-FFF2-40B4-BE49-F238E27FC236}">
                  <a16:creationId xmlns:a16="http://schemas.microsoft.com/office/drawing/2014/main" id="{A46A0298-4238-4C5B-980E-AC74957CCDEF}"/>
                </a:ext>
              </a:extLst>
            </p:cNvPr>
            <p:cNvSpPr/>
            <p:nvPr/>
          </p:nvSpPr>
          <p:spPr>
            <a:xfrm rot="5400000">
              <a:off x="13186670" y="305982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3" name="Oval 842">
              <a:extLst>
                <a:ext uri="{FF2B5EF4-FFF2-40B4-BE49-F238E27FC236}">
                  <a16:creationId xmlns:a16="http://schemas.microsoft.com/office/drawing/2014/main" id="{0AA56285-796C-44E2-BE22-E5578023EE42}"/>
                </a:ext>
              </a:extLst>
            </p:cNvPr>
            <p:cNvSpPr/>
            <p:nvPr/>
          </p:nvSpPr>
          <p:spPr>
            <a:xfrm rot="5400000">
              <a:off x="14749450" y="348716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4" name="Oval 843">
              <a:extLst>
                <a:ext uri="{FF2B5EF4-FFF2-40B4-BE49-F238E27FC236}">
                  <a16:creationId xmlns:a16="http://schemas.microsoft.com/office/drawing/2014/main" id="{2FBFFF54-D29E-49A3-AE83-9FB32A236D1D}"/>
                </a:ext>
              </a:extLst>
            </p:cNvPr>
            <p:cNvSpPr/>
            <p:nvPr/>
          </p:nvSpPr>
          <p:spPr>
            <a:xfrm rot="5400000">
              <a:off x="14307119" y="381747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5" name="Oval 844">
              <a:extLst>
                <a:ext uri="{FF2B5EF4-FFF2-40B4-BE49-F238E27FC236}">
                  <a16:creationId xmlns:a16="http://schemas.microsoft.com/office/drawing/2014/main" id="{DB0CCB87-2840-4D6F-B6A0-8C0113A5EA6E}"/>
                </a:ext>
              </a:extLst>
            </p:cNvPr>
            <p:cNvSpPr/>
            <p:nvPr/>
          </p:nvSpPr>
          <p:spPr>
            <a:xfrm rot="5400000">
              <a:off x="13676012" y="483272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6" name="Oval 845">
              <a:extLst>
                <a:ext uri="{FF2B5EF4-FFF2-40B4-BE49-F238E27FC236}">
                  <a16:creationId xmlns:a16="http://schemas.microsoft.com/office/drawing/2014/main" id="{CDED816E-BF84-4F87-B08F-F23B7548619B}"/>
                </a:ext>
              </a:extLst>
            </p:cNvPr>
            <p:cNvSpPr/>
            <p:nvPr/>
          </p:nvSpPr>
          <p:spPr>
            <a:xfrm rot="5400000">
              <a:off x="14150202" y="408363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7" name="Oval 846">
              <a:extLst>
                <a:ext uri="{FF2B5EF4-FFF2-40B4-BE49-F238E27FC236}">
                  <a16:creationId xmlns:a16="http://schemas.microsoft.com/office/drawing/2014/main" id="{5F40D1FB-5CDA-4A98-B7A0-563B957FA8F1}"/>
                </a:ext>
              </a:extLst>
            </p:cNvPr>
            <p:cNvSpPr/>
            <p:nvPr/>
          </p:nvSpPr>
          <p:spPr>
            <a:xfrm rot="5400000">
              <a:off x="13847674" y="336955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8" name="Oval 847">
              <a:extLst>
                <a:ext uri="{FF2B5EF4-FFF2-40B4-BE49-F238E27FC236}">
                  <a16:creationId xmlns:a16="http://schemas.microsoft.com/office/drawing/2014/main" id="{5CBCF6D6-8360-4E97-ACF0-92D5F8D1EBEF}"/>
                </a:ext>
              </a:extLst>
            </p:cNvPr>
            <p:cNvSpPr/>
            <p:nvPr/>
          </p:nvSpPr>
          <p:spPr>
            <a:xfrm rot="5400000">
              <a:off x="14267063" y="311807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9" name="Oval 848">
              <a:extLst>
                <a:ext uri="{FF2B5EF4-FFF2-40B4-BE49-F238E27FC236}">
                  <a16:creationId xmlns:a16="http://schemas.microsoft.com/office/drawing/2014/main" id="{D57F485D-8C07-4B4D-A700-AA30AB1F5D39}"/>
                </a:ext>
              </a:extLst>
            </p:cNvPr>
            <p:cNvSpPr/>
            <p:nvPr/>
          </p:nvSpPr>
          <p:spPr>
            <a:xfrm rot="5400000">
              <a:off x="13213226" y="350566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0" name="Oval 849">
              <a:extLst>
                <a:ext uri="{FF2B5EF4-FFF2-40B4-BE49-F238E27FC236}">
                  <a16:creationId xmlns:a16="http://schemas.microsoft.com/office/drawing/2014/main" id="{7BAF35DF-55C4-4233-93ED-4DC48B723109}"/>
                </a:ext>
              </a:extLst>
            </p:cNvPr>
            <p:cNvSpPr/>
            <p:nvPr/>
          </p:nvSpPr>
          <p:spPr>
            <a:xfrm rot="5400000">
              <a:off x="13527850" y="406200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1" name="Oval 850">
              <a:extLst>
                <a:ext uri="{FF2B5EF4-FFF2-40B4-BE49-F238E27FC236}">
                  <a16:creationId xmlns:a16="http://schemas.microsoft.com/office/drawing/2014/main" id="{71AE2379-8A61-40DE-ABFA-857FEBC32795}"/>
                </a:ext>
              </a:extLst>
            </p:cNvPr>
            <p:cNvSpPr/>
            <p:nvPr/>
          </p:nvSpPr>
          <p:spPr>
            <a:xfrm rot="5400000">
              <a:off x="14160527" y="319044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2" name="Oval 851">
              <a:extLst>
                <a:ext uri="{FF2B5EF4-FFF2-40B4-BE49-F238E27FC236}">
                  <a16:creationId xmlns:a16="http://schemas.microsoft.com/office/drawing/2014/main" id="{2F2415C8-94F7-4AF1-90E1-F59C42079C7E}"/>
                </a:ext>
              </a:extLst>
            </p:cNvPr>
            <p:cNvSpPr/>
            <p:nvPr/>
          </p:nvSpPr>
          <p:spPr>
            <a:xfrm rot="5400000">
              <a:off x="14503768" y="350030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3" name="Oval 852">
              <a:extLst>
                <a:ext uri="{FF2B5EF4-FFF2-40B4-BE49-F238E27FC236}">
                  <a16:creationId xmlns:a16="http://schemas.microsoft.com/office/drawing/2014/main" id="{D221B7C1-8FE1-4E24-9716-88941D45110A}"/>
                </a:ext>
              </a:extLst>
            </p:cNvPr>
            <p:cNvSpPr/>
            <p:nvPr/>
          </p:nvSpPr>
          <p:spPr>
            <a:xfrm rot="5400000">
              <a:off x="14155876" y="350630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4" name="Oval 853">
              <a:extLst>
                <a:ext uri="{FF2B5EF4-FFF2-40B4-BE49-F238E27FC236}">
                  <a16:creationId xmlns:a16="http://schemas.microsoft.com/office/drawing/2014/main" id="{18F07FF4-D2F3-4F32-AE6E-4EBD86A249B9}"/>
                </a:ext>
              </a:extLst>
            </p:cNvPr>
            <p:cNvSpPr/>
            <p:nvPr/>
          </p:nvSpPr>
          <p:spPr>
            <a:xfrm rot="5400000">
              <a:off x="12978130" y="330268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5" name="Oval 854">
              <a:extLst>
                <a:ext uri="{FF2B5EF4-FFF2-40B4-BE49-F238E27FC236}">
                  <a16:creationId xmlns:a16="http://schemas.microsoft.com/office/drawing/2014/main" id="{E74E4DAE-00BB-499A-9E84-46850E0D41CA}"/>
                </a:ext>
              </a:extLst>
            </p:cNvPr>
            <p:cNvSpPr/>
            <p:nvPr/>
          </p:nvSpPr>
          <p:spPr>
            <a:xfrm rot="5400000">
              <a:off x="14649586" y="382522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6" name="Oval 855">
              <a:extLst>
                <a:ext uri="{FF2B5EF4-FFF2-40B4-BE49-F238E27FC236}">
                  <a16:creationId xmlns:a16="http://schemas.microsoft.com/office/drawing/2014/main" id="{0717D368-AEA1-47AD-9228-61712E4DFC54}"/>
                </a:ext>
              </a:extLst>
            </p:cNvPr>
            <p:cNvSpPr/>
            <p:nvPr/>
          </p:nvSpPr>
          <p:spPr>
            <a:xfrm rot="5400000">
              <a:off x="14028505" y="491344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7" name="Oval 856">
              <a:extLst>
                <a:ext uri="{FF2B5EF4-FFF2-40B4-BE49-F238E27FC236}">
                  <a16:creationId xmlns:a16="http://schemas.microsoft.com/office/drawing/2014/main" id="{A05C062A-9B55-4374-9400-54068535D634}"/>
                </a:ext>
              </a:extLst>
            </p:cNvPr>
            <p:cNvSpPr/>
            <p:nvPr/>
          </p:nvSpPr>
          <p:spPr>
            <a:xfrm rot="5400000">
              <a:off x="12878870" y="382522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8" name="Oval 857">
              <a:extLst>
                <a:ext uri="{FF2B5EF4-FFF2-40B4-BE49-F238E27FC236}">
                  <a16:creationId xmlns:a16="http://schemas.microsoft.com/office/drawing/2014/main" id="{D9435FAF-77CB-401A-B8C4-F2CA46D01DA4}"/>
                </a:ext>
              </a:extLst>
            </p:cNvPr>
            <p:cNvSpPr/>
            <p:nvPr/>
          </p:nvSpPr>
          <p:spPr>
            <a:xfrm rot="5400000">
              <a:off x="14656527" y="438060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9" name="Oval 858">
              <a:extLst>
                <a:ext uri="{FF2B5EF4-FFF2-40B4-BE49-F238E27FC236}">
                  <a16:creationId xmlns:a16="http://schemas.microsoft.com/office/drawing/2014/main" id="{1363EABC-AA17-41B3-892F-C6A4626D25B4}"/>
                </a:ext>
              </a:extLst>
            </p:cNvPr>
            <p:cNvSpPr/>
            <p:nvPr/>
          </p:nvSpPr>
          <p:spPr>
            <a:xfrm rot="5400000">
              <a:off x="13458118" y="432899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0" name="Oval 859">
              <a:extLst>
                <a:ext uri="{FF2B5EF4-FFF2-40B4-BE49-F238E27FC236}">
                  <a16:creationId xmlns:a16="http://schemas.microsoft.com/office/drawing/2014/main" id="{DC6E7DD5-A87A-492E-A132-F5A9E3A91C69}"/>
                </a:ext>
              </a:extLst>
            </p:cNvPr>
            <p:cNvSpPr/>
            <p:nvPr/>
          </p:nvSpPr>
          <p:spPr>
            <a:xfrm rot="5400000">
              <a:off x="13709251" y="360166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1" name="Oval 860">
              <a:extLst>
                <a:ext uri="{FF2B5EF4-FFF2-40B4-BE49-F238E27FC236}">
                  <a16:creationId xmlns:a16="http://schemas.microsoft.com/office/drawing/2014/main" id="{DDFAC728-DBB8-4A98-B200-B0A5CD9C6386}"/>
                </a:ext>
              </a:extLst>
            </p:cNvPr>
            <p:cNvSpPr/>
            <p:nvPr/>
          </p:nvSpPr>
          <p:spPr>
            <a:xfrm rot="5400000">
              <a:off x="13469784" y="372641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2" name="Oval 861">
              <a:extLst>
                <a:ext uri="{FF2B5EF4-FFF2-40B4-BE49-F238E27FC236}">
                  <a16:creationId xmlns:a16="http://schemas.microsoft.com/office/drawing/2014/main" id="{1552CC73-2B62-4776-8C1F-0697FF045842}"/>
                </a:ext>
              </a:extLst>
            </p:cNvPr>
            <p:cNvSpPr/>
            <p:nvPr/>
          </p:nvSpPr>
          <p:spPr>
            <a:xfrm rot="5400000">
              <a:off x="13801206" y="438187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3" name="Oval 862">
              <a:extLst>
                <a:ext uri="{FF2B5EF4-FFF2-40B4-BE49-F238E27FC236}">
                  <a16:creationId xmlns:a16="http://schemas.microsoft.com/office/drawing/2014/main" id="{4C967892-161D-49FC-83BB-35D2A6F1FE7B}"/>
                </a:ext>
              </a:extLst>
            </p:cNvPr>
            <p:cNvSpPr/>
            <p:nvPr/>
          </p:nvSpPr>
          <p:spPr>
            <a:xfrm rot="5400000">
              <a:off x="14306035" y="415920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4" name="Oval 863">
              <a:extLst>
                <a:ext uri="{FF2B5EF4-FFF2-40B4-BE49-F238E27FC236}">
                  <a16:creationId xmlns:a16="http://schemas.microsoft.com/office/drawing/2014/main" id="{FDA54EB2-81C8-4844-BB9C-D28B7087D26F}"/>
                </a:ext>
              </a:extLst>
            </p:cNvPr>
            <p:cNvSpPr/>
            <p:nvPr/>
          </p:nvSpPr>
          <p:spPr>
            <a:xfrm rot="5400000">
              <a:off x="14236644" y="338208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5" name="Oval 864">
              <a:extLst>
                <a:ext uri="{FF2B5EF4-FFF2-40B4-BE49-F238E27FC236}">
                  <a16:creationId xmlns:a16="http://schemas.microsoft.com/office/drawing/2014/main" id="{4D25E5CC-D52C-46E3-96EB-C20541D57CFC}"/>
                </a:ext>
              </a:extLst>
            </p:cNvPr>
            <p:cNvSpPr/>
            <p:nvPr/>
          </p:nvSpPr>
          <p:spPr>
            <a:xfrm rot="5400000">
              <a:off x="13344998" y="459173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6" name="Oval 865">
              <a:extLst>
                <a:ext uri="{FF2B5EF4-FFF2-40B4-BE49-F238E27FC236}">
                  <a16:creationId xmlns:a16="http://schemas.microsoft.com/office/drawing/2014/main" id="{20A6A64B-877F-414E-A055-C2C88D0D781B}"/>
                </a:ext>
              </a:extLst>
            </p:cNvPr>
            <p:cNvSpPr/>
            <p:nvPr/>
          </p:nvSpPr>
          <p:spPr>
            <a:xfrm rot="5400000">
              <a:off x="14582647" y="416327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7" name="Oval 866">
              <a:extLst>
                <a:ext uri="{FF2B5EF4-FFF2-40B4-BE49-F238E27FC236}">
                  <a16:creationId xmlns:a16="http://schemas.microsoft.com/office/drawing/2014/main" id="{43534115-5AE8-4C65-AA95-E7BC4DE8F291}"/>
                </a:ext>
              </a:extLst>
            </p:cNvPr>
            <p:cNvSpPr/>
            <p:nvPr/>
          </p:nvSpPr>
          <p:spPr>
            <a:xfrm rot="5400000">
              <a:off x="13394228" y="392399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8" name="Oval 867">
              <a:extLst>
                <a:ext uri="{FF2B5EF4-FFF2-40B4-BE49-F238E27FC236}">
                  <a16:creationId xmlns:a16="http://schemas.microsoft.com/office/drawing/2014/main" id="{2516D119-469E-4F02-BCB2-3B4B4D04926A}"/>
                </a:ext>
              </a:extLst>
            </p:cNvPr>
            <p:cNvSpPr/>
            <p:nvPr/>
          </p:nvSpPr>
          <p:spPr>
            <a:xfrm rot="5400000">
              <a:off x="14012458" y="351710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9" name="Oval 868">
              <a:extLst>
                <a:ext uri="{FF2B5EF4-FFF2-40B4-BE49-F238E27FC236}">
                  <a16:creationId xmlns:a16="http://schemas.microsoft.com/office/drawing/2014/main" id="{90EB693C-16B4-41EB-92B1-86AD804DB443}"/>
                </a:ext>
              </a:extLst>
            </p:cNvPr>
            <p:cNvSpPr/>
            <p:nvPr/>
          </p:nvSpPr>
          <p:spPr>
            <a:xfrm rot="5400000">
              <a:off x="14146709" y="438144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0" name="Oval 869">
              <a:extLst>
                <a:ext uri="{FF2B5EF4-FFF2-40B4-BE49-F238E27FC236}">
                  <a16:creationId xmlns:a16="http://schemas.microsoft.com/office/drawing/2014/main" id="{125DBB44-4D53-492E-9C9F-AB07A8560699}"/>
                </a:ext>
              </a:extLst>
            </p:cNvPr>
            <p:cNvSpPr/>
            <p:nvPr/>
          </p:nvSpPr>
          <p:spPr>
            <a:xfrm rot="5400000">
              <a:off x="14486382" y="463716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1" name="Oval 870">
              <a:extLst>
                <a:ext uri="{FF2B5EF4-FFF2-40B4-BE49-F238E27FC236}">
                  <a16:creationId xmlns:a16="http://schemas.microsoft.com/office/drawing/2014/main" id="{CA726697-1A73-4C09-BE6D-4355450839D3}"/>
                </a:ext>
              </a:extLst>
            </p:cNvPr>
            <p:cNvSpPr/>
            <p:nvPr/>
          </p:nvSpPr>
          <p:spPr>
            <a:xfrm rot="5400000">
              <a:off x="13687175" y="344704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2" name="Oval 871">
              <a:extLst>
                <a:ext uri="{FF2B5EF4-FFF2-40B4-BE49-F238E27FC236}">
                  <a16:creationId xmlns:a16="http://schemas.microsoft.com/office/drawing/2014/main" id="{D8636863-AA30-411B-BC14-0F9962933F04}"/>
                </a:ext>
              </a:extLst>
            </p:cNvPr>
            <p:cNvSpPr/>
            <p:nvPr/>
          </p:nvSpPr>
          <p:spPr>
            <a:xfrm rot="5400000">
              <a:off x="13380617" y="415369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3" name="Oval 872">
              <a:extLst>
                <a:ext uri="{FF2B5EF4-FFF2-40B4-BE49-F238E27FC236}">
                  <a16:creationId xmlns:a16="http://schemas.microsoft.com/office/drawing/2014/main" id="{15E657B0-596F-447B-BD4B-7CD5FF442D92}"/>
                </a:ext>
              </a:extLst>
            </p:cNvPr>
            <p:cNvSpPr/>
            <p:nvPr/>
          </p:nvSpPr>
          <p:spPr>
            <a:xfrm rot="5400000">
              <a:off x="12875335" y="367631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4" name="Oval 873">
              <a:extLst>
                <a:ext uri="{FF2B5EF4-FFF2-40B4-BE49-F238E27FC236}">
                  <a16:creationId xmlns:a16="http://schemas.microsoft.com/office/drawing/2014/main" id="{368F1C33-0547-4500-9304-79C68974FA0E}"/>
                </a:ext>
              </a:extLst>
            </p:cNvPr>
            <p:cNvSpPr/>
            <p:nvPr/>
          </p:nvSpPr>
          <p:spPr>
            <a:xfrm rot="5400000">
              <a:off x="13843047" y="373098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5" name="Oval 874">
              <a:extLst>
                <a:ext uri="{FF2B5EF4-FFF2-40B4-BE49-F238E27FC236}">
                  <a16:creationId xmlns:a16="http://schemas.microsoft.com/office/drawing/2014/main" id="{6A420D9B-6487-4CE4-9839-987233F59EFF}"/>
                </a:ext>
              </a:extLst>
            </p:cNvPr>
            <p:cNvSpPr/>
            <p:nvPr/>
          </p:nvSpPr>
          <p:spPr>
            <a:xfrm rot="5400000">
              <a:off x="14467399" y="438060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6" name="Oval 875">
              <a:extLst>
                <a:ext uri="{FF2B5EF4-FFF2-40B4-BE49-F238E27FC236}">
                  <a16:creationId xmlns:a16="http://schemas.microsoft.com/office/drawing/2014/main" id="{7FC95FD7-485F-47F7-BE00-00933514C7CF}"/>
                </a:ext>
              </a:extLst>
            </p:cNvPr>
            <p:cNvSpPr/>
            <p:nvPr/>
          </p:nvSpPr>
          <p:spPr>
            <a:xfrm rot="5400000">
              <a:off x="13831114" y="469217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7" name="Oval 876">
              <a:extLst>
                <a:ext uri="{FF2B5EF4-FFF2-40B4-BE49-F238E27FC236}">
                  <a16:creationId xmlns:a16="http://schemas.microsoft.com/office/drawing/2014/main" id="{7A6F2293-A3DA-4E6F-863D-D0D2B9AC7952}"/>
                </a:ext>
              </a:extLst>
            </p:cNvPr>
            <p:cNvSpPr/>
            <p:nvPr/>
          </p:nvSpPr>
          <p:spPr>
            <a:xfrm rot="5400000">
              <a:off x="14209268" y="453652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8" name="Oval 877">
              <a:extLst>
                <a:ext uri="{FF2B5EF4-FFF2-40B4-BE49-F238E27FC236}">
                  <a16:creationId xmlns:a16="http://schemas.microsoft.com/office/drawing/2014/main" id="{DD4F753C-C0EB-47EA-9808-A1AF4B116C7C}"/>
                </a:ext>
              </a:extLst>
            </p:cNvPr>
            <p:cNvSpPr/>
            <p:nvPr/>
          </p:nvSpPr>
          <p:spPr>
            <a:xfrm rot="5400000">
              <a:off x="13646784" y="392281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9" name="Oval 878">
              <a:extLst>
                <a:ext uri="{FF2B5EF4-FFF2-40B4-BE49-F238E27FC236}">
                  <a16:creationId xmlns:a16="http://schemas.microsoft.com/office/drawing/2014/main" id="{E7FC2F4E-DEA0-472D-A490-97CF1FCF656F}"/>
                </a:ext>
              </a:extLst>
            </p:cNvPr>
            <p:cNvSpPr/>
            <p:nvPr/>
          </p:nvSpPr>
          <p:spPr>
            <a:xfrm rot="5400000">
              <a:off x="13877383" y="410556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0" name="Oval 879">
              <a:extLst>
                <a:ext uri="{FF2B5EF4-FFF2-40B4-BE49-F238E27FC236}">
                  <a16:creationId xmlns:a16="http://schemas.microsoft.com/office/drawing/2014/main" id="{FB5E7CBD-96FD-4039-B0DD-B135BEBDF358}"/>
                </a:ext>
              </a:extLst>
            </p:cNvPr>
            <p:cNvSpPr/>
            <p:nvPr/>
          </p:nvSpPr>
          <p:spPr>
            <a:xfrm rot="5400000">
              <a:off x="13219770" y="436341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1" name="Oval 880">
              <a:extLst>
                <a:ext uri="{FF2B5EF4-FFF2-40B4-BE49-F238E27FC236}">
                  <a16:creationId xmlns:a16="http://schemas.microsoft.com/office/drawing/2014/main" id="{E7295AF1-2BED-4112-8C5F-3709F98AE427}"/>
                </a:ext>
              </a:extLst>
            </p:cNvPr>
            <p:cNvSpPr/>
            <p:nvPr/>
          </p:nvSpPr>
          <p:spPr>
            <a:xfrm rot="5400000">
              <a:off x="13568604" y="459173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2" name="Oval 881">
              <a:extLst>
                <a:ext uri="{FF2B5EF4-FFF2-40B4-BE49-F238E27FC236}">
                  <a16:creationId xmlns:a16="http://schemas.microsoft.com/office/drawing/2014/main" id="{AC8A75A1-6B8F-4A1A-8DB6-00239E543085}"/>
                </a:ext>
              </a:extLst>
            </p:cNvPr>
            <p:cNvSpPr/>
            <p:nvPr/>
          </p:nvSpPr>
          <p:spPr>
            <a:xfrm rot="5400000">
              <a:off x="14201281" y="372018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3" name="Oval 882">
              <a:extLst>
                <a:ext uri="{FF2B5EF4-FFF2-40B4-BE49-F238E27FC236}">
                  <a16:creationId xmlns:a16="http://schemas.microsoft.com/office/drawing/2014/main" id="{1BBEC3AC-D180-41B2-AF39-8F402770A5A6}"/>
                </a:ext>
              </a:extLst>
            </p:cNvPr>
            <p:cNvSpPr/>
            <p:nvPr/>
          </p:nvSpPr>
          <p:spPr>
            <a:xfrm rot="5400000">
              <a:off x="14497395" y="384480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4" name="Oval 883">
              <a:extLst>
                <a:ext uri="{FF2B5EF4-FFF2-40B4-BE49-F238E27FC236}">
                  <a16:creationId xmlns:a16="http://schemas.microsoft.com/office/drawing/2014/main" id="{A73DF59D-AE8E-41BB-8C75-5A025CC2C65B}"/>
                </a:ext>
              </a:extLst>
            </p:cNvPr>
            <p:cNvSpPr/>
            <p:nvPr/>
          </p:nvSpPr>
          <p:spPr>
            <a:xfrm rot="5400000">
              <a:off x="14727304" y="407927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5" name="Oval 884">
              <a:extLst>
                <a:ext uri="{FF2B5EF4-FFF2-40B4-BE49-F238E27FC236}">
                  <a16:creationId xmlns:a16="http://schemas.microsoft.com/office/drawing/2014/main" id="{C432676E-64F2-41D8-889B-35637D164783}"/>
                </a:ext>
              </a:extLst>
            </p:cNvPr>
            <p:cNvSpPr/>
            <p:nvPr/>
          </p:nvSpPr>
          <p:spPr>
            <a:xfrm rot="5400000">
              <a:off x="13175964" y="392723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6" name="Oval 885">
              <a:extLst>
                <a:ext uri="{FF2B5EF4-FFF2-40B4-BE49-F238E27FC236}">
                  <a16:creationId xmlns:a16="http://schemas.microsoft.com/office/drawing/2014/main" id="{8CFB6387-6C26-44C0-8716-0DE7A02D10EE}"/>
                </a:ext>
              </a:extLst>
            </p:cNvPr>
            <p:cNvSpPr/>
            <p:nvPr/>
          </p:nvSpPr>
          <p:spPr>
            <a:xfrm rot="5400000">
              <a:off x="13027735" y="382871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7" name="Oval 886">
              <a:extLst>
                <a:ext uri="{FF2B5EF4-FFF2-40B4-BE49-F238E27FC236}">
                  <a16:creationId xmlns:a16="http://schemas.microsoft.com/office/drawing/2014/main" id="{B8880746-BCC8-4863-B93B-D660B82BEB5B}"/>
                </a:ext>
              </a:extLst>
            </p:cNvPr>
            <p:cNvSpPr/>
            <p:nvPr/>
          </p:nvSpPr>
          <p:spPr>
            <a:xfrm rot="5400000">
              <a:off x="13289388" y="396159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8" name="Oval 887">
              <a:extLst>
                <a:ext uri="{FF2B5EF4-FFF2-40B4-BE49-F238E27FC236}">
                  <a16:creationId xmlns:a16="http://schemas.microsoft.com/office/drawing/2014/main" id="{CBE7B259-810F-4E8C-B23C-15111277C322}"/>
                </a:ext>
              </a:extLst>
            </p:cNvPr>
            <p:cNvSpPr/>
            <p:nvPr/>
          </p:nvSpPr>
          <p:spPr>
            <a:xfrm rot="5400000">
              <a:off x="13154644" y="422848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9" name="Oval 888">
              <a:extLst>
                <a:ext uri="{FF2B5EF4-FFF2-40B4-BE49-F238E27FC236}">
                  <a16:creationId xmlns:a16="http://schemas.microsoft.com/office/drawing/2014/main" id="{B626F0A2-273D-4E67-ABBF-8CCC2F0292B0}"/>
                </a:ext>
              </a:extLst>
            </p:cNvPr>
            <p:cNvSpPr/>
            <p:nvPr/>
          </p:nvSpPr>
          <p:spPr>
            <a:xfrm rot="5400000">
              <a:off x="12998162" y="402350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0" name="Oval 889">
              <a:extLst>
                <a:ext uri="{FF2B5EF4-FFF2-40B4-BE49-F238E27FC236}">
                  <a16:creationId xmlns:a16="http://schemas.microsoft.com/office/drawing/2014/main" id="{E54D4DA8-CFAF-4603-938B-5EF6A505F7B2}"/>
                </a:ext>
              </a:extLst>
            </p:cNvPr>
            <p:cNvSpPr/>
            <p:nvPr/>
          </p:nvSpPr>
          <p:spPr>
            <a:xfrm rot="5400000">
              <a:off x="13358253" y="443024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1" name="Oval 890">
              <a:extLst>
                <a:ext uri="{FF2B5EF4-FFF2-40B4-BE49-F238E27FC236}">
                  <a16:creationId xmlns:a16="http://schemas.microsoft.com/office/drawing/2014/main" id="{75E26964-A977-4957-9A62-1050554AAE3C}"/>
                </a:ext>
              </a:extLst>
            </p:cNvPr>
            <p:cNvSpPr/>
            <p:nvPr/>
          </p:nvSpPr>
          <p:spPr>
            <a:xfrm rot="5400000">
              <a:off x="13015520" y="318284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2" name="Oval 891">
              <a:extLst>
                <a:ext uri="{FF2B5EF4-FFF2-40B4-BE49-F238E27FC236}">
                  <a16:creationId xmlns:a16="http://schemas.microsoft.com/office/drawing/2014/main" id="{ABA2458C-43CF-4515-8A38-B858A5D10619}"/>
                </a:ext>
              </a:extLst>
            </p:cNvPr>
            <p:cNvSpPr/>
            <p:nvPr/>
          </p:nvSpPr>
          <p:spPr>
            <a:xfrm rot="5400000">
              <a:off x="14061246" y="450315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3" name="Oval 892">
              <a:extLst>
                <a:ext uri="{FF2B5EF4-FFF2-40B4-BE49-F238E27FC236}">
                  <a16:creationId xmlns:a16="http://schemas.microsoft.com/office/drawing/2014/main" id="{C5FF6344-12A1-4647-B677-60E5D7F630C9}"/>
                </a:ext>
              </a:extLst>
            </p:cNvPr>
            <p:cNvSpPr/>
            <p:nvPr/>
          </p:nvSpPr>
          <p:spPr>
            <a:xfrm rot="5400000">
              <a:off x="13734803" y="450538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4" name="Oval 893">
              <a:extLst>
                <a:ext uri="{FF2B5EF4-FFF2-40B4-BE49-F238E27FC236}">
                  <a16:creationId xmlns:a16="http://schemas.microsoft.com/office/drawing/2014/main" id="{70705F61-E061-41AF-B7E0-BFAE6A31B217}"/>
                </a:ext>
              </a:extLst>
            </p:cNvPr>
            <p:cNvSpPr/>
            <p:nvPr/>
          </p:nvSpPr>
          <p:spPr>
            <a:xfrm rot="5400000">
              <a:off x="13668940" y="376441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5" name="Oval 894">
              <a:extLst>
                <a:ext uri="{FF2B5EF4-FFF2-40B4-BE49-F238E27FC236}">
                  <a16:creationId xmlns:a16="http://schemas.microsoft.com/office/drawing/2014/main" id="{AB54DC7F-572E-437A-B9B6-1C6CC47229D7}"/>
                </a:ext>
              </a:extLst>
            </p:cNvPr>
            <p:cNvSpPr/>
            <p:nvPr/>
          </p:nvSpPr>
          <p:spPr>
            <a:xfrm rot="5400000">
              <a:off x="13847579" y="487663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6" name="Oval 895">
              <a:extLst>
                <a:ext uri="{FF2B5EF4-FFF2-40B4-BE49-F238E27FC236}">
                  <a16:creationId xmlns:a16="http://schemas.microsoft.com/office/drawing/2014/main" id="{3726D941-1CAA-4740-B15C-14E18BE38954}"/>
                </a:ext>
              </a:extLst>
            </p:cNvPr>
            <p:cNvSpPr/>
            <p:nvPr/>
          </p:nvSpPr>
          <p:spPr>
            <a:xfrm rot="5400000">
              <a:off x="14265293" y="393193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7" name="Oval 896">
              <a:extLst>
                <a:ext uri="{FF2B5EF4-FFF2-40B4-BE49-F238E27FC236}">
                  <a16:creationId xmlns:a16="http://schemas.microsoft.com/office/drawing/2014/main" id="{B41715BE-4DA6-4CB6-9632-10F9F85AC738}"/>
                </a:ext>
              </a:extLst>
            </p:cNvPr>
            <p:cNvSpPr/>
            <p:nvPr/>
          </p:nvSpPr>
          <p:spPr>
            <a:xfrm rot="5400000">
              <a:off x="13637335" y="443831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8" name="Oval 897">
              <a:extLst>
                <a:ext uri="{FF2B5EF4-FFF2-40B4-BE49-F238E27FC236}">
                  <a16:creationId xmlns:a16="http://schemas.microsoft.com/office/drawing/2014/main" id="{3132FC26-947D-4132-9CD3-3011679C9594}"/>
                </a:ext>
              </a:extLst>
            </p:cNvPr>
            <p:cNvSpPr/>
            <p:nvPr/>
          </p:nvSpPr>
          <p:spPr>
            <a:xfrm rot="5400000">
              <a:off x="13708499" y="462988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40" name="Rectangle 339">
            <a:extLst>
              <a:ext uri="{FF2B5EF4-FFF2-40B4-BE49-F238E27FC236}">
                <a16:creationId xmlns:a16="http://schemas.microsoft.com/office/drawing/2014/main" id="{B8697380-F4C4-4999-B9FA-C0551D0B2915}"/>
              </a:ext>
            </a:extLst>
          </p:cNvPr>
          <p:cNvSpPr/>
          <p:nvPr/>
        </p:nvSpPr>
        <p:spPr>
          <a:xfrm>
            <a:off x="8328147" y="3874207"/>
            <a:ext cx="1711082" cy="1566758"/>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99" name="TextBox 898">
            <a:extLst>
              <a:ext uri="{FF2B5EF4-FFF2-40B4-BE49-F238E27FC236}">
                <a16:creationId xmlns:a16="http://schemas.microsoft.com/office/drawing/2014/main" id="{36BDFBAB-206A-4D09-B947-BFD8362733FD}"/>
              </a:ext>
            </a:extLst>
          </p:cNvPr>
          <p:cNvSpPr txBox="1"/>
          <p:nvPr/>
        </p:nvSpPr>
        <p:spPr>
          <a:xfrm>
            <a:off x="8179679" y="1392352"/>
            <a:ext cx="3322854" cy="523220"/>
          </a:xfrm>
          <a:prstGeom prst="rect">
            <a:avLst/>
          </a:prstGeom>
          <a:noFill/>
        </p:spPr>
        <p:txBody>
          <a:bodyPr wrap="square" rtlCol="0">
            <a:spAutoFit/>
          </a:bodyPr>
          <a:lstStyle/>
          <a:p>
            <a:pPr algn="ctr"/>
            <a:r>
              <a:rPr lang="en-US" sz="2800" dirty="0">
                <a:solidFill>
                  <a:srgbClr val="FFFF00"/>
                </a:solidFill>
                <a:latin typeface="+mn-lt"/>
              </a:rPr>
              <a:t>Diffused scattering</a:t>
            </a:r>
          </a:p>
        </p:txBody>
      </p:sp>
    </p:spTree>
    <p:extLst>
      <p:ext uri="{BB962C8B-B14F-4D97-AF65-F5344CB8AC3E}">
        <p14:creationId xmlns:p14="http://schemas.microsoft.com/office/powerpoint/2010/main" val="30533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99"/>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292"/>
                                        </p:tgtEl>
                                        <p:attrNameLst>
                                          <p:attrName>style.visibility</p:attrName>
                                        </p:attrNameLst>
                                      </p:cBhvr>
                                      <p:to>
                                        <p:strVal val="visible"/>
                                      </p:to>
                                    </p:set>
                                  </p:childTnLst>
                                </p:cTn>
                              </p:par>
                              <p:par>
                                <p:cTn id="12" presetID="22" presetClass="entr" presetSubtype="8" fill="hold" nodeType="withEffect">
                                  <p:stCondLst>
                                    <p:cond delay="50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1000"/>
                                        <p:tgtEl>
                                          <p:spTgt spid="45"/>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97"/>
                                        </p:tgtEl>
                                        <p:attrNameLst>
                                          <p:attrName>style.visibility</p:attrName>
                                        </p:attrNameLst>
                                      </p:cBhvr>
                                      <p:to>
                                        <p:strVal val="visible"/>
                                      </p:to>
                                    </p:set>
                                    <p:animEffect transition="in" filter="fade">
                                      <p:cBhvr>
                                        <p:cTn id="18" dur="500"/>
                                        <p:tgtEl>
                                          <p:spTgt spid="19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226"/>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271"/>
                                        </p:tgtEl>
                                        <p:attrNameLst>
                                          <p:attrName>style.visibility</p:attrName>
                                        </p:attrNameLst>
                                      </p:cBhvr>
                                      <p:to>
                                        <p:strVal val="visible"/>
                                      </p:to>
                                    </p:set>
                                  </p:childTnLst>
                                </p:cTn>
                              </p:par>
                              <p:par>
                                <p:cTn id="27" presetID="22" presetClass="entr" presetSubtype="8" fill="hold" nodeType="withEffect">
                                  <p:stCondLst>
                                    <p:cond delay="50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1100"/>
                                        <p:tgtEl>
                                          <p:spTgt spid="44"/>
                                        </p:tgtEl>
                                      </p:cBhvr>
                                    </p:animEffect>
                                  </p:childTnLst>
                                </p:cTn>
                              </p:par>
                            </p:childTnLst>
                          </p:cTn>
                        </p:par>
                        <p:par>
                          <p:cTn id="30" fill="hold">
                            <p:stCondLst>
                              <p:cond delay="1600"/>
                            </p:stCondLst>
                            <p:childTnLst>
                              <p:par>
                                <p:cTn id="31" presetID="10" presetClass="entr" presetSubtype="0" fill="hold" nodeType="afterEffect">
                                  <p:stCondLst>
                                    <p:cond delay="0"/>
                                  </p:stCondLst>
                                  <p:childTnLst>
                                    <p:set>
                                      <p:cBhvr>
                                        <p:cTn id="32" dur="1" fill="hold">
                                          <p:stCondLst>
                                            <p:cond delay="0"/>
                                          </p:stCondLst>
                                        </p:cTn>
                                        <p:tgtEl>
                                          <p:spTgt spid="208"/>
                                        </p:tgtEl>
                                        <p:attrNameLst>
                                          <p:attrName>style.visibility</p:attrName>
                                        </p:attrNameLst>
                                      </p:cBhvr>
                                      <p:to>
                                        <p:strVal val="visible"/>
                                      </p:to>
                                    </p:set>
                                    <p:animEffect transition="in" filter="fade">
                                      <p:cBhvr>
                                        <p:cTn id="33" dur="500"/>
                                        <p:tgtEl>
                                          <p:spTgt spid="20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99"/>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780"/>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340"/>
                                        </p:tgtEl>
                                        <p:attrNameLst>
                                          <p:attrName>style.visibility</p:attrName>
                                        </p:attrNameLst>
                                      </p:cBhvr>
                                      <p:to>
                                        <p:strVal val="visible"/>
                                      </p:to>
                                    </p:se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1100"/>
                                        <p:tgtEl>
                                          <p:spTgt spid="46"/>
                                        </p:tgtEl>
                                      </p:cBhvr>
                                    </p:animEffect>
                                  </p:childTnLst>
                                </p:cTn>
                              </p:par>
                            </p:childTnLst>
                          </p:cTn>
                        </p:par>
                        <p:par>
                          <p:cTn id="46" fill="hold">
                            <p:stCondLst>
                              <p:cond delay="1600"/>
                            </p:stCondLst>
                            <p:childTnLst>
                              <p:par>
                                <p:cTn id="47" presetID="10" presetClass="entr" presetSubtype="0" fill="hold" nodeType="afterEffect">
                                  <p:stCondLst>
                                    <p:cond delay="0"/>
                                  </p:stCondLst>
                                  <p:childTnLst>
                                    <p:set>
                                      <p:cBhvr>
                                        <p:cTn id="48" dur="1" fill="hold">
                                          <p:stCondLst>
                                            <p:cond delay="0"/>
                                          </p:stCondLst>
                                        </p:cTn>
                                        <p:tgtEl>
                                          <p:spTgt spid="314"/>
                                        </p:tgtEl>
                                        <p:attrNameLst>
                                          <p:attrName>style.visibility</p:attrName>
                                        </p:attrNameLst>
                                      </p:cBhvr>
                                      <p:to>
                                        <p:strVal val="visible"/>
                                      </p:to>
                                    </p:set>
                                    <p:animEffect transition="in" filter="fade">
                                      <p:cBhvr>
                                        <p:cTn id="49"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71" grpId="0" animBg="1"/>
      <p:bldP spid="272" grpId="0"/>
      <p:bldP spid="292" grpId="0" animBg="1"/>
      <p:bldP spid="340" grpId="0" animBg="1"/>
      <p:bldP spid="8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930EB1-71FA-40E9-88ED-700FEC4FE856}"/>
              </a:ext>
            </a:extLst>
          </p:cNvPr>
          <p:cNvSpPr>
            <a:spLocks noGrp="1"/>
          </p:cNvSpPr>
          <p:nvPr>
            <p:ph type="sldNum" sz="quarter" idx="11"/>
          </p:nvPr>
        </p:nvSpPr>
        <p:spPr/>
        <p:txBody>
          <a:bodyPr/>
          <a:lstStyle/>
          <a:p>
            <a:fld id="{21486E46-8155-4659-B003-5F764003AB30}" type="slidenum">
              <a:rPr lang="he-IL" smtClean="0"/>
              <a:t>6</a:t>
            </a:fld>
            <a:endParaRPr lang="he-IL"/>
          </a:p>
        </p:txBody>
      </p:sp>
      <p:sp>
        <p:nvSpPr>
          <p:cNvPr id="324" name="Title 1">
            <a:extLst>
              <a:ext uri="{FF2B5EF4-FFF2-40B4-BE49-F238E27FC236}">
                <a16:creationId xmlns:a16="http://schemas.microsoft.com/office/drawing/2014/main" id="{294EC36F-1577-4D70-9B61-EB6092F61D33}"/>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Scattering regimes</a:t>
            </a:r>
          </a:p>
        </p:txBody>
      </p:sp>
      <p:sp>
        <p:nvSpPr>
          <p:cNvPr id="280" name="TextBox 279">
            <a:extLst>
              <a:ext uri="{FF2B5EF4-FFF2-40B4-BE49-F238E27FC236}">
                <a16:creationId xmlns:a16="http://schemas.microsoft.com/office/drawing/2014/main" id="{1C199932-A0AE-45B3-A69B-CAEC6FD63126}"/>
              </a:ext>
            </a:extLst>
          </p:cNvPr>
          <p:cNvSpPr txBox="1"/>
          <p:nvPr/>
        </p:nvSpPr>
        <p:spPr>
          <a:xfrm>
            <a:off x="4422909" y="1384050"/>
            <a:ext cx="3409947" cy="523220"/>
          </a:xfrm>
          <a:prstGeom prst="rect">
            <a:avLst/>
          </a:prstGeom>
          <a:noFill/>
        </p:spPr>
        <p:txBody>
          <a:bodyPr wrap="square" rtlCol="0">
            <a:spAutoFit/>
          </a:bodyPr>
          <a:lstStyle/>
          <a:p>
            <a:pPr algn="ctr"/>
            <a:r>
              <a:rPr lang="en-US" sz="2800" dirty="0">
                <a:solidFill>
                  <a:srgbClr val="FFFF00"/>
                </a:solidFill>
                <a:latin typeface="+mn-lt"/>
              </a:rPr>
              <a:t>Modest</a:t>
            </a:r>
            <a:r>
              <a:rPr lang="ru-RU" sz="2800" dirty="0">
                <a:solidFill>
                  <a:srgbClr val="FFFF00"/>
                </a:solidFill>
                <a:latin typeface="+mn-lt"/>
              </a:rPr>
              <a:t> </a:t>
            </a:r>
            <a:r>
              <a:rPr lang="en-US" sz="2800" dirty="0">
                <a:solidFill>
                  <a:srgbClr val="FFFF00"/>
                </a:solidFill>
                <a:latin typeface="+mn-lt"/>
              </a:rPr>
              <a:t>scattering</a:t>
            </a:r>
          </a:p>
        </p:txBody>
      </p:sp>
      <p:grpSp>
        <p:nvGrpSpPr>
          <p:cNvPr id="4" name="Group 3">
            <a:extLst>
              <a:ext uri="{FF2B5EF4-FFF2-40B4-BE49-F238E27FC236}">
                <a16:creationId xmlns:a16="http://schemas.microsoft.com/office/drawing/2014/main" id="{AE9B945A-69AC-41D8-8CFD-24DAFB756A9D}"/>
              </a:ext>
            </a:extLst>
          </p:cNvPr>
          <p:cNvGrpSpPr/>
          <p:nvPr/>
        </p:nvGrpSpPr>
        <p:grpSpPr>
          <a:xfrm>
            <a:off x="4057507" y="2645834"/>
            <a:ext cx="3847569" cy="2789466"/>
            <a:chOff x="4057507" y="2645834"/>
            <a:chExt cx="3847569" cy="2789466"/>
          </a:xfrm>
        </p:grpSpPr>
        <p:pic>
          <p:nvPicPr>
            <p:cNvPr id="208" name="Picture 207">
              <a:extLst>
                <a:ext uri="{FF2B5EF4-FFF2-40B4-BE49-F238E27FC236}">
                  <a16:creationId xmlns:a16="http://schemas.microsoft.com/office/drawing/2014/main" id="{49A1B4A6-0079-44C5-8DB2-1986DF315776}"/>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502803" y="2645834"/>
              <a:ext cx="1402273" cy="1471096"/>
            </a:xfrm>
            <a:prstGeom prst="rect">
              <a:avLst/>
            </a:prstGeom>
            <a:ln>
              <a:solidFill>
                <a:schemeClr val="bg1"/>
              </a:solidFill>
            </a:ln>
            <a:scene3d>
              <a:camera prst="isometricLeftDown"/>
              <a:lightRig rig="threePt" dir="t"/>
            </a:scene3d>
            <a:sp3d extrusionH="63500"/>
          </p:spPr>
        </p:pic>
        <p:grpSp>
          <p:nvGrpSpPr>
            <p:cNvPr id="44" name="Group 43">
              <a:extLst>
                <a:ext uri="{FF2B5EF4-FFF2-40B4-BE49-F238E27FC236}">
                  <a16:creationId xmlns:a16="http://schemas.microsoft.com/office/drawing/2014/main" id="{420B371C-8780-45F3-BF63-FCA930B5BCE8}"/>
                </a:ext>
              </a:extLst>
            </p:cNvPr>
            <p:cNvGrpSpPr/>
            <p:nvPr/>
          </p:nvGrpSpPr>
          <p:grpSpPr>
            <a:xfrm>
              <a:off x="4057507" y="2755877"/>
              <a:ext cx="3273157" cy="2639952"/>
              <a:chOff x="4057507" y="2755877"/>
              <a:chExt cx="3273157" cy="2639952"/>
            </a:xfrm>
          </p:grpSpPr>
          <p:cxnSp>
            <p:nvCxnSpPr>
              <p:cNvPr id="210" name="Straight Connector 209">
                <a:extLst>
                  <a:ext uri="{FF2B5EF4-FFF2-40B4-BE49-F238E27FC236}">
                    <a16:creationId xmlns:a16="http://schemas.microsoft.com/office/drawing/2014/main" id="{4E1C93FD-67BD-48E3-A50A-FA396C22B495}"/>
                  </a:ext>
                </a:extLst>
              </p:cNvPr>
              <p:cNvCxnSpPr>
                <a:cxnSpLocks/>
              </p:cNvCxnSpPr>
              <p:nvPr/>
            </p:nvCxnSpPr>
            <p:spPr>
              <a:xfrm flipH="1">
                <a:off x="5741415" y="4074211"/>
                <a:ext cx="152519" cy="31819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2CA67866-D6E3-4023-91FC-0B0C5D30CD54}"/>
                  </a:ext>
                </a:extLst>
              </p:cNvPr>
              <p:cNvCxnSpPr>
                <a:cxnSpLocks/>
              </p:cNvCxnSpPr>
              <p:nvPr/>
            </p:nvCxnSpPr>
            <p:spPr>
              <a:xfrm flipH="1">
                <a:off x="5965363" y="3875340"/>
                <a:ext cx="868943" cy="13774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BC9CD72-6AA8-4F0E-AAC1-6B62F4C7A3E8}"/>
                  </a:ext>
                </a:extLst>
              </p:cNvPr>
              <p:cNvCxnSpPr>
                <a:cxnSpLocks/>
              </p:cNvCxnSpPr>
              <p:nvPr/>
            </p:nvCxnSpPr>
            <p:spPr>
              <a:xfrm flipH="1">
                <a:off x="5618913" y="3295120"/>
                <a:ext cx="602315" cy="74953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074F09DE-392C-4D70-AE2D-62708D104701}"/>
                  </a:ext>
                </a:extLst>
              </p:cNvPr>
              <p:cNvCxnSpPr>
                <a:cxnSpLocks/>
              </p:cNvCxnSpPr>
              <p:nvPr/>
            </p:nvCxnSpPr>
            <p:spPr>
              <a:xfrm flipH="1" flipV="1">
                <a:off x="5768870" y="4445614"/>
                <a:ext cx="487407" cy="5536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198E499-C5ED-4F7E-B9B6-B9F18DC42659}"/>
                  </a:ext>
                </a:extLst>
              </p:cNvPr>
              <p:cNvCxnSpPr>
                <a:cxnSpLocks/>
              </p:cNvCxnSpPr>
              <p:nvPr/>
            </p:nvCxnSpPr>
            <p:spPr>
              <a:xfrm flipH="1">
                <a:off x="6354415" y="3807656"/>
                <a:ext cx="661252" cy="65707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328D953-6E9B-43A3-AEDE-28282E1B333E}"/>
                  </a:ext>
                </a:extLst>
              </p:cNvPr>
              <p:cNvCxnSpPr>
                <a:cxnSpLocks/>
              </p:cNvCxnSpPr>
              <p:nvPr/>
            </p:nvCxnSpPr>
            <p:spPr>
              <a:xfrm flipH="1" flipV="1">
                <a:off x="5869586" y="4770930"/>
                <a:ext cx="260577" cy="1945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D253146-8682-4795-9DBE-CD5898BA715B}"/>
                  </a:ext>
                </a:extLst>
              </p:cNvPr>
              <p:cNvCxnSpPr>
                <a:cxnSpLocks/>
              </p:cNvCxnSpPr>
              <p:nvPr/>
            </p:nvCxnSpPr>
            <p:spPr>
              <a:xfrm flipH="1">
                <a:off x="6223981" y="4027322"/>
                <a:ext cx="1106683" cy="72713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7F261D6-5B96-456F-9E7C-1E51A8454752}"/>
                  </a:ext>
                </a:extLst>
              </p:cNvPr>
              <p:cNvCxnSpPr>
                <a:cxnSpLocks/>
              </p:cNvCxnSpPr>
              <p:nvPr/>
            </p:nvCxnSpPr>
            <p:spPr>
              <a:xfrm flipH="1">
                <a:off x="5636952" y="3937052"/>
                <a:ext cx="442039" cy="13021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E79176E-3C0A-4CAA-A2CA-3E6E48D2F1B2}"/>
                  </a:ext>
                </a:extLst>
              </p:cNvPr>
              <p:cNvCxnSpPr>
                <a:cxnSpLocks/>
              </p:cNvCxnSpPr>
              <p:nvPr/>
            </p:nvCxnSpPr>
            <p:spPr>
              <a:xfrm flipH="1">
                <a:off x="6154781" y="3166726"/>
                <a:ext cx="284032" cy="70266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ECC2610-3859-4F45-92BF-AD9DDADCD945}"/>
                  </a:ext>
                </a:extLst>
              </p:cNvPr>
              <p:cNvCxnSpPr>
                <a:cxnSpLocks/>
              </p:cNvCxnSpPr>
              <p:nvPr/>
            </p:nvCxnSpPr>
            <p:spPr>
              <a:xfrm flipH="1">
                <a:off x="5594049" y="2755877"/>
                <a:ext cx="366663" cy="108025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19FA0E8-F49D-4AC9-B30F-12D265A91D79}"/>
                  </a:ext>
                </a:extLst>
              </p:cNvPr>
              <p:cNvCxnSpPr>
                <a:cxnSpLocks/>
              </p:cNvCxnSpPr>
              <p:nvPr/>
            </p:nvCxnSpPr>
            <p:spPr>
              <a:xfrm flipH="1">
                <a:off x="5326225" y="3915041"/>
                <a:ext cx="246945" cy="7312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FEE9251-E7B8-4251-A6F6-956071B147BE}"/>
                  </a:ext>
                </a:extLst>
              </p:cNvPr>
              <p:cNvCxnSpPr>
                <a:cxnSpLocks/>
              </p:cNvCxnSpPr>
              <p:nvPr/>
            </p:nvCxnSpPr>
            <p:spPr>
              <a:xfrm flipH="1" flipV="1">
                <a:off x="5369889" y="4592492"/>
                <a:ext cx="1454892" cy="7395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1C5CF88-8C62-4CAC-A519-BA2CD8350ECB}"/>
                  </a:ext>
                </a:extLst>
              </p:cNvPr>
              <p:cNvCxnSpPr>
                <a:cxnSpLocks/>
              </p:cNvCxnSpPr>
              <p:nvPr/>
            </p:nvCxnSpPr>
            <p:spPr>
              <a:xfrm flipH="1">
                <a:off x="5346188" y="3541782"/>
                <a:ext cx="960038" cy="98334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FEA09926-E38A-4037-900C-C582632094B6}"/>
                  </a:ext>
                </a:extLst>
              </p:cNvPr>
              <p:cNvCxnSpPr>
                <a:cxnSpLocks/>
              </p:cNvCxnSpPr>
              <p:nvPr/>
            </p:nvCxnSpPr>
            <p:spPr>
              <a:xfrm flipH="1">
                <a:off x="5309422" y="3463276"/>
                <a:ext cx="255867" cy="105625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C9E0B9E-E90E-4814-84FE-41DADA6071B9}"/>
                  </a:ext>
                </a:extLst>
              </p:cNvPr>
              <p:cNvCxnSpPr>
                <a:cxnSpLocks/>
              </p:cNvCxnSpPr>
              <p:nvPr/>
            </p:nvCxnSpPr>
            <p:spPr>
              <a:xfrm flipH="1">
                <a:off x="5388916" y="4042417"/>
                <a:ext cx="884650" cy="51948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758B81B-8D8E-4A34-86D5-0161440922DE}"/>
                  </a:ext>
                </a:extLst>
              </p:cNvPr>
              <p:cNvCxnSpPr>
                <a:cxnSpLocks/>
              </p:cNvCxnSpPr>
              <p:nvPr/>
            </p:nvCxnSpPr>
            <p:spPr>
              <a:xfrm flipH="1">
                <a:off x="5333966" y="4461913"/>
                <a:ext cx="334899" cy="10548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AA6077F5-4712-468F-A9A7-DAA9AB165194}"/>
                  </a:ext>
                </a:extLst>
              </p:cNvPr>
              <p:cNvCxnSpPr>
                <a:cxnSpLocks/>
              </p:cNvCxnSpPr>
              <p:nvPr/>
            </p:nvCxnSpPr>
            <p:spPr>
              <a:xfrm flipH="1">
                <a:off x="5274312" y="4072868"/>
                <a:ext cx="2124" cy="44863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D745104-688C-4943-A32C-48403DCB718B}"/>
                  </a:ext>
                </a:extLst>
              </p:cNvPr>
              <p:cNvCxnSpPr>
                <a:cxnSpLocks/>
              </p:cNvCxnSpPr>
              <p:nvPr/>
            </p:nvCxnSpPr>
            <p:spPr>
              <a:xfrm flipH="1" flipV="1">
                <a:off x="5328067" y="4604768"/>
                <a:ext cx="436287" cy="14607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8F4976C-0011-4AFF-B410-9FFC41499421}"/>
                  </a:ext>
                </a:extLst>
              </p:cNvPr>
              <p:cNvCxnSpPr>
                <a:cxnSpLocks/>
              </p:cNvCxnSpPr>
              <p:nvPr/>
            </p:nvCxnSpPr>
            <p:spPr>
              <a:xfrm flipH="1">
                <a:off x="5318469" y="4141790"/>
                <a:ext cx="247952" cy="39826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10F2CCCA-FA7A-41AF-8DE4-F60C7D5EE9CA}"/>
                  </a:ext>
                </a:extLst>
              </p:cNvPr>
              <p:cNvCxnSpPr>
                <a:cxnSpLocks/>
              </p:cNvCxnSpPr>
              <p:nvPr/>
            </p:nvCxnSpPr>
            <p:spPr>
              <a:xfrm flipH="1">
                <a:off x="4057507" y="4624853"/>
                <a:ext cx="1178431" cy="77097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226" name="Modest scattering particles">
              <a:extLst>
                <a:ext uri="{FF2B5EF4-FFF2-40B4-BE49-F238E27FC236}">
                  <a16:creationId xmlns:a16="http://schemas.microsoft.com/office/drawing/2014/main" id="{2B8C7C52-EB90-40D9-BA44-A1974C1B69EC}"/>
                </a:ext>
              </a:extLst>
            </p:cNvPr>
            <p:cNvGrpSpPr/>
            <p:nvPr/>
          </p:nvGrpSpPr>
          <p:grpSpPr>
            <a:xfrm>
              <a:off x="5003465" y="3383893"/>
              <a:ext cx="1667000" cy="1944755"/>
              <a:chOff x="1981160" y="2501314"/>
              <a:chExt cx="2617487" cy="3053612"/>
            </a:xfrm>
          </p:grpSpPr>
          <p:sp>
            <p:nvSpPr>
              <p:cNvPr id="227" name="Oval 226">
                <a:extLst>
                  <a:ext uri="{FF2B5EF4-FFF2-40B4-BE49-F238E27FC236}">
                    <a16:creationId xmlns:a16="http://schemas.microsoft.com/office/drawing/2014/main" id="{89127CF6-34A5-4D40-8D17-5822FB0EA70E}"/>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8" name="Oval 227">
                <a:extLst>
                  <a:ext uri="{FF2B5EF4-FFF2-40B4-BE49-F238E27FC236}">
                    <a16:creationId xmlns:a16="http://schemas.microsoft.com/office/drawing/2014/main" id="{4D5378AB-847F-4502-9DC5-1A63F4DBE7C5}"/>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9" name="Oval 228">
                <a:extLst>
                  <a:ext uri="{FF2B5EF4-FFF2-40B4-BE49-F238E27FC236}">
                    <a16:creationId xmlns:a16="http://schemas.microsoft.com/office/drawing/2014/main" id="{FB74C7F5-1E6D-4312-9D9B-D4C495FB792C}"/>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0" name="Oval 229">
                <a:extLst>
                  <a:ext uri="{FF2B5EF4-FFF2-40B4-BE49-F238E27FC236}">
                    <a16:creationId xmlns:a16="http://schemas.microsoft.com/office/drawing/2014/main" id="{C096CBDF-F61F-45E6-B981-E72BF278E97B}"/>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1" name="Oval 230">
                <a:extLst>
                  <a:ext uri="{FF2B5EF4-FFF2-40B4-BE49-F238E27FC236}">
                    <a16:creationId xmlns:a16="http://schemas.microsoft.com/office/drawing/2014/main" id="{F39B9F3D-ED9E-4A1F-B941-861A1F6C9E26}"/>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2" name="Oval 231">
                <a:extLst>
                  <a:ext uri="{FF2B5EF4-FFF2-40B4-BE49-F238E27FC236}">
                    <a16:creationId xmlns:a16="http://schemas.microsoft.com/office/drawing/2014/main" id="{C613C611-7C48-4F1E-8D26-4B670B1E2EC1}"/>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3" name="Oval 232">
                <a:extLst>
                  <a:ext uri="{FF2B5EF4-FFF2-40B4-BE49-F238E27FC236}">
                    <a16:creationId xmlns:a16="http://schemas.microsoft.com/office/drawing/2014/main" id="{C5479014-D19F-4C92-BB82-1A35E9AA27A2}"/>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4" name="Oval 233">
                <a:extLst>
                  <a:ext uri="{FF2B5EF4-FFF2-40B4-BE49-F238E27FC236}">
                    <a16:creationId xmlns:a16="http://schemas.microsoft.com/office/drawing/2014/main" id="{548B265F-2CEC-4ACB-943A-77B91A647D21}"/>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5" name="Oval 234">
                <a:extLst>
                  <a:ext uri="{FF2B5EF4-FFF2-40B4-BE49-F238E27FC236}">
                    <a16:creationId xmlns:a16="http://schemas.microsoft.com/office/drawing/2014/main" id="{52639E10-AC38-4BD8-9BBA-4ECB002821D8}"/>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6" name="Oval 235">
                <a:extLst>
                  <a:ext uri="{FF2B5EF4-FFF2-40B4-BE49-F238E27FC236}">
                    <a16:creationId xmlns:a16="http://schemas.microsoft.com/office/drawing/2014/main" id="{3D82673B-6011-43D2-86BF-EEBFA446023B}"/>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7" name="Oval 236">
                <a:extLst>
                  <a:ext uri="{FF2B5EF4-FFF2-40B4-BE49-F238E27FC236}">
                    <a16:creationId xmlns:a16="http://schemas.microsoft.com/office/drawing/2014/main" id="{5013D6F6-92A1-4272-95DB-8288EEA450D2}"/>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8" name="Oval 237">
                <a:extLst>
                  <a:ext uri="{FF2B5EF4-FFF2-40B4-BE49-F238E27FC236}">
                    <a16:creationId xmlns:a16="http://schemas.microsoft.com/office/drawing/2014/main" id="{2D157A25-1853-49A1-BBA9-1BE121A5D7A6}"/>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9" name="Oval 238">
                <a:extLst>
                  <a:ext uri="{FF2B5EF4-FFF2-40B4-BE49-F238E27FC236}">
                    <a16:creationId xmlns:a16="http://schemas.microsoft.com/office/drawing/2014/main" id="{2A8FFD9B-3E5E-478E-921E-1DEECE235FB9}"/>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0" name="Oval 239">
                <a:extLst>
                  <a:ext uri="{FF2B5EF4-FFF2-40B4-BE49-F238E27FC236}">
                    <a16:creationId xmlns:a16="http://schemas.microsoft.com/office/drawing/2014/main" id="{98951043-4CD0-438B-B89A-3214AAD4DB41}"/>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1" name="Oval 240">
                <a:extLst>
                  <a:ext uri="{FF2B5EF4-FFF2-40B4-BE49-F238E27FC236}">
                    <a16:creationId xmlns:a16="http://schemas.microsoft.com/office/drawing/2014/main" id="{19F7E981-EE9D-4885-8E36-99553E127B3C}"/>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2" name="Oval 241">
                <a:extLst>
                  <a:ext uri="{FF2B5EF4-FFF2-40B4-BE49-F238E27FC236}">
                    <a16:creationId xmlns:a16="http://schemas.microsoft.com/office/drawing/2014/main" id="{6824E015-8E4F-4FD5-AA31-75292BDE9DE6}"/>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3" name="Oval 242">
                <a:extLst>
                  <a:ext uri="{FF2B5EF4-FFF2-40B4-BE49-F238E27FC236}">
                    <a16:creationId xmlns:a16="http://schemas.microsoft.com/office/drawing/2014/main" id="{D76379C2-8F78-4BAA-8256-CC49C98328FB}"/>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4" name="Oval 243">
                <a:extLst>
                  <a:ext uri="{FF2B5EF4-FFF2-40B4-BE49-F238E27FC236}">
                    <a16:creationId xmlns:a16="http://schemas.microsoft.com/office/drawing/2014/main" id="{7438304C-F693-4E09-A615-1071AA2D35D4}"/>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5" name="Oval 244">
                <a:extLst>
                  <a:ext uri="{FF2B5EF4-FFF2-40B4-BE49-F238E27FC236}">
                    <a16:creationId xmlns:a16="http://schemas.microsoft.com/office/drawing/2014/main" id="{413E9B61-FD87-4B9D-97AB-14F498FED559}"/>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6" name="Oval 245">
                <a:extLst>
                  <a:ext uri="{FF2B5EF4-FFF2-40B4-BE49-F238E27FC236}">
                    <a16:creationId xmlns:a16="http://schemas.microsoft.com/office/drawing/2014/main" id="{D44D896E-32E0-498B-A77F-074B4444D3AA}"/>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7" name="Oval 246">
                <a:extLst>
                  <a:ext uri="{FF2B5EF4-FFF2-40B4-BE49-F238E27FC236}">
                    <a16:creationId xmlns:a16="http://schemas.microsoft.com/office/drawing/2014/main" id="{EAD2680A-5C4C-4EDB-B9A8-9B232965E535}"/>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8" name="Oval 247">
                <a:extLst>
                  <a:ext uri="{FF2B5EF4-FFF2-40B4-BE49-F238E27FC236}">
                    <a16:creationId xmlns:a16="http://schemas.microsoft.com/office/drawing/2014/main" id="{41DFF02D-D39F-4750-B0A0-80A2D52A8891}"/>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9" name="Oval 248">
                <a:extLst>
                  <a:ext uri="{FF2B5EF4-FFF2-40B4-BE49-F238E27FC236}">
                    <a16:creationId xmlns:a16="http://schemas.microsoft.com/office/drawing/2014/main" id="{522AD4C7-07C6-4D2B-8F58-C358A615DF3A}"/>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0" name="Oval 249">
                <a:extLst>
                  <a:ext uri="{FF2B5EF4-FFF2-40B4-BE49-F238E27FC236}">
                    <a16:creationId xmlns:a16="http://schemas.microsoft.com/office/drawing/2014/main" id="{59CE42DD-7B3E-44A3-A3B9-6D51A2282366}"/>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1" name="Oval 250">
                <a:extLst>
                  <a:ext uri="{FF2B5EF4-FFF2-40B4-BE49-F238E27FC236}">
                    <a16:creationId xmlns:a16="http://schemas.microsoft.com/office/drawing/2014/main" id="{C7E0AC92-F027-495B-AC15-EF6C5F87FACF}"/>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2" name="Oval 251">
                <a:extLst>
                  <a:ext uri="{FF2B5EF4-FFF2-40B4-BE49-F238E27FC236}">
                    <a16:creationId xmlns:a16="http://schemas.microsoft.com/office/drawing/2014/main" id="{6F1AB0CE-961B-4059-B3D8-459DC19911E5}"/>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3" name="Oval 252">
                <a:extLst>
                  <a:ext uri="{FF2B5EF4-FFF2-40B4-BE49-F238E27FC236}">
                    <a16:creationId xmlns:a16="http://schemas.microsoft.com/office/drawing/2014/main" id="{11452D17-7F20-41E0-AD84-674DDA2EB368}"/>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4" name="Oval 253">
                <a:extLst>
                  <a:ext uri="{FF2B5EF4-FFF2-40B4-BE49-F238E27FC236}">
                    <a16:creationId xmlns:a16="http://schemas.microsoft.com/office/drawing/2014/main" id="{42A34424-0CF8-4E37-AD05-B82A2046F6FA}"/>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5" name="Oval 254">
                <a:extLst>
                  <a:ext uri="{FF2B5EF4-FFF2-40B4-BE49-F238E27FC236}">
                    <a16:creationId xmlns:a16="http://schemas.microsoft.com/office/drawing/2014/main" id="{56499CEE-E77E-4592-AF95-4B222F19A4DA}"/>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6" name="Oval 255">
                <a:extLst>
                  <a:ext uri="{FF2B5EF4-FFF2-40B4-BE49-F238E27FC236}">
                    <a16:creationId xmlns:a16="http://schemas.microsoft.com/office/drawing/2014/main" id="{E94EE69B-70BF-425B-831E-579E2C649244}"/>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7" name="Oval 256">
                <a:extLst>
                  <a:ext uri="{FF2B5EF4-FFF2-40B4-BE49-F238E27FC236}">
                    <a16:creationId xmlns:a16="http://schemas.microsoft.com/office/drawing/2014/main" id="{31922BC2-7490-4E1A-8CC9-AB8BCCDCB0D2}"/>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8" name="Oval 257">
                <a:extLst>
                  <a:ext uri="{FF2B5EF4-FFF2-40B4-BE49-F238E27FC236}">
                    <a16:creationId xmlns:a16="http://schemas.microsoft.com/office/drawing/2014/main" id="{1EFB1195-38F5-4E01-A9F7-F65F4E41AA83}"/>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9" name="Oval 258">
                <a:extLst>
                  <a:ext uri="{FF2B5EF4-FFF2-40B4-BE49-F238E27FC236}">
                    <a16:creationId xmlns:a16="http://schemas.microsoft.com/office/drawing/2014/main" id="{2CDF199F-1EF8-4A44-A46F-E581AC40777E}"/>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0" name="Oval 259">
                <a:extLst>
                  <a:ext uri="{FF2B5EF4-FFF2-40B4-BE49-F238E27FC236}">
                    <a16:creationId xmlns:a16="http://schemas.microsoft.com/office/drawing/2014/main" id="{573D0468-9D68-41FB-BCB7-570D0AD3B42F}"/>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1" name="Oval 260">
                <a:extLst>
                  <a:ext uri="{FF2B5EF4-FFF2-40B4-BE49-F238E27FC236}">
                    <a16:creationId xmlns:a16="http://schemas.microsoft.com/office/drawing/2014/main" id="{A26539C9-FEF9-4763-AE75-4C1ED1B79FF8}"/>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2" name="Oval 261">
                <a:extLst>
                  <a:ext uri="{FF2B5EF4-FFF2-40B4-BE49-F238E27FC236}">
                    <a16:creationId xmlns:a16="http://schemas.microsoft.com/office/drawing/2014/main" id="{4D00A60A-911E-4C3B-BF7F-59B367AE8F17}"/>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3" name="Oval 262">
                <a:extLst>
                  <a:ext uri="{FF2B5EF4-FFF2-40B4-BE49-F238E27FC236}">
                    <a16:creationId xmlns:a16="http://schemas.microsoft.com/office/drawing/2014/main" id="{C237B2D2-7393-4A52-9363-4ED0E5AFB932}"/>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4" name="Oval 263">
                <a:extLst>
                  <a:ext uri="{FF2B5EF4-FFF2-40B4-BE49-F238E27FC236}">
                    <a16:creationId xmlns:a16="http://schemas.microsoft.com/office/drawing/2014/main" id="{207764F0-2601-4D80-899B-B32E2E9D0E09}"/>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5" name="Oval 264">
                <a:extLst>
                  <a:ext uri="{FF2B5EF4-FFF2-40B4-BE49-F238E27FC236}">
                    <a16:creationId xmlns:a16="http://schemas.microsoft.com/office/drawing/2014/main" id="{28CD9550-07A0-44C2-9F0A-FEE84DEA99A6}"/>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6" name="Oval 265">
                <a:extLst>
                  <a:ext uri="{FF2B5EF4-FFF2-40B4-BE49-F238E27FC236}">
                    <a16:creationId xmlns:a16="http://schemas.microsoft.com/office/drawing/2014/main" id="{72AB0F21-EB8E-4B02-A01D-C174166A4446}"/>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7" name="Oval 266">
                <a:extLst>
                  <a:ext uri="{FF2B5EF4-FFF2-40B4-BE49-F238E27FC236}">
                    <a16:creationId xmlns:a16="http://schemas.microsoft.com/office/drawing/2014/main" id="{FA100656-FFDA-486E-8C23-A96458AD7328}"/>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8" name="Oval 267">
                <a:extLst>
                  <a:ext uri="{FF2B5EF4-FFF2-40B4-BE49-F238E27FC236}">
                    <a16:creationId xmlns:a16="http://schemas.microsoft.com/office/drawing/2014/main" id="{F3F8F64C-A1A2-4E9F-87F5-A78EBAE1126B}"/>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71" name="Modest scattering volume">
              <a:extLst>
                <a:ext uri="{FF2B5EF4-FFF2-40B4-BE49-F238E27FC236}">
                  <a16:creationId xmlns:a16="http://schemas.microsoft.com/office/drawing/2014/main" id="{141185F0-9CFC-42CE-A417-5F494BB431D0}"/>
                </a:ext>
              </a:extLst>
            </p:cNvPr>
            <p:cNvSpPr/>
            <p:nvPr/>
          </p:nvSpPr>
          <p:spPr>
            <a:xfrm>
              <a:off x="4505319" y="3868542"/>
              <a:ext cx="1711082" cy="1566758"/>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grpSp>
      <p:sp>
        <p:nvSpPr>
          <p:cNvPr id="272" name="TextBox 271">
            <a:extLst>
              <a:ext uri="{FF2B5EF4-FFF2-40B4-BE49-F238E27FC236}">
                <a16:creationId xmlns:a16="http://schemas.microsoft.com/office/drawing/2014/main" id="{B09CFEBE-3EDE-4047-8830-17F8BDE386FD}"/>
              </a:ext>
            </a:extLst>
          </p:cNvPr>
          <p:cNvSpPr txBox="1"/>
          <p:nvPr/>
        </p:nvSpPr>
        <p:spPr>
          <a:xfrm>
            <a:off x="1025508" y="1391868"/>
            <a:ext cx="2790700" cy="523220"/>
          </a:xfrm>
          <a:prstGeom prst="rect">
            <a:avLst/>
          </a:prstGeom>
          <a:noFill/>
        </p:spPr>
        <p:txBody>
          <a:bodyPr wrap="square" rtlCol="0">
            <a:spAutoFit/>
          </a:bodyPr>
          <a:lstStyle/>
          <a:p>
            <a:pPr algn="ctr"/>
            <a:r>
              <a:rPr lang="en-US" sz="2800" dirty="0">
                <a:solidFill>
                  <a:srgbClr val="FFFF00"/>
                </a:solidFill>
                <a:latin typeface="+mn-lt"/>
              </a:rPr>
              <a:t>Single scattering </a:t>
            </a:r>
            <a:endParaRPr lang="en-IL" sz="2800" dirty="0">
              <a:solidFill>
                <a:srgbClr val="FFFF00"/>
              </a:solidFill>
              <a:latin typeface="+mn-lt"/>
            </a:endParaRPr>
          </a:p>
        </p:txBody>
      </p:sp>
      <p:grpSp>
        <p:nvGrpSpPr>
          <p:cNvPr id="2" name="Group 1">
            <a:extLst>
              <a:ext uri="{FF2B5EF4-FFF2-40B4-BE49-F238E27FC236}">
                <a16:creationId xmlns:a16="http://schemas.microsoft.com/office/drawing/2014/main" id="{F8805CBE-B9C6-4C68-A084-841749609E74}"/>
              </a:ext>
            </a:extLst>
          </p:cNvPr>
          <p:cNvGrpSpPr/>
          <p:nvPr/>
        </p:nvGrpSpPr>
        <p:grpSpPr>
          <a:xfrm>
            <a:off x="635273" y="2470558"/>
            <a:ext cx="3480262" cy="2925271"/>
            <a:chOff x="635273" y="2470558"/>
            <a:chExt cx="3480262" cy="2925271"/>
          </a:xfrm>
        </p:grpSpPr>
        <p:pic>
          <p:nvPicPr>
            <p:cNvPr id="197" name="Picture 196">
              <a:extLst>
                <a:ext uri="{FF2B5EF4-FFF2-40B4-BE49-F238E27FC236}">
                  <a16:creationId xmlns:a16="http://schemas.microsoft.com/office/drawing/2014/main" id="{9A2EC73D-7BC0-4501-AF24-2C1DABB764AB}"/>
                </a:ext>
              </a:extLst>
            </p:cNvPr>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609722" y="2470558"/>
              <a:ext cx="1505813" cy="1579717"/>
            </a:xfrm>
            <a:prstGeom prst="rect">
              <a:avLst/>
            </a:prstGeom>
            <a:ln>
              <a:solidFill>
                <a:schemeClr val="bg1"/>
              </a:solidFill>
            </a:ln>
            <a:scene3d>
              <a:camera prst="isometricLeftDown"/>
              <a:lightRig rig="threePt" dir="t"/>
            </a:scene3d>
            <a:sp3d extrusionH="63500"/>
          </p:spPr>
        </p:pic>
        <p:grpSp>
          <p:nvGrpSpPr>
            <p:cNvPr id="45" name="Group 44">
              <a:extLst>
                <a:ext uri="{FF2B5EF4-FFF2-40B4-BE49-F238E27FC236}">
                  <a16:creationId xmlns:a16="http://schemas.microsoft.com/office/drawing/2014/main" id="{9A5D8506-76DF-4469-9421-7834E2906D67}"/>
                </a:ext>
              </a:extLst>
            </p:cNvPr>
            <p:cNvGrpSpPr/>
            <p:nvPr/>
          </p:nvGrpSpPr>
          <p:grpSpPr>
            <a:xfrm>
              <a:off x="635273" y="3125665"/>
              <a:ext cx="2701395" cy="2106407"/>
              <a:chOff x="635273" y="3125665"/>
              <a:chExt cx="2701395" cy="2106407"/>
            </a:xfrm>
          </p:grpSpPr>
          <p:cxnSp>
            <p:nvCxnSpPr>
              <p:cNvPr id="198" name="Straight Connector 197">
                <a:extLst>
                  <a:ext uri="{FF2B5EF4-FFF2-40B4-BE49-F238E27FC236}">
                    <a16:creationId xmlns:a16="http://schemas.microsoft.com/office/drawing/2014/main" id="{1D67E664-6350-45E6-853A-3673D21D06E5}"/>
                  </a:ext>
                </a:extLst>
              </p:cNvPr>
              <p:cNvCxnSpPr>
                <a:cxnSpLocks/>
              </p:cNvCxnSpPr>
              <p:nvPr/>
            </p:nvCxnSpPr>
            <p:spPr>
              <a:xfrm flipH="1">
                <a:off x="2049629" y="3352526"/>
                <a:ext cx="742459" cy="92342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7B3BEC2C-01AD-4E3A-A17B-E1CD81549837}"/>
                  </a:ext>
                </a:extLst>
              </p:cNvPr>
              <p:cNvCxnSpPr>
                <a:cxnSpLocks/>
              </p:cNvCxnSpPr>
              <p:nvPr/>
            </p:nvCxnSpPr>
            <p:spPr>
              <a:xfrm flipH="1">
                <a:off x="2047510" y="3762609"/>
                <a:ext cx="1289158" cy="546872"/>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B5653339-62B4-416B-8D7A-5B7FD5C22035}"/>
                  </a:ext>
                </a:extLst>
              </p:cNvPr>
              <p:cNvCxnSpPr>
                <a:cxnSpLocks/>
              </p:cNvCxnSpPr>
              <p:nvPr/>
            </p:nvCxnSpPr>
            <p:spPr>
              <a:xfrm flipH="1">
                <a:off x="2063625" y="3185717"/>
                <a:ext cx="1217178" cy="108685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2F68D7F-F55D-4F4C-A12C-14B31802541E}"/>
                  </a:ext>
                </a:extLst>
              </p:cNvPr>
              <p:cNvCxnSpPr>
                <a:cxnSpLocks/>
              </p:cNvCxnSpPr>
              <p:nvPr/>
            </p:nvCxnSpPr>
            <p:spPr>
              <a:xfrm flipH="1">
                <a:off x="2044069" y="3125665"/>
                <a:ext cx="128639" cy="113389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AA0A8329-A7D9-48BE-A678-10D9F3E33ECA}"/>
                  </a:ext>
                </a:extLst>
              </p:cNvPr>
              <p:cNvCxnSpPr>
                <a:cxnSpLocks/>
              </p:cNvCxnSpPr>
              <p:nvPr/>
            </p:nvCxnSpPr>
            <p:spPr>
              <a:xfrm flipH="1" flipV="1">
                <a:off x="2072377" y="4299786"/>
                <a:ext cx="1208425" cy="11116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3F1994F4-2512-49EA-8565-ABF83CC4F71E}"/>
                  </a:ext>
                </a:extLst>
              </p:cNvPr>
              <p:cNvCxnSpPr>
                <a:cxnSpLocks/>
              </p:cNvCxnSpPr>
              <p:nvPr/>
            </p:nvCxnSpPr>
            <p:spPr>
              <a:xfrm flipH="1">
                <a:off x="635273" y="4404169"/>
                <a:ext cx="1265443" cy="82790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99" name="Single scattering particles">
              <a:extLst>
                <a:ext uri="{FF2B5EF4-FFF2-40B4-BE49-F238E27FC236}">
                  <a16:creationId xmlns:a16="http://schemas.microsoft.com/office/drawing/2014/main" id="{A1CDEC71-3040-4FCB-9B79-6BC1AA7A9A4C}"/>
                </a:ext>
              </a:extLst>
            </p:cNvPr>
            <p:cNvGrpSpPr/>
            <p:nvPr/>
          </p:nvGrpSpPr>
          <p:grpSpPr>
            <a:xfrm>
              <a:off x="1188434" y="3300840"/>
              <a:ext cx="1743060" cy="1907351"/>
              <a:chOff x="2087252" y="2962192"/>
              <a:chExt cx="2548723" cy="2788952"/>
            </a:xfrm>
          </p:grpSpPr>
          <p:sp>
            <p:nvSpPr>
              <p:cNvPr id="201" name="Oval 200">
                <a:extLst>
                  <a:ext uri="{FF2B5EF4-FFF2-40B4-BE49-F238E27FC236}">
                    <a16:creationId xmlns:a16="http://schemas.microsoft.com/office/drawing/2014/main" id="{8A09C498-1E7B-4E7A-BE6E-1D6103074C36}"/>
                  </a:ext>
                </a:extLst>
              </p:cNvPr>
              <p:cNvSpPr/>
              <p:nvPr/>
            </p:nvSpPr>
            <p:spPr>
              <a:xfrm rot="5400000">
                <a:off x="3009471" y="351460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2" name="Oval 201">
                <a:extLst>
                  <a:ext uri="{FF2B5EF4-FFF2-40B4-BE49-F238E27FC236}">
                    <a16:creationId xmlns:a16="http://schemas.microsoft.com/office/drawing/2014/main" id="{F2080FC7-15D7-401E-801D-537782E5E082}"/>
                  </a:ext>
                </a:extLst>
              </p:cNvPr>
              <p:cNvSpPr/>
              <p:nvPr/>
            </p:nvSpPr>
            <p:spPr>
              <a:xfrm rot="5400000">
                <a:off x="3485246" y="559716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3" name="Oval 202">
                <a:extLst>
                  <a:ext uri="{FF2B5EF4-FFF2-40B4-BE49-F238E27FC236}">
                    <a16:creationId xmlns:a16="http://schemas.microsoft.com/office/drawing/2014/main" id="{917B6444-7436-43A7-8D71-8995B539E1A6}"/>
                  </a:ext>
                </a:extLst>
              </p:cNvPr>
              <p:cNvSpPr/>
              <p:nvPr/>
            </p:nvSpPr>
            <p:spPr>
              <a:xfrm rot="5400000">
                <a:off x="4481998" y="558900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4" name="Oval 203">
                <a:extLst>
                  <a:ext uri="{FF2B5EF4-FFF2-40B4-BE49-F238E27FC236}">
                    <a16:creationId xmlns:a16="http://schemas.microsoft.com/office/drawing/2014/main" id="{254ECF34-CE38-4DE0-809B-8ACE00DC4315}"/>
                  </a:ext>
                </a:extLst>
              </p:cNvPr>
              <p:cNvSpPr/>
              <p:nvPr/>
            </p:nvSpPr>
            <p:spPr>
              <a:xfrm rot="5400000">
                <a:off x="2667864" y="29593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5" name="Oval 204">
                <a:extLst>
                  <a:ext uri="{FF2B5EF4-FFF2-40B4-BE49-F238E27FC236}">
                    <a16:creationId xmlns:a16="http://schemas.microsoft.com/office/drawing/2014/main" id="{34A7639B-46A1-448D-82D4-14312A1036D6}"/>
                  </a:ext>
                </a:extLst>
              </p:cNvPr>
              <p:cNvSpPr/>
              <p:nvPr/>
            </p:nvSpPr>
            <p:spPr>
              <a:xfrm rot="5400000">
                <a:off x="3161810" y="4408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6" name="Oval 205">
                <a:extLst>
                  <a:ext uri="{FF2B5EF4-FFF2-40B4-BE49-F238E27FC236}">
                    <a16:creationId xmlns:a16="http://schemas.microsoft.com/office/drawing/2014/main" id="{EB735081-CB6A-479A-A7BE-38C84B1E26AB}"/>
                  </a:ext>
                </a:extLst>
              </p:cNvPr>
              <p:cNvSpPr/>
              <p:nvPr/>
            </p:nvSpPr>
            <p:spPr>
              <a:xfrm rot="5400000">
                <a:off x="4363538" y="447414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7" name="Oval 206">
                <a:extLst>
                  <a:ext uri="{FF2B5EF4-FFF2-40B4-BE49-F238E27FC236}">
                    <a16:creationId xmlns:a16="http://schemas.microsoft.com/office/drawing/2014/main" id="{EE7C6E53-66D6-4336-A310-E511E802D968}"/>
                  </a:ext>
                </a:extLst>
              </p:cNvPr>
              <p:cNvSpPr/>
              <p:nvPr/>
            </p:nvSpPr>
            <p:spPr>
              <a:xfrm rot="5400000">
                <a:off x="2090079" y="449208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92" name="Single scattering volume">
              <a:extLst>
                <a:ext uri="{FF2B5EF4-FFF2-40B4-BE49-F238E27FC236}">
                  <a16:creationId xmlns:a16="http://schemas.microsoft.com/office/drawing/2014/main" id="{1F9F3412-AFF6-4385-8934-7E01B811F3E1}"/>
                </a:ext>
              </a:extLst>
            </p:cNvPr>
            <p:cNvSpPr/>
            <p:nvPr/>
          </p:nvSpPr>
          <p:spPr>
            <a:xfrm>
              <a:off x="858635" y="3713386"/>
              <a:ext cx="1837424" cy="1682443"/>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grpSp>
      <p:grpSp>
        <p:nvGrpSpPr>
          <p:cNvPr id="5" name="Group 4">
            <a:extLst>
              <a:ext uri="{FF2B5EF4-FFF2-40B4-BE49-F238E27FC236}">
                <a16:creationId xmlns:a16="http://schemas.microsoft.com/office/drawing/2014/main" id="{FD1C3FBF-BD19-40D2-AEB5-218DCD07C485}"/>
              </a:ext>
            </a:extLst>
          </p:cNvPr>
          <p:cNvGrpSpPr/>
          <p:nvPr/>
        </p:nvGrpSpPr>
        <p:grpSpPr>
          <a:xfrm>
            <a:off x="7872755" y="2645834"/>
            <a:ext cx="3847568" cy="2887072"/>
            <a:chOff x="7872755" y="2645834"/>
            <a:chExt cx="3847568" cy="2887072"/>
          </a:xfrm>
        </p:grpSpPr>
        <p:pic>
          <p:nvPicPr>
            <p:cNvPr id="314" name="Picture 313">
              <a:extLst>
                <a:ext uri="{FF2B5EF4-FFF2-40B4-BE49-F238E27FC236}">
                  <a16:creationId xmlns:a16="http://schemas.microsoft.com/office/drawing/2014/main" id="{6F515953-C891-4D94-BE06-AEB5523379E7}"/>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18051" y="2645834"/>
              <a:ext cx="1402272" cy="1471096"/>
            </a:xfrm>
            <a:prstGeom prst="rect">
              <a:avLst/>
            </a:prstGeom>
            <a:ln>
              <a:solidFill>
                <a:schemeClr val="bg1"/>
              </a:solidFill>
            </a:ln>
            <a:scene3d>
              <a:camera prst="isometricLeftDown"/>
              <a:lightRig rig="threePt" dir="t"/>
            </a:scene3d>
            <a:sp3d extrusionH="63500"/>
          </p:spPr>
        </p:pic>
        <p:grpSp>
          <p:nvGrpSpPr>
            <p:cNvPr id="46" name="Group 45">
              <a:extLst>
                <a:ext uri="{FF2B5EF4-FFF2-40B4-BE49-F238E27FC236}">
                  <a16:creationId xmlns:a16="http://schemas.microsoft.com/office/drawing/2014/main" id="{170ED22E-89F4-4857-A953-29FD4F288B68}"/>
                </a:ext>
              </a:extLst>
            </p:cNvPr>
            <p:cNvGrpSpPr/>
            <p:nvPr/>
          </p:nvGrpSpPr>
          <p:grpSpPr>
            <a:xfrm>
              <a:off x="7872755" y="2645834"/>
              <a:ext cx="3386715" cy="2887072"/>
              <a:chOff x="7872755" y="2645834"/>
              <a:chExt cx="3386715" cy="2887072"/>
            </a:xfrm>
          </p:grpSpPr>
          <p:cxnSp>
            <p:nvCxnSpPr>
              <p:cNvPr id="457" name="Straight Connector 456">
                <a:extLst>
                  <a:ext uri="{FF2B5EF4-FFF2-40B4-BE49-F238E27FC236}">
                    <a16:creationId xmlns:a16="http://schemas.microsoft.com/office/drawing/2014/main" id="{74EC3828-531B-4A45-A7B4-BAA602286617}"/>
                  </a:ext>
                </a:extLst>
              </p:cNvPr>
              <p:cNvCxnSpPr>
                <a:cxnSpLocks/>
              </p:cNvCxnSpPr>
              <p:nvPr/>
            </p:nvCxnSpPr>
            <p:spPr>
              <a:xfrm flipH="1">
                <a:off x="9667116" y="4382798"/>
                <a:ext cx="182330" cy="31538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FDC6B5FE-E12B-42E0-A9EF-9A1F5E5CC067}"/>
                  </a:ext>
                </a:extLst>
              </p:cNvPr>
              <p:cNvCxnSpPr>
                <a:cxnSpLocks/>
              </p:cNvCxnSpPr>
              <p:nvPr/>
            </p:nvCxnSpPr>
            <p:spPr>
              <a:xfrm flipH="1">
                <a:off x="9619936" y="4807932"/>
                <a:ext cx="590362" cy="28383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B141EE3-524C-40DC-8E40-BD81F45006A5}"/>
                  </a:ext>
                </a:extLst>
              </p:cNvPr>
              <p:cNvCxnSpPr>
                <a:cxnSpLocks/>
              </p:cNvCxnSpPr>
              <p:nvPr/>
            </p:nvCxnSpPr>
            <p:spPr>
              <a:xfrm flipH="1" flipV="1">
                <a:off x="9185137" y="4592492"/>
                <a:ext cx="1454892" cy="7395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219EA548-DE5B-4B58-B16B-9BF2A1574509}"/>
                  </a:ext>
                </a:extLst>
              </p:cNvPr>
              <p:cNvCxnSpPr>
                <a:cxnSpLocks/>
              </p:cNvCxnSpPr>
              <p:nvPr/>
            </p:nvCxnSpPr>
            <p:spPr>
              <a:xfrm flipH="1">
                <a:off x="9161436" y="3541782"/>
                <a:ext cx="960038" cy="98334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B0A30F24-BB90-4E73-8BB6-A8F4D29F028E}"/>
                  </a:ext>
                </a:extLst>
              </p:cNvPr>
              <p:cNvCxnSpPr>
                <a:cxnSpLocks/>
              </p:cNvCxnSpPr>
              <p:nvPr/>
            </p:nvCxnSpPr>
            <p:spPr>
              <a:xfrm flipH="1">
                <a:off x="9124670" y="3463276"/>
                <a:ext cx="255867" cy="105625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FBE5862-7DE0-4AE7-8FB5-3ABCA71E0322}"/>
                  </a:ext>
                </a:extLst>
              </p:cNvPr>
              <p:cNvCxnSpPr>
                <a:cxnSpLocks/>
              </p:cNvCxnSpPr>
              <p:nvPr/>
            </p:nvCxnSpPr>
            <p:spPr>
              <a:xfrm flipH="1">
                <a:off x="9204164" y="4042417"/>
                <a:ext cx="884650" cy="51948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0E4EC9BF-E6CF-4CD7-AE91-F15BA9355A31}"/>
                  </a:ext>
                </a:extLst>
              </p:cNvPr>
              <p:cNvCxnSpPr>
                <a:cxnSpLocks/>
              </p:cNvCxnSpPr>
              <p:nvPr/>
            </p:nvCxnSpPr>
            <p:spPr>
              <a:xfrm flipH="1">
                <a:off x="9149214" y="4461913"/>
                <a:ext cx="334899" cy="10548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FAC1361-05E0-4A4F-9C73-D5048A7A420E}"/>
                  </a:ext>
                </a:extLst>
              </p:cNvPr>
              <p:cNvCxnSpPr>
                <a:cxnSpLocks/>
              </p:cNvCxnSpPr>
              <p:nvPr/>
            </p:nvCxnSpPr>
            <p:spPr>
              <a:xfrm flipH="1">
                <a:off x="9556663" y="4074211"/>
                <a:ext cx="152519" cy="31819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AC28273-8508-4E4E-9B91-8BBFBDF06D5B}"/>
                  </a:ext>
                </a:extLst>
              </p:cNvPr>
              <p:cNvCxnSpPr>
                <a:cxnSpLocks/>
              </p:cNvCxnSpPr>
              <p:nvPr/>
            </p:nvCxnSpPr>
            <p:spPr>
              <a:xfrm flipH="1">
                <a:off x="9780611" y="3875340"/>
                <a:ext cx="868943" cy="13774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742A987-826E-4562-BE19-46CDECE647AA}"/>
                  </a:ext>
                </a:extLst>
              </p:cNvPr>
              <p:cNvCxnSpPr>
                <a:cxnSpLocks/>
              </p:cNvCxnSpPr>
              <p:nvPr/>
            </p:nvCxnSpPr>
            <p:spPr>
              <a:xfrm flipH="1">
                <a:off x="9089560" y="4072868"/>
                <a:ext cx="2124" cy="44863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2452F632-E1DC-4F28-8E15-11C49BB5FCE1}"/>
                  </a:ext>
                </a:extLst>
              </p:cNvPr>
              <p:cNvCxnSpPr>
                <a:cxnSpLocks/>
              </p:cNvCxnSpPr>
              <p:nvPr/>
            </p:nvCxnSpPr>
            <p:spPr>
              <a:xfrm flipH="1">
                <a:off x="9434161" y="3295120"/>
                <a:ext cx="602315" cy="74953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CE2D8339-EA40-499D-9A4E-CD09FFA903D0}"/>
                  </a:ext>
                </a:extLst>
              </p:cNvPr>
              <p:cNvCxnSpPr>
                <a:cxnSpLocks/>
              </p:cNvCxnSpPr>
              <p:nvPr/>
            </p:nvCxnSpPr>
            <p:spPr>
              <a:xfrm flipH="1" flipV="1">
                <a:off x="9584118" y="4445614"/>
                <a:ext cx="487407" cy="5536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584CF849-C436-4D27-A338-7FC0C8795C34}"/>
                  </a:ext>
                </a:extLst>
              </p:cNvPr>
              <p:cNvCxnSpPr>
                <a:cxnSpLocks/>
              </p:cNvCxnSpPr>
              <p:nvPr/>
            </p:nvCxnSpPr>
            <p:spPr>
              <a:xfrm flipH="1">
                <a:off x="10169663" y="3807656"/>
                <a:ext cx="661252" cy="65707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88E3880D-1EA5-4A93-B482-0514582C1344}"/>
                  </a:ext>
                </a:extLst>
              </p:cNvPr>
              <p:cNvCxnSpPr>
                <a:cxnSpLocks/>
              </p:cNvCxnSpPr>
              <p:nvPr/>
            </p:nvCxnSpPr>
            <p:spPr>
              <a:xfrm flipH="1" flipV="1">
                <a:off x="9143315" y="4604768"/>
                <a:ext cx="436287" cy="14607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3FB80D4B-A87B-42F8-977A-B471CBE13476}"/>
                  </a:ext>
                </a:extLst>
              </p:cNvPr>
              <p:cNvCxnSpPr>
                <a:cxnSpLocks/>
              </p:cNvCxnSpPr>
              <p:nvPr/>
            </p:nvCxnSpPr>
            <p:spPr>
              <a:xfrm flipH="1" flipV="1">
                <a:off x="9684834" y="4770930"/>
                <a:ext cx="260577" cy="1945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8A73491D-EA1F-4365-8CC2-C97A55A51F9A}"/>
                  </a:ext>
                </a:extLst>
              </p:cNvPr>
              <p:cNvCxnSpPr>
                <a:cxnSpLocks/>
              </p:cNvCxnSpPr>
              <p:nvPr/>
            </p:nvCxnSpPr>
            <p:spPr>
              <a:xfrm flipH="1">
                <a:off x="10039229" y="4027322"/>
                <a:ext cx="1106683" cy="72713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A4725ED4-4EAC-4CFF-A359-418E0A86CB6D}"/>
                  </a:ext>
                </a:extLst>
              </p:cNvPr>
              <p:cNvCxnSpPr>
                <a:cxnSpLocks/>
              </p:cNvCxnSpPr>
              <p:nvPr/>
            </p:nvCxnSpPr>
            <p:spPr>
              <a:xfrm flipH="1">
                <a:off x="9133717" y="4141790"/>
                <a:ext cx="247952" cy="39826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FBFCDE0F-DE15-4B7C-B0AA-5A71CECA6E49}"/>
                  </a:ext>
                </a:extLst>
              </p:cNvPr>
              <p:cNvCxnSpPr>
                <a:cxnSpLocks/>
              </p:cNvCxnSpPr>
              <p:nvPr/>
            </p:nvCxnSpPr>
            <p:spPr>
              <a:xfrm flipH="1">
                <a:off x="9452200" y="3937052"/>
                <a:ext cx="442039" cy="13021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355A2BC-C2B3-47A7-99DB-C8E6B12C891B}"/>
                  </a:ext>
                </a:extLst>
              </p:cNvPr>
              <p:cNvCxnSpPr>
                <a:cxnSpLocks/>
              </p:cNvCxnSpPr>
              <p:nvPr/>
            </p:nvCxnSpPr>
            <p:spPr>
              <a:xfrm flipH="1">
                <a:off x="9970029" y="3166726"/>
                <a:ext cx="284032" cy="70266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DC47D0C6-04BE-407F-938B-1FA060ADDB95}"/>
                  </a:ext>
                </a:extLst>
              </p:cNvPr>
              <p:cNvCxnSpPr>
                <a:cxnSpLocks/>
              </p:cNvCxnSpPr>
              <p:nvPr/>
            </p:nvCxnSpPr>
            <p:spPr>
              <a:xfrm flipH="1">
                <a:off x="9409297" y="2755877"/>
                <a:ext cx="366663" cy="108025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AD1D890-DC30-4EB4-9F33-A685EF25AD71}"/>
                  </a:ext>
                </a:extLst>
              </p:cNvPr>
              <p:cNvCxnSpPr>
                <a:cxnSpLocks/>
              </p:cNvCxnSpPr>
              <p:nvPr/>
            </p:nvCxnSpPr>
            <p:spPr>
              <a:xfrm flipH="1">
                <a:off x="9141473" y="3915041"/>
                <a:ext cx="246945" cy="7312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8F2E45AB-FEAB-488D-A627-8E926BF632FE}"/>
                  </a:ext>
                </a:extLst>
              </p:cNvPr>
              <p:cNvCxnSpPr>
                <a:cxnSpLocks/>
              </p:cNvCxnSpPr>
              <p:nvPr/>
            </p:nvCxnSpPr>
            <p:spPr>
              <a:xfrm flipH="1" flipV="1">
                <a:off x="9120432" y="4642991"/>
                <a:ext cx="82094" cy="48656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D240C3AB-CEEE-4C1A-B543-D1AE615140F6}"/>
                  </a:ext>
                </a:extLst>
              </p:cNvPr>
              <p:cNvCxnSpPr>
                <a:cxnSpLocks/>
              </p:cNvCxnSpPr>
              <p:nvPr/>
            </p:nvCxnSpPr>
            <p:spPr>
              <a:xfrm flipH="1" flipV="1">
                <a:off x="9164449" y="4633676"/>
                <a:ext cx="375608" cy="49342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44C092E1-7383-46D3-BFAB-D63D8A1ED0D3}"/>
                  </a:ext>
                </a:extLst>
              </p:cNvPr>
              <p:cNvCxnSpPr>
                <a:cxnSpLocks/>
              </p:cNvCxnSpPr>
              <p:nvPr/>
            </p:nvCxnSpPr>
            <p:spPr>
              <a:xfrm flipH="1" flipV="1">
                <a:off x="9651472" y="5164195"/>
                <a:ext cx="299764" cy="8228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0F549838-FABE-4CA6-8FBB-260619816011}"/>
                  </a:ext>
                </a:extLst>
              </p:cNvPr>
              <p:cNvCxnSpPr>
                <a:cxnSpLocks/>
              </p:cNvCxnSpPr>
              <p:nvPr/>
            </p:nvCxnSpPr>
            <p:spPr>
              <a:xfrm flipH="1" flipV="1">
                <a:off x="10047338" y="5297906"/>
                <a:ext cx="310298" cy="23500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5F0373F2-AFD9-4A7F-B012-BD4C5FE03D98}"/>
                  </a:ext>
                </a:extLst>
              </p:cNvPr>
              <p:cNvCxnSpPr>
                <a:cxnSpLocks/>
              </p:cNvCxnSpPr>
              <p:nvPr/>
            </p:nvCxnSpPr>
            <p:spPr>
              <a:xfrm flipH="1">
                <a:off x="10038413" y="4822643"/>
                <a:ext cx="186688" cy="42760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50E74CF1-74F3-4206-AF07-2B6C04305468}"/>
                  </a:ext>
                </a:extLst>
              </p:cNvPr>
              <p:cNvCxnSpPr>
                <a:cxnSpLocks/>
              </p:cNvCxnSpPr>
              <p:nvPr/>
            </p:nvCxnSpPr>
            <p:spPr>
              <a:xfrm flipH="1">
                <a:off x="10090982" y="5068581"/>
                <a:ext cx="294867" cy="19483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C09D46A4-BE94-4F73-976A-93DBC1910B5D}"/>
                  </a:ext>
                </a:extLst>
              </p:cNvPr>
              <p:cNvCxnSpPr>
                <a:cxnSpLocks/>
              </p:cNvCxnSpPr>
              <p:nvPr/>
            </p:nvCxnSpPr>
            <p:spPr>
              <a:xfrm flipH="1">
                <a:off x="10500289" y="4904194"/>
                <a:ext cx="609036" cy="91312"/>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044D7C99-8D43-4E14-BD28-A764E9BA93B3}"/>
                  </a:ext>
                </a:extLst>
              </p:cNvPr>
              <p:cNvCxnSpPr>
                <a:cxnSpLocks/>
              </p:cNvCxnSpPr>
              <p:nvPr/>
            </p:nvCxnSpPr>
            <p:spPr>
              <a:xfrm flipH="1">
                <a:off x="10501145" y="4173332"/>
                <a:ext cx="250941" cy="78778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152410CB-B5D4-4BD9-AAF6-4105A50EDBE4}"/>
                  </a:ext>
                </a:extLst>
              </p:cNvPr>
              <p:cNvCxnSpPr>
                <a:cxnSpLocks/>
              </p:cNvCxnSpPr>
              <p:nvPr/>
            </p:nvCxnSpPr>
            <p:spPr>
              <a:xfrm flipH="1" flipV="1">
                <a:off x="10334267" y="4762890"/>
                <a:ext cx="734842" cy="53501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DEC88175-C29E-4885-9106-D0F553A048C9}"/>
                  </a:ext>
                </a:extLst>
              </p:cNvPr>
              <p:cNvCxnSpPr>
                <a:cxnSpLocks/>
              </p:cNvCxnSpPr>
              <p:nvPr/>
            </p:nvCxnSpPr>
            <p:spPr>
              <a:xfrm flipH="1">
                <a:off x="10273573" y="4228925"/>
                <a:ext cx="10499" cy="46071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2D3237B3-D524-4377-8EDF-9D423DA2365E}"/>
                  </a:ext>
                </a:extLst>
              </p:cNvPr>
              <p:cNvCxnSpPr>
                <a:cxnSpLocks/>
              </p:cNvCxnSpPr>
              <p:nvPr/>
            </p:nvCxnSpPr>
            <p:spPr>
              <a:xfrm flipH="1" flipV="1">
                <a:off x="10333451" y="4183547"/>
                <a:ext cx="745098" cy="350102"/>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2F747A43-C993-4D6A-A6F7-AB43EC118FA2}"/>
                  </a:ext>
                </a:extLst>
              </p:cNvPr>
              <p:cNvCxnSpPr>
                <a:cxnSpLocks/>
              </p:cNvCxnSpPr>
              <p:nvPr/>
            </p:nvCxnSpPr>
            <p:spPr>
              <a:xfrm flipH="1">
                <a:off x="9937153" y="4190127"/>
                <a:ext cx="279955" cy="11464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AEE03E60-6E2C-457E-9182-D37875AC4FCB}"/>
                  </a:ext>
                </a:extLst>
              </p:cNvPr>
              <p:cNvCxnSpPr>
                <a:cxnSpLocks/>
              </p:cNvCxnSpPr>
              <p:nvPr/>
            </p:nvCxnSpPr>
            <p:spPr>
              <a:xfrm flipH="1">
                <a:off x="10302481" y="3290006"/>
                <a:ext cx="183233" cy="79076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E9B7858B-1033-44FD-BC9D-2CDDFD5D1C01}"/>
                  </a:ext>
                </a:extLst>
              </p:cNvPr>
              <p:cNvCxnSpPr>
                <a:cxnSpLocks/>
              </p:cNvCxnSpPr>
              <p:nvPr/>
            </p:nvCxnSpPr>
            <p:spPr>
              <a:xfrm flipH="1" flipV="1">
                <a:off x="9175956" y="4625930"/>
                <a:ext cx="566081" cy="35566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0C2F4EFD-4EC7-4CD7-81CD-4C87F77FDE62}"/>
                  </a:ext>
                </a:extLst>
              </p:cNvPr>
              <p:cNvCxnSpPr>
                <a:cxnSpLocks/>
              </p:cNvCxnSpPr>
              <p:nvPr/>
            </p:nvCxnSpPr>
            <p:spPr>
              <a:xfrm flipH="1">
                <a:off x="9856998" y="4993769"/>
                <a:ext cx="514276" cy="23462"/>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BC5DBBE7-BB64-4ECC-AC48-F705F93E46D8}"/>
                  </a:ext>
                </a:extLst>
              </p:cNvPr>
              <p:cNvCxnSpPr>
                <a:cxnSpLocks/>
              </p:cNvCxnSpPr>
              <p:nvPr/>
            </p:nvCxnSpPr>
            <p:spPr>
              <a:xfrm flipH="1">
                <a:off x="10508996" y="4576721"/>
                <a:ext cx="750474" cy="39728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C22E5E64-A758-490A-A0F4-341602B29D19}"/>
                  </a:ext>
                </a:extLst>
              </p:cNvPr>
              <p:cNvCxnSpPr>
                <a:cxnSpLocks/>
              </p:cNvCxnSpPr>
              <p:nvPr/>
            </p:nvCxnSpPr>
            <p:spPr>
              <a:xfrm>
                <a:off x="8926697" y="4184352"/>
                <a:ext cx="111742" cy="34049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C3046665-9E16-4A03-98E6-4BC2978C3C62}"/>
                  </a:ext>
                </a:extLst>
              </p:cNvPr>
              <p:cNvCxnSpPr>
                <a:cxnSpLocks/>
              </p:cNvCxnSpPr>
              <p:nvPr/>
            </p:nvCxnSpPr>
            <p:spPr>
              <a:xfrm flipH="1">
                <a:off x="8944977" y="3766194"/>
                <a:ext cx="42114" cy="30220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10FF3A91-78CD-446C-9ED4-B0FF1C1FFF9C}"/>
                  </a:ext>
                </a:extLst>
              </p:cNvPr>
              <p:cNvCxnSpPr>
                <a:cxnSpLocks/>
              </p:cNvCxnSpPr>
              <p:nvPr/>
            </p:nvCxnSpPr>
            <p:spPr>
              <a:xfrm>
                <a:off x="8661902" y="3131316"/>
                <a:ext cx="296152" cy="53418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DAC48F45-D3B9-4A3F-87B2-DE28A255D165}"/>
                  </a:ext>
                </a:extLst>
              </p:cNvPr>
              <p:cNvCxnSpPr>
                <a:cxnSpLocks/>
              </p:cNvCxnSpPr>
              <p:nvPr/>
            </p:nvCxnSpPr>
            <p:spPr>
              <a:xfrm flipH="1">
                <a:off x="9028892" y="3478308"/>
                <a:ext cx="147064" cy="180138"/>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B7DCF181-20C0-4147-ABA6-52F5339530E8}"/>
                  </a:ext>
                </a:extLst>
              </p:cNvPr>
              <p:cNvCxnSpPr>
                <a:cxnSpLocks/>
              </p:cNvCxnSpPr>
              <p:nvPr/>
            </p:nvCxnSpPr>
            <p:spPr>
              <a:xfrm>
                <a:off x="9170548" y="2645834"/>
                <a:ext cx="24956" cy="71459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046A13F9-BF32-4107-BE17-7EC234A1D204}"/>
                  </a:ext>
                </a:extLst>
              </p:cNvPr>
              <p:cNvCxnSpPr>
                <a:cxnSpLocks/>
              </p:cNvCxnSpPr>
              <p:nvPr/>
            </p:nvCxnSpPr>
            <p:spPr>
              <a:xfrm flipH="1">
                <a:off x="9283956" y="3026571"/>
                <a:ext cx="835208" cy="35869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0E4D75BE-E453-4BC8-BAEA-F1B6871FB861}"/>
                  </a:ext>
                </a:extLst>
              </p:cNvPr>
              <p:cNvCxnSpPr>
                <a:cxnSpLocks/>
              </p:cNvCxnSpPr>
              <p:nvPr/>
            </p:nvCxnSpPr>
            <p:spPr>
              <a:xfrm flipH="1">
                <a:off x="7872755" y="4624853"/>
                <a:ext cx="1178431" cy="77097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780" name="Group 779">
              <a:extLst>
                <a:ext uri="{FF2B5EF4-FFF2-40B4-BE49-F238E27FC236}">
                  <a16:creationId xmlns:a16="http://schemas.microsoft.com/office/drawing/2014/main" id="{415A6004-B20A-492F-883A-8821EBCC2172}"/>
                </a:ext>
              </a:extLst>
            </p:cNvPr>
            <p:cNvGrpSpPr/>
            <p:nvPr/>
          </p:nvGrpSpPr>
          <p:grpSpPr>
            <a:xfrm>
              <a:off x="8650946" y="3281006"/>
              <a:ext cx="2020377" cy="2199317"/>
              <a:chOff x="12827137" y="2812195"/>
              <a:chExt cx="2020377" cy="2199317"/>
            </a:xfrm>
          </p:grpSpPr>
          <p:sp>
            <p:nvSpPr>
              <p:cNvPr id="781" name="Oval 780">
                <a:extLst>
                  <a:ext uri="{FF2B5EF4-FFF2-40B4-BE49-F238E27FC236}">
                    <a16:creationId xmlns:a16="http://schemas.microsoft.com/office/drawing/2014/main" id="{5A3612CE-BEF9-4C10-8FDA-54927D856ABA}"/>
                  </a:ext>
                </a:extLst>
              </p:cNvPr>
              <p:cNvSpPr/>
              <p:nvPr/>
            </p:nvSpPr>
            <p:spPr>
              <a:xfrm rot="5400000">
                <a:off x="14372806" y="321150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2" name="Oval 781">
                <a:extLst>
                  <a:ext uri="{FF2B5EF4-FFF2-40B4-BE49-F238E27FC236}">
                    <a16:creationId xmlns:a16="http://schemas.microsoft.com/office/drawing/2014/main" id="{1ADF120D-8F2E-43AE-A151-10C6AA8546E1}"/>
                  </a:ext>
                </a:extLst>
              </p:cNvPr>
              <p:cNvSpPr/>
              <p:nvPr/>
            </p:nvSpPr>
            <p:spPr>
              <a:xfrm rot="5400000">
                <a:off x="13928328" y="449149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3" name="Oval 782">
                <a:extLst>
                  <a:ext uri="{FF2B5EF4-FFF2-40B4-BE49-F238E27FC236}">
                    <a16:creationId xmlns:a16="http://schemas.microsoft.com/office/drawing/2014/main" id="{DDF6ED8F-D9D1-4469-90CD-132856E11C4F}"/>
                  </a:ext>
                </a:extLst>
              </p:cNvPr>
              <p:cNvSpPr/>
              <p:nvPr/>
            </p:nvSpPr>
            <p:spPr>
              <a:xfrm rot="5400000">
                <a:off x="13540664" y="443456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4" name="Oval 783">
                <a:extLst>
                  <a:ext uri="{FF2B5EF4-FFF2-40B4-BE49-F238E27FC236}">
                    <a16:creationId xmlns:a16="http://schemas.microsoft.com/office/drawing/2014/main" id="{A767F76E-0523-4156-A914-D05B965A38E8}"/>
                  </a:ext>
                </a:extLst>
              </p:cNvPr>
              <p:cNvSpPr/>
              <p:nvPr/>
            </p:nvSpPr>
            <p:spPr>
              <a:xfrm rot="5400000">
                <a:off x="13751656" y="423667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5" name="Oval 784">
                <a:extLst>
                  <a:ext uri="{FF2B5EF4-FFF2-40B4-BE49-F238E27FC236}">
                    <a16:creationId xmlns:a16="http://schemas.microsoft.com/office/drawing/2014/main" id="{DB818A55-D289-4C26-BAA5-38D1B0E6D0AC}"/>
                  </a:ext>
                </a:extLst>
              </p:cNvPr>
              <p:cNvSpPr/>
              <p:nvPr/>
            </p:nvSpPr>
            <p:spPr>
              <a:xfrm rot="5400000">
                <a:off x="13645179" y="325963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6" name="Oval 785">
                <a:extLst>
                  <a:ext uri="{FF2B5EF4-FFF2-40B4-BE49-F238E27FC236}">
                    <a16:creationId xmlns:a16="http://schemas.microsoft.com/office/drawing/2014/main" id="{E2599BBD-06B2-4117-AFA2-61ADDBFF5E06}"/>
                  </a:ext>
                </a:extLst>
              </p:cNvPr>
              <p:cNvSpPr/>
              <p:nvPr/>
            </p:nvSpPr>
            <p:spPr>
              <a:xfrm rot="5400000">
                <a:off x="13512608" y="336620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7" name="Oval 786">
                <a:extLst>
                  <a:ext uri="{FF2B5EF4-FFF2-40B4-BE49-F238E27FC236}">
                    <a16:creationId xmlns:a16="http://schemas.microsoft.com/office/drawing/2014/main" id="{1F73B098-93BB-4429-8D03-FE9792012D82}"/>
                  </a:ext>
                </a:extLst>
              </p:cNvPr>
              <p:cNvSpPr/>
              <p:nvPr/>
            </p:nvSpPr>
            <p:spPr>
              <a:xfrm rot="5400000">
                <a:off x="12828937" y="401698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8" name="Oval 787">
                <a:extLst>
                  <a:ext uri="{FF2B5EF4-FFF2-40B4-BE49-F238E27FC236}">
                    <a16:creationId xmlns:a16="http://schemas.microsoft.com/office/drawing/2014/main" id="{7D0110A7-AA49-4938-B316-74E373517CE3}"/>
                  </a:ext>
                </a:extLst>
              </p:cNvPr>
              <p:cNvSpPr/>
              <p:nvPr/>
            </p:nvSpPr>
            <p:spPr>
              <a:xfrm rot="5400000">
                <a:off x="13380476" y="306889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9" name="Oval 788">
                <a:extLst>
                  <a:ext uri="{FF2B5EF4-FFF2-40B4-BE49-F238E27FC236}">
                    <a16:creationId xmlns:a16="http://schemas.microsoft.com/office/drawing/2014/main" id="{DE64B688-B983-43BD-88A9-5B713EB2B4C9}"/>
                  </a:ext>
                </a:extLst>
              </p:cNvPr>
              <p:cNvSpPr/>
              <p:nvPr/>
            </p:nvSpPr>
            <p:spPr>
              <a:xfrm rot="5400000">
                <a:off x="13141009" y="319363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0" name="Oval 789">
                <a:extLst>
                  <a:ext uri="{FF2B5EF4-FFF2-40B4-BE49-F238E27FC236}">
                    <a16:creationId xmlns:a16="http://schemas.microsoft.com/office/drawing/2014/main" id="{C37AF9DD-F1D4-426B-95B1-E60A740798B6}"/>
                  </a:ext>
                </a:extLst>
              </p:cNvPr>
              <p:cNvSpPr/>
              <p:nvPr/>
            </p:nvSpPr>
            <p:spPr>
              <a:xfrm rot="5400000">
                <a:off x="13539120" y="383851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1" name="Oval 790">
                <a:extLst>
                  <a:ext uri="{FF2B5EF4-FFF2-40B4-BE49-F238E27FC236}">
                    <a16:creationId xmlns:a16="http://schemas.microsoft.com/office/drawing/2014/main" id="{7EE42131-5334-4B1C-82E6-D7AE7A668BA1}"/>
                  </a:ext>
                </a:extLst>
              </p:cNvPr>
              <p:cNvSpPr/>
              <p:nvPr/>
            </p:nvSpPr>
            <p:spPr>
              <a:xfrm rot="5400000">
                <a:off x="13972370" y="364142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2" name="Oval 791">
                <a:extLst>
                  <a:ext uri="{FF2B5EF4-FFF2-40B4-BE49-F238E27FC236}">
                    <a16:creationId xmlns:a16="http://schemas.microsoft.com/office/drawing/2014/main" id="{632E679C-7141-4D1E-8DE4-BB39BB48BF50}"/>
                  </a:ext>
                </a:extLst>
              </p:cNvPr>
              <p:cNvSpPr/>
              <p:nvPr/>
            </p:nvSpPr>
            <p:spPr>
              <a:xfrm rot="5400000">
                <a:off x="13010472" y="433830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3" name="Oval 792">
                <a:extLst>
                  <a:ext uri="{FF2B5EF4-FFF2-40B4-BE49-F238E27FC236}">
                    <a16:creationId xmlns:a16="http://schemas.microsoft.com/office/drawing/2014/main" id="{CD2237B3-408B-4F54-A72C-0AA9AFD10B42}"/>
                  </a:ext>
                </a:extLst>
              </p:cNvPr>
              <p:cNvSpPr/>
              <p:nvPr/>
            </p:nvSpPr>
            <p:spPr>
              <a:xfrm rot="5400000">
                <a:off x="14316996" y="461180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4" name="Oval 793">
                <a:extLst>
                  <a:ext uri="{FF2B5EF4-FFF2-40B4-BE49-F238E27FC236}">
                    <a16:creationId xmlns:a16="http://schemas.microsoft.com/office/drawing/2014/main" id="{C176E4E2-8509-4101-A1AA-CB4292EC89BC}"/>
                  </a:ext>
                </a:extLst>
              </p:cNvPr>
              <p:cNvSpPr/>
              <p:nvPr/>
            </p:nvSpPr>
            <p:spPr>
              <a:xfrm rot="5400000">
                <a:off x="13795063" y="299708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5" name="Oval 794">
                <a:extLst>
                  <a:ext uri="{FF2B5EF4-FFF2-40B4-BE49-F238E27FC236}">
                    <a16:creationId xmlns:a16="http://schemas.microsoft.com/office/drawing/2014/main" id="{F9F0F100-DBBC-40C9-894D-2D60FE8A55CF}"/>
                  </a:ext>
                </a:extLst>
              </p:cNvPr>
              <p:cNvSpPr/>
              <p:nvPr/>
            </p:nvSpPr>
            <p:spPr>
              <a:xfrm rot="5400000">
                <a:off x="14577609" y="451197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6" name="Oval 795">
                <a:extLst>
                  <a:ext uri="{FF2B5EF4-FFF2-40B4-BE49-F238E27FC236}">
                    <a16:creationId xmlns:a16="http://schemas.microsoft.com/office/drawing/2014/main" id="{75CE7600-47AC-49F3-9540-F72E66E9BE6D}"/>
                  </a:ext>
                </a:extLst>
              </p:cNvPr>
              <p:cNvSpPr/>
              <p:nvPr/>
            </p:nvSpPr>
            <p:spPr>
              <a:xfrm rot="5400000">
                <a:off x="13213074" y="405812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7" name="Oval 796">
                <a:extLst>
                  <a:ext uri="{FF2B5EF4-FFF2-40B4-BE49-F238E27FC236}">
                    <a16:creationId xmlns:a16="http://schemas.microsoft.com/office/drawing/2014/main" id="{DA78B618-0E56-4152-B63B-8EC0EE225E07}"/>
                  </a:ext>
                </a:extLst>
              </p:cNvPr>
              <p:cNvSpPr/>
              <p:nvPr/>
            </p:nvSpPr>
            <p:spPr>
              <a:xfrm rot="5400000">
                <a:off x="13527384" y="479600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8" name="Oval 797">
                <a:extLst>
                  <a:ext uri="{FF2B5EF4-FFF2-40B4-BE49-F238E27FC236}">
                    <a16:creationId xmlns:a16="http://schemas.microsoft.com/office/drawing/2014/main" id="{3BB0307D-F20C-4E99-843C-87EB59D2D65A}"/>
                  </a:ext>
                </a:extLst>
              </p:cNvPr>
              <p:cNvSpPr/>
              <p:nvPr/>
            </p:nvSpPr>
            <p:spPr>
              <a:xfrm rot="5400000">
                <a:off x="14128370" y="476275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9" name="Oval 798">
                <a:extLst>
                  <a:ext uri="{FF2B5EF4-FFF2-40B4-BE49-F238E27FC236}">
                    <a16:creationId xmlns:a16="http://schemas.microsoft.com/office/drawing/2014/main" id="{537B7FEC-F82A-4BA4-96E8-9CC743AFD307}"/>
                  </a:ext>
                </a:extLst>
              </p:cNvPr>
              <p:cNvSpPr/>
              <p:nvPr/>
            </p:nvSpPr>
            <p:spPr>
              <a:xfrm rot="5400000">
                <a:off x="14417468" y="364057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0" name="Oval 799">
                <a:extLst>
                  <a:ext uri="{FF2B5EF4-FFF2-40B4-BE49-F238E27FC236}">
                    <a16:creationId xmlns:a16="http://schemas.microsoft.com/office/drawing/2014/main" id="{1A27FDE9-14A9-443F-9501-12539FDBD1ED}"/>
                  </a:ext>
                </a:extLst>
              </p:cNvPr>
              <p:cNvSpPr/>
              <p:nvPr/>
            </p:nvSpPr>
            <p:spPr>
              <a:xfrm rot="5400000">
                <a:off x="14253872" y="363049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1" name="Oval 800">
                <a:extLst>
                  <a:ext uri="{FF2B5EF4-FFF2-40B4-BE49-F238E27FC236}">
                    <a16:creationId xmlns:a16="http://schemas.microsoft.com/office/drawing/2014/main" id="{BE72B7E4-2705-48BC-89EF-03D41999CEB5}"/>
                  </a:ext>
                </a:extLst>
              </p:cNvPr>
              <p:cNvSpPr/>
              <p:nvPr/>
            </p:nvSpPr>
            <p:spPr>
              <a:xfrm rot="5400000">
                <a:off x="13065453" y="339121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2" name="Oval 801">
                <a:extLst>
                  <a:ext uri="{FF2B5EF4-FFF2-40B4-BE49-F238E27FC236}">
                    <a16:creationId xmlns:a16="http://schemas.microsoft.com/office/drawing/2014/main" id="{7B808CFF-3936-4F56-AD4F-A43C3905B162}"/>
                  </a:ext>
                </a:extLst>
              </p:cNvPr>
              <p:cNvSpPr/>
              <p:nvPr/>
            </p:nvSpPr>
            <p:spPr>
              <a:xfrm rot="5400000">
                <a:off x="13607803" y="308282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3" name="Oval 802">
                <a:extLst>
                  <a:ext uri="{FF2B5EF4-FFF2-40B4-BE49-F238E27FC236}">
                    <a16:creationId xmlns:a16="http://schemas.microsoft.com/office/drawing/2014/main" id="{11F164EA-B4BC-4401-AA1A-A4E153FE9F40}"/>
                  </a:ext>
                </a:extLst>
              </p:cNvPr>
              <p:cNvSpPr/>
              <p:nvPr/>
            </p:nvSpPr>
            <p:spPr>
              <a:xfrm rot="5400000">
                <a:off x="12850284" y="420849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4" name="Oval 803">
                <a:extLst>
                  <a:ext uri="{FF2B5EF4-FFF2-40B4-BE49-F238E27FC236}">
                    <a16:creationId xmlns:a16="http://schemas.microsoft.com/office/drawing/2014/main" id="{DB682E2C-C5C2-4A84-8AD5-14A17A6A71BE}"/>
                  </a:ext>
                </a:extLst>
              </p:cNvPr>
              <p:cNvSpPr/>
              <p:nvPr/>
            </p:nvSpPr>
            <p:spPr>
              <a:xfrm rot="5400000">
                <a:off x="13608963" y="419392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5" name="Oval 804">
                <a:extLst>
                  <a:ext uri="{FF2B5EF4-FFF2-40B4-BE49-F238E27FC236}">
                    <a16:creationId xmlns:a16="http://schemas.microsoft.com/office/drawing/2014/main" id="{8985B991-ECF8-44E7-AA88-9A8E5F9ED281}"/>
                  </a:ext>
                </a:extLst>
              </p:cNvPr>
              <p:cNvSpPr/>
              <p:nvPr/>
            </p:nvSpPr>
            <p:spPr>
              <a:xfrm rot="5400000">
                <a:off x="13995688" y="466649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6" name="Oval 805">
                <a:extLst>
                  <a:ext uri="{FF2B5EF4-FFF2-40B4-BE49-F238E27FC236}">
                    <a16:creationId xmlns:a16="http://schemas.microsoft.com/office/drawing/2014/main" id="{FD94E7EA-EDD0-4B1F-B222-B1E3124DE46F}"/>
                  </a:ext>
                </a:extLst>
              </p:cNvPr>
              <p:cNvSpPr/>
              <p:nvPr/>
            </p:nvSpPr>
            <p:spPr>
              <a:xfrm rot="5400000">
                <a:off x="14134891" y="426029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7" name="Oval 806">
                <a:extLst>
                  <a:ext uri="{FF2B5EF4-FFF2-40B4-BE49-F238E27FC236}">
                    <a16:creationId xmlns:a16="http://schemas.microsoft.com/office/drawing/2014/main" id="{3437D478-2313-4681-8780-DCD46DC670E1}"/>
                  </a:ext>
                </a:extLst>
              </p:cNvPr>
              <p:cNvSpPr/>
              <p:nvPr/>
            </p:nvSpPr>
            <p:spPr>
              <a:xfrm rot="5400000">
                <a:off x="14397530" y="403673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8" name="Oval 807">
                <a:extLst>
                  <a:ext uri="{FF2B5EF4-FFF2-40B4-BE49-F238E27FC236}">
                    <a16:creationId xmlns:a16="http://schemas.microsoft.com/office/drawing/2014/main" id="{A9D4B24E-50B1-49EB-BCFC-9CBDAEA13BFC}"/>
                  </a:ext>
                </a:extLst>
              </p:cNvPr>
              <p:cNvSpPr/>
              <p:nvPr/>
            </p:nvSpPr>
            <p:spPr>
              <a:xfrm rot="5400000">
                <a:off x="14403904" y="425391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9" name="Oval 808">
                <a:extLst>
                  <a:ext uri="{FF2B5EF4-FFF2-40B4-BE49-F238E27FC236}">
                    <a16:creationId xmlns:a16="http://schemas.microsoft.com/office/drawing/2014/main" id="{3E427BE2-2D7B-4424-860A-B17ED069F809}"/>
                  </a:ext>
                </a:extLst>
              </p:cNvPr>
              <p:cNvSpPr/>
              <p:nvPr/>
            </p:nvSpPr>
            <p:spPr>
              <a:xfrm rot="5400000">
                <a:off x="13358400" y="291426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0" name="Oval 809">
                <a:extLst>
                  <a:ext uri="{FF2B5EF4-FFF2-40B4-BE49-F238E27FC236}">
                    <a16:creationId xmlns:a16="http://schemas.microsoft.com/office/drawing/2014/main" id="{7DAF3C05-397E-46CF-90F4-C515D67BD98A}"/>
                  </a:ext>
                </a:extLst>
              </p:cNvPr>
              <p:cNvSpPr/>
              <p:nvPr/>
            </p:nvSpPr>
            <p:spPr>
              <a:xfrm rot="5400000">
                <a:off x="13051842" y="362092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1" name="Oval 810">
                <a:extLst>
                  <a:ext uri="{FF2B5EF4-FFF2-40B4-BE49-F238E27FC236}">
                    <a16:creationId xmlns:a16="http://schemas.microsoft.com/office/drawing/2014/main" id="{E3F0AB14-1C5E-47C1-8A88-AEC92B8EE42B}"/>
                  </a:ext>
                </a:extLst>
              </p:cNvPr>
              <p:cNvSpPr/>
              <p:nvPr/>
            </p:nvSpPr>
            <p:spPr>
              <a:xfrm rot="5400000">
                <a:off x="13036670" y="305246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2" name="Oval 811">
                <a:extLst>
                  <a:ext uri="{FF2B5EF4-FFF2-40B4-BE49-F238E27FC236}">
                    <a16:creationId xmlns:a16="http://schemas.microsoft.com/office/drawing/2014/main" id="{D95A5B2F-2913-4384-9094-07C4CE369E77}"/>
                  </a:ext>
                </a:extLst>
              </p:cNvPr>
              <p:cNvSpPr/>
              <p:nvPr/>
            </p:nvSpPr>
            <p:spPr>
              <a:xfrm rot="5400000">
                <a:off x="13322854" y="327380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3" name="Oval 812">
                <a:extLst>
                  <a:ext uri="{FF2B5EF4-FFF2-40B4-BE49-F238E27FC236}">
                    <a16:creationId xmlns:a16="http://schemas.microsoft.com/office/drawing/2014/main" id="{B4181215-74EA-406D-8EF8-F87F534679A9}"/>
                  </a:ext>
                </a:extLst>
              </p:cNvPr>
              <p:cNvSpPr/>
              <p:nvPr/>
            </p:nvSpPr>
            <p:spPr>
              <a:xfrm rot="5400000">
                <a:off x="14019098" y="381443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4" name="Oval 813">
                <a:extLst>
                  <a:ext uri="{FF2B5EF4-FFF2-40B4-BE49-F238E27FC236}">
                    <a16:creationId xmlns:a16="http://schemas.microsoft.com/office/drawing/2014/main" id="{55995841-4A06-4136-B4FA-31A60856960B}"/>
                  </a:ext>
                </a:extLst>
              </p:cNvPr>
              <p:cNvSpPr/>
              <p:nvPr/>
            </p:nvSpPr>
            <p:spPr>
              <a:xfrm rot="5400000">
                <a:off x="13502339" y="415940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5" name="Oval 814">
                <a:extLst>
                  <a:ext uri="{FF2B5EF4-FFF2-40B4-BE49-F238E27FC236}">
                    <a16:creationId xmlns:a16="http://schemas.microsoft.com/office/drawing/2014/main" id="{50177AF4-4C70-4FDE-93B5-2CA2E8CCE50F}"/>
                  </a:ext>
                </a:extLst>
              </p:cNvPr>
              <p:cNvSpPr/>
              <p:nvPr/>
            </p:nvSpPr>
            <p:spPr>
              <a:xfrm rot="5400000">
                <a:off x="13758440" y="409084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6" name="Oval 815">
                <a:extLst>
                  <a:ext uri="{FF2B5EF4-FFF2-40B4-BE49-F238E27FC236}">
                    <a16:creationId xmlns:a16="http://schemas.microsoft.com/office/drawing/2014/main" id="{8928F41F-5211-4E64-BA9D-C1D7679C2F5A}"/>
                  </a:ext>
                </a:extLst>
              </p:cNvPr>
              <p:cNvSpPr/>
              <p:nvPr/>
            </p:nvSpPr>
            <p:spPr>
              <a:xfrm rot="5400000">
                <a:off x="13452286" y="351471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7" name="Oval 816">
                <a:extLst>
                  <a:ext uri="{FF2B5EF4-FFF2-40B4-BE49-F238E27FC236}">
                    <a16:creationId xmlns:a16="http://schemas.microsoft.com/office/drawing/2014/main" id="{55F08AFC-6171-4378-9014-4377FFA129FF}"/>
                  </a:ext>
                </a:extLst>
              </p:cNvPr>
              <p:cNvSpPr/>
              <p:nvPr/>
            </p:nvSpPr>
            <p:spPr>
              <a:xfrm rot="5400000">
                <a:off x="13548608" y="357279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8" name="Oval 817">
                <a:extLst>
                  <a:ext uri="{FF2B5EF4-FFF2-40B4-BE49-F238E27FC236}">
                    <a16:creationId xmlns:a16="http://schemas.microsoft.com/office/drawing/2014/main" id="{333A48C2-379A-4403-9EF7-3CEF5A9FA114}"/>
                  </a:ext>
                </a:extLst>
              </p:cNvPr>
              <p:cNvSpPr/>
              <p:nvPr/>
            </p:nvSpPr>
            <p:spPr>
              <a:xfrm rot="5400000">
                <a:off x="13168014" y="372641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9" name="Oval 818">
                <a:extLst>
                  <a:ext uri="{FF2B5EF4-FFF2-40B4-BE49-F238E27FC236}">
                    <a16:creationId xmlns:a16="http://schemas.microsoft.com/office/drawing/2014/main" id="{16259E98-C69C-485F-B351-B6D600728951}"/>
                  </a:ext>
                </a:extLst>
              </p:cNvPr>
              <p:cNvSpPr/>
              <p:nvPr/>
            </p:nvSpPr>
            <p:spPr>
              <a:xfrm rot="5400000">
                <a:off x="12941267" y="353323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0" name="Oval 819">
                <a:extLst>
                  <a:ext uri="{FF2B5EF4-FFF2-40B4-BE49-F238E27FC236}">
                    <a16:creationId xmlns:a16="http://schemas.microsoft.com/office/drawing/2014/main" id="{26786B73-82A8-497B-903B-C08822D107BD}"/>
                  </a:ext>
                </a:extLst>
              </p:cNvPr>
              <p:cNvSpPr/>
              <p:nvPr/>
            </p:nvSpPr>
            <p:spPr>
              <a:xfrm rot="5400000">
                <a:off x="13872506" y="318740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1" name="Oval 820">
                <a:extLst>
                  <a:ext uri="{FF2B5EF4-FFF2-40B4-BE49-F238E27FC236}">
                    <a16:creationId xmlns:a16="http://schemas.microsoft.com/office/drawing/2014/main" id="{0B297F10-841E-4A9B-879B-0596DBCB70C4}"/>
                  </a:ext>
                </a:extLst>
              </p:cNvPr>
              <p:cNvSpPr/>
              <p:nvPr/>
            </p:nvSpPr>
            <p:spPr>
              <a:xfrm rot="5400000">
                <a:off x="14057891" y="339789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2" name="Oval 821">
                <a:extLst>
                  <a:ext uri="{FF2B5EF4-FFF2-40B4-BE49-F238E27FC236}">
                    <a16:creationId xmlns:a16="http://schemas.microsoft.com/office/drawing/2014/main" id="{F7B10662-B7FE-4595-80A2-1485F869E4FF}"/>
                  </a:ext>
                </a:extLst>
              </p:cNvPr>
              <p:cNvSpPr/>
              <p:nvPr/>
            </p:nvSpPr>
            <p:spPr>
              <a:xfrm rot="5400000">
                <a:off x="13867855" y="350326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3" name="Oval 822">
                <a:extLst>
                  <a:ext uri="{FF2B5EF4-FFF2-40B4-BE49-F238E27FC236}">
                    <a16:creationId xmlns:a16="http://schemas.microsoft.com/office/drawing/2014/main" id="{B8D4AF7D-0E7C-4264-91B8-C88CA2FBF889}"/>
                  </a:ext>
                </a:extLst>
              </p:cNvPr>
              <p:cNvSpPr/>
              <p:nvPr/>
            </p:nvSpPr>
            <p:spPr>
              <a:xfrm rot="5400000">
                <a:off x="12847189" y="339446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4" name="Oval 823">
                <a:extLst>
                  <a:ext uri="{FF2B5EF4-FFF2-40B4-BE49-F238E27FC236}">
                    <a16:creationId xmlns:a16="http://schemas.microsoft.com/office/drawing/2014/main" id="{FD28AF17-9EBD-4EF3-9C96-C65F08F8FAB0}"/>
                  </a:ext>
                </a:extLst>
              </p:cNvPr>
              <p:cNvSpPr/>
              <p:nvPr/>
            </p:nvSpPr>
            <p:spPr>
              <a:xfrm rot="5400000">
                <a:off x="14608832" y="329548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5" name="Oval 824">
                <a:extLst>
                  <a:ext uri="{FF2B5EF4-FFF2-40B4-BE49-F238E27FC236}">
                    <a16:creationId xmlns:a16="http://schemas.microsoft.com/office/drawing/2014/main" id="{7F5574A2-6B26-4C27-B457-DC9761C89C01}"/>
                  </a:ext>
                </a:extLst>
              </p:cNvPr>
              <p:cNvSpPr/>
              <p:nvPr/>
            </p:nvSpPr>
            <p:spPr>
              <a:xfrm rot="5400000">
                <a:off x="13953253" y="422574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6" name="Oval 825">
                <a:extLst>
                  <a:ext uri="{FF2B5EF4-FFF2-40B4-BE49-F238E27FC236}">
                    <a16:creationId xmlns:a16="http://schemas.microsoft.com/office/drawing/2014/main" id="{14B093C9-9BAC-41FF-BCE4-C5BD007D1FFB}"/>
                  </a:ext>
                </a:extLst>
              </p:cNvPr>
              <p:cNvSpPr/>
              <p:nvPr/>
            </p:nvSpPr>
            <p:spPr>
              <a:xfrm rot="5400000">
                <a:off x="13933200" y="326267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7" name="Oval 826">
                <a:extLst>
                  <a:ext uri="{FF2B5EF4-FFF2-40B4-BE49-F238E27FC236}">
                    <a16:creationId xmlns:a16="http://schemas.microsoft.com/office/drawing/2014/main" id="{D2AB3D68-4FBB-46F3-AD7E-E7D1061C5445}"/>
                  </a:ext>
                </a:extLst>
              </p:cNvPr>
              <p:cNvSpPr/>
              <p:nvPr/>
            </p:nvSpPr>
            <p:spPr>
              <a:xfrm rot="5400000">
                <a:off x="14130486" y="383181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8" name="Oval 827">
                <a:extLst>
                  <a:ext uri="{FF2B5EF4-FFF2-40B4-BE49-F238E27FC236}">
                    <a16:creationId xmlns:a16="http://schemas.microsoft.com/office/drawing/2014/main" id="{1DE77C6D-477C-4123-82B2-AAD190F6F4E9}"/>
                  </a:ext>
                </a:extLst>
              </p:cNvPr>
              <p:cNvSpPr/>
              <p:nvPr/>
            </p:nvSpPr>
            <p:spPr>
              <a:xfrm rot="5400000">
                <a:off x="13352422" y="377621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9" name="Oval 828">
                <a:extLst>
                  <a:ext uri="{FF2B5EF4-FFF2-40B4-BE49-F238E27FC236}">
                    <a16:creationId xmlns:a16="http://schemas.microsoft.com/office/drawing/2014/main" id="{BB7BD2B0-AC5E-4144-B1F8-70E338C25641}"/>
                  </a:ext>
                </a:extLst>
              </p:cNvPr>
              <p:cNvSpPr/>
              <p:nvPr/>
            </p:nvSpPr>
            <p:spPr>
              <a:xfrm rot="5400000">
                <a:off x="13758440" y="281039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0" name="Oval 829">
                <a:extLst>
                  <a:ext uri="{FF2B5EF4-FFF2-40B4-BE49-F238E27FC236}">
                    <a16:creationId xmlns:a16="http://schemas.microsoft.com/office/drawing/2014/main" id="{4AC5D4C8-AFF5-490F-B00B-11308B252523}"/>
                  </a:ext>
                </a:extLst>
              </p:cNvPr>
              <p:cNvSpPr/>
              <p:nvPr/>
            </p:nvSpPr>
            <p:spPr>
              <a:xfrm rot="5400000">
                <a:off x="13429030" y="319668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1" name="Oval 830">
                <a:extLst>
                  <a:ext uri="{FF2B5EF4-FFF2-40B4-BE49-F238E27FC236}">
                    <a16:creationId xmlns:a16="http://schemas.microsoft.com/office/drawing/2014/main" id="{AB2240A8-5F96-478A-A65F-7753760239BF}"/>
                  </a:ext>
                </a:extLst>
              </p:cNvPr>
              <p:cNvSpPr/>
              <p:nvPr/>
            </p:nvSpPr>
            <p:spPr>
              <a:xfrm rot="5400000">
                <a:off x="13760452" y="385214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2" name="Oval 831">
                <a:extLst>
                  <a:ext uri="{FF2B5EF4-FFF2-40B4-BE49-F238E27FC236}">
                    <a16:creationId xmlns:a16="http://schemas.microsoft.com/office/drawing/2014/main" id="{7B8EAF28-CB17-49F4-85D9-1AF68F3FBBB7}"/>
                  </a:ext>
                </a:extLst>
              </p:cNvPr>
              <p:cNvSpPr/>
              <p:nvPr/>
            </p:nvSpPr>
            <p:spPr>
              <a:xfrm rot="5400000">
                <a:off x="14260391" y="364446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3" name="Oval 832">
                <a:extLst>
                  <a:ext uri="{FF2B5EF4-FFF2-40B4-BE49-F238E27FC236}">
                    <a16:creationId xmlns:a16="http://schemas.microsoft.com/office/drawing/2014/main" id="{CC257CD6-23EC-4009-976A-236A0DF5A221}"/>
                  </a:ext>
                </a:extLst>
              </p:cNvPr>
              <p:cNvSpPr/>
              <p:nvPr/>
            </p:nvSpPr>
            <p:spPr>
              <a:xfrm rot="5400000">
                <a:off x="14083084" y="300012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4" name="Oval 833">
                <a:extLst>
                  <a:ext uri="{FF2B5EF4-FFF2-40B4-BE49-F238E27FC236}">
                    <a16:creationId xmlns:a16="http://schemas.microsoft.com/office/drawing/2014/main" id="{B697ACD5-ED33-4C53-81D4-62CA22CA3A4F}"/>
                  </a:ext>
                </a:extLst>
              </p:cNvPr>
              <p:cNvSpPr/>
              <p:nvPr/>
            </p:nvSpPr>
            <p:spPr>
              <a:xfrm rot="5400000">
                <a:off x="13133962" y="452973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5" name="Oval 834">
                <a:extLst>
                  <a:ext uri="{FF2B5EF4-FFF2-40B4-BE49-F238E27FC236}">
                    <a16:creationId xmlns:a16="http://schemas.microsoft.com/office/drawing/2014/main" id="{8E5A7C99-4E77-4D9A-9509-ADFBC7A39B0A}"/>
                  </a:ext>
                </a:extLst>
              </p:cNvPr>
              <p:cNvSpPr/>
              <p:nvPr/>
            </p:nvSpPr>
            <p:spPr>
              <a:xfrm rot="5400000">
                <a:off x="14541893" y="363354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6" name="Oval 835">
                <a:extLst>
                  <a:ext uri="{FF2B5EF4-FFF2-40B4-BE49-F238E27FC236}">
                    <a16:creationId xmlns:a16="http://schemas.microsoft.com/office/drawing/2014/main" id="{3989A5A0-CECB-43F7-B3A0-3C1E72BACF9A}"/>
                  </a:ext>
                </a:extLst>
              </p:cNvPr>
              <p:cNvSpPr/>
              <p:nvPr/>
            </p:nvSpPr>
            <p:spPr>
              <a:xfrm rot="5400000">
                <a:off x="13353474" y="339425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7" name="Oval 836">
                <a:extLst>
                  <a:ext uri="{FF2B5EF4-FFF2-40B4-BE49-F238E27FC236}">
                    <a16:creationId xmlns:a16="http://schemas.microsoft.com/office/drawing/2014/main" id="{EA8D91F1-5945-4F8B-ADB4-30B57D1061E1}"/>
                  </a:ext>
                </a:extLst>
              </p:cNvPr>
              <p:cNvSpPr/>
              <p:nvPr/>
            </p:nvSpPr>
            <p:spPr>
              <a:xfrm rot="5400000">
                <a:off x="13895824" y="308586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8" name="Oval 837">
                <a:extLst>
                  <a:ext uri="{FF2B5EF4-FFF2-40B4-BE49-F238E27FC236}">
                    <a16:creationId xmlns:a16="http://schemas.microsoft.com/office/drawing/2014/main" id="{B585C4CA-DC6D-4F6C-AF35-6365E5C60BAE}"/>
                  </a:ext>
                </a:extLst>
              </p:cNvPr>
              <p:cNvSpPr/>
              <p:nvPr/>
            </p:nvSpPr>
            <p:spPr>
              <a:xfrm rot="5400000">
                <a:off x="14003078" y="401875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9" name="Oval 838">
                <a:extLst>
                  <a:ext uri="{FF2B5EF4-FFF2-40B4-BE49-F238E27FC236}">
                    <a16:creationId xmlns:a16="http://schemas.microsoft.com/office/drawing/2014/main" id="{661AB348-E4EC-4B99-ACED-E9AE33A7D94A}"/>
                  </a:ext>
                </a:extLst>
              </p:cNvPr>
              <p:cNvSpPr/>
              <p:nvPr/>
            </p:nvSpPr>
            <p:spPr>
              <a:xfrm rot="5400000">
                <a:off x="14555085" y="398299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0" name="Oval 839">
                <a:extLst>
                  <a:ext uri="{FF2B5EF4-FFF2-40B4-BE49-F238E27FC236}">
                    <a16:creationId xmlns:a16="http://schemas.microsoft.com/office/drawing/2014/main" id="{5DA3FD25-FC3D-4835-8E7D-DC11EFE161BB}"/>
                  </a:ext>
                </a:extLst>
              </p:cNvPr>
              <p:cNvSpPr/>
              <p:nvPr/>
            </p:nvSpPr>
            <p:spPr>
              <a:xfrm rot="5400000">
                <a:off x="13646421" y="291731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1" name="Oval 840">
                <a:extLst>
                  <a:ext uri="{FF2B5EF4-FFF2-40B4-BE49-F238E27FC236}">
                    <a16:creationId xmlns:a16="http://schemas.microsoft.com/office/drawing/2014/main" id="{1566EA6E-1B4E-4812-AF13-E78B54FA54FF}"/>
                  </a:ext>
                </a:extLst>
              </p:cNvPr>
              <p:cNvSpPr/>
              <p:nvPr/>
            </p:nvSpPr>
            <p:spPr>
              <a:xfrm rot="5400000">
                <a:off x="13339863" y="362396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2" name="Oval 841">
                <a:extLst>
                  <a:ext uri="{FF2B5EF4-FFF2-40B4-BE49-F238E27FC236}">
                    <a16:creationId xmlns:a16="http://schemas.microsoft.com/office/drawing/2014/main" id="{A46A0298-4238-4C5B-980E-AC74957CCDEF}"/>
                  </a:ext>
                </a:extLst>
              </p:cNvPr>
              <p:cNvSpPr/>
              <p:nvPr/>
            </p:nvSpPr>
            <p:spPr>
              <a:xfrm rot="5400000">
                <a:off x="13186670" y="305982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3" name="Oval 842">
                <a:extLst>
                  <a:ext uri="{FF2B5EF4-FFF2-40B4-BE49-F238E27FC236}">
                    <a16:creationId xmlns:a16="http://schemas.microsoft.com/office/drawing/2014/main" id="{0AA56285-796C-44E2-BE22-E5578023EE42}"/>
                  </a:ext>
                </a:extLst>
              </p:cNvPr>
              <p:cNvSpPr/>
              <p:nvPr/>
            </p:nvSpPr>
            <p:spPr>
              <a:xfrm rot="5400000">
                <a:off x="14749450" y="348716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4" name="Oval 843">
                <a:extLst>
                  <a:ext uri="{FF2B5EF4-FFF2-40B4-BE49-F238E27FC236}">
                    <a16:creationId xmlns:a16="http://schemas.microsoft.com/office/drawing/2014/main" id="{2FBFFF54-D29E-49A3-AE83-9FB32A236D1D}"/>
                  </a:ext>
                </a:extLst>
              </p:cNvPr>
              <p:cNvSpPr/>
              <p:nvPr/>
            </p:nvSpPr>
            <p:spPr>
              <a:xfrm rot="5400000">
                <a:off x="14307119" y="381747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5" name="Oval 844">
                <a:extLst>
                  <a:ext uri="{FF2B5EF4-FFF2-40B4-BE49-F238E27FC236}">
                    <a16:creationId xmlns:a16="http://schemas.microsoft.com/office/drawing/2014/main" id="{DB0CCB87-2840-4D6F-B6A0-8C0113A5EA6E}"/>
                  </a:ext>
                </a:extLst>
              </p:cNvPr>
              <p:cNvSpPr/>
              <p:nvPr/>
            </p:nvSpPr>
            <p:spPr>
              <a:xfrm rot="5400000">
                <a:off x="13676012" y="483272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6" name="Oval 845">
                <a:extLst>
                  <a:ext uri="{FF2B5EF4-FFF2-40B4-BE49-F238E27FC236}">
                    <a16:creationId xmlns:a16="http://schemas.microsoft.com/office/drawing/2014/main" id="{CDED816E-BF84-4F87-B08F-F23B7548619B}"/>
                  </a:ext>
                </a:extLst>
              </p:cNvPr>
              <p:cNvSpPr/>
              <p:nvPr/>
            </p:nvSpPr>
            <p:spPr>
              <a:xfrm rot="5400000">
                <a:off x="14150202" y="408363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7" name="Oval 846">
                <a:extLst>
                  <a:ext uri="{FF2B5EF4-FFF2-40B4-BE49-F238E27FC236}">
                    <a16:creationId xmlns:a16="http://schemas.microsoft.com/office/drawing/2014/main" id="{5F40D1FB-5CDA-4A98-B7A0-563B957FA8F1}"/>
                  </a:ext>
                </a:extLst>
              </p:cNvPr>
              <p:cNvSpPr/>
              <p:nvPr/>
            </p:nvSpPr>
            <p:spPr>
              <a:xfrm rot="5400000">
                <a:off x="13847674" y="336955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8" name="Oval 847">
                <a:extLst>
                  <a:ext uri="{FF2B5EF4-FFF2-40B4-BE49-F238E27FC236}">
                    <a16:creationId xmlns:a16="http://schemas.microsoft.com/office/drawing/2014/main" id="{5CBCF6D6-8360-4E97-ACF0-92D5F8D1EBEF}"/>
                  </a:ext>
                </a:extLst>
              </p:cNvPr>
              <p:cNvSpPr/>
              <p:nvPr/>
            </p:nvSpPr>
            <p:spPr>
              <a:xfrm rot="5400000">
                <a:off x="14267063" y="311807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9" name="Oval 848">
                <a:extLst>
                  <a:ext uri="{FF2B5EF4-FFF2-40B4-BE49-F238E27FC236}">
                    <a16:creationId xmlns:a16="http://schemas.microsoft.com/office/drawing/2014/main" id="{D57F485D-8C07-4B4D-A700-AA30AB1F5D39}"/>
                  </a:ext>
                </a:extLst>
              </p:cNvPr>
              <p:cNvSpPr/>
              <p:nvPr/>
            </p:nvSpPr>
            <p:spPr>
              <a:xfrm rot="5400000">
                <a:off x="13213226" y="350566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0" name="Oval 849">
                <a:extLst>
                  <a:ext uri="{FF2B5EF4-FFF2-40B4-BE49-F238E27FC236}">
                    <a16:creationId xmlns:a16="http://schemas.microsoft.com/office/drawing/2014/main" id="{7BAF35DF-55C4-4233-93ED-4DC48B723109}"/>
                  </a:ext>
                </a:extLst>
              </p:cNvPr>
              <p:cNvSpPr/>
              <p:nvPr/>
            </p:nvSpPr>
            <p:spPr>
              <a:xfrm rot="5400000">
                <a:off x="13527850" y="406200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1" name="Oval 850">
                <a:extLst>
                  <a:ext uri="{FF2B5EF4-FFF2-40B4-BE49-F238E27FC236}">
                    <a16:creationId xmlns:a16="http://schemas.microsoft.com/office/drawing/2014/main" id="{71AE2379-8A61-40DE-ABFA-857FEBC32795}"/>
                  </a:ext>
                </a:extLst>
              </p:cNvPr>
              <p:cNvSpPr/>
              <p:nvPr/>
            </p:nvSpPr>
            <p:spPr>
              <a:xfrm rot="5400000">
                <a:off x="14160527" y="319044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2" name="Oval 851">
                <a:extLst>
                  <a:ext uri="{FF2B5EF4-FFF2-40B4-BE49-F238E27FC236}">
                    <a16:creationId xmlns:a16="http://schemas.microsoft.com/office/drawing/2014/main" id="{2F2415C8-94F7-4AF1-90E1-F59C42079C7E}"/>
                  </a:ext>
                </a:extLst>
              </p:cNvPr>
              <p:cNvSpPr/>
              <p:nvPr/>
            </p:nvSpPr>
            <p:spPr>
              <a:xfrm rot="5400000">
                <a:off x="14503768" y="350030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3" name="Oval 852">
                <a:extLst>
                  <a:ext uri="{FF2B5EF4-FFF2-40B4-BE49-F238E27FC236}">
                    <a16:creationId xmlns:a16="http://schemas.microsoft.com/office/drawing/2014/main" id="{D221B7C1-8FE1-4E24-9716-88941D45110A}"/>
                  </a:ext>
                </a:extLst>
              </p:cNvPr>
              <p:cNvSpPr/>
              <p:nvPr/>
            </p:nvSpPr>
            <p:spPr>
              <a:xfrm rot="5400000">
                <a:off x="14155876" y="350630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4" name="Oval 853">
                <a:extLst>
                  <a:ext uri="{FF2B5EF4-FFF2-40B4-BE49-F238E27FC236}">
                    <a16:creationId xmlns:a16="http://schemas.microsoft.com/office/drawing/2014/main" id="{18F07FF4-D2F3-4F32-AE6E-4EBD86A249B9}"/>
                  </a:ext>
                </a:extLst>
              </p:cNvPr>
              <p:cNvSpPr/>
              <p:nvPr/>
            </p:nvSpPr>
            <p:spPr>
              <a:xfrm rot="5400000">
                <a:off x="12978130" y="330268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5" name="Oval 854">
                <a:extLst>
                  <a:ext uri="{FF2B5EF4-FFF2-40B4-BE49-F238E27FC236}">
                    <a16:creationId xmlns:a16="http://schemas.microsoft.com/office/drawing/2014/main" id="{E74E4DAE-00BB-499A-9E84-46850E0D41CA}"/>
                  </a:ext>
                </a:extLst>
              </p:cNvPr>
              <p:cNvSpPr/>
              <p:nvPr/>
            </p:nvSpPr>
            <p:spPr>
              <a:xfrm rot="5400000">
                <a:off x="14649586" y="382522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6" name="Oval 855">
                <a:extLst>
                  <a:ext uri="{FF2B5EF4-FFF2-40B4-BE49-F238E27FC236}">
                    <a16:creationId xmlns:a16="http://schemas.microsoft.com/office/drawing/2014/main" id="{0717D368-AEA1-47AD-9228-61712E4DFC54}"/>
                  </a:ext>
                </a:extLst>
              </p:cNvPr>
              <p:cNvSpPr/>
              <p:nvPr/>
            </p:nvSpPr>
            <p:spPr>
              <a:xfrm rot="5400000">
                <a:off x="14028505" y="491344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7" name="Oval 856">
                <a:extLst>
                  <a:ext uri="{FF2B5EF4-FFF2-40B4-BE49-F238E27FC236}">
                    <a16:creationId xmlns:a16="http://schemas.microsoft.com/office/drawing/2014/main" id="{A05C062A-9B55-4374-9400-54068535D634}"/>
                  </a:ext>
                </a:extLst>
              </p:cNvPr>
              <p:cNvSpPr/>
              <p:nvPr/>
            </p:nvSpPr>
            <p:spPr>
              <a:xfrm rot="5400000">
                <a:off x="12878870" y="382522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8" name="Oval 857">
                <a:extLst>
                  <a:ext uri="{FF2B5EF4-FFF2-40B4-BE49-F238E27FC236}">
                    <a16:creationId xmlns:a16="http://schemas.microsoft.com/office/drawing/2014/main" id="{D9435FAF-77CB-401A-B8C4-F2CA46D01DA4}"/>
                  </a:ext>
                </a:extLst>
              </p:cNvPr>
              <p:cNvSpPr/>
              <p:nvPr/>
            </p:nvSpPr>
            <p:spPr>
              <a:xfrm rot="5400000">
                <a:off x="14656527" y="438060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9" name="Oval 858">
                <a:extLst>
                  <a:ext uri="{FF2B5EF4-FFF2-40B4-BE49-F238E27FC236}">
                    <a16:creationId xmlns:a16="http://schemas.microsoft.com/office/drawing/2014/main" id="{1363EABC-AA17-41B3-892F-C6A4626D25B4}"/>
                  </a:ext>
                </a:extLst>
              </p:cNvPr>
              <p:cNvSpPr/>
              <p:nvPr/>
            </p:nvSpPr>
            <p:spPr>
              <a:xfrm rot="5400000">
                <a:off x="13458118" y="432899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0" name="Oval 859">
                <a:extLst>
                  <a:ext uri="{FF2B5EF4-FFF2-40B4-BE49-F238E27FC236}">
                    <a16:creationId xmlns:a16="http://schemas.microsoft.com/office/drawing/2014/main" id="{DC6E7DD5-A87A-492E-A132-F5A9E3A91C69}"/>
                  </a:ext>
                </a:extLst>
              </p:cNvPr>
              <p:cNvSpPr/>
              <p:nvPr/>
            </p:nvSpPr>
            <p:spPr>
              <a:xfrm rot="5400000">
                <a:off x="13709251" y="360166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1" name="Oval 860">
                <a:extLst>
                  <a:ext uri="{FF2B5EF4-FFF2-40B4-BE49-F238E27FC236}">
                    <a16:creationId xmlns:a16="http://schemas.microsoft.com/office/drawing/2014/main" id="{DDFAC728-DBB8-4A98-B200-B0A5CD9C6386}"/>
                  </a:ext>
                </a:extLst>
              </p:cNvPr>
              <p:cNvSpPr/>
              <p:nvPr/>
            </p:nvSpPr>
            <p:spPr>
              <a:xfrm rot="5400000">
                <a:off x="13469784" y="372641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2" name="Oval 861">
                <a:extLst>
                  <a:ext uri="{FF2B5EF4-FFF2-40B4-BE49-F238E27FC236}">
                    <a16:creationId xmlns:a16="http://schemas.microsoft.com/office/drawing/2014/main" id="{1552CC73-2B62-4776-8C1F-0697FF045842}"/>
                  </a:ext>
                </a:extLst>
              </p:cNvPr>
              <p:cNvSpPr/>
              <p:nvPr/>
            </p:nvSpPr>
            <p:spPr>
              <a:xfrm rot="5400000">
                <a:off x="13801206" y="438187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3" name="Oval 862">
                <a:extLst>
                  <a:ext uri="{FF2B5EF4-FFF2-40B4-BE49-F238E27FC236}">
                    <a16:creationId xmlns:a16="http://schemas.microsoft.com/office/drawing/2014/main" id="{4C967892-161D-49FC-83BB-35D2A6F1FE7B}"/>
                  </a:ext>
                </a:extLst>
              </p:cNvPr>
              <p:cNvSpPr/>
              <p:nvPr/>
            </p:nvSpPr>
            <p:spPr>
              <a:xfrm rot="5400000">
                <a:off x="14306035" y="415920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4" name="Oval 863">
                <a:extLst>
                  <a:ext uri="{FF2B5EF4-FFF2-40B4-BE49-F238E27FC236}">
                    <a16:creationId xmlns:a16="http://schemas.microsoft.com/office/drawing/2014/main" id="{FDA54EB2-81C8-4844-BB9C-D28B7087D26F}"/>
                  </a:ext>
                </a:extLst>
              </p:cNvPr>
              <p:cNvSpPr/>
              <p:nvPr/>
            </p:nvSpPr>
            <p:spPr>
              <a:xfrm rot="5400000">
                <a:off x="14236644" y="338208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5" name="Oval 864">
                <a:extLst>
                  <a:ext uri="{FF2B5EF4-FFF2-40B4-BE49-F238E27FC236}">
                    <a16:creationId xmlns:a16="http://schemas.microsoft.com/office/drawing/2014/main" id="{4D25E5CC-D52C-46E3-96EB-C20541D57CFC}"/>
                  </a:ext>
                </a:extLst>
              </p:cNvPr>
              <p:cNvSpPr/>
              <p:nvPr/>
            </p:nvSpPr>
            <p:spPr>
              <a:xfrm rot="5400000">
                <a:off x="13344998" y="459173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6" name="Oval 865">
                <a:extLst>
                  <a:ext uri="{FF2B5EF4-FFF2-40B4-BE49-F238E27FC236}">
                    <a16:creationId xmlns:a16="http://schemas.microsoft.com/office/drawing/2014/main" id="{20A6A64B-877F-414E-A055-C2C88D0D781B}"/>
                  </a:ext>
                </a:extLst>
              </p:cNvPr>
              <p:cNvSpPr/>
              <p:nvPr/>
            </p:nvSpPr>
            <p:spPr>
              <a:xfrm rot="5400000">
                <a:off x="14582647" y="416327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7" name="Oval 866">
                <a:extLst>
                  <a:ext uri="{FF2B5EF4-FFF2-40B4-BE49-F238E27FC236}">
                    <a16:creationId xmlns:a16="http://schemas.microsoft.com/office/drawing/2014/main" id="{43534115-5AE8-4C65-AA95-E7BC4DE8F291}"/>
                  </a:ext>
                </a:extLst>
              </p:cNvPr>
              <p:cNvSpPr/>
              <p:nvPr/>
            </p:nvSpPr>
            <p:spPr>
              <a:xfrm rot="5400000">
                <a:off x="13394228" y="392399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8" name="Oval 867">
                <a:extLst>
                  <a:ext uri="{FF2B5EF4-FFF2-40B4-BE49-F238E27FC236}">
                    <a16:creationId xmlns:a16="http://schemas.microsoft.com/office/drawing/2014/main" id="{2516D119-469E-4F02-BCB2-3B4B4D04926A}"/>
                  </a:ext>
                </a:extLst>
              </p:cNvPr>
              <p:cNvSpPr/>
              <p:nvPr/>
            </p:nvSpPr>
            <p:spPr>
              <a:xfrm rot="5400000">
                <a:off x="14012458" y="351710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9" name="Oval 868">
                <a:extLst>
                  <a:ext uri="{FF2B5EF4-FFF2-40B4-BE49-F238E27FC236}">
                    <a16:creationId xmlns:a16="http://schemas.microsoft.com/office/drawing/2014/main" id="{90EB693C-16B4-41EB-92B1-86AD804DB443}"/>
                  </a:ext>
                </a:extLst>
              </p:cNvPr>
              <p:cNvSpPr/>
              <p:nvPr/>
            </p:nvSpPr>
            <p:spPr>
              <a:xfrm rot="5400000">
                <a:off x="14146709" y="438144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0" name="Oval 869">
                <a:extLst>
                  <a:ext uri="{FF2B5EF4-FFF2-40B4-BE49-F238E27FC236}">
                    <a16:creationId xmlns:a16="http://schemas.microsoft.com/office/drawing/2014/main" id="{125DBB44-4D53-492E-9C9F-AB07A8560699}"/>
                  </a:ext>
                </a:extLst>
              </p:cNvPr>
              <p:cNvSpPr/>
              <p:nvPr/>
            </p:nvSpPr>
            <p:spPr>
              <a:xfrm rot="5400000">
                <a:off x="14486382" y="463716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1" name="Oval 870">
                <a:extLst>
                  <a:ext uri="{FF2B5EF4-FFF2-40B4-BE49-F238E27FC236}">
                    <a16:creationId xmlns:a16="http://schemas.microsoft.com/office/drawing/2014/main" id="{CA726697-1A73-4C09-BE6D-4355450839D3}"/>
                  </a:ext>
                </a:extLst>
              </p:cNvPr>
              <p:cNvSpPr/>
              <p:nvPr/>
            </p:nvSpPr>
            <p:spPr>
              <a:xfrm rot="5400000">
                <a:off x="13687175" y="344704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2" name="Oval 871">
                <a:extLst>
                  <a:ext uri="{FF2B5EF4-FFF2-40B4-BE49-F238E27FC236}">
                    <a16:creationId xmlns:a16="http://schemas.microsoft.com/office/drawing/2014/main" id="{D8636863-AA30-411B-BC14-0F9962933F04}"/>
                  </a:ext>
                </a:extLst>
              </p:cNvPr>
              <p:cNvSpPr/>
              <p:nvPr/>
            </p:nvSpPr>
            <p:spPr>
              <a:xfrm rot="5400000">
                <a:off x="13380617" y="415369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3" name="Oval 872">
                <a:extLst>
                  <a:ext uri="{FF2B5EF4-FFF2-40B4-BE49-F238E27FC236}">
                    <a16:creationId xmlns:a16="http://schemas.microsoft.com/office/drawing/2014/main" id="{15E657B0-596F-447B-BD4B-7CD5FF442D92}"/>
                  </a:ext>
                </a:extLst>
              </p:cNvPr>
              <p:cNvSpPr/>
              <p:nvPr/>
            </p:nvSpPr>
            <p:spPr>
              <a:xfrm rot="5400000">
                <a:off x="12875335" y="367631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4" name="Oval 873">
                <a:extLst>
                  <a:ext uri="{FF2B5EF4-FFF2-40B4-BE49-F238E27FC236}">
                    <a16:creationId xmlns:a16="http://schemas.microsoft.com/office/drawing/2014/main" id="{368F1C33-0547-4500-9304-79C68974FA0E}"/>
                  </a:ext>
                </a:extLst>
              </p:cNvPr>
              <p:cNvSpPr/>
              <p:nvPr/>
            </p:nvSpPr>
            <p:spPr>
              <a:xfrm rot="5400000">
                <a:off x="13843047" y="373098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5" name="Oval 874">
                <a:extLst>
                  <a:ext uri="{FF2B5EF4-FFF2-40B4-BE49-F238E27FC236}">
                    <a16:creationId xmlns:a16="http://schemas.microsoft.com/office/drawing/2014/main" id="{6A420D9B-6487-4CE4-9839-987233F59EFF}"/>
                  </a:ext>
                </a:extLst>
              </p:cNvPr>
              <p:cNvSpPr/>
              <p:nvPr/>
            </p:nvSpPr>
            <p:spPr>
              <a:xfrm rot="5400000">
                <a:off x="14467399" y="4380601"/>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6" name="Oval 875">
                <a:extLst>
                  <a:ext uri="{FF2B5EF4-FFF2-40B4-BE49-F238E27FC236}">
                    <a16:creationId xmlns:a16="http://schemas.microsoft.com/office/drawing/2014/main" id="{7FC95FD7-485F-47F7-BE00-00933514C7CF}"/>
                  </a:ext>
                </a:extLst>
              </p:cNvPr>
              <p:cNvSpPr/>
              <p:nvPr/>
            </p:nvSpPr>
            <p:spPr>
              <a:xfrm rot="5400000">
                <a:off x="13831114" y="469217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7" name="Oval 876">
                <a:extLst>
                  <a:ext uri="{FF2B5EF4-FFF2-40B4-BE49-F238E27FC236}">
                    <a16:creationId xmlns:a16="http://schemas.microsoft.com/office/drawing/2014/main" id="{7A6F2293-A3DA-4E6F-863D-D0D2B9AC7952}"/>
                  </a:ext>
                </a:extLst>
              </p:cNvPr>
              <p:cNvSpPr/>
              <p:nvPr/>
            </p:nvSpPr>
            <p:spPr>
              <a:xfrm rot="5400000">
                <a:off x="14209268" y="453652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8" name="Oval 877">
                <a:extLst>
                  <a:ext uri="{FF2B5EF4-FFF2-40B4-BE49-F238E27FC236}">
                    <a16:creationId xmlns:a16="http://schemas.microsoft.com/office/drawing/2014/main" id="{DD4F753C-C0EB-47EA-9808-A1AF4B116C7C}"/>
                  </a:ext>
                </a:extLst>
              </p:cNvPr>
              <p:cNvSpPr/>
              <p:nvPr/>
            </p:nvSpPr>
            <p:spPr>
              <a:xfrm rot="5400000">
                <a:off x="13646784" y="392281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9" name="Oval 878">
                <a:extLst>
                  <a:ext uri="{FF2B5EF4-FFF2-40B4-BE49-F238E27FC236}">
                    <a16:creationId xmlns:a16="http://schemas.microsoft.com/office/drawing/2014/main" id="{E7FC2F4E-DEA0-472D-A490-97CF1FCF656F}"/>
                  </a:ext>
                </a:extLst>
              </p:cNvPr>
              <p:cNvSpPr/>
              <p:nvPr/>
            </p:nvSpPr>
            <p:spPr>
              <a:xfrm rot="5400000">
                <a:off x="13877383" y="410556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0" name="Oval 879">
                <a:extLst>
                  <a:ext uri="{FF2B5EF4-FFF2-40B4-BE49-F238E27FC236}">
                    <a16:creationId xmlns:a16="http://schemas.microsoft.com/office/drawing/2014/main" id="{FB5E7CBD-96FD-4039-B0DD-B135BEBDF358}"/>
                  </a:ext>
                </a:extLst>
              </p:cNvPr>
              <p:cNvSpPr/>
              <p:nvPr/>
            </p:nvSpPr>
            <p:spPr>
              <a:xfrm rot="5400000">
                <a:off x="13219770" y="436341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1" name="Oval 880">
                <a:extLst>
                  <a:ext uri="{FF2B5EF4-FFF2-40B4-BE49-F238E27FC236}">
                    <a16:creationId xmlns:a16="http://schemas.microsoft.com/office/drawing/2014/main" id="{E7295AF1-2BED-4112-8C5F-3709F98AE427}"/>
                  </a:ext>
                </a:extLst>
              </p:cNvPr>
              <p:cNvSpPr/>
              <p:nvPr/>
            </p:nvSpPr>
            <p:spPr>
              <a:xfrm rot="5400000">
                <a:off x="13568604" y="459173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2" name="Oval 881">
                <a:extLst>
                  <a:ext uri="{FF2B5EF4-FFF2-40B4-BE49-F238E27FC236}">
                    <a16:creationId xmlns:a16="http://schemas.microsoft.com/office/drawing/2014/main" id="{AC8A75A1-6B8F-4A1A-8DB6-00239E543085}"/>
                  </a:ext>
                </a:extLst>
              </p:cNvPr>
              <p:cNvSpPr/>
              <p:nvPr/>
            </p:nvSpPr>
            <p:spPr>
              <a:xfrm rot="5400000">
                <a:off x="14201281" y="372018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3" name="Oval 882">
                <a:extLst>
                  <a:ext uri="{FF2B5EF4-FFF2-40B4-BE49-F238E27FC236}">
                    <a16:creationId xmlns:a16="http://schemas.microsoft.com/office/drawing/2014/main" id="{1BBEC3AC-D180-41B2-AF39-8F402770A5A6}"/>
                  </a:ext>
                </a:extLst>
              </p:cNvPr>
              <p:cNvSpPr/>
              <p:nvPr/>
            </p:nvSpPr>
            <p:spPr>
              <a:xfrm rot="5400000">
                <a:off x="14497395" y="3844804"/>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4" name="Oval 883">
                <a:extLst>
                  <a:ext uri="{FF2B5EF4-FFF2-40B4-BE49-F238E27FC236}">
                    <a16:creationId xmlns:a16="http://schemas.microsoft.com/office/drawing/2014/main" id="{A73DF59D-AE8E-41BB-8C75-5A025CC2C65B}"/>
                  </a:ext>
                </a:extLst>
              </p:cNvPr>
              <p:cNvSpPr/>
              <p:nvPr/>
            </p:nvSpPr>
            <p:spPr>
              <a:xfrm rot="5400000">
                <a:off x="14727304" y="407927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5" name="Oval 884">
                <a:extLst>
                  <a:ext uri="{FF2B5EF4-FFF2-40B4-BE49-F238E27FC236}">
                    <a16:creationId xmlns:a16="http://schemas.microsoft.com/office/drawing/2014/main" id="{C432676E-64F2-41D8-889B-35637D164783}"/>
                  </a:ext>
                </a:extLst>
              </p:cNvPr>
              <p:cNvSpPr/>
              <p:nvPr/>
            </p:nvSpPr>
            <p:spPr>
              <a:xfrm rot="5400000">
                <a:off x="13175964" y="392723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6" name="Oval 885">
                <a:extLst>
                  <a:ext uri="{FF2B5EF4-FFF2-40B4-BE49-F238E27FC236}">
                    <a16:creationId xmlns:a16="http://schemas.microsoft.com/office/drawing/2014/main" id="{8CFB6387-6C26-44C0-8716-0DE7A02D10EE}"/>
                  </a:ext>
                </a:extLst>
              </p:cNvPr>
              <p:cNvSpPr/>
              <p:nvPr/>
            </p:nvSpPr>
            <p:spPr>
              <a:xfrm rot="5400000">
                <a:off x="13027735" y="382871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7" name="Oval 886">
                <a:extLst>
                  <a:ext uri="{FF2B5EF4-FFF2-40B4-BE49-F238E27FC236}">
                    <a16:creationId xmlns:a16="http://schemas.microsoft.com/office/drawing/2014/main" id="{B8880746-BCC8-4863-B93B-D660B82BEB5B}"/>
                  </a:ext>
                </a:extLst>
              </p:cNvPr>
              <p:cNvSpPr/>
              <p:nvPr/>
            </p:nvSpPr>
            <p:spPr>
              <a:xfrm rot="5400000">
                <a:off x="13289388" y="396159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8" name="Oval 887">
                <a:extLst>
                  <a:ext uri="{FF2B5EF4-FFF2-40B4-BE49-F238E27FC236}">
                    <a16:creationId xmlns:a16="http://schemas.microsoft.com/office/drawing/2014/main" id="{CBE7B259-810F-4E8C-B23C-15111277C322}"/>
                  </a:ext>
                </a:extLst>
              </p:cNvPr>
              <p:cNvSpPr/>
              <p:nvPr/>
            </p:nvSpPr>
            <p:spPr>
              <a:xfrm rot="5400000">
                <a:off x="13154644" y="422848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9" name="Oval 888">
                <a:extLst>
                  <a:ext uri="{FF2B5EF4-FFF2-40B4-BE49-F238E27FC236}">
                    <a16:creationId xmlns:a16="http://schemas.microsoft.com/office/drawing/2014/main" id="{B626F0A2-273D-4E67-ABBF-8CCC2F0292B0}"/>
                  </a:ext>
                </a:extLst>
              </p:cNvPr>
              <p:cNvSpPr/>
              <p:nvPr/>
            </p:nvSpPr>
            <p:spPr>
              <a:xfrm rot="5400000">
                <a:off x="12998162" y="402350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0" name="Oval 889">
                <a:extLst>
                  <a:ext uri="{FF2B5EF4-FFF2-40B4-BE49-F238E27FC236}">
                    <a16:creationId xmlns:a16="http://schemas.microsoft.com/office/drawing/2014/main" id="{E54D4DA8-CFAF-4603-938B-5EF6A505F7B2}"/>
                  </a:ext>
                </a:extLst>
              </p:cNvPr>
              <p:cNvSpPr/>
              <p:nvPr/>
            </p:nvSpPr>
            <p:spPr>
              <a:xfrm rot="5400000">
                <a:off x="13358253" y="4430247"/>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1" name="Oval 890">
                <a:extLst>
                  <a:ext uri="{FF2B5EF4-FFF2-40B4-BE49-F238E27FC236}">
                    <a16:creationId xmlns:a16="http://schemas.microsoft.com/office/drawing/2014/main" id="{75E26964-A977-4957-9A62-1050554AAE3C}"/>
                  </a:ext>
                </a:extLst>
              </p:cNvPr>
              <p:cNvSpPr/>
              <p:nvPr/>
            </p:nvSpPr>
            <p:spPr>
              <a:xfrm rot="5400000">
                <a:off x="13015520" y="3182846"/>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2" name="Oval 891">
                <a:extLst>
                  <a:ext uri="{FF2B5EF4-FFF2-40B4-BE49-F238E27FC236}">
                    <a16:creationId xmlns:a16="http://schemas.microsoft.com/office/drawing/2014/main" id="{ABA2458C-43CF-4515-8A38-B858A5D10619}"/>
                  </a:ext>
                </a:extLst>
              </p:cNvPr>
              <p:cNvSpPr/>
              <p:nvPr/>
            </p:nvSpPr>
            <p:spPr>
              <a:xfrm rot="5400000">
                <a:off x="14061246" y="4503152"/>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3" name="Oval 892">
                <a:extLst>
                  <a:ext uri="{FF2B5EF4-FFF2-40B4-BE49-F238E27FC236}">
                    <a16:creationId xmlns:a16="http://schemas.microsoft.com/office/drawing/2014/main" id="{C5FF6344-12A1-4647-B677-60E5D7F630C9}"/>
                  </a:ext>
                </a:extLst>
              </p:cNvPr>
              <p:cNvSpPr/>
              <p:nvPr/>
            </p:nvSpPr>
            <p:spPr>
              <a:xfrm rot="5400000">
                <a:off x="13734803" y="4505388"/>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4" name="Oval 893">
                <a:extLst>
                  <a:ext uri="{FF2B5EF4-FFF2-40B4-BE49-F238E27FC236}">
                    <a16:creationId xmlns:a16="http://schemas.microsoft.com/office/drawing/2014/main" id="{70705F61-E061-41AF-B7E0-BFAE6A31B217}"/>
                  </a:ext>
                </a:extLst>
              </p:cNvPr>
              <p:cNvSpPr/>
              <p:nvPr/>
            </p:nvSpPr>
            <p:spPr>
              <a:xfrm rot="5400000">
                <a:off x="13668940" y="3764415"/>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5" name="Oval 894">
                <a:extLst>
                  <a:ext uri="{FF2B5EF4-FFF2-40B4-BE49-F238E27FC236}">
                    <a16:creationId xmlns:a16="http://schemas.microsoft.com/office/drawing/2014/main" id="{AB54DC7F-572E-437A-B9B6-1C6CC47229D7}"/>
                  </a:ext>
                </a:extLst>
              </p:cNvPr>
              <p:cNvSpPr/>
              <p:nvPr/>
            </p:nvSpPr>
            <p:spPr>
              <a:xfrm rot="5400000">
                <a:off x="13847579" y="487663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6" name="Oval 895">
                <a:extLst>
                  <a:ext uri="{FF2B5EF4-FFF2-40B4-BE49-F238E27FC236}">
                    <a16:creationId xmlns:a16="http://schemas.microsoft.com/office/drawing/2014/main" id="{3726D941-1CAA-4740-B15C-14E18BE38954}"/>
                  </a:ext>
                </a:extLst>
              </p:cNvPr>
              <p:cNvSpPr/>
              <p:nvPr/>
            </p:nvSpPr>
            <p:spPr>
              <a:xfrm rot="5400000">
                <a:off x="14265293" y="3931939"/>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7" name="Oval 896">
                <a:extLst>
                  <a:ext uri="{FF2B5EF4-FFF2-40B4-BE49-F238E27FC236}">
                    <a16:creationId xmlns:a16="http://schemas.microsoft.com/office/drawing/2014/main" id="{B41715BE-4DA6-4CB6-9632-10F9F85AC738}"/>
                  </a:ext>
                </a:extLst>
              </p:cNvPr>
              <p:cNvSpPr/>
              <p:nvPr/>
            </p:nvSpPr>
            <p:spPr>
              <a:xfrm rot="5400000">
                <a:off x="13637335" y="4438313"/>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8" name="Oval 897">
                <a:extLst>
                  <a:ext uri="{FF2B5EF4-FFF2-40B4-BE49-F238E27FC236}">
                    <a16:creationId xmlns:a16="http://schemas.microsoft.com/office/drawing/2014/main" id="{3132FC26-947D-4132-9CD3-3011679C9594}"/>
                  </a:ext>
                </a:extLst>
              </p:cNvPr>
              <p:cNvSpPr/>
              <p:nvPr/>
            </p:nvSpPr>
            <p:spPr>
              <a:xfrm rot="5400000">
                <a:off x="13708499" y="4629880"/>
                <a:ext cx="96263" cy="9986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40" name="Rectangle 339">
              <a:extLst>
                <a:ext uri="{FF2B5EF4-FFF2-40B4-BE49-F238E27FC236}">
                  <a16:creationId xmlns:a16="http://schemas.microsoft.com/office/drawing/2014/main" id="{B8697380-F4C4-4999-B9FA-C0551D0B2915}"/>
                </a:ext>
              </a:extLst>
            </p:cNvPr>
            <p:cNvSpPr/>
            <p:nvPr/>
          </p:nvSpPr>
          <p:spPr>
            <a:xfrm>
              <a:off x="8328147" y="3874207"/>
              <a:ext cx="1711082" cy="1566758"/>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grpSp>
      <p:sp>
        <p:nvSpPr>
          <p:cNvPr id="899" name="TextBox 898">
            <a:extLst>
              <a:ext uri="{FF2B5EF4-FFF2-40B4-BE49-F238E27FC236}">
                <a16:creationId xmlns:a16="http://schemas.microsoft.com/office/drawing/2014/main" id="{36BDFBAB-206A-4D09-B947-BFD8362733FD}"/>
              </a:ext>
            </a:extLst>
          </p:cNvPr>
          <p:cNvSpPr txBox="1"/>
          <p:nvPr/>
        </p:nvSpPr>
        <p:spPr>
          <a:xfrm>
            <a:off x="8179679" y="1392352"/>
            <a:ext cx="3322854" cy="523220"/>
          </a:xfrm>
          <a:prstGeom prst="rect">
            <a:avLst/>
          </a:prstGeom>
          <a:noFill/>
        </p:spPr>
        <p:txBody>
          <a:bodyPr wrap="square" rtlCol="0">
            <a:spAutoFit/>
          </a:bodyPr>
          <a:lstStyle/>
          <a:p>
            <a:pPr algn="ctr"/>
            <a:r>
              <a:rPr lang="en-US" sz="2800" dirty="0">
                <a:solidFill>
                  <a:srgbClr val="FFFF00"/>
                </a:solidFill>
                <a:latin typeface="+mn-lt"/>
              </a:rPr>
              <a:t>Diffused scattering</a:t>
            </a:r>
          </a:p>
        </p:txBody>
      </p:sp>
      <p:sp>
        <p:nvSpPr>
          <p:cNvPr id="278" name="TextBox 277">
            <a:extLst>
              <a:ext uri="{FF2B5EF4-FFF2-40B4-BE49-F238E27FC236}">
                <a16:creationId xmlns:a16="http://schemas.microsoft.com/office/drawing/2014/main" id="{F54EFFFE-E993-492B-8AC4-C71F213F9ADE}"/>
              </a:ext>
            </a:extLst>
          </p:cNvPr>
          <p:cNvSpPr txBox="1"/>
          <p:nvPr/>
        </p:nvSpPr>
        <p:spPr>
          <a:xfrm>
            <a:off x="457917" y="951447"/>
            <a:ext cx="2412000" cy="707886"/>
          </a:xfrm>
          <a:prstGeom prst="rect">
            <a:avLst/>
          </a:prstGeom>
          <a:noFill/>
        </p:spPr>
        <p:txBody>
          <a:bodyPr wrap="square" rtlCol="0">
            <a:spAutoFit/>
          </a:bodyPr>
          <a:lstStyle/>
          <a:p>
            <a:pPr algn="ctr"/>
            <a:r>
              <a:rPr lang="en-US" sz="2000" dirty="0">
                <a:solidFill>
                  <a:srgbClr val="FFFF00"/>
                </a:solidFill>
              </a:rPr>
              <a:t>Single scattering approximation</a:t>
            </a:r>
            <a:endParaRPr lang="en-IL" sz="2000" dirty="0">
              <a:solidFill>
                <a:srgbClr val="FFFF00"/>
              </a:solidFill>
            </a:endParaRPr>
          </a:p>
        </p:txBody>
      </p:sp>
      <p:sp>
        <p:nvSpPr>
          <p:cNvPr id="279" name="TextBox 278">
            <a:extLst>
              <a:ext uri="{FF2B5EF4-FFF2-40B4-BE49-F238E27FC236}">
                <a16:creationId xmlns:a16="http://schemas.microsoft.com/office/drawing/2014/main" id="{04003ACC-54BB-4B30-A713-95816B846DF7}"/>
              </a:ext>
            </a:extLst>
          </p:cNvPr>
          <p:cNvSpPr txBox="1"/>
          <p:nvPr/>
        </p:nvSpPr>
        <p:spPr>
          <a:xfrm>
            <a:off x="8379967" y="951447"/>
            <a:ext cx="2640742" cy="707886"/>
          </a:xfrm>
          <a:prstGeom prst="rect">
            <a:avLst/>
          </a:prstGeom>
          <a:noFill/>
        </p:spPr>
        <p:txBody>
          <a:bodyPr wrap="square" rtlCol="0">
            <a:spAutoFit/>
          </a:bodyPr>
          <a:lstStyle/>
          <a:p>
            <a:pPr algn="ctr"/>
            <a:r>
              <a:rPr lang="en-US" sz="2000" dirty="0">
                <a:solidFill>
                  <a:srgbClr val="FFFF00"/>
                </a:solidFill>
              </a:rPr>
              <a:t>Diffusion approximation</a:t>
            </a:r>
            <a:endParaRPr lang="en-IL" sz="2000" dirty="0">
              <a:solidFill>
                <a:srgbClr val="FFFF00"/>
              </a:solidFill>
            </a:endParaRPr>
          </a:p>
        </p:txBody>
      </p:sp>
      <p:sp>
        <p:nvSpPr>
          <p:cNvPr id="285" name="TextBox 284">
            <a:extLst>
              <a:ext uri="{FF2B5EF4-FFF2-40B4-BE49-F238E27FC236}">
                <a16:creationId xmlns:a16="http://schemas.microsoft.com/office/drawing/2014/main" id="{1EE4B749-9C8E-4E0E-9F79-858B96059BFA}"/>
              </a:ext>
            </a:extLst>
          </p:cNvPr>
          <p:cNvSpPr txBox="1"/>
          <p:nvPr/>
        </p:nvSpPr>
        <p:spPr>
          <a:xfrm>
            <a:off x="4496515" y="951447"/>
            <a:ext cx="2007476" cy="707886"/>
          </a:xfrm>
          <a:prstGeom prst="rect">
            <a:avLst/>
          </a:prstGeom>
          <a:noFill/>
        </p:spPr>
        <p:txBody>
          <a:bodyPr wrap="square" rtlCol="0">
            <a:spAutoFit/>
          </a:bodyPr>
          <a:lstStyle/>
          <a:p>
            <a:pPr algn="ctr"/>
            <a:r>
              <a:rPr lang="en-US" sz="2000" dirty="0">
                <a:solidFill>
                  <a:srgbClr val="FFFF00"/>
                </a:solidFill>
              </a:rPr>
              <a:t>Differentiable rendering</a:t>
            </a:r>
            <a:endParaRPr lang="en-IL" sz="2000" dirty="0">
              <a:solidFill>
                <a:srgbClr val="FFFF00"/>
              </a:solidFill>
            </a:endParaRPr>
          </a:p>
        </p:txBody>
      </p:sp>
      <p:sp>
        <p:nvSpPr>
          <p:cNvPr id="286" name="TextBox 285">
            <a:extLst>
              <a:ext uri="{FF2B5EF4-FFF2-40B4-BE49-F238E27FC236}">
                <a16:creationId xmlns:a16="http://schemas.microsoft.com/office/drawing/2014/main" id="{431A2D8E-5102-4F7A-8845-428207A7EADC}"/>
              </a:ext>
            </a:extLst>
          </p:cNvPr>
          <p:cNvSpPr txBox="1"/>
          <p:nvPr/>
        </p:nvSpPr>
        <p:spPr>
          <a:xfrm>
            <a:off x="5355350" y="3266359"/>
            <a:ext cx="2412000" cy="584775"/>
          </a:xfrm>
          <a:prstGeom prst="rect">
            <a:avLst/>
          </a:prstGeom>
          <a:noFill/>
        </p:spPr>
        <p:txBody>
          <a:bodyPr wrap="square" rtlCol="0">
            <a:spAutoFit/>
          </a:bodyPr>
          <a:lstStyle/>
          <a:p>
            <a:pPr algn="ctr"/>
            <a:r>
              <a:rPr lang="en-US" sz="1600" dirty="0" err="1">
                <a:solidFill>
                  <a:schemeClr val="bg1"/>
                </a:solidFill>
              </a:rPr>
              <a:t>Gkioulekas</a:t>
            </a:r>
            <a:r>
              <a:rPr lang="en-US" sz="1600" dirty="0">
                <a:solidFill>
                  <a:schemeClr val="bg1"/>
                </a:solidFill>
              </a:rPr>
              <a:t> et al. </a:t>
            </a:r>
          </a:p>
          <a:p>
            <a:pPr algn="ctr"/>
            <a:r>
              <a:rPr lang="en-US" sz="1600" dirty="0">
                <a:solidFill>
                  <a:schemeClr val="bg1"/>
                </a:solidFill>
              </a:rPr>
              <a:t>2013</a:t>
            </a:r>
            <a:endParaRPr lang="en-IL" sz="1600" dirty="0">
              <a:solidFill>
                <a:schemeClr val="bg1"/>
              </a:solidFill>
            </a:endParaRPr>
          </a:p>
        </p:txBody>
      </p:sp>
      <p:sp>
        <p:nvSpPr>
          <p:cNvPr id="287" name="Rectangle 286">
            <a:extLst>
              <a:ext uri="{FF2B5EF4-FFF2-40B4-BE49-F238E27FC236}">
                <a16:creationId xmlns:a16="http://schemas.microsoft.com/office/drawing/2014/main" id="{33E2A039-5D05-4D73-877C-ACD31BCC2CDB}"/>
              </a:ext>
            </a:extLst>
          </p:cNvPr>
          <p:cNvSpPr/>
          <p:nvPr/>
        </p:nvSpPr>
        <p:spPr>
          <a:xfrm>
            <a:off x="1610611" y="3207039"/>
            <a:ext cx="1850186" cy="584775"/>
          </a:xfrm>
          <a:prstGeom prst="rect">
            <a:avLst/>
          </a:prstGeom>
        </p:spPr>
        <p:txBody>
          <a:bodyPr wrap="none">
            <a:spAutoFit/>
          </a:bodyPr>
          <a:lstStyle/>
          <a:p>
            <a:pPr algn="ctr"/>
            <a:r>
              <a:rPr lang="en-US" sz="1600" dirty="0">
                <a:solidFill>
                  <a:schemeClr val="bg1"/>
                </a:solidFill>
              </a:rPr>
              <a:t>Narasimhan et al. </a:t>
            </a:r>
          </a:p>
          <a:p>
            <a:pPr algn="ctr"/>
            <a:r>
              <a:rPr lang="en-US" sz="1600" dirty="0">
                <a:solidFill>
                  <a:schemeClr val="bg1"/>
                </a:solidFill>
              </a:rPr>
              <a:t>2006</a:t>
            </a:r>
            <a:endParaRPr lang="en-US" sz="1600" dirty="0"/>
          </a:p>
        </p:txBody>
      </p:sp>
      <p:grpSp>
        <p:nvGrpSpPr>
          <p:cNvPr id="288" name="Group 287">
            <a:extLst>
              <a:ext uri="{FF2B5EF4-FFF2-40B4-BE49-F238E27FC236}">
                <a16:creationId xmlns:a16="http://schemas.microsoft.com/office/drawing/2014/main" id="{728F891E-97E8-461B-9EEE-B695E6A0D22C}"/>
              </a:ext>
            </a:extLst>
          </p:cNvPr>
          <p:cNvGrpSpPr/>
          <p:nvPr/>
        </p:nvGrpSpPr>
        <p:grpSpPr>
          <a:xfrm>
            <a:off x="9186231" y="1989201"/>
            <a:ext cx="2865189" cy="1861956"/>
            <a:chOff x="4813853" y="2226544"/>
            <a:chExt cx="3932917" cy="2487869"/>
          </a:xfrm>
        </p:grpSpPr>
        <p:sp>
          <p:nvSpPr>
            <p:cNvPr id="289" name="Rectangle 288">
              <a:extLst>
                <a:ext uri="{FF2B5EF4-FFF2-40B4-BE49-F238E27FC236}">
                  <a16:creationId xmlns:a16="http://schemas.microsoft.com/office/drawing/2014/main" id="{64992F38-CA3D-4583-BA5F-6ECB576D6C96}"/>
                </a:ext>
              </a:extLst>
            </p:cNvPr>
            <p:cNvSpPr/>
            <p:nvPr/>
          </p:nvSpPr>
          <p:spPr>
            <a:xfrm>
              <a:off x="4813853" y="3933061"/>
              <a:ext cx="1930166" cy="781352"/>
            </a:xfrm>
            <a:prstGeom prst="rect">
              <a:avLst/>
            </a:prstGeom>
          </p:spPr>
          <p:txBody>
            <a:bodyPr wrap="none">
              <a:spAutoFit/>
            </a:bodyPr>
            <a:lstStyle/>
            <a:p>
              <a:pPr algn="ctr"/>
              <a:r>
                <a:rPr lang="en-US" sz="1600" dirty="0">
                  <a:solidFill>
                    <a:schemeClr val="bg1"/>
                  </a:solidFill>
                </a:rPr>
                <a:t>Jensen et al. </a:t>
              </a:r>
            </a:p>
            <a:p>
              <a:pPr algn="ctr"/>
              <a:r>
                <a:rPr lang="en-US" sz="1600" dirty="0">
                  <a:solidFill>
                    <a:schemeClr val="bg1"/>
                  </a:solidFill>
                </a:rPr>
                <a:t>2001</a:t>
              </a:r>
              <a:endParaRPr lang="en-US" sz="1600" dirty="0"/>
            </a:p>
          </p:txBody>
        </p:sp>
        <p:sp>
          <p:nvSpPr>
            <p:cNvPr id="290" name="Rectangle 289">
              <a:extLst>
                <a:ext uri="{FF2B5EF4-FFF2-40B4-BE49-F238E27FC236}">
                  <a16:creationId xmlns:a16="http://schemas.microsoft.com/office/drawing/2014/main" id="{376F05FE-3BE9-4915-AD72-61A601425627}"/>
                </a:ext>
              </a:extLst>
            </p:cNvPr>
            <p:cNvSpPr/>
            <p:nvPr/>
          </p:nvSpPr>
          <p:spPr>
            <a:xfrm>
              <a:off x="6926624" y="3916803"/>
              <a:ext cx="1820146" cy="781352"/>
            </a:xfrm>
            <a:prstGeom prst="rect">
              <a:avLst/>
            </a:prstGeom>
          </p:spPr>
          <p:txBody>
            <a:bodyPr wrap="none">
              <a:spAutoFit/>
            </a:bodyPr>
            <a:lstStyle/>
            <a:p>
              <a:pPr algn="ctr"/>
              <a:r>
                <a:rPr lang="en-US" sz="1600" dirty="0">
                  <a:solidFill>
                    <a:schemeClr val="bg1"/>
                  </a:solidFill>
                </a:rPr>
                <a:t>Papas et al. </a:t>
              </a:r>
            </a:p>
            <a:p>
              <a:pPr algn="ctr"/>
              <a:r>
                <a:rPr lang="en-US" sz="1600" dirty="0">
                  <a:solidFill>
                    <a:schemeClr val="bg1"/>
                  </a:solidFill>
                </a:rPr>
                <a:t>2013</a:t>
              </a:r>
              <a:endParaRPr lang="en-US" sz="1600" dirty="0"/>
            </a:p>
          </p:txBody>
        </p:sp>
        <p:pic>
          <p:nvPicPr>
            <p:cNvPr id="291" name="Picture 290">
              <a:extLst>
                <a:ext uri="{FF2B5EF4-FFF2-40B4-BE49-F238E27FC236}">
                  <a16:creationId xmlns:a16="http://schemas.microsoft.com/office/drawing/2014/main" id="{E8525C38-16CE-495F-8A26-D290BB0160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8218" y="2229413"/>
              <a:ext cx="1521439" cy="1645920"/>
            </a:xfrm>
            <a:prstGeom prst="rect">
              <a:avLst/>
            </a:prstGeom>
            <a:ln w="12700">
              <a:solidFill>
                <a:schemeClr val="bg1"/>
              </a:solidFill>
            </a:ln>
          </p:spPr>
        </p:pic>
        <p:pic>
          <p:nvPicPr>
            <p:cNvPr id="293" name="Picture 292">
              <a:extLst>
                <a:ext uri="{FF2B5EF4-FFF2-40B4-BE49-F238E27FC236}">
                  <a16:creationId xmlns:a16="http://schemas.microsoft.com/office/drawing/2014/main" id="{B250B568-CACF-4995-9A29-C22D583CAD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1601" y="2226544"/>
              <a:ext cx="2019729" cy="1645919"/>
            </a:xfrm>
            <a:prstGeom prst="rect">
              <a:avLst/>
            </a:prstGeom>
            <a:ln w="12700">
              <a:solidFill>
                <a:schemeClr val="bg1"/>
              </a:solidFill>
            </a:ln>
          </p:spPr>
        </p:pic>
      </p:grpSp>
      <p:pic>
        <p:nvPicPr>
          <p:cNvPr id="295" name="Picture 294">
            <a:extLst>
              <a:ext uri="{FF2B5EF4-FFF2-40B4-BE49-F238E27FC236}">
                <a16:creationId xmlns:a16="http://schemas.microsoft.com/office/drawing/2014/main" id="{012E12BA-6CF9-415A-A700-24618E58B0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6170" y="1966941"/>
            <a:ext cx="1555025" cy="1249779"/>
          </a:xfrm>
          <a:prstGeom prst="rect">
            <a:avLst/>
          </a:prstGeom>
          <a:ln w="12700">
            <a:solidFill>
              <a:schemeClr val="bg1"/>
            </a:solidFill>
          </a:ln>
        </p:spPr>
      </p:pic>
      <p:pic>
        <p:nvPicPr>
          <p:cNvPr id="296" name="Picture 295">
            <a:extLst>
              <a:ext uri="{FF2B5EF4-FFF2-40B4-BE49-F238E27FC236}">
                <a16:creationId xmlns:a16="http://schemas.microsoft.com/office/drawing/2014/main" id="{327D7817-57CC-41DB-A12B-7E96084056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9858" y="1983029"/>
            <a:ext cx="2530363" cy="1269494"/>
          </a:xfrm>
          <a:prstGeom prst="rect">
            <a:avLst/>
          </a:prstGeom>
          <a:ln w="12700">
            <a:solidFill>
              <a:schemeClr val="bg1"/>
            </a:solidFill>
          </a:ln>
        </p:spPr>
      </p:pic>
      <p:sp>
        <p:nvSpPr>
          <p:cNvPr id="297" name="Title 1">
            <a:extLst>
              <a:ext uri="{FF2B5EF4-FFF2-40B4-BE49-F238E27FC236}">
                <a16:creationId xmlns:a16="http://schemas.microsoft.com/office/drawing/2014/main" id="{37412769-CA0A-4C84-A384-13CBE563D353}"/>
              </a:ext>
            </a:extLst>
          </p:cNvPr>
          <p:cNvSpPr txBox="1">
            <a:spLocks/>
          </p:cNvSpPr>
          <p:nvPr/>
        </p:nvSpPr>
        <p:spPr>
          <a:xfrm>
            <a:off x="280987" y="216000"/>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Material acquisition: previous work</a:t>
            </a:r>
          </a:p>
        </p:txBody>
      </p:sp>
    </p:spTree>
    <p:extLst>
      <p:ext uri="{BB962C8B-B14F-4D97-AF65-F5344CB8AC3E}">
        <p14:creationId xmlns:p14="http://schemas.microsoft.com/office/powerpoint/2010/main" val="259068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43000" y="43000"/>
                                    </p:animScale>
                                  </p:childTnLst>
                                </p:cTn>
                              </p:par>
                              <p:par>
                                <p:cTn id="7" presetID="42" presetClass="path" presetSubtype="0" fill="hold" nodeType="withEffect">
                                  <p:stCondLst>
                                    <p:cond delay="0"/>
                                  </p:stCondLst>
                                  <p:childTnLst>
                                    <p:animMotion origin="layout" path="M 1.45833E-6 9.02056E-17 L -0.1099 -0.19699 " pathEditMode="relative" rAng="0" ptsTypes="AA">
                                      <p:cBhvr>
                                        <p:cTn id="8" dur="2000" fill="hold"/>
                                        <p:tgtEl>
                                          <p:spTgt spid="2"/>
                                        </p:tgtEl>
                                        <p:attrNameLst>
                                          <p:attrName>ppt_x</p:attrName>
                                          <p:attrName>ppt_y</p:attrName>
                                        </p:attrNameLst>
                                      </p:cBhvr>
                                      <p:rCtr x="-5495" y="-9861"/>
                                    </p:animMotion>
                                  </p:childTnLst>
                                </p:cTn>
                              </p:par>
                              <p:par>
                                <p:cTn id="9" presetID="6" presetClass="emph" presetSubtype="0" fill="hold" nodeType="withEffect">
                                  <p:stCondLst>
                                    <p:cond delay="0"/>
                                  </p:stCondLst>
                                  <p:childTnLst>
                                    <p:animScale>
                                      <p:cBhvr>
                                        <p:cTn id="10" dur="2000" fill="hold"/>
                                        <p:tgtEl>
                                          <p:spTgt spid="4"/>
                                        </p:tgtEl>
                                      </p:cBhvr>
                                      <p:by x="43000" y="43000"/>
                                    </p:animScale>
                                  </p:childTnLst>
                                </p:cTn>
                              </p:par>
                              <p:par>
                                <p:cTn id="11" presetID="42" presetClass="path" presetSubtype="0" fill="hold" nodeType="withEffect">
                                  <p:stCondLst>
                                    <p:cond delay="0"/>
                                  </p:stCondLst>
                                  <p:childTnLst>
                                    <p:animMotion origin="layout" path="M 5E-6 -3.7037E-7 L -0.13764 -0.21898 " pathEditMode="relative" rAng="0" ptsTypes="AA">
                                      <p:cBhvr>
                                        <p:cTn id="12" dur="2000" fill="hold"/>
                                        <p:tgtEl>
                                          <p:spTgt spid="4"/>
                                        </p:tgtEl>
                                        <p:attrNameLst>
                                          <p:attrName>ppt_x</p:attrName>
                                          <p:attrName>ppt_y</p:attrName>
                                        </p:attrNameLst>
                                      </p:cBhvr>
                                      <p:rCtr x="-6888" y="-10949"/>
                                    </p:animMotion>
                                  </p:childTnLst>
                                </p:cTn>
                              </p:par>
                              <p:par>
                                <p:cTn id="13" presetID="6" presetClass="emph" presetSubtype="0" fill="hold" nodeType="withEffect">
                                  <p:stCondLst>
                                    <p:cond delay="0"/>
                                  </p:stCondLst>
                                  <p:childTnLst>
                                    <p:animScale>
                                      <p:cBhvr>
                                        <p:cTn id="14" dur="2000" fill="hold"/>
                                        <p:tgtEl>
                                          <p:spTgt spid="5"/>
                                        </p:tgtEl>
                                      </p:cBhvr>
                                      <p:by x="43000" y="43000"/>
                                    </p:animScale>
                                  </p:childTnLst>
                                </p:cTn>
                              </p:par>
                              <p:par>
                                <p:cTn id="15" presetID="42" presetClass="path" presetSubtype="0" fill="hold" nodeType="withEffect">
                                  <p:stCondLst>
                                    <p:cond delay="0"/>
                                  </p:stCondLst>
                                  <p:childTnLst>
                                    <p:animMotion origin="layout" path="M 4.375E-6 3.7037E-6 L -0.10118 -0.22524 " pathEditMode="relative" rAng="0" ptsTypes="AA">
                                      <p:cBhvr>
                                        <p:cTn id="16" dur="2000" fill="hold"/>
                                        <p:tgtEl>
                                          <p:spTgt spid="5"/>
                                        </p:tgtEl>
                                        <p:attrNameLst>
                                          <p:attrName>ppt_x</p:attrName>
                                          <p:attrName>ppt_y</p:attrName>
                                        </p:attrNameLst>
                                      </p:cBhvr>
                                      <p:rCtr x="-5065" y="-11273"/>
                                    </p:animMotion>
                                  </p:childTnLst>
                                </p:cTn>
                              </p:par>
                              <p:par>
                                <p:cTn id="17" presetID="10" presetClass="exit" presetSubtype="0" fill="hold" grpId="0" nodeType="withEffect">
                                  <p:stCondLst>
                                    <p:cond delay="0"/>
                                  </p:stCondLst>
                                  <p:childTnLst>
                                    <p:animEffect transition="out" filter="fade">
                                      <p:cBhvr>
                                        <p:cTn id="18" dur="500"/>
                                        <p:tgtEl>
                                          <p:spTgt spid="899"/>
                                        </p:tgtEl>
                                      </p:cBhvr>
                                    </p:animEffect>
                                    <p:set>
                                      <p:cBhvr>
                                        <p:cTn id="19" dur="1" fill="hold">
                                          <p:stCondLst>
                                            <p:cond delay="499"/>
                                          </p:stCondLst>
                                        </p:cTn>
                                        <p:tgtEl>
                                          <p:spTgt spid="89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80"/>
                                        </p:tgtEl>
                                      </p:cBhvr>
                                    </p:animEffect>
                                    <p:set>
                                      <p:cBhvr>
                                        <p:cTn id="22" dur="1" fill="hold">
                                          <p:stCondLst>
                                            <p:cond delay="499"/>
                                          </p:stCondLst>
                                        </p:cTn>
                                        <p:tgtEl>
                                          <p:spTgt spid="28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72"/>
                                        </p:tgtEl>
                                      </p:cBhvr>
                                    </p:animEffect>
                                    <p:set>
                                      <p:cBhvr>
                                        <p:cTn id="25" dur="1" fill="hold">
                                          <p:stCondLst>
                                            <p:cond delay="499"/>
                                          </p:stCondLst>
                                        </p:cTn>
                                        <p:tgtEl>
                                          <p:spTgt spid="27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grpId="0" nodeType="afterEffect">
                                  <p:stCondLst>
                                    <p:cond delay="0"/>
                                  </p:stCondLst>
                                  <p:childTnLst>
                                    <p:animEffect transition="out" filter="fade">
                                      <p:cBhvr>
                                        <p:cTn id="28" dur="500"/>
                                        <p:tgtEl>
                                          <p:spTgt spid="324"/>
                                        </p:tgtEl>
                                      </p:cBhvr>
                                    </p:animEffect>
                                    <p:set>
                                      <p:cBhvr>
                                        <p:cTn id="29" dur="1" fill="hold">
                                          <p:stCondLst>
                                            <p:cond delay="499"/>
                                          </p:stCondLst>
                                        </p:cTn>
                                        <p:tgtEl>
                                          <p:spTgt spid="324"/>
                                        </p:tgtEl>
                                        <p:attrNameLst>
                                          <p:attrName>style.visibility</p:attrName>
                                        </p:attrNameLst>
                                      </p:cBhvr>
                                      <p:to>
                                        <p:strVal val="hidden"/>
                                      </p:to>
                                    </p:se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78"/>
                                        </p:tgtEl>
                                        <p:attrNameLst>
                                          <p:attrName>style.visibility</p:attrName>
                                        </p:attrNameLst>
                                      </p:cBhvr>
                                      <p:to>
                                        <p:strVal val="visible"/>
                                      </p:to>
                                    </p:set>
                                    <p:animEffect transition="in" filter="fade">
                                      <p:cBhvr>
                                        <p:cTn id="33" dur="500"/>
                                        <p:tgtEl>
                                          <p:spTgt spid="2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9"/>
                                        </p:tgtEl>
                                        <p:attrNameLst>
                                          <p:attrName>style.visibility</p:attrName>
                                        </p:attrNameLst>
                                      </p:cBhvr>
                                      <p:to>
                                        <p:strVal val="visible"/>
                                      </p:to>
                                    </p:set>
                                    <p:animEffect transition="in" filter="fade">
                                      <p:cBhvr>
                                        <p:cTn id="36" dur="500"/>
                                        <p:tgtEl>
                                          <p:spTgt spid="27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5"/>
                                        </p:tgtEl>
                                        <p:attrNameLst>
                                          <p:attrName>style.visibility</p:attrName>
                                        </p:attrNameLst>
                                      </p:cBhvr>
                                      <p:to>
                                        <p:strVal val="visible"/>
                                      </p:to>
                                    </p:set>
                                    <p:animEffect transition="in" filter="fade">
                                      <p:cBhvr>
                                        <p:cTn id="39" dur="500"/>
                                        <p:tgtEl>
                                          <p:spTgt spid="28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6"/>
                                        </p:tgtEl>
                                        <p:attrNameLst>
                                          <p:attrName>style.visibility</p:attrName>
                                        </p:attrNameLst>
                                      </p:cBhvr>
                                      <p:to>
                                        <p:strVal val="visible"/>
                                      </p:to>
                                    </p:set>
                                    <p:animEffect transition="in" filter="fade">
                                      <p:cBhvr>
                                        <p:cTn id="42" dur="500"/>
                                        <p:tgtEl>
                                          <p:spTgt spid="28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7"/>
                                        </p:tgtEl>
                                        <p:attrNameLst>
                                          <p:attrName>style.visibility</p:attrName>
                                        </p:attrNameLst>
                                      </p:cBhvr>
                                      <p:to>
                                        <p:strVal val="visible"/>
                                      </p:to>
                                    </p:set>
                                    <p:animEffect transition="in" filter="fade">
                                      <p:cBhvr>
                                        <p:cTn id="45" dur="500"/>
                                        <p:tgtEl>
                                          <p:spTgt spid="287"/>
                                        </p:tgtEl>
                                      </p:cBhvr>
                                    </p:animEffect>
                                  </p:childTnLst>
                                </p:cTn>
                              </p:par>
                              <p:par>
                                <p:cTn id="46" presetID="10" presetClass="entr" presetSubtype="0" fill="hold" nodeType="withEffect">
                                  <p:stCondLst>
                                    <p:cond delay="0"/>
                                  </p:stCondLst>
                                  <p:childTnLst>
                                    <p:set>
                                      <p:cBhvr>
                                        <p:cTn id="47" dur="1" fill="hold">
                                          <p:stCondLst>
                                            <p:cond delay="0"/>
                                          </p:stCondLst>
                                        </p:cTn>
                                        <p:tgtEl>
                                          <p:spTgt spid="288"/>
                                        </p:tgtEl>
                                        <p:attrNameLst>
                                          <p:attrName>style.visibility</p:attrName>
                                        </p:attrNameLst>
                                      </p:cBhvr>
                                      <p:to>
                                        <p:strVal val="visible"/>
                                      </p:to>
                                    </p:set>
                                    <p:animEffect transition="in" filter="fade">
                                      <p:cBhvr>
                                        <p:cTn id="48" dur="500"/>
                                        <p:tgtEl>
                                          <p:spTgt spid="288"/>
                                        </p:tgtEl>
                                      </p:cBhvr>
                                    </p:animEffect>
                                  </p:childTnLst>
                                </p:cTn>
                              </p:par>
                              <p:par>
                                <p:cTn id="49" presetID="10" presetClass="entr" presetSubtype="0" fill="hold" nodeType="withEffect">
                                  <p:stCondLst>
                                    <p:cond delay="0"/>
                                  </p:stCondLst>
                                  <p:childTnLst>
                                    <p:set>
                                      <p:cBhvr>
                                        <p:cTn id="50" dur="1" fill="hold">
                                          <p:stCondLst>
                                            <p:cond delay="0"/>
                                          </p:stCondLst>
                                        </p:cTn>
                                        <p:tgtEl>
                                          <p:spTgt spid="295"/>
                                        </p:tgtEl>
                                        <p:attrNameLst>
                                          <p:attrName>style.visibility</p:attrName>
                                        </p:attrNameLst>
                                      </p:cBhvr>
                                      <p:to>
                                        <p:strVal val="visible"/>
                                      </p:to>
                                    </p:set>
                                    <p:animEffect transition="in" filter="fade">
                                      <p:cBhvr>
                                        <p:cTn id="51" dur="500"/>
                                        <p:tgtEl>
                                          <p:spTgt spid="295"/>
                                        </p:tgtEl>
                                      </p:cBhvr>
                                    </p:animEffect>
                                  </p:childTnLst>
                                </p:cTn>
                              </p:par>
                              <p:par>
                                <p:cTn id="52" presetID="10" presetClass="entr" presetSubtype="0" fill="hold" nodeType="withEffect">
                                  <p:stCondLst>
                                    <p:cond delay="0"/>
                                  </p:stCondLst>
                                  <p:childTnLst>
                                    <p:set>
                                      <p:cBhvr>
                                        <p:cTn id="53" dur="1" fill="hold">
                                          <p:stCondLst>
                                            <p:cond delay="0"/>
                                          </p:stCondLst>
                                        </p:cTn>
                                        <p:tgtEl>
                                          <p:spTgt spid="296"/>
                                        </p:tgtEl>
                                        <p:attrNameLst>
                                          <p:attrName>style.visibility</p:attrName>
                                        </p:attrNameLst>
                                      </p:cBhvr>
                                      <p:to>
                                        <p:strVal val="visible"/>
                                      </p:to>
                                    </p:set>
                                    <p:animEffect transition="in" filter="fade">
                                      <p:cBhvr>
                                        <p:cTn id="54" dur="500"/>
                                        <p:tgtEl>
                                          <p:spTgt spid="296"/>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280" grpId="0"/>
      <p:bldP spid="272" grpId="0"/>
      <p:bldP spid="899" grpId="0"/>
      <p:bldP spid="278" grpId="0"/>
      <p:bldP spid="279" grpId="0"/>
      <p:bldP spid="285" grpId="0"/>
      <p:bldP spid="286" grpId="0"/>
      <p:bldP spid="287" grpId="0"/>
      <p:bldP spid="2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112E74-7C6F-4CD5-B0C2-45BA0524D65C}"/>
              </a:ext>
            </a:extLst>
          </p:cNvPr>
          <p:cNvSpPr>
            <a:spLocks noGrp="1"/>
          </p:cNvSpPr>
          <p:nvPr>
            <p:ph type="sldNum" sz="quarter" idx="11"/>
          </p:nvPr>
        </p:nvSpPr>
        <p:spPr/>
        <p:txBody>
          <a:bodyPr/>
          <a:lstStyle/>
          <a:p>
            <a:fld id="{21486E46-8155-4659-B003-5F764003AB30}" type="slidenum">
              <a:rPr lang="he-IL" smtClean="0"/>
              <a:t>7</a:t>
            </a:fld>
            <a:endParaRPr lang="he-IL"/>
          </a:p>
        </p:txBody>
      </p:sp>
      <p:sp>
        <p:nvSpPr>
          <p:cNvPr id="4" name="Title 1">
            <a:extLst>
              <a:ext uri="{FF2B5EF4-FFF2-40B4-BE49-F238E27FC236}">
                <a16:creationId xmlns:a16="http://schemas.microsoft.com/office/drawing/2014/main" id="{712C5E15-FFD3-4B5A-B133-CFBAB605AED5}"/>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Material acquisition: previous work</a:t>
            </a:r>
          </a:p>
        </p:txBody>
      </p:sp>
      <p:sp>
        <p:nvSpPr>
          <p:cNvPr id="5" name="TextBox 4">
            <a:extLst>
              <a:ext uri="{FF2B5EF4-FFF2-40B4-BE49-F238E27FC236}">
                <a16:creationId xmlns:a16="http://schemas.microsoft.com/office/drawing/2014/main" id="{747EFA64-D310-4240-8351-50D2DAE56A28}"/>
              </a:ext>
            </a:extLst>
          </p:cNvPr>
          <p:cNvSpPr txBox="1"/>
          <p:nvPr/>
        </p:nvSpPr>
        <p:spPr>
          <a:xfrm>
            <a:off x="457917" y="951447"/>
            <a:ext cx="2412000" cy="707886"/>
          </a:xfrm>
          <a:prstGeom prst="rect">
            <a:avLst/>
          </a:prstGeom>
          <a:noFill/>
        </p:spPr>
        <p:txBody>
          <a:bodyPr wrap="square" rtlCol="0">
            <a:spAutoFit/>
          </a:bodyPr>
          <a:lstStyle/>
          <a:p>
            <a:pPr algn="ctr"/>
            <a:r>
              <a:rPr lang="en-US" sz="2000" dirty="0">
                <a:solidFill>
                  <a:srgbClr val="FFFF00"/>
                </a:solidFill>
              </a:rPr>
              <a:t>Single scattering approximation</a:t>
            </a:r>
            <a:endParaRPr lang="en-IL" sz="2000" dirty="0">
              <a:solidFill>
                <a:srgbClr val="FFFF00"/>
              </a:solidFill>
            </a:endParaRPr>
          </a:p>
        </p:txBody>
      </p:sp>
      <p:sp>
        <p:nvSpPr>
          <p:cNvPr id="6" name="TextBox 5">
            <a:extLst>
              <a:ext uri="{FF2B5EF4-FFF2-40B4-BE49-F238E27FC236}">
                <a16:creationId xmlns:a16="http://schemas.microsoft.com/office/drawing/2014/main" id="{F9662143-2090-4112-9D95-FD5998644C68}"/>
              </a:ext>
            </a:extLst>
          </p:cNvPr>
          <p:cNvSpPr txBox="1"/>
          <p:nvPr/>
        </p:nvSpPr>
        <p:spPr>
          <a:xfrm>
            <a:off x="8379967" y="951447"/>
            <a:ext cx="2640742" cy="707886"/>
          </a:xfrm>
          <a:prstGeom prst="rect">
            <a:avLst/>
          </a:prstGeom>
          <a:noFill/>
        </p:spPr>
        <p:txBody>
          <a:bodyPr wrap="square" rtlCol="0">
            <a:spAutoFit/>
          </a:bodyPr>
          <a:lstStyle/>
          <a:p>
            <a:pPr algn="ctr"/>
            <a:r>
              <a:rPr lang="en-US" sz="2000" dirty="0">
                <a:solidFill>
                  <a:srgbClr val="FFFF00"/>
                </a:solidFill>
              </a:rPr>
              <a:t>Diffusion approximation</a:t>
            </a:r>
            <a:endParaRPr lang="en-IL" sz="2000" dirty="0">
              <a:solidFill>
                <a:srgbClr val="FFFF00"/>
              </a:solidFill>
            </a:endParaRPr>
          </a:p>
        </p:txBody>
      </p:sp>
      <p:sp>
        <p:nvSpPr>
          <p:cNvPr id="7" name="TextBox 6">
            <a:extLst>
              <a:ext uri="{FF2B5EF4-FFF2-40B4-BE49-F238E27FC236}">
                <a16:creationId xmlns:a16="http://schemas.microsoft.com/office/drawing/2014/main" id="{C39FF9DC-2A22-421F-85D7-118B15AC6C9D}"/>
              </a:ext>
            </a:extLst>
          </p:cNvPr>
          <p:cNvSpPr txBox="1"/>
          <p:nvPr/>
        </p:nvSpPr>
        <p:spPr>
          <a:xfrm>
            <a:off x="4496515" y="951447"/>
            <a:ext cx="2007476" cy="707886"/>
          </a:xfrm>
          <a:prstGeom prst="rect">
            <a:avLst/>
          </a:prstGeom>
          <a:noFill/>
        </p:spPr>
        <p:txBody>
          <a:bodyPr wrap="square" rtlCol="0">
            <a:spAutoFit/>
          </a:bodyPr>
          <a:lstStyle/>
          <a:p>
            <a:pPr algn="ctr"/>
            <a:r>
              <a:rPr lang="en-US" sz="2000" dirty="0">
                <a:solidFill>
                  <a:srgbClr val="FFFF00"/>
                </a:solidFill>
              </a:rPr>
              <a:t>Differentiable rendering</a:t>
            </a:r>
            <a:endParaRPr lang="en-IL" sz="2000" dirty="0">
              <a:solidFill>
                <a:srgbClr val="FFFF00"/>
              </a:solidFill>
            </a:endParaRPr>
          </a:p>
        </p:txBody>
      </p:sp>
      <p:sp>
        <p:nvSpPr>
          <p:cNvPr id="191" name="TextBox 190">
            <a:extLst>
              <a:ext uri="{FF2B5EF4-FFF2-40B4-BE49-F238E27FC236}">
                <a16:creationId xmlns:a16="http://schemas.microsoft.com/office/drawing/2014/main" id="{FD628850-69B9-45AB-A877-8C170FD4A042}"/>
              </a:ext>
            </a:extLst>
          </p:cNvPr>
          <p:cNvSpPr txBox="1"/>
          <p:nvPr/>
        </p:nvSpPr>
        <p:spPr>
          <a:xfrm>
            <a:off x="5355350" y="3266359"/>
            <a:ext cx="2412000" cy="584775"/>
          </a:xfrm>
          <a:prstGeom prst="rect">
            <a:avLst/>
          </a:prstGeom>
          <a:noFill/>
        </p:spPr>
        <p:txBody>
          <a:bodyPr wrap="square" rtlCol="0">
            <a:spAutoFit/>
          </a:bodyPr>
          <a:lstStyle/>
          <a:p>
            <a:pPr algn="ctr"/>
            <a:r>
              <a:rPr lang="en-US" sz="1600" dirty="0" err="1">
                <a:solidFill>
                  <a:schemeClr val="bg1"/>
                </a:solidFill>
              </a:rPr>
              <a:t>Gkioulekas</a:t>
            </a:r>
            <a:r>
              <a:rPr lang="en-US" sz="1600" dirty="0">
                <a:solidFill>
                  <a:schemeClr val="bg1"/>
                </a:solidFill>
              </a:rPr>
              <a:t> et al. </a:t>
            </a:r>
          </a:p>
          <a:p>
            <a:pPr algn="ctr"/>
            <a:r>
              <a:rPr lang="en-US" sz="1600" dirty="0">
                <a:solidFill>
                  <a:schemeClr val="bg1"/>
                </a:solidFill>
              </a:rPr>
              <a:t>2013</a:t>
            </a:r>
            <a:endParaRPr lang="en-IL" sz="1600" dirty="0">
              <a:solidFill>
                <a:schemeClr val="bg1"/>
              </a:solidFill>
            </a:endParaRPr>
          </a:p>
        </p:txBody>
      </p:sp>
      <p:sp>
        <p:nvSpPr>
          <p:cNvPr id="15" name="Rectangle 14">
            <a:extLst>
              <a:ext uri="{FF2B5EF4-FFF2-40B4-BE49-F238E27FC236}">
                <a16:creationId xmlns:a16="http://schemas.microsoft.com/office/drawing/2014/main" id="{863A1716-6A20-420C-85A4-96627E090796}"/>
              </a:ext>
            </a:extLst>
          </p:cNvPr>
          <p:cNvSpPr/>
          <p:nvPr/>
        </p:nvSpPr>
        <p:spPr>
          <a:xfrm>
            <a:off x="1610611" y="3207039"/>
            <a:ext cx="1850186" cy="584775"/>
          </a:xfrm>
          <a:prstGeom prst="rect">
            <a:avLst/>
          </a:prstGeom>
        </p:spPr>
        <p:txBody>
          <a:bodyPr wrap="none">
            <a:spAutoFit/>
          </a:bodyPr>
          <a:lstStyle/>
          <a:p>
            <a:pPr algn="ctr"/>
            <a:r>
              <a:rPr lang="en-US" sz="1600" dirty="0">
                <a:solidFill>
                  <a:schemeClr val="bg1"/>
                </a:solidFill>
              </a:rPr>
              <a:t>Narasimhan et al. </a:t>
            </a:r>
          </a:p>
          <a:p>
            <a:pPr algn="ctr"/>
            <a:r>
              <a:rPr lang="en-US" sz="1600" dirty="0">
                <a:solidFill>
                  <a:schemeClr val="bg1"/>
                </a:solidFill>
              </a:rPr>
              <a:t>2006</a:t>
            </a:r>
            <a:endParaRPr lang="en-US" sz="1600" dirty="0"/>
          </a:p>
        </p:txBody>
      </p:sp>
      <p:grpSp>
        <p:nvGrpSpPr>
          <p:cNvPr id="17" name="Group 16">
            <a:extLst>
              <a:ext uri="{FF2B5EF4-FFF2-40B4-BE49-F238E27FC236}">
                <a16:creationId xmlns:a16="http://schemas.microsoft.com/office/drawing/2014/main" id="{B366DCC6-C04D-4E9B-A694-0693E2B68E38}"/>
              </a:ext>
            </a:extLst>
          </p:cNvPr>
          <p:cNvGrpSpPr/>
          <p:nvPr/>
        </p:nvGrpSpPr>
        <p:grpSpPr>
          <a:xfrm>
            <a:off x="9186231" y="1989201"/>
            <a:ext cx="2865189" cy="1861956"/>
            <a:chOff x="4813853" y="2226544"/>
            <a:chExt cx="3932917" cy="2487869"/>
          </a:xfrm>
        </p:grpSpPr>
        <p:sp>
          <p:nvSpPr>
            <p:cNvPr id="18" name="Rectangle 17">
              <a:extLst>
                <a:ext uri="{FF2B5EF4-FFF2-40B4-BE49-F238E27FC236}">
                  <a16:creationId xmlns:a16="http://schemas.microsoft.com/office/drawing/2014/main" id="{03D04A56-5447-4152-B7DB-CE903E0AA42E}"/>
                </a:ext>
              </a:extLst>
            </p:cNvPr>
            <p:cNvSpPr/>
            <p:nvPr/>
          </p:nvSpPr>
          <p:spPr>
            <a:xfrm>
              <a:off x="4813853" y="3933061"/>
              <a:ext cx="1930166" cy="781352"/>
            </a:xfrm>
            <a:prstGeom prst="rect">
              <a:avLst/>
            </a:prstGeom>
          </p:spPr>
          <p:txBody>
            <a:bodyPr wrap="none">
              <a:spAutoFit/>
            </a:bodyPr>
            <a:lstStyle/>
            <a:p>
              <a:pPr algn="ctr"/>
              <a:r>
                <a:rPr lang="en-US" sz="1600" dirty="0">
                  <a:solidFill>
                    <a:schemeClr val="bg1"/>
                  </a:solidFill>
                </a:rPr>
                <a:t>Jensen et al. </a:t>
              </a:r>
            </a:p>
            <a:p>
              <a:pPr algn="ctr"/>
              <a:r>
                <a:rPr lang="en-US" sz="1600" dirty="0">
                  <a:solidFill>
                    <a:schemeClr val="bg1"/>
                  </a:solidFill>
                </a:rPr>
                <a:t>2001</a:t>
              </a:r>
              <a:endParaRPr lang="en-US" sz="1600" dirty="0"/>
            </a:p>
          </p:txBody>
        </p:sp>
        <p:sp>
          <p:nvSpPr>
            <p:cNvPr id="19" name="Rectangle 18">
              <a:extLst>
                <a:ext uri="{FF2B5EF4-FFF2-40B4-BE49-F238E27FC236}">
                  <a16:creationId xmlns:a16="http://schemas.microsoft.com/office/drawing/2014/main" id="{F0913055-50D6-4E1E-9B43-62CC8BEA0654}"/>
                </a:ext>
              </a:extLst>
            </p:cNvPr>
            <p:cNvSpPr/>
            <p:nvPr/>
          </p:nvSpPr>
          <p:spPr>
            <a:xfrm>
              <a:off x="6926624" y="3916803"/>
              <a:ext cx="1820146" cy="781352"/>
            </a:xfrm>
            <a:prstGeom prst="rect">
              <a:avLst/>
            </a:prstGeom>
          </p:spPr>
          <p:txBody>
            <a:bodyPr wrap="none">
              <a:spAutoFit/>
            </a:bodyPr>
            <a:lstStyle/>
            <a:p>
              <a:pPr algn="ctr"/>
              <a:r>
                <a:rPr lang="en-US" sz="1600" dirty="0">
                  <a:solidFill>
                    <a:schemeClr val="bg1"/>
                  </a:solidFill>
                </a:rPr>
                <a:t>Papas et al. </a:t>
              </a:r>
            </a:p>
            <a:p>
              <a:pPr algn="ctr"/>
              <a:r>
                <a:rPr lang="en-US" sz="1600" dirty="0">
                  <a:solidFill>
                    <a:schemeClr val="bg1"/>
                  </a:solidFill>
                </a:rPr>
                <a:t>2013</a:t>
              </a:r>
              <a:endParaRPr lang="en-US" sz="1600" dirty="0"/>
            </a:p>
          </p:txBody>
        </p:sp>
        <p:pic>
          <p:nvPicPr>
            <p:cNvPr id="20" name="Picture 19">
              <a:extLst>
                <a:ext uri="{FF2B5EF4-FFF2-40B4-BE49-F238E27FC236}">
                  <a16:creationId xmlns:a16="http://schemas.microsoft.com/office/drawing/2014/main" id="{853E9BE9-71FD-47D9-92F7-0661857D58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218" y="2229413"/>
              <a:ext cx="1521439" cy="1645920"/>
            </a:xfrm>
            <a:prstGeom prst="rect">
              <a:avLst/>
            </a:prstGeom>
            <a:ln w="12700">
              <a:solidFill>
                <a:schemeClr val="bg1"/>
              </a:solidFill>
            </a:ln>
          </p:spPr>
        </p:pic>
        <p:pic>
          <p:nvPicPr>
            <p:cNvPr id="21" name="Picture 20">
              <a:extLst>
                <a:ext uri="{FF2B5EF4-FFF2-40B4-BE49-F238E27FC236}">
                  <a16:creationId xmlns:a16="http://schemas.microsoft.com/office/drawing/2014/main" id="{0FE75B47-6582-4259-A7B6-DF440F9D62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1601" y="2226544"/>
              <a:ext cx="2019729" cy="1645919"/>
            </a:xfrm>
            <a:prstGeom prst="rect">
              <a:avLst/>
            </a:prstGeom>
            <a:ln w="12700">
              <a:solidFill>
                <a:schemeClr val="bg1"/>
              </a:solidFill>
            </a:ln>
          </p:spPr>
        </p:pic>
      </p:grpSp>
      <p:sp>
        <p:nvSpPr>
          <p:cNvPr id="30" name="Rounded Rectangle 392">
            <a:extLst>
              <a:ext uri="{FF2B5EF4-FFF2-40B4-BE49-F238E27FC236}">
                <a16:creationId xmlns:a16="http://schemas.microsoft.com/office/drawing/2014/main" id="{62031848-85C6-4241-B2D9-C87716966FA6}"/>
              </a:ext>
            </a:extLst>
          </p:cNvPr>
          <p:cNvSpPr/>
          <p:nvPr/>
        </p:nvSpPr>
        <p:spPr>
          <a:xfrm>
            <a:off x="365489" y="5394268"/>
            <a:ext cx="2783271" cy="919401"/>
          </a:xfrm>
          <a:prstGeom prst="roundRect">
            <a:avLst/>
          </a:prstGeom>
          <a:solidFill>
            <a:schemeClr val="accent6">
              <a:lumMod val="75000"/>
            </a:schemeClr>
          </a:solidFill>
        </p:spPr>
        <p:txBody>
          <a:bodyPr wrap="square">
            <a:spAutoFit/>
          </a:bodyPr>
          <a:lstStyle/>
          <a:p>
            <a:pPr algn="ctr">
              <a:spcBef>
                <a:spcPct val="20000"/>
              </a:spcBef>
            </a:pPr>
            <a:r>
              <a:rPr lang="en-US" sz="2400" b="1" dirty="0">
                <a:solidFill>
                  <a:schemeClr val="bg1"/>
                </a:solidFill>
                <a:latin typeface="+mj-lt"/>
              </a:rPr>
              <a:t>Not every material can be diluted</a:t>
            </a:r>
          </a:p>
        </p:txBody>
      </p:sp>
      <p:sp>
        <p:nvSpPr>
          <p:cNvPr id="31" name="Rounded Rectangle 392">
            <a:extLst>
              <a:ext uri="{FF2B5EF4-FFF2-40B4-BE49-F238E27FC236}">
                <a16:creationId xmlns:a16="http://schemas.microsoft.com/office/drawing/2014/main" id="{F79B01AE-77EC-4A7E-9E00-83858CB7030D}"/>
              </a:ext>
            </a:extLst>
          </p:cNvPr>
          <p:cNvSpPr/>
          <p:nvPr/>
        </p:nvSpPr>
        <p:spPr>
          <a:xfrm>
            <a:off x="8128764" y="5331007"/>
            <a:ext cx="3530637" cy="919401"/>
          </a:xfrm>
          <a:prstGeom prst="roundRect">
            <a:avLst/>
          </a:prstGeom>
          <a:solidFill>
            <a:schemeClr val="accent6">
              <a:lumMod val="75000"/>
            </a:schemeClr>
          </a:solidFill>
        </p:spPr>
        <p:txBody>
          <a:bodyPr wrap="square">
            <a:spAutoFit/>
          </a:bodyPr>
          <a:lstStyle/>
          <a:p>
            <a:pPr algn="ctr">
              <a:spcBef>
                <a:spcPct val="20000"/>
              </a:spcBef>
            </a:pPr>
            <a:r>
              <a:rPr lang="en-US" sz="2400" b="1" dirty="0">
                <a:solidFill>
                  <a:schemeClr val="bg1"/>
                </a:solidFill>
                <a:latin typeface="+mj-lt"/>
              </a:rPr>
              <a:t>Ambiguous to material parameters</a:t>
            </a:r>
          </a:p>
        </p:txBody>
      </p:sp>
      <p:sp>
        <p:nvSpPr>
          <p:cNvPr id="32" name="Rounded Rectangle 392">
            <a:extLst>
              <a:ext uri="{FF2B5EF4-FFF2-40B4-BE49-F238E27FC236}">
                <a16:creationId xmlns:a16="http://schemas.microsoft.com/office/drawing/2014/main" id="{E5B93DDF-E03D-4F51-B5C9-3A4E4301E4EE}"/>
              </a:ext>
            </a:extLst>
          </p:cNvPr>
          <p:cNvSpPr/>
          <p:nvPr/>
        </p:nvSpPr>
        <p:spPr>
          <a:xfrm>
            <a:off x="4380546" y="5353405"/>
            <a:ext cx="2478573" cy="1001125"/>
          </a:xfrm>
          <a:prstGeom prst="roundRect">
            <a:avLst/>
          </a:prstGeom>
          <a:solidFill>
            <a:schemeClr val="accent6">
              <a:lumMod val="75000"/>
            </a:schemeClr>
          </a:solidFill>
        </p:spPr>
        <p:txBody>
          <a:bodyPr wrap="square">
            <a:spAutoFit/>
          </a:bodyPr>
          <a:lstStyle/>
          <a:p>
            <a:pPr algn="ctr">
              <a:spcBef>
                <a:spcPct val="20000"/>
              </a:spcBef>
            </a:pPr>
            <a:r>
              <a:rPr lang="en-US" sz="2400" b="1" dirty="0">
                <a:solidFill>
                  <a:schemeClr val="bg1"/>
                </a:solidFill>
                <a:latin typeface="+mj-lt"/>
              </a:rPr>
              <a:t>Computationally </a:t>
            </a:r>
          </a:p>
          <a:p>
            <a:pPr algn="ctr">
              <a:spcBef>
                <a:spcPct val="20000"/>
              </a:spcBef>
            </a:pPr>
            <a:r>
              <a:rPr lang="en-US" sz="2400" b="1" dirty="0">
                <a:solidFill>
                  <a:schemeClr val="bg1"/>
                </a:solidFill>
                <a:latin typeface="+mj-lt"/>
              </a:rPr>
              <a:t>costly</a:t>
            </a:r>
          </a:p>
        </p:txBody>
      </p:sp>
      <p:pic>
        <p:nvPicPr>
          <p:cNvPr id="16" name="Picture 15">
            <a:extLst>
              <a:ext uri="{FF2B5EF4-FFF2-40B4-BE49-F238E27FC236}">
                <a16:creationId xmlns:a16="http://schemas.microsoft.com/office/drawing/2014/main" id="{913FB10B-8876-495E-BF24-9BD29E7595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170" y="1966941"/>
            <a:ext cx="1555025" cy="1249779"/>
          </a:xfrm>
          <a:prstGeom prst="rect">
            <a:avLst/>
          </a:prstGeom>
          <a:ln w="12700">
            <a:solidFill>
              <a:schemeClr val="bg1"/>
            </a:solidFill>
          </a:ln>
        </p:spPr>
      </p:pic>
      <p:pic>
        <p:nvPicPr>
          <p:cNvPr id="28" name="Picture 27">
            <a:extLst>
              <a:ext uri="{FF2B5EF4-FFF2-40B4-BE49-F238E27FC236}">
                <a16:creationId xmlns:a16="http://schemas.microsoft.com/office/drawing/2014/main" id="{DA989AB8-5B1C-4206-9B1B-AEA0E14B3B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9858" y="1983029"/>
            <a:ext cx="2530363" cy="1269494"/>
          </a:xfrm>
          <a:prstGeom prst="rect">
            <a:avLst/>
          </a:prstGeom>
          <a:ln w="12700">
            <a:solidFill>
              <a:schemeClr val="bg1"/>
            </a:solidFill>
          </a:ln>
        </p:spPr>
      </p:pic>
      <p:pic>
        <p:nvPicPr>
          <p:cNvPr id="9" name="Picture 8">
            <a:extLst>
              <a:ext uri="{FF2B5EF4-FFF2-40B4-BE49-F238E27FC236}">
                <a16:creationId xmlns:a16="http://schemas.microsoft.com/office/drawing/2014/main" id="{5403E9F2-ED1A-426E-8B8B-A4976C68CD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956" y="1873498"/>
            <a:ext cx="1464940" cy="1448480"/>
          </a:xfrm>
          <a:prstGeom prst="rect">
            <a:avLst/>
          </a:prstGeom>
        </p:spPr>
      </p:pic>
      <p:pic>
        <p:nvPicPr>
          <p:cNvPr id="12" name="Picture 11">
            <a:extLst>
              <a:ext uri="{FF2B5EF4-FFF2-40B4-BE49-F238E27FC236}">
                <a16:creationId xmlns:a16="http://schemas.microsoft.com/office/drawing/2014/main" id="{930F42EF-0D4B-4CBC-9D6B-169917FF0E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5887" y="1855821"/>
            <a:ext cx="1629373" cy="1379979"/>
          </a:xfrm>
          <a:prstGeom prst="rect">
            <a:avLst/>
          </a:prstGeom>
        </p:spPr>
      </p:pic>
      <p:pic>
        <p:nvPicPr>
          <p:cNvPr id="22" name="Picture 21">
            <a:extLst>
              <a:ext uri="{FF2B5EF4-FFF2-40B4-BE49-F238E27FC236}">
                <a16:creationId xmlns:a16="http://schemas.microsoft.com/office/drawing/2014/main" id="{4E0F08A9-7500-4BA1-A0E0-204284BE04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6314" y="1808801"/>
            <a:ext cx="1633199" cy="1457558"/>
          </a:xfrm>
          <a:prstGeom prst="rect">
            <a:avLst/>
          </a:prstGeom>
        </p:spPr>
      </p:pic>
      <p:grpSp>
        <p:nvGrpSpPr>
          <p:cNvPr id="36" name="Group 35">
            <a:extLst>
              <a:ext uri="{FF2B5EF4-FFF2-40B4-BE49-F238E27FC236}">
                <a16:creationId xmlns:a16="http://schemas.microsoft.com/office/drawing/2014/main" id="{CB0CBFFC-B190-42A4-B53A-CBA769F5BFDA}"/>
              </a:ext>
            </a:extLst>
          </p:cNvPr>
          <p:cNvGrpSpPr/>
          <p:nvPr/>
        </p:nvGrpSpPr>
        <p:grpSpPr>
          <a:xfrm>
            <a:off x="8807768" y="3949679"/>
            <a:ext cx="2734725" cy="1251763"/>
            <a:chOff x="8807768" y="3949679"/>
            <a:chExt cx="2734725" cy="1251763"/>
          </a:xfrm>
        </p:grpSpPr>
        <p:sp>
          <p:nvSpPr>
            <p:cNvPr id="33" name="Rounded Rectangle 392">
              <a:extLst>
                <a:ext uri="{FF2B5EF4-FFF2-40B4-BE49-F238E27FC236}">
                  <a16:creationId xmlns:a16="http://schemas.microsoft.com/office/drawing/2014/main" id="{3D619DF4-01F1-41B0-AAE2-5F26D62015BC}"/>
                </a:ext>
              </a:extLst>
            </p:cNvPr>
            <p:cNvSpPr/>
            <p:nvPr/>
          </p:nvSpPr>
          <p:spPr>
            <a:xfrm>
              <a:off x="8807768" y="4200317"/>
              <a:ext cx="2340819" cy="1001125"/>
            </a:xfrm>
            <a:prstGeom prst="roundRect">
              <a:avLst/>
            </a:prstGeom>
            <a:solidFill>
              <a:srgbClr val="00B050"/>
            </a:solidFill>
            <a:ln>
              <a:noFill/>
            </a:ln>
          </p:spPr>
          <p:txBody>
            <a:bodyPr wrap="square">
              <a:spAutoFit/>
            </a:bodyPr>
            <a:lstStyle/>
            <a:p>
              <a:pPr algn="ctr">
                <a:spcBef>
                  <a:spcPct val="20000"/>
                </a:spcBef>
              </a:pPr>
              <a:r>
                <a:rPr lang="en-US" sz="2400" b="1" dirty="0">
                  <a:solidFill>
                    <a:schemeClr val="bg1"/>
                  </a:solidFill>
                  <a:latin typeface="+mj-lt"/>
                </a:rPr>
                <a:t>Closed-form </a:t>
              </a:r>
            </a:p>
            <a:p>
              <a:pPr algn="ctr">
                <a:spcBef>
                  <a:spcPct val="20000"/>
                </a:spcBef>
              </a:pPr>
              <a:r>
                <a:rPr lang="en-US" sz="2400" b="1" dirty="0">
                  <a:solidFill>
                    <a:schemeClr val="bg1"/>
                  </a:solidFill>
                  <a:latin typeface="+mj-lt"/>
                </a:rPr>
                <a:t>expression</a:t>
              </a:r>
            </a:p>
          </p:txBody>
        </p:sp>
        <p:pic>
          <p:nvPicPr>
            <p:cNvPr id="44" name="Picture 43" descr="A picture containing text, stationary, writing implement&#10;&#10;Description automatically generated">
              <a:extLst>
                <a:ext uri="{FF2B5EF4-FFF2-40B4-BE49-F238E27FC236}">
                  <a16:creationId xmlns:a16="http://schemas.microsoft.com/office/drawing/2014/main" id="{61146D61-5594-4948-8137-2BDBB738D7BF}"/>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767495" y="3949679"/>
              <a:ext cx="774998" cy="774998"/>
            </a:xfrm>
            <a:prstGeom prst="rect">
              <a:avLst/>
            </a:prstGeom>
          </p:spPr>
        </p:pic>
      </p:grpSp>
      <p:grpSp>
        <p:nvGrpSpPr>
          <p:cNvPr id="24" name="Group 23">
            <a:extLst>
              <a:ext uri="{FF2B5EF4-FFF2-40B4-BE49-F238E27FC236}">
                <a16:creationId xmlns:a16="http://schemas.microsoft.com/office/drawing/2014/main" id="{5D959B47-F004-40C7-BA2D-4859E0B18CC6}"/>
              </a:ext>
            </a:extLst>
          </p:cNvPr>
          <p:cNvGrpSpPr/>
          <p:nvPr/>
        </p:nvGrpSpPr>
        <p:grpSpPr>
          <a:xfrm>
            <a:off x="589990" y="4005378"/>
            <a:ext cx="2637015" cy="1239320"/>
            <a:chOff x="589990" y="4005378"/>
            <a:chExt cx="2637015" cy="1239320"/>
          </a:xfrm>
        </p:grpSpPr>
        <p:sp>
          <p:nvSpPr>
            <p:cNvPr id="29" name="Rounded Rectangle 392">
              <a:extLst>
                <a:ext uri="{FF2B5EF4-FFF2-40B4-BE49-F238E27FC236}">
                  <a16:creationId xmlns:a16="http://schemas.microsoft.com/office/drawing/2014/main" id="{6CF588F6-1673-488B-A32D-0AD29D15EAD0}"/>
                </a:ext>
              </a:extLst>
            </p:cNvPr>
            <p:cNvSpPr/>
            <p:nvPr/>
          </p:nvSpPr>
          <p:spPr>
            <a:xfrm>
              <a:off x="589990" y="4243573"/>
              <a:ext cx="2235288" cy="1001125"/>
            </a:xfrm>
            <a:prstGeom prst="roundRect">
              <a:avLst/>
            </a:prstGeom>
            <a:solidFill>
              <a:srgbClr val="00B050"/>
            </a:solidFill>
            <a:ln>
              <a:noFill/>
            </a:ln>
          </p:spPr>
          <p:txBody>
            <a:bodyPr wrap="square">
              <a:spAutoFit/>
            </a:bodyPr>
            <a:lstStyle/>
            <a:p>
              <a:pPr algn="ctr">
                <a:spcBef>
                  <a:spcPct val="20000"/>
                </a:spcBef>
              </a:pPr>
              <a:r>
                <a:rPr lang="en-US" sz="2400" b="1" dirty="0">
                  <a:solidFill>
                    <a:schemeClr val="bg1"/>
                  </a:solidFill>
                  <a:latin typeface="+mj-lt"/>
                </a:rPr>
                <a:t>Closed-form</a:t>
              </a:r>
            </a:p>
            <a:p>
              <a:pPr algn="ctr">
                <a:spcBef>
                  <a:spcPct val="20000"/>
                </a:spcBef>
              </a:pPr>
              <a:r>
                <a:rPr lang="en-US" sz="2400" b="1" dirty="0">
                  <a:solidFill>
                    <a:schemeClr val="bg1"/>
                  </a:solidFill>
                  <a:latin typeface="+mj-lt"/>
                </a:rPr>
                <a:t> expression</a:t>
              </a:r>
            </a:p>
          </p:txBody>
        </p:sp>
        <p:pic>
          <p:nvPicPr>
            <p:cNvPr id="45" name="Picture 44" descr="A picture containing text, stationary, writing implement&#10;&#10;Description automatically generated">
              <a:extLst>
                <a:ext uri="{FF2B5EF4-FFF2-40B4-BE49-F238E27FC236}">
                  <a16:creationId xmlns:a16="http://schemas.microsoft.com/office/drawing/2014/main" id="{68FA4CD9-FC6B-4F5D-BD69-4D9FA0FD79F1}"/>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2452007" y="4005378"/>
              <a:ext cx="774998" cy="774998"/>
            </a:xfrm>
            <a:prstGeom prst="rect">
              <a:avLst/>
            </a:prstGeom>
          </p:spPr>
        </p:pic>
      </p:grpSp>
      <p:grpSp>
        <p:nvGrpSpPr>
          <p:cNvPr id="38" name="Group 37">
            <a:extLst>
              <a:ext uri="{FF2B5EF4-FFF2-40B4-BE49-F238E27FC236}">
                <a16:creationId xmlns:a16="http://schemas.microsoft.com/office/drawing/2014/main" id="{0FDACF53-2203-4505-A01D-1B4EEF4C409F}"/>
              </a:ext>
            </a:extLst>
          </p:cNvPr>
          <p:cNvGrpSpPr/>
          <p:nvPr/>
        </p:nvGrpSpPr>
        <p:grpSpPr>
          <a:xfrm>
            <a:off x="3563950" y="3986299"/>
            <a:ext cx="4102195" cy="1227435"/>
            <a:chOff x="3404296" y="4015327"/>
            <a:chExt cx="4102195" cy="1227435"/>
          </a:xfrm>
        </p:grpSpPr>
        <p:grpSp>
          <p:nvGrpSpPr>
            <p:cNvPr id="27" name="Group 26">
              <a:extLst>
                <a:ext uri="{FF2B5EF4-FFF2-40B4-BE49-F238E27FC236}">
                  <a16:creationId xmlns:a16="http://schemas.microsoft.com/office/drawing/2014/main" id="{0048B38E-A57F-4D1F-B48E-931B8C4DBECD}"/>
                </a:ext>
              </a:extLst>
            </p:cNvPr>
            <p:cNvGrpSpPr/>
            <p:nvPr/>
          </p:nvGrpSpPr>
          <p:grpSpPr>
            <a:xfrm>
              <a:off x="3404296" y="4241637"/>
              <a:ext cx="3922071" cy="1001125"/>
              <a:chOff x="3404296" y="4241637"/>
              <a:chExt cx="3922071" cy="1001125"/>
            </a:xfrm>
          </p:grpSpPr>
          <p:sp>
            <p:nvSpPr>
              <p:cNvPr id="34" name="Rounded Rectangle 392">
                <a:extLst>
                  <a:ext uri="{FF2B5EF4-FFF2-40B4-BE49-F238E27FC236}">
                    <a16:creationId xmlns:a16="http://schemas.microsoft.com/office/drawing/2014/main" id="{B3BE0CA4-36EA-4A50-B2E7-574443921AB3}"/>
                  </a:ext>
                </a:extLst>
              </p:cNvPr>
              <p:cNvSpPr/>
              <p:nvPr/>
            </p:nvSpPr>
            <p:spPr>
              <a:xfrm>
                <a:off x="3404296" y="4241637"/>
                <a:ext cx="3922071" cy="1001125"/>
              </a:xfrm>
              <a:prstGeom prst="roundRect">
                <a:avLst/>
              </a:prstGeom>
              <a:solidFill>
                <a:srgbClr val="00B050"/>
              </a:solidFill>
              <a:ln>
                <a:noFill/>
              </a:ln>
            </p:spPr>
            <p:txBody>
              <a:bodyPr wrap="square">
                <a:spAutoFit/>
              </a:bodyPr>
              <a:lstStyle/>
              <a:p>
                <a:pPr algn="ctr">
                  <a:spcBef>
                    <a:spcPct val="20000"/>
                  </a:spcBef>
                </a:pPr>
                <a:r>
                  <a:rPr lang="en-US" sz="2400" b="1" dirty="0">
                    <a:solidFill>
                      <a:srgbClr val="FF0000"/>
                    </a:solidFill>
                    <a:latin typeface="+mj-lt"/>
                  </a:rPr>
                  <a:t>No expression, </a:t>
                </a:r>
              </a:p>
              <a:p>
                <a:pPr algn="ctr">
                  <a:spcBef>
                    <a:spcPct val="20000"/>
                  </a:spcBef>
                </a:pPr>
                <a:r>
                  <a:rPr lang="en-US" sz="2400" b="1" dirty="0">
                    <a:solidFill>
                      <a:srgbClr val="FF0000"/>
                    </a:solidFill>
                    <a:latin typeface="+mj-lt"/>
                  </a:rPr>
                  <a:t>requires Monte Carlo</a:t>
                </a:r>
              </a:p>
            </p:txBody>
          </p:sp>
          <p:pic>
            <p:nvPicPr>
              <p:cNvPr id="25" name="Graphic 24" descr="Close">
                <a:extLst>
                  <a:ext uri="{FF2B5EF4-FFF2-40B4-BE49-F238E27FC236}">
                    <a16:creationId xmlns:a16="http://schemas.microsoft.com/office/drawing/2014/main" id="{4FCF19E6-D094-4FC5-9FB9-AB34D3E01A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43191" y="4241637"/>
                <a:ext cx="662738" cy="662738"/>
              </a:xfrm>
              <a:prstGeom prst="rect">
                <a:avLst/>
              </a:prstGeom>
            </p:spPr>
          </p:pic>
        </p:grpSp>
        <p:grpSp>
          <p:nvGrpSpPr>
            <p:cNvPr id="46" name="Group 45">
              <a:extLst>
                <a:ext uri="{FF2B5EF4-FFF2-40B4-BE49-F238E27FC236}">
                  <a16:creationId xmlns:a16="http://schemas.microsoft.com/office/drawing/2014/main" id="{03BB2449-C563-406A-A2FD-7BE4EBC136B5}"/>
                </a:ext>
              </a:extLst>
            </p:cNvPr>
            <p:cNvGrpSpPr/>
            <p:nvPr/>
          </p:nvGrpSpPr>
          <p:grpSpPr>
            <a:xfrm>
              <a:off x="6422283" y="4015327"/>
              <a:ext cx="1084208" cy="813156"/>
              <a:chOff x="6620915" y="3984479"/>
              <a:chExt cx="2274452" cy="1705839"/>
            </a:xfrm>
          </p:grpSpPr>
          <p:pic>
            <p:nvPicPr>
              <p:cNvPr id="47" name="Picture 46" descr="A picture containing icon&#10;&#10;Description automatically generated">
                <a:extLst>
                  <a:ext uri="{FF2B5EF4-FFF2-40B4-BE49-F238E27FC236}">
                    <a16:creationId xmlns:a16="http://schemas.microsoft.com/office/drawing/2014/main" id="{C4C8663F-730D-4BC4-A85F-006ECB6D6BD8}"/>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6620915" y="3984479"/>
                <a:ext cx="2274452" cy="1705839"/>
              </a:xfrm>
              <a:prstGeom prst="rect">
                <a:avLst/>
              </a:prstGeom>
            </p:spPr>
          </p:pic>
          <p:grpSp>
            <p:nvGrpSpPr>
              <p:cNvPr id="48" name="Group 47">
                <a:extLst>
                  <a:ext uri="{FF2B5EF4-FFF2-40B4-BE49-F238E27FC236}">
                    <a16:creationId xmlns:a16="http://schemas.microsoft.com/office/drawing/2014/main" id="{E54D8ADA-D782-4174-8065-8B64EA14349C}"/>
                  </a:ext>
                </a:extLst>
              </p:cNvPr>
              <p:cNvGrpSpPr/>
              <p:nvPr/>
            </p:nvGrpSpPr>
            <p:grpSpPr>
              <a:xfrm>
                <a:off x="7271255" y="4220777"/>
                <a:ext cx="1021457" cy="648485"/>
                <a:chOff x="-166979" y="148489"/>
                <a:chExt cx="1422400" cy="1341101"/>
              </a:xfrm>
            </p:grpSpPr>
            <p:sp>
              <p:nvSpPr>
                <p:cNvPr id="49" name="Freeform 251">
                  <a:extLst>
                    <a:ext uri="{FF2B5EF4-FFF2-40B4-BE49-F238E27FC236}">
                      <a16:creationId xmlns:a16="http://schemas.microsoft.com/office/drawing/2014/main" id="{BC94EF50-2A0C-4DAE-BD60-12ADDF233470}"/>
                    </a:ext>
                  </a:extLst>
                </p:cNvPr>
                <p:cNvSpPr/>
                <p:nvPr/>
              </p:nvSpPr>
              <p:spPr>
                <a:xfrm rot="197200">
                  <a:off x="-52391" y="148489"/>
                  <a:ext cx="894417" cy="1046392"/>
                </a:xfrm>
                <a:custGeom>
                  <a:avLst/>
                  <a:gdLst>
                    <a:gd name="connsiteX0" fmla="*/ 0 w 857250"/>
                    <a:gd name="connsiteY0" fmla="*/ 1035050 h 1035050"/>
                    <a:gd name="connsiteX1" fmla="*/ 342900 w 857250"/>
                    <a:gd name="connsiteY1" fmla="*/ 850900 h 1035050"/>
                    <a:gd name="connsiteX2" fmla="*/ 311150 w 857250"/>
                    <a:gd name="connsiteY2" fmla="*/ 393700 h 1035050"/>
                    <a:gd name="connsiteX3" fmla="*/ 717550 w 857250"/>
                    <a:gd name="connsiteY3" fmla="*/ 234950 h 1035050"/>
                    <a:gd name="connsiteX4" fmla="*/ 857250 w 85725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1035050">
                      <a:moveTo>
                        <a:pt x="0" y="1035050"/>
                      </a:moveTo>
                      <a:lnTo>
                        <a:pt x="342900" y="850900"/>
                      </a:lnTo>
                      <a:lnTo>
                        <a:pt x="311150" y="393700"/>
                      </a:lnTo>
                      <a:lnTo>
                        <a:pt x="717550" y="234950"/>
                      </a:lnTo>
                      <a:lnTo>
                        <a:pt x="85725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Freeform 252">
                  <a:extLst>
                    <a:ext uri="{FF2B5EF4-FFF2-40B4-BE49-F238E27FC236}">
                      <a16:creationId xmlns:a16="http://schemas.microsoft.com/office/drawing/2014/main" id="{8CE39A53-0F6A-4741-B39E-BBBAB8593392}"/>
                    </a:ext>
                  </a:extLst>
                </p:cNvPr>
                <p:cNvSpPr/>
                <p:nvPr/>
              </p:nvSpPr>
              <p:spPr>
                <a:xfrm>
                  <a:off x="-166979" y="628559"/>
                  <a:ext cx="1422400" cy="463550"/>
                </a:xfrm>
                <a:custGeom>
                  <a:avLst/>
                  <a:gdLst>
                    <a:gd name="connsiteX0" fmla="*/ 0 w 1422400"/>
                    <a:gd name="connsiteY0" fmla="*/ 285750 h 463550"/>
                    <a:gd name="connsiteX1" fmla="*/ 184150 w 1422400"/>
                    <a:gd name="connsiteY1" fmla="*/ 203200 h 463550"/>
                    <a:gd name="connsiteX2" fmla="*/ 723900 w 1422400"/>
                    <a:gd name="connsiteY2" fmla="*/ 215900 h 463550"/>
                    <a:gd name="connsiteX3" fmla="*/ 1130300 w 1422400"/>
                    <a:gd name="connsiteY3" fmla="*/ 463550 h 463550"/>
                    <a:gd name="connsiteX4" fmla="*/ 1422400 w 1422400"/>
                    <a:gd name="connsiteY4" fmla="*/ 0 h 46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400" h="463550">
                      <a:moveTo>
                        <a:pt x="0" y="285750"/>
                      </a:moveTo>
                      <a:lnTo>
                        <a:pt x="184150" y="203200"/>
                      </a:lnTo>
                      <a:lnTo>
                        <a:pt x="723900" y="215900"/>
                      </a:lnTo>
                      <a:lnTo>
                        <a:pt x="1130300" y="463550"/>
                      </a:lnTo>
                      <a:lnTo>
                        <a:pt x="142240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Freeform 253">
                  <a:extLst>
                    <a:ext uri="{FF2B5EF4-FFF2-40B4-BE49-F238E27FC236}">
                      <a16:creationId xmlns:a16="http://schemas.microsoft.com/office/drawing/2014/main" id="{E7DEE14E-F117-4087-8D66-2EB13963B59F}"/>
                    </a:ext>
                  </a:extLst>
                </p:cNvPr>
                <p:cNvSpPr/>
                <p:nvPr/>
              </p:nvSpPr>
              <p:spPr>
                <a:xfrm>
                  <a:off x="494446" y="399958"/>
                  <a:ext cx="614925" cy="1089632"/>
                </a:xfrm>
                <a:custGeom>
                  <a:avLst/>
                  <a:gdLst>
                    <a:gd name="connsiteX0" fmla="*/ 0 w 609600"/>
                    <a:gd name="connsiteY0" fmla="*/ 1085850 h 1085850"/>
                    <a:gd name="connsiteX1" fmla="*/ 203200 w 609600"/>
                    <a:gd name="connsiteY1" fmla="*/ 908050 h 1085850"/>
                    <a:gd name="connsiteX2" fmla="*/ 349250 w 609600"/>
                    <a:gd name="connsiteY2" fmla="*/ 349250 h 1085850"/>
                    <a:gd name="connsiteX3" fmla="*/ 609600 w 609600"/>
                    <a:gd name="connsiteY3" fmla="*/ 0 h 1085850"/>
                  </a:gdLst>
                  <a:ahLst/>
                  <a:cxnLst>
                    <a:cxn ang="0">
                      <a:pos x="connsiteX0" y="connsiteY0"/>
                    </a:cxn>
                    <a:cxn ang="0">
                      <a:pos x="connsiteX1" y="connsiteY1"/>
                    </a:cxn>
                    <a:cxn ang="0">
                      <a:pos x="connsiteX2" y="connsiteY2"/>
                    </a:cxn>
                    <a:cxn ang="0">
                      <a:pos x="connsiteX3" y="connsiteY3"/>
                    </a:cxn>
                  </a:cxnLst>
                  <a:rect l="l" t="t" r="r" b="b"/>
                  <a:pathLst>
                    <a:path w="609600" h="1085850">
                      <a:moveTo>
                        <a:pt x="0" y="1085850"/>
                      </a:moveTo>
                      <a:lnTo>
                        <a:pt x="203200" y="908050"/>
                      </a:lnTo>
                      <a:lnTo>
                        <a:pt x="349250" y="349250"/>
                      </a:lnTo>
                      <a:lnTo>
                        <a:pt x="60960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Freeform 254">
                  <a:extLst>
                    <a:ext uri="{FF2B5EF4-FFF2-40B4-BE49-F238E27FC236}">
                      <a16:creationId xmlns:a16="http://schemas.microsoft.com/office/drawing/2014/main" id="{11762656-6389-4156-8332-89F37D2EAB81}"/>
                    </a:ext>
                  </a:extLst>
                </p:cNvPr>
                <p:cNvSpPr/>
                <p:nvPr/>
              </p:nvSpPr>
              <p:spPr>
                <a:xfrm>
                  <a:off x="-141579" y="158658"/>
                  <a:ext cx="1104900" cy="533402"/>
                </a:xfrm>
                <a:custGeom>
                  <a:avLst/>
                  <a:gdLst>
                    <a:gd name="connsiteX0" fmla="*/ 0 w 1104900"/>
                    <a:gd name="connsiteY0" fmla="*/ 444500 h 533400"/>
                    <a:gd name="connsiteX1" fmla="*/ 158750 w 1104900"/>
                    <a:gd name="connsiteY1" fmla="*/ 361950 h 533400"/>
                    <a:gd name="connsiteX2" fmla="*/ 527050 w 1104900"/>
                    <a:gd name="connsiteY2" fmla="*/ 0 h 533400"/>
                    <a:gd name="connsiteX3" fmla="*/ 762000 w 1104900"/>
                    <a:gd name="connsiteY3" fmla="*/ 533400 h 533400"/>
                    <a:gd name="connsiteX4" fmla="*/ 1104900 w 1104900"/>
                    <a:gd name="connsiteY4" fmla="*/ 8890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533400">
                      <a:moveTo>
                        <a:pt x="0" y="444500"/>
                      </a:moveTo>
                      <a:lnTo>
                        <a:pt x="158750" y="361950"/>
                      </a:lnTo>
                      <a:lnTo>
                        <a:pt x="527050" y="0"/>
                      </a:lnTo>
                      <a:lnTo>
                        <a:pt x="762000" y="533400"/>
                      </a:lnTo>
                      <a:lnTo>
                        <a:pt x="1104900" y="8890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sp>
        <p:nvSpPr>
          <p:cNvPr id="39" name="Rectangle: Rounded Corners 38">
            <a:extLst>
              <a:ext uri="{FF2B5EF4-FFF2-40B4-BE49-F238E27FC236}">
                <a16:creationId xmlns:a16="http://schemas.microsoft.com/office/drawing/2014/main" id="{5896BCD9-3515-4E1D-9DDB-C541E14B941A}"/>
              </a:ext>
            </a:extLst>
          </p:cNvPr>
          <p:cNvSpPr/>
          <p:nvPr/>
        </p:nvSpPr>
        <p:spPr>
          <a:xfrm>
            <a:off x="7713235" y="939315"/>
            <a:ext cx="4381482" cy="5694580"/>
          </a:xfrm>
          <a:prstGeom prst="roundRect">
            <a:avLst>
              <a:gd name="adj" fmla="val 5567"/>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5" name="Rectangle: Rounded Corners 54">
            <a:extLst>
              <a:ext uri="{FF2B5EF4-FFF2-40B4-BE49-F238E27FC236}">
                <a16:creationId xmlns:a16="http://schemas.microsoft.com/office/drawing/2014/main" id="{6FB4AF98-D3F8-4E61-A940-D56A5853F9B6}"/>
              </a:ext>
            </a:extLst>
          </p:cNvPr>
          <p:cNvSpPr/>
          <p:nvPr/>
        </p:nvSpPr>
        <p:spPr>
          <a:xfrm>
            <a:off x="3422507" y="939315"/>
            <a:ext cx="4282032" cy="5694580"/>
          </a:xfrm>
          <a:prstGeom prst="roundRect">
            <a:avLst>
              <a:gd name="adj" fmla="val 5567"/>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6" name="Rectangle: Rounded Corners 55">
            <a:extLst>
              <a:ext uri="{FF2B5EF4-FFF2-40B4-BE49-F238E27FC236}">
                <a16:creationId xmlns:a16="http://schemas.microsoft.com/office/drawing/2014/main" id="{D51D4BA2-58CB-4F23-93D4-F334904742EE}"/>
              </a:ext>
            </a:extLst>
          </p:cNvPr>
          <p:cNvSpPr/>
          <p:nvPr/>
        </p:nvSpPr>
        <p:spPr>
          <a:xfrm>
            <a:off x="95389" y="939315"/>
            <a:ext cx="3327118" cy="5694580"/>
          </a:xfrm>
          <a:prstGeom prst="roundRect">
            <a:avLst>
              <a:gd name="adj" fmla="val 5567"/>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6573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5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3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9" grpId="0" animBg="1"/>
      <p:bldP spid="39" grpId="1" animBg="1"/>
      <p:bldP spid="55" grpId="0" animBg="1"/>
      <p:bldP spid="56" grpId="0" animBg="1"/>
      <p:bldP spid="5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Picture 312">
            <a:extLst>
              <a:ext uri="{FF2B5EF4-FFF2-40B4-BE49-F238E27FC236}">
                <a16:creationId xmlns:a16="http://schemas.microsoft.com/office/drawing/2014/main" id="{EA3B65A8-9BF1-412D-AD28-C6D69E244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764" y="1807563"/>
            <a:ext cx="2592027" cy="2719244"/>
          </a:xfrm>
          <a:prstGeom prst="rect">
            <a:avLst/>
          </a:prstGeom>
          <a:ln>
            <a:solidFill>
              <a:schemeClr val="bg1"/>
            </a:solidFill>
          </a:ln>
          <a:scene3d>
            <a:camera prst="isometricLeftDown"/>
            <a:lightRig rig="threePt" dir="t"/>
          </a:scene3d>
          <a:sp3d extrusionH="63500"/>
        </p:spPr>
      </p:pic>
      <p:sp>
        <p:nvSpPr>
          <p:cNvPr id="312" name="Rectangle 311">
            <a:extLst>
              <a:ext uri="{FF2B5EF4-FFF2-40B4-BE49-F238E27FC236}">
                <a16:creationId xmlns:a16="http://schemas.microsoft.com/office/drawing/2014/main" id="{9DF5F579-4C1F-4045-8C89-2013F68A04FD}"/>
              </a:ext>
            </a:extLst>
          </p:cNvPr>
          <p:cNvSpPr/>
          <p:nvPr/>
        </p:nvSpPr>
        <p:spPr>
          <a:xfrm rot="27563">
            <a:off x="6010879" y="5754004"/>
            <a:ext cx="1572172" cy="461665"/>
          </a:xfrm>
          <a:prstGeom prst="rect">
            <a:avLst/>
          </a:prstGeom>
        </p:spPr>
        <p:txBody>
          <a:bodyPr wrap="square">
            <a:spAutoFit/>
          </a:bodyPr>
          <a:lstStyle/>
          <a:p>
            <a:pPr algn="ctr"/>
            <a:r>
              <a:rPr lang="en-US" sz="2400" dirty="0">
                <a:solidFill>
                  <a:schemeClr val="bg1"/>
                </a:solidFill>
                <a:latin typeface="Arial" charset="0"/>
                <a:cs typeface="Arial" charset="0"/>
              </a:rPr>
              <a:t>laser</a:t>
            </a:r>
            <a:endParaRPr lang="en-US" dirty="0">
              <a:solidFill>
                <a:schemeClr val="bg1"/>
              </a:solidFill>
              <a:latin typeface="Arial" charset="0"/>
              <a:cs typeface="Arial" charset="0"/>
            </a:endParaRPr>
          </a:p>
        </p:txBody>
      </p:sp>
      <p:sp>
        <p:nvSpPr>
          <p:cNvPr id="2" name="Slide Number Placeholder 1">
            <a:extLst>
              <a:ext uri="{FF2B5EF4-FFF2-40B4-BE49-F238E27FC236}">
                <a16:creationId xmlns:a16="http://schemas.microsoft.com/office/drawing/2014/main" id="{FF1A0F5B-6A41-4097-B625-659C6D9D35FB}"/>
              </a:ext>
            </a:extLst>
          </p:cNvPr>
          <p:cNvSpPr>
            <a:spLocks noGrp="1"/>
          </p:cNvSpPr>
          <p:nvPr>
            <p:ph type="sldNum" sz="quarter" idx="11"/>
          </p:nvPr>
        </p:nvSpPr>
        <p:spPr>
          <a:xfrm>
            <a:off x="11326026" y="6356351"/>
            <a:ext cx="563311" cy="365125"/>
          </a:xfrm>
        </p:spPr>
        <p:txBody>
          <a:bodyPr/>
          <a:lstStyle/>
          <a:p>
            <a:fld id="{21486E46-8155-4659-B003-5F764003AB30}" type="slidenum">
              <a:rPr lang="he-IL" smtClean="0"/>
              <a:t>8</a:t>
            </a:fld>
            <a:endParaRPr lang="he-IL" dirty="0"/>
          </a:p>
        </p:txBody>
      </p:sp>
      <p:sp>
        <p:nvSpPr>
          <p:cNvPr id="3" name="Title 1">
            <a:extLst>
              <a:ext uri="{FF2B5EF4-FFF2-40B4-BE49-F238E27FC236}">
                <a16:creationId xmlns:a16="http://schemas.microsoft.com/office/drawing/2014/main" id="{DD9ADCA2-860A-4E80-A8EA-83FE1A2788F3}"/>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Coherent illumination</a:t>
            </a:r>
          </a:p>
        </p:txBody>
      </p:sp>
      <p:sp>
        <p:nvSpPr>
          <p:cNvPr id="93" name="Rectangle 92">
            <a:extLst>
              <a:ext uri="{FF2B5EF4-FFF2-40B4-BE49-F238E27FC236}">
                <a16:creationId xmlns:a16="http://schemas.microsoft.com/office/drawing/2014/main" id="{36F8B26F-B7D0-4D8A-8A52-173F227AA379}"/>
              </a:ext>
            </a:extLst>
          </p:cNvPr>
          <p:cNvSpPr/>
          <p:nvPr/>
        </p:nvSpPr>
        <p:spPr>
          <a:xfrm>
            <a:off x="669053" y="917923"/>
            <a:ext cx="5155332" cy="523220"/>
          </a:xfrm>
          <a:prstGeom prst="rect">
            <a:avLst/>
          </a:prstGeom>
        </p:spPr>
        <p:txBody>
          <a:bodyPr wrap="square">
            <a:spAutoFit/>
          </a:bodyPr>
          <a:lstStyle/>
          <a:p>
            <a:pPr algn="ctr"/>
            <a:r>
              <a:rPr lang="en-US" sz="2800" dirty="0">
                <a:solidFill>
                  <a:srgbClr val="FFFF00"/>
                </a:solidFill>
                <a:latin typeface="Arial" charset="0"/>
                <a:cs typeface="Arial" charset="0"/>
              </a:rPr>
              <a:t>previous work: incoherent</a:t>
            </a:r>
            <a:r>
              <a:rPr lang="en-US" sz="2000" dirty="0">
                <a:solidFill>
                  <a:srgbClr val="FFFF00"/>
                </a:solidFill>
                <a:latin typeface="Arial" charset="0"/>
                <a:cs typeface="Arial" charset="0"/>
              </a:rPr>
              <a:t> </a:t>
            </a:r>
          </a:p>
        </p:txBody>
      </p:sp>
      <p:pic>
        <p:nvPicPr>
          <p:cNvPr id="172" name="Picture 171">
            <a:extLst>
              <a:ext uri="{FF2B5EF4-FFF2-40B4-BE49-F238E27FC236}">
                <a16:creationId xmlns:a16="http://schemas.microsoft.com/office/drawing/2014/main" id="{8A4265BF-2F5F-413D-91F9-9D2EF43D8C9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721405" y="1943802"/>
            <a:ext cx="2201818" cy="2309883"/>
          </a:xfrm>
          <a:prstGeom prst="rect">
            <a:avLst/>
          </a:prstGeom>
          <a:ln>
            <a:solidFill>
              <a:schemeClr val="bg1"/>
            </a:solidFill>
          </a:ln>
          <a:scene3d>
            <a:camera prst="isometricLeftDown"/>
            <a:lightRig rig="threePt" dir="t"/>
          </a:scene3d>
          <a:sp3d extrusionH="63500"/>
        </p:spPr>
      </p:pic>
      <p:cxnSp>
        <p:nvCxnSpPr>
          <p:cNvPr id="173" name="Straight Connector 172">
            <a:extLst>
              <a:ext uri="{FF2B5EF4-FFF2-40B4-BE49-F238E27FC236}">
                <a16:creationId xmlns:a16="http://schemas.microsoft.com/office/drawing/2014/main" id="{9EA4B4C1-743C-4751-A550-A5425650D92D}"/>
              </a:ext>
            </a:extLst>
          </p:cNvPr>
          <p:cNvCxnSpPr>
            <a:cxnSpLocks/>
          </p:cNvCxnSpPr>
          <p:nvPr/>
        </p:nvCxnSpPr>
        <p:spPr>
          <a:xfrm flipH="1">
            <a:off x="2246065" y="4390216"/>
            <a:ext cx="525851" cy="16562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7A78937-7B72-4B0C-9853-12AA31B93B43}"/>
              </a:ext>
            </a:extLst>
          </p:cNvPr>
          <p:cNvCxnSpPr>
            <a:cxnSpLocks/>
          </p:cNvCxnSpPr>
          <p:nvPr/>
        </p:nvCxnSpPr>
        <p:spPr>
          <a:xfrm flipH="1">
            <a:off x="2885833" y="3781455"/>
            <a:ext cx="239482" cy="49962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5E6820E-33D1-4336-87D3-E1C4BA4CB0F4}"/>
              </a:ext>
            </a:extLst>
          </p:cNvPr>
          <p:cNvCxnSpPr>
            <a:cxnSpLocks/>
          </p:cNvCxnSpPr>
          <p:nvPr/>
        </p:nvCxnSpPr>
        <p:spPr>
          <a:xfrm flipH="1">
            <a:off x="3237472" y="3469192"/>
            <a:ext cx="1364395" cy="21628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E7E5BED-CDC0-4C9E-A1E5-C099C1110249}"/>
              </a:ext>
            </a:extLst>
          </p:cNvPr>
          <p:cNvCxnSpPr>
            <a:cxnSpLocks/>
          </p:cNvCxnSpPr>
          <p:nvPr/>
        </p:nvCxnSpPr>
        <p:spPr>
          <a:xfrm flipH="1">
            <a:off x="2152399" y="3779345"/>
            <a:ext cx="3335" cy="70443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5CD1A60-2DF2-444C-B8D2-2AE5B8636A70}"/>
              </a:ext>
            </a:extLst>
          </p:cNvPr>
          <p:cNvCxnSpPr>
            <a:cxnSpLocks/>
          </p:cNvCxnSpPr>
          <p:nvPr/>
        </p:nvCxnSpPr>
        <p:spPr>
          <a:xfrm flipH="1">
            <a:off x="2693483" y="2558143"/>
            <a:ext cx="945741" cy="117690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6753B7E-6260-4AA8-B5A8-6BAC25CEB25C}"/>
              </a:ext>
            </a:extLst>
          </p:cNvPr>
          <p:cNvCxnSpPr>
            <a:cxnSpLocks/>
          </p:cNvCxnSpPr>
          <p:nvPr/>
        </p:nvCxnSpPr>
        <p:spPr>
          <a:xfrm flipH="1" flipV="1">
            <a:off x="2928943" y="4364623"/>
            <a:ext cx="765316" cy="86933"/>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5245BF5-483F-468B-B5AD-9E3E4DDA3717}"/>
              </a:ext>
            </a:extLst>
          </p:cNvPr>
          <p:cNvCxnSpPr>
            <a:cxnSpLocks/>
          </p:cNvCxnSpPr>
          <p:nvPr/>
        </p:nvCxnSpPr>
        <p:spPr>
          <a:xfrm flipH="1">
            <a:off x="3848353" y="3362915"/>
            <a:ext cx="1038283" cy="103173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CF02235-09EC-4190-A9C0-578F396A166E}"/>
              </a:ext>
            </a:extLst>
          </p:cNvPr>
          <p:cNvCxnSpPr>
            <a:cxnSpLocks/>
          </p:cNvCxnSpPr>
          <p:nvPr/>
        </p:nvCxnSpPr>
        <p:spPr>
          <a:xfrm flipH="1" flipV="1">
            <a:off x="2236804" y="4614524"/>
            <a:ext cx="685048" cy="229370"/>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9680D7F-A4CD-472E-86DA-1CCAB738EBC2}"/>
              </a:ext>
            </a:extLst>
          </p:cNvPr>
          <p:cNvCxnSpPr>
            <a:cxnSpLocks/>
          </p:cNvCxnSpPr>
          <p:nvPr/>
        </p:nvCxnSpPr>
        <p:spPr>
          <a:xfrm flipH="1" flipV="1">
            <a:off x="3087085" y="4875427"/>
            <a:ext cx="409152" cy="30544"/>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BCA4BEA-AECC-4423-9750-C62D9554AE3C}"/>
              </a:ext>
            </a:extLst>
          </p:cNvPr>
          <p:cNvCxnSpPr>
            <a:cxnSpLocks/>
          </p:cNvCxnSpPr>
          <p:nvPr/>
        </p:nvCxnSpPr>
        <p:spPr>
          <a:xfrm flipH="1">
            <a:off x="3643548" y="3707831"/>
            <a:ext cx="1737690" cy="114172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D794B66-7F05-422B-8EF8-97F226830A1A}"/>
              </a:ext>
            </a:extLst>
          </p:cNvPr>
          <p:cNvCxnSpPr>
            <a:cxnSpLocks/>
          </p:cNvCxnSpPr>
          <p:nvPr/>
        </p:nvCxnSpPr>
        <p:spPr>
          <a:xfrm flipH="1">
            <a:off x="2221732" y="3887565"/>
            <a:ext cx="389329" cy="62534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664946A-24C2-4E87-9989-6FBD2F5A84C4}"/>
              </a:ext>
            </a:extLst>
          </p:cNvPr>
          <p:cNvCxnSpPr>
            <a:cxnSpLocks/>
          </p:cNvCxnSpPr>
          <p:nvPr/>
        </p:nvCxnSpPr>
        <p:spPr>
          <a:xfrm flipH="1">
            <a:off x="2721807" y="3566090"/>
            <a:ext cx="694080" cy="204467"/>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F57E3FB-A697-4A00-AA6A-600B754CFC30}"/>
              </a:ext>
            </a:extLst>
          </p:cNvPr>
          <p:cNvCxnSpPr>
            <a:cxnSpLocks/>
          </p:cNvCxnSpPr>
          <p:nvPr/>
        </p:nvCxnSpPr>
        <p:spPr>
          <a:xfrm flipH="1">
            <a:off x="3534892" y="2356542"/>
            <a:ext cx="445980" cy="1103306"/>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24F6498-95B3-4113-BEA1-6DC450D6628F}"/>
              </a:ext>
            </a:extLst>
          </p:cNvPr>
          <p:cNvCxnSpPr>
            <a:cxnSpLocks/>
          </p:cNvCxnSpPr>
          <p:nvPr/>
        </p:nvCxnSpPr>
        <p:spPr>
          <a:xfrm>
            <a:off x="2459310" y="1791825"/>
            <a:ext cx="195133" cy="1615805"/>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3BD642D6-D88D-4BE5-B606-352065D06B15}"/>
              </a:ext>
            </a:extLst>
          </p:cNvPr>
          <p:cNvGrpSpPr/>
          <p:nvPr/>
        </p:nvGrpSpPr>
        <p:grpSpPr>
          <a:xfrm>
            <a:off x="1727121" y="2697532"/>
            <a:ext cx="2617487" cy="3053612"/>
            <a:chOff x="1981160" y="2501314"/>
            <a:chExt cx="2617487" cy="3053612"/>
          </a:xfrm>
        </p:grpSpPr>
        <p:sp>
          <p:nvSpPr>
            <p:cNvPr id="188" name="Oval 187">
              <a:extLst>
                <a:ext uri="{FF2B5EF4-FFF2-40B4-BE49-F238E27FC236}">
                  <a16:creationId xmlns:a16="http://schemas.microsoft.com/office/drawing/2014/main" id="{7F409D0E-D20B-453F-97A9-0E93582D4AF4}"/>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9" name="Oval 188">
              <a:extLst>
                <a:ext uri="{FF2B5EF4-FFF2-40B4-BE49-F238E27FC236}">
                  <a16:creationId xmlns:a16="http://schemas.microsoft.com/office/drawing/2014/main" id="{40DFBA67-14B1-4A05-A04D-62292B8808E7}"/>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0" name="Oval 189">
              <a:extLst>
                <a:ext uri="{FF2B5EF4-FFF2-40B4-BE49-F238E27FC236}">
                  <a16:creationId xmlns:a16="http://schemas.microsoft.com/office/drawing/2014/main" id="{2B986B2A-2EC3-4178-919A-AFFEAA89F132}"/>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1" name="Oval 190">
              <a:extLst>
                <a:ext uri="{FF2B5EF4-FFF2-40B4-BE49-F238E27FC236}">
                  <a16:creationId xmlns:a16="http://schemas.microsoft.com/office/drawing/2014/main" id="{9857C24D-C413-4C12-881F-CFDC325813C4}"/>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2" name="Oval 191">
              <a:extLst>
                <a:ext uri="{FF2B5EF4-FFF2-40B4-BE49-F238E27FC236}">
                  <a16:creationId xmlns:a16="http://schemas.microsoft.com/office/drawing/2014/main" id="{9F6FD4B4-062E-4637-9209-75BF7D79F776}"/>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3" name="Oval 192">
              <a:extLst>
                <a:ext uri="{FF2B5EF4-FFF2-40B4-BE49-F238E27FC236}">
                  <a16:creationId xmlns:a16="http://schemas.microsoft.com/office/drawing/2014/main" id="{FB4A5B33-CC50-41FB-B54B-199FC83E39B4}"/>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4" name="Oval 193">
              <a:extLst>
                <a:ext uri="{FF2B5EF4-FFF2-40B4-BE49-F238E27FC236}">
                  <a16:creationId xmlns:a16="http://schemas.microsoft.com/office/drawing/2014/main" id="{BC168130-C883-4C50-A97C-1446E3BC4A7C}"/>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5" name="Oval 194">
              <a:extLst>
                <a:ext uri="{FF2B5EF4-FFF2-40B4-BE49-F238E27FC236}">
                  <a16:creationId xmlns:a16="http://schemas.microsoft.com/office/drawing/2014/main" id="{C78C6827-46C1-4312-BC7A-FF3B3F983F3F}"/>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6" name="Oval 195">
              <a:extLst>
                <a:ext uri="{FF2B5EF4-FFF2-40B4-BE49-F238E27FC236}">
                  <a16:creationId xmlns:a16="http://schemas.microsoft.com/office/drawing/2014/main" id="{AB605EA7-1D86-4A56-A392-6A3538614939}"/>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7" name="Oval 196">
              <a:extLst>
                <a:ext uri="{FF2B5EF4-FFF2-40B4-BE49-F238E27FC236}">
                  <a16:creationId xmlns:a16="http://schemas.microsoft.com/office/drawing/2014/main" id="{D8120E1A-6525-427B-8521-965DDE331DEB}"/>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8" name="Oval 197">
              <a:extLst>
                <a:ext uri="{FF2B5EF4-FFF2-40B4-BE49-F238E27FC236}">
                  <a16:creationId xmlns:a16="http://schemas.microsoft.com/office/drawing/2014/main" id="{FEF325B2-AB59-40D5-972A-5E177577DFEB}"/>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9" name="Oval 198">
              <a:extLst>
                <a:ext uri="{FF2B5EF4-FFF2-40B4-BE49-F238E27FC236}">
                  <a16:creationId xmlns:a16="http://schemas.microsoft.com/office/drawing/2014/main" id="{82909954-7BD4-4F9E-912C-09B3152BA63D}"/>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0" name="Oval 199">
              <a:extLst>
                <a:ext uri="{FF2B5EF4-FFF2-40B4-BE49-F238E27FC236}">
                  <a16:creationId xmlns:a16="http://schemas.microsoft.com/office/drawing/2014/main" id="{3478DCE9-416F-4B49-A337-86A87F9F8857}"/>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1" name="Oval 200">
              <a:extLst>
                <a:ext uri="{FF2B5EF4-FFF2-40B4-BE49-F238E27FC236}">
                  <a16:creationId xmlns:a16="http://schemas.microsoft.com/office/drawing/2014/main" id="{47B92785-1502-40BE-8D24-85077829C2A4}"/>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2" name="Oval 201">
              <a:extLst>
                <a:ext uri="{FF2B5EF4-FFF2-40B4-BE49-F238E27FC236}">
                  <a16:creationId xmlns:a16="http://schemas.microsoft.com/office/drawing/2014/main" id="{81E3F131-FB45-43B9-9CD6-71F23AA5E896}"/>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3" name="Oval 202">
              <a:extLst>
                <a:ext uri="{FF2B5EF4-FFF2-40B4-BE49-F238E27FC236}">
                  <a16:creationId xmlns:a16="http://schemas.microsoft.com/office/drawing/2014/main" id="{23DE863C-875D-4EAD-80C7-BDF3E99EAC8F}"/>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4" name="Oval 203">
              <a:extLst>
                <a:ext uri="{FF2B5EF4-FFF2-40B4-BE49-F238E27FC236}">
                  <a16:creationId xmlns:a16="http://schemas.microsoft.com/office/drawing/2014/main" id="{66FA7DBA-B0B1-4E10-9634-1836C7883BFB}"/>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5" name="Oval 204">
              <a:extLst>
                <a:ext uri="{FF2B5EF4-FFF2-40B4-BE49-F238E27FC236}">
                  <a16:creationId xmlns:a16="http://schemas.microsoft.com/office/drawing/2014/main" id="{6B05E891-E042-49A4-A96B-20E55B3D2955}"/>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6" name="Oval 205">
              <a:extLst>
                <a:ext uri="{FF2B5EF4-FFF2-40B4-BE49-F238E27FC236}">
                  <a16:creationId xmlns:a16="http://schemas.microsoft.com/office/drawing/2014/main" id="{BEA72E11-C4FC-4205-8399-FFC4C2838B08}"/>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7" name="Oval 206">
              <a:extLst>
                <a:ext uri="{FF2B5EF4-FFF2-40B4-BE49-F238E27FC236}">
                  <a16:creationId xmlns:a16="http://schemas.microsoft.com/office/drawing/2014/main" id="{302BD228-73FE-4087-AC17-0D8133ACB549}"/>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8" name="Oval 207">
              <a:extLst>
                <a:ext uri="{FF2B5EF4-FFF2-40B4-BE49-F238E27FC236}">
                  <a16:creationId xmlns:a16="http://schemas.microsoft.com/office/drawing/2014/main" id="{34DCFF0D-CC26-4BF4-9E21-2BE48C6414B7}"/>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9" name="Oval 208">
              <a:extLst>
                <a:ext uri="{FF2B5EF4-FFF2-40B4-BE49-F238E27FC236}">
                  <a16:creationId xmlns:a16="http://schemas.microsoft.com/office/drawing/2014/main" id="{49653459-B9FF-4558-90D3-F25EB86EA538}"/>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0" name="Oval 209">
              <a:extLst>
                <a:ext uri="{FF2B5EF4-FFF2-40B4-BE49-F238E27FC236}">
                  <a16:creationId xmlns:a16="http://schemas.microsoft.com/office/drawing/2014/main" id="{CFA84D5C-BCE6-4969-86B0-89B24353352A}"/>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1" name="Oval 210">
              <a:extLst>
                <a:ext uri="{FF2B5EF4-FFF2-40B4-BE49-F238E27FC236}">
                  <a16:creationId xmlns:a16="http://schemas.microsoft.com/office/drawing/2014/main" id="{CC0DEE44-5D34-4713-B25F-6435C2E9CF82}"/>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2" name="Oval 211">
              <a:extLst>
                <a:ext uri="{FF2B5EF4-FFF2-40B4-BE49-F238E27FC236}">
                  <a16:creationId xmlns:a16="http://schemas.microsoft.com/office/drawing/2014/main" id="{4F8F375C-A8B4-48B8-B011-C37C2B4F9808}"/>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3" name="Oval 212">
              <a:extLst>
                <a:ext uri="{FF2B5EF4-FFF2-40B4-BE49-F238E27FC236}">
                  <a16:creationId xmlns:a16="http://schemas.microsoft.com/office/drawing/2014/main" id="{732762D0-8AB2-4F9A-8CD9-F2B5F1926831}"/>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4" name="Oval 213">
              <a:extLst>
                <a:ext uri="{FF2B5EF4-FFF2-40B4-BE49-F238E27FC236}">
                  <a16:creationId xmlns:a16="http://schemas.microsoft.com/office/drawing/2014/main" id="{8ACABBAD-DBF0-4E17-8133-CA16BC45C25C}"/>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5" name="Oval 214">
              <a:extLst>
                <a:ext uri="{FF2B5EF4-FFF2-40B4-BE49-F238E27FC236}">
                  <a16:creationId xmlns:a16="http://schemas.microsoft.com/office/drawing/2014/main" id="{DACEFCF8-A69F-4667-8136-7463B85E5563}"/>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6" name="Oval 215">
              <a:extLst>
                <a:ext uri="{FF2B5EF4-FFF2-40B4-BE49-F238E27FC236}">
                  <a16:creationId xmlns:a16="http://schemas.microsoft.com/office/drawing/2014/main" id="{847FEF93-035A-4B54-A31E-7D8FF02C60C6}"/>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7" name="Oval 216">
              <a:extLst>
                <a:ext uri="{FF2B5EF4-FFF2-40B4-BE49-F238E27FC236}">
                  <a16:creationId xmlns:a16="http://schemas.microsoft.com/office/drawing/2014/main" id="{D87882E5-8E53-42B0-A3BD-A429B3F37CE0}"/>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8" name="Oval 217">
              <a:extLst>
                <a:ext uri="{FF2B5EF4-FFF2-40B4-BE49-F238E27FC236}">
                  <a16:creationId xmlns:a16="http://schemas.microsoft.com/office/drawing/2014/main" id="{26E0E93A-27C4-4633-8AD4-845331AB3051}"/>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9" name="Oval 218">
              <a:extLst>
                <a:ext uri="{FF2B5EF4-FFF2-40B4-BE49-F238E27FC236}">
                  <a16:creationId xmlns:a16="http://schemas.microsoft.com/office/drawing/2014/main" id="{065BF289-670C-41B3-A034-C13543D6C7BF}"/>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0" name="Oval 219">
              <a:extLst>
                <a:ext uri="{FF2B5EF4-FFF2-40B4-BE49-F238E27FC236}">
                  <a16:creationId xmlns:a16="http://schemas.microsoft.com/office/drawing/2014/main" id="{51847A38-2A60-42A6-8F75-CDD98D5CB7D8}"/>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1" name="Oval 220">
              <a:extLst>
                <a:ext uri="{FF2B5EF4-FFF2-40B4-BE49-F238E27FC236}">
                  <a16:creationId xmlns:a16="http://schemas.microsoft.com/office/drawing/2014/main" id="{2340982D-38DC-48F5-8AAB-D34FD0D8DF05}"/>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2" name="Oval 221">
              <a:extLst>
                <a:ext uri="{FF2B5EF4-FFF2-40B4-BE49-F238E27FC236}">
                  <a16:creationId xmlns:a16="http://schemas.microsoft.com/office/drawing/2014/main" id="{EF1E4704-7C2A-42C3-A998-EE337F1FBC0C}"/>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3" name="Oval 222">
              <a:extLst>
                <a:ext uri="{FF2B5EF4-FFF2-40B4-BE49-F238E27FC236}">
                  <a16:creationId xmlns:a16="http://schemas.microsoft.com/office/drawing/2014/main" id="{83EE6712-30FD-48A5-AE3A-AF58685DC7C8}"/>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4" name="Oval 223">
              <a:extLst>
                <a:ext uri="{FF2B5EF4-FFF2-40B4-BE49-F238E27FC236}">
                  <a16:creationId xmlns:a16="http://schemas.microsoft.com/office/drawing/2014/main" id="{0D090AF4-7E99-48B8-928A-C6E97E66BD72}"/>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5" name="Oval 224">
              <a:extLst>
                <a:ext uri="{FF2B5EF4-FFF2-40B4-BE49-F238E27FC236}">
                  <a16:creationId xmlns:a16="http://schemas.microsoft.com/office/drawing/2014/main" id="{ACA48357-ADFF-4D05-9D15-F03BC8B6D246}"/>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6" name="Oval 225">
              <a:extLst>
                <a:ext uri="{FF2B5EF4-FFF2-40B4-BE49-F238E27FC236}">
                  <a16:creationId xmlns:a16="http://schemas.microsoft.com/office/drawing/2014/main" id="{EEC6D16C-227D-486F-B985-153BE4517F58}"/>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7" name="Oval 226">
              <a:extLst>
                <a:ext uri="{FF2B5EF4-FFF2-40B4-BE49-F238E27FC236}">
                  <a16:creationId xmlns:a16="http://schemas.microsoft.com/office/drawing/2014/main" id="{83C49987-C8DF-4895-BD2E-4E4A765EBEBD}"/>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8" name="Oval 227">
              <a:extLst>
                <a:ext uri="{FF2B5EF4-FFF2-40B4-BE49-F238E27FC236}">
                  <a16:creationId xmlns:a16="http://schemas.microsoft.com/office/drawing/2014/main" id="{C9DB1A7E-28A8-4C61-AEF5-E9BD744230C4}"/>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9" name="Oval 228">
              <a:extLst>
                <a:ext uri="{FF2B5EF4-FFF2-40B4-BE49-F238E27FC236}">
                  <a16:creationId xmlns:a16="http://schemas.microsoft.com/office/drawing/2014/main" id="{6E53FA36-B775-4E4B-804F-44B398B88D19}"/>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230" name="Straight Connector 229">
            <a:extLst>
              <a:ext uri="{FF2B5EF4-FFF2-40B4-BE49-F238E27FC236}">
                <a16:creationId xmlns:a16="http://schemas.microsoft.com/office/drawing/2014/main" id="{97178ADF-8156-413E-A7A8-FC69108FBE34}"/>
              </a:ext>
            </a:extLst>
          </p:cNvPr>
          <p:cNvCxnSpPr>
            <a:cxnSpLocks/>
          </p:cNvCxnSpPr>
          <p:nvPr/>
        </p:nvCxnSpPr>
        <p:spPr>
          <a:xfrm flipH="1">
            <a:off x="544281" y="4646060"/>
            <a:ext cx="1547863" cy="1047869"/>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275E294-66E0-4D20-AE8D-2F00EA0F65AD}"/>
              </a:ext>
            </a:extLst>
          </p:cNvPr>
          <p:cNvCxnSpPr>
            <a:cxnSpLocks/>
          </p:cNvCxnSpPr>
          <p:nvPr/>
        </p:nvCxnSpPr>
        <p:spPr>
          <a:xfrm flipH="1">
            <a:off x="2233911" y="3531529"/>
            <a:ext cx="387748" cy="114811"/>
          </a:xfrm>
          <a:prstGeom prst="line">
            <a:avLst/>
          </a:prstGeom>
          <a:ln w="38100">
            <a:solidFill>
              <a:schemeClr val="bg1"/>
            </a:solidFill>
            <a:headEnd type="stealth" w="lg" len="lg"/>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0" name="Rounded Rectangle 392">
            <a:extLst>
              <a:ext uri="{FF2B5EF4-FFF2-40B4-BE49-F238E27FC236}">
                <a16:creationId xmlns:a16="http://schemas.microsoft.com/office/drawing/2014/main" id="{1D42FD14-7E31-467C-9836-E9B5D7ADA435}"/>
              </a:ext>
            </a:extLst>
          </p:cNvPr>
          <p:cNvSpPr/>
          <p:nvPr/>
        </p:nvSpPr>
        <p:spPr>
          <a:xfrm>
            <a:off x="4476303" y="1860138"/>
            <a:ext cx="1714100" cy="715089"/>
          </a:xfrm>
          <a:prstGeom prst="round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ct val="20000"/>
              </a:spcBef>
            </a:pPr>
            <a:r>
              <a:rPr lang="en-US" sz="3600" b="1" dirty="0">
                <a:solidFill>
                  <a:schemeClr val="bg1"/>
                </a:solidFill>
                <a:latin typeface="+mj-lt"/>
              </a:rPr>
              <a:t>smooth</a:t>
            </a:r>
          </a:p>
        </p:txBody>
      </p:sp>
      <p:sp>
        <p:nvSpPr>
          <p:cNvPr id="243" name="Rectangle: Rounded Corners 242">
            <a:extLst>
              <a:ext uri="{FF2B5EF4-FFF2-40B4-BE49-F238E27FC236}">
                <a16:creationId xmlns:a16="http://schemas.microsoft.com/office/drawing/2014/main" id="{25FF61AA-0949-4185-A33A-A9BEA736957F}"/>
              </a:ext>
            </a:extLst>
          </p:cNvPr>
          <p:cNvSpPr/>
          <p:nvPr/>
        </p:nvSpPr>
        <p:spPr>
          <a:xfrm>
            <a:off x="7305393" y="837064"/>
            <a:ext cx="3468344" cy="578882"/>
          </a:xfrm>
          <a:prstGeom prst="roundRect">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sz="2800" dirty="0">
                <a:solidFill>
                  <a:srgbClr val="FFFF00"/>
                </a:solidFill>
                <a:latin typeface="Arial" charset="0"/>
                <a:cs typeface="Arial" charset="0"/>
              </a:rPr>
              <a:t>our work: coherent</a:t>
            </a:r>
            <a:r>
              <a:rPr lang="en-US" sz="2000" dirty="0">
                <a:solidFill>
                  <a:srgbClr val="FFFF00"/>
                </a:solidFill>
                <a:latin typeface="Arial" charset="0"/>
                <a:cs typeface="Arial" charset="0"/>
              </a:rPr>
              <a:t> </a:t>
            </a:r>
          </a:p>
        </p:txBody>
      </p:sp>
      <p:cxnSp>
        <p:nvCxnSpPr>
          <p:cNvPr id="249" name="Straight Connector 248">
            <a:extLst>
              <a:ext uri="{FF2B5EF4-FFF2-40B4-BE49-F238E27FC236}">
                <a16:creationId xmlns:a16="http://schemas.microsoft.com/office/drawing/2014/main" id="{BFC44834-9F0D-44AB-A1A6-493B6319631E}"/>
              </a:ext>
            </a:extLst>
          </p:cNvPr>
          <p:cNvCxnSpPr>
            <a:cxnSpLocks/>
          </p:cNvCxnSpPr>
          <p:nvPr/>
        </p:nvCxnSpPr>
        <p:spPr>
          <a:xfrm flipH="1">
            <a:off x="7960509" y="4390216"/>
            <a:ext cx="525851" cy="165623"/>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CD9366BA-9E5A-40C9-8945-90E915D2D841}"/>
              </a:ext>
            </a:extLst>
          </p:cNvPr>
          <p:cNvCxnSpPr>
            <a:cxnSpLocks/>
          </p:cNvCxnSpPr>
          <p:nvPr/>
        </p:nvCxnSpPr>
        <p:spPr>
          <a:xfrm flipH="1">
            <a:off x="8600277" y="3781455"/>
            <a:ext cx="239482" cy="499627"/>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0C5C45D-F05A-459B-AF9D-0089E2EDDDF1}"/>
              </a:ext>
            </a:extLst>
          </p:cNvPr>
          <p:cNvCxnSpPr>
            <a:cxnSpLocks/>
          </p:cNvCxnSpPr>
          <p:nvPr/>
        </p:nvCxnSpPr>
        <p:spPr>
          <a:xfrm flipH="1">
            <a:off x="8951916" y="3469192"/>
            <a:ext cx="1364395" cy="216285"/>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9715C9C-8593-4831-A05E-8A6E6DF3335F}"/>
              </a:ext>
            </a:extLst>
          </p:cNvPr>
          <p:cNvCxnSpPr>
            <a:cxnSpLocks/>
          </p:cNvCxnSpPr>
          <p:nvPr/>
        </p:nvCxnSpPr>
        <p:spPr>
          <a:xfrm flipH="1">
            <a:off x="7866843" y="3779345"/>
            <a:ext cx="3335" cy="704435"/>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B320BC9-E766-412E-AF35-4EED3A0B35AC}"/>
              </a:ext>
            </a:extLst>
          </p:cNvPr>
          <p:cNvCxnSpPr>
            <a:cxnSpLocks/>
          </p:cNvCxnSpPr>
          <p:nvPr/>
        </p:nvCxnSpPr>
        <p:spPr>
          <a:xfrm flipH="1">
            <a:off x="8407927" y="2558143"/>
            <a:ext cx="945741" cy="1176909"/>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699C13A-5BC9-4512-A075-1D21196278CD}"/>
              </a:ext>
            </a:extLst>
          </p:cNvPr>
          <p:cNvCxnSpPr>
            <a:cxnSpLocks/>
          </p:cNvCxnSpPr>
          <p:nvPr/>
        </p:nvCxnSpPr>
        <p:spPr>
          <a:xfrm flipH="1" flipV="1">
            <a:off x="8643387" y="4364623"/>
            <a:ext cx="765316" cy="86933"/>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84DCEBF2-9176-4EFA-82C2-F4714F67C303}"/>
              </a:ext>
            </a:extLst>
          </p:cNvPr>
          <p:cNvCxnSpPr>
            <a:cxnSpLocks/>
          </p:cNvCxnSpPr>
          <p:nvPr/>
        </p:nvCxnSpPr>
        <p:spPr>
          <a:xfrm flipH="1">
            <a:off x="9562797" y="3362915"/>
            <a:ext cx="1038283" cy="1031731"/>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B840D2A-1352-4155-A606-8A743B7B5FD8}"/>
              </a:ext>
            </a:extLst>
          </p:cNvPr>
          <p:cNvCxnSpPr>
            <a:cxnSpLocks/>
          </p:cNvCxnSpPr>
          <p:nvPr/>
        </p:nvCxnSpPr>
        <p:spPr>
          <a:xfrm flipH="1" flipV="1">
            <a:off x="7951248" y="4614524"/>
            <a:ext cx="685048" cy="229370"/>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EE735FFA-22CB-4D42-9FEC-CEB9BE67AFE3}"/>
              </a:ext>
            </a:extLst>
          </p:cNvPr>
          <p:cNvCxnSpPr>
            <a:cxnSpLocks/>
          </p:cNvCxnSpPr>
          <p:nvPr/>
        </p:nvCxnSpPr>
        <p:spPr>
          <a:xfrm flipH="1" flipV="1">
            <a:off x="8801529" y="4875427"/>
            <a:ext cx="409152" cy="30544"/>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9F9FC7F-AAE6-44E2-8DBC-BDFE6D70712C}"/>
              </a:ext>
            </a:extLst>
          </p:cNvPr>
          <p:cNvCxnSpPr>
            <a:cxnSpLocks/>
          </p:cNvCxnSpPr>
          <p:nvPr/>
        </p:nvCxnSpPr>
        <p:spPr>
          <a:xfrm flipH="1">
            <a:off x="9357992" y="3707831"/>
            <a:ext cx="1737690" cy="1141725"/>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0B6EE799-F71B-4FA4-B9EE-1D2A0608262D}"/>
              </a:ext>
            </a:extLst>
          </p:cNvPr>
          <p:cNvCxnSpPr>
            <a:cxnSpLocks/>
          </p:cNvCxnSpPr>
          <p:nvPr/>
        </p:nvCxnSpPr>
        <p:spPr>
          <a:xfrm flipH="1">
            <a:off x="7936176" y="3887565"/>
            <a:ext cx="389329" cy="625347"/>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8CB983E4-59A6-463E-9319-D2D3E24A6328}"/>
              </a:ext>
            </a:extLst>
          </p:cNvPr>
          <p:cNvCxnSpPr>
            <a:cxnSpLocks/>
          </p:cNvCxnSpPr>
          <p:nvPr/>
        </p:nvCxnSpPr>
        <p:spPr>
          <a:xfrm flipH="1">
            <a:off x="8436251" y="3566090"/>
            <a:ext cx="694080" cy="204467"/>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68F59146-8DBC-49D8-8485-BBE4907787CB}"/>
              </a:ext>
            </a:extLst>
          </p:cNvPr>
          <p:cNvCxnSpPr>
            <a:cxnSpLocks/>
          </p:cNvCxnSpPr>
          <p:nvPr/>
        </p:nvCxnSpPr>
        <p:spPr>
          <a:xfrm flipH="1">
            <a:off x="9249336" y="2356542"/>
            <a:ext cx="445980" cy="1103306"/>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3906CD46-4677-46A0-A930-987C0F8374CC}"/>
              </a:ext>
            </a:extLst>
          </p:cNvPr>
          <p:cNvCxnSpPr>
            <a:cxnSpLocks/>
          </p:cNvCxnSpPr>
          <p:nvPr/>
        </p:nvCxnSpPr>
        <p:spPr>
          <a:xfrm>
            <a:off x="8173754" y="1791825"/>
            <a:ext cx="195133" cy="1615805"/>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263" name="Group 262">
            <a:extLst>
              <a:ext uri="{FF2B5EF4-FFF2-40B4-BE49-F238E27FC236}">
                <a16:creationId xmlns:a16="http://schemas.microsoft.com/office/drawing/2014/main" id="{DB2FED34-1ECA-43F1-962A-3E1D7259581C}"/>
              </a:ext>
            </a:extLst>
          </p:cNvPr>
          <p:cNvGrpSpPr/>
          <p:nvPr/>
        </p:nvGrpSpPr>
        <p:grpSpPr>
          <a:xfrm>
            <a:off x="7441565" y="2697532"/>
            <a:ext cx="2617487" cy="3053612"/>
            <a:chOff x="1981160" y="2501314"/>
            <a:chExt cx="2617487" cy="3053612"/>
          </a:xfrm>
        </p:grpSpPr>
        <p:sp>
          <p:nvSpPr>
            <p:cNvPr id="264" name="Oval 263">
              <a:extLst>
                <a:ext uri="{FF2B5EF4-FFF2-40B4-BE49-F238E27FC236}">
                  <a16:creationId xmlns:a16="http://schemas.microsoft.com/office/drawing/2014/main" id="{9C387D29-C7FB-481A-9525-CBE4377A5C5C}"/>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5" name="Oval 264">
              <a:extLst>
                <a:ext uri="{FF2B5EF4-FFF2-40B4-BE49-F238E27FC236}">
                  <a16:creationId xmlns:a16="http://schemas.microsoft.com/office/drawing/2014/main" id="{B3E9BE24-335E-4CC4-9900-346E3C803B0C}"/>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6" name="Oval 265">
              <a:extLst>
                <a:ext uri="{FF2B5EF4-FFF2-40B4-BE49-F238E27FC236}">
                  <a16:creationId xmlns:a16="http://schemas.microsoft.com/office/drawing/2014/main" id="{8729E3EF-4CE0-443D-9284-A3A6E5BCF329}"/>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7" name="Oval 266">
              <a:extLst>
                <a:ext uri="{FF2B5EF4-FFF2-40B4-BE49-F238E27FC236}">
                  <a16:creationId xmlns:a16="http://schemas.microsoft.com/office/drawing/2014/main" id="{73CD8613-E9E8-4355-9384-84BBA48F5807}"/>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8" name="Oval 267">
              <a:extLst>
                <a:ext uri="{FF2B5EF4-FFF2-40B4-BE49-F238E27FC236}">
                  <a16:creationId xmlns:a16="http://schemas.microsoft.com/office/drawing/2014/main" id="{58F2E8B6-84AB-464A-9873-E47817E63E99}"/>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9" name="Oval 268">
              <a:extLst>
                <a:ext uri="{FF2B5EF4-FFF2-40B4-BE49-F238E27FC236}">
                  <a16:creationId xmlns:a16="http://schemas.microsoft.com/office/drawing/2014/main" id="{3936B274-A432-4E28-A3E5-87882177E7BD}"/>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0" name="Oval 269">
              <a:extLst>
                <a:ext uri="{FF2B5EF4-FFF2-40B4-BE49-F238E27FC236}">
                  <a16:creationId xmlns:a16="http://schemas.microsoft.com/office/drawing/2014/main" id="{9C83A31E-A080-4995-B9EF-D9FC354665BA}"/>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1" name="Oval 270">
              <a:extLst>
                <a:ext uri="{FF2B5EF4-FFF2-40B4-BE49-F238E27FC236}">
                  <a16:creationId xmlns:a16="http://schemas.microsoft.com/office/drawing/2014/main" id="{26F8734A-B279-4DB7-98DC-ADAABA16DF8A}"/>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2" name="Oval 271">
              <a:extLst>
                <a:ext uri="{FF2B5EF4-FFF2-40B4-BE49-F238E27FC236}">
                  <a16:creationId xmlns:a16="http://schemas.microsoft.com/office/drawing/2014/main" id="{1B10DA77-C431-450F-9FAF-7306273A8786}"/>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3" name="Oval 272">
              <a:extLst>
                <a:ext uri="{FF2B5EF4-FFF2-40B4-BE49-F238E27FC236}">
                  <a16:creationId xmlns:a16="http://schemas.microsoft.com/office/drawing/2014/main" id="{C9F1ECF3-4732-4D0D-B3CF-4E3FED438DBF}"/>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4" name="Oval 273">
              <a:extLst>
                <a:ext uri="{FF2B5EF4-FFF2-40B4-BE49-F238E27FC236}">
                  <a16:creationId xmlns:a16="http://schemas.microsoft.com/office/drawing/2014/main" id="{72007F86-65E0-4521-9C81-DB7E7F8A4648}"/>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5" name="Oval 274">
              <a:extLst>
                <a:ext uri="{FF2B5EF4-FFF2-40B4-BE49-F238E27FC236}">
                  <a16:creationId xmlns:a16="http://schemas.microsoft.com/office/drawing/2014/main" id="{0D62D0B6-363E-4C29-8BB0-1651D2088A1D}"/>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6" name="Oval 275">
              <a:extLst>
                <a:ext uri="{FF2B5EF4-FFF2-40B4-BE49-F238E27FC236}">
                  <a16:creationId xmlns:a16="http://schemas.microsoft.com/office/drawing/2014/main" id="{0AE5EA3B-2112-4366-83D5-0E88CB636A23}"/>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7" name="Oval 276">
              <a:extLst>
                <a:ext uri="{FF2B5EF4-FFF2-40B4-BE49-F238E27FC236}">
                  <a16:creationId xmlns:a16="http://schemas.microsoft.com/office/drawing/2014/main" id="{FCB3C8CD-F3BB-4B38-A42E-D881494264C2}"/>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8" name="Oval 277">
              <a:extLst>
                <a:ext uri="{FF2B5EF4-FFF2-40B4-BE49-F238E27FC236}">
                  <a16:creationId xmlns:a16="http://schemas.microsoft.com/office/drawing/2014/main" id="{E4DD93AE-56DA-4DC2-8175-83F1235E4BAE}"/>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9" name="Oval 278">
              <a:extLst>
                <a:ext uri="{FF2B5EF4-FFF2-40B4-BE49-F238E27FC236}">
                  <a16:creationId xmlns:a16="http://schemas.microsoft.com/office/drawing/2014/main" id="{1FE38447-FDC4-41DD-BF9E-9770D2AA824A}"/>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0" name="Oval 279">
              <a:extLst>
                <a:ext uri="{FF2B5EF4-FFF2-40B4-BE49-F238E27FC236}">
                  <a16:creationId xmlns:a16="http://schemas.microsoft.com/office/drawing/2014/main" id="{8EDC673A-F192-4764-8400-E6D00E36DFE5}"/>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1" name="Oval 280">
              <a:extLst>
                <a:ext uri="{FF2B5EF4-FFF2-40B4-BE49-F238E27FC236}">
                  <a16:creationId xmlns:a16="http://schemas.microsoft.com/office/drawing/2014/main" id="{FD3BDB49-AB4F-4AED-96BF-B1F06BF5F269}"/>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2" name="Oval 281">
              <a:extLst>
                <a:ext uri="{FF2B5EF4-FFF2-40B4-BE49-F238E27FC236}">
                  <a16:creationId xmlns:a16="http://schemas.microsoft.com/office/drawing/2014/main" id="{05E24FE1-21F1-4716-93DC-AC47E3A6C27C}"/>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3" name="Oval 282">
              <a:extLst>
                <a:ext uri="{FF2B5EF4-FFF2-40B4-BE49-F238E27FC236}">
                  <a16:creationId xmlns:a16="http://schemas.microsoft.com/office/drawing/2014/main" id="{3E15C9AE-FFD2-4440-8934-434D4F80F302}"/>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4" name="Oval 283">
              <a:extLst>
                <a:ext uri="{FF2B5EF4-FFF2-40B4-BE49-F238E27FC236}">
                  <a16:creationId xmlns:a16="http://schemas.microsoft.com/office/drawing/2014/main" id="{94E5E5D8-0C4C-4B0A-B961-6519553CAAA7}"/>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5" name="Oval 284">
              <a:extLst>
                <a:ext uri="{FF2B5EF4-FFF2-40B4-BE49-F238E27FC236}">
                  <a16:creationId xmlns:a16="http://schemas.microsoft.com/office/drawing/2014/main" id="{5CCE76E7-4DD1-4B85-A6FC-D8E8EF36A538}"/>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6" name="Oval 285">
              <a:extLst>
                <a:ext uri="{FF2B5EF4-FFF2-40B4-BE49-F238E27FC236}">
                  <a16:creationId xmlns:a16="http://schemas.microsoft.com/office/drawing/2014/main" id="{2EF9770F-7D90-4E3F-9177-43876695F582}"/>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7" name="Oval 286">
              <a:extLst>
                <a:ext uri="{FF2B5EF4-FFF2-40B4-BE49-F238E27FC236}">
                  <a16:creationId xmlns:a16="http://schemas.microsoft.com/office/drawing/2014/main" id="{02967289-9639-4E63-BB60-298C8CFEF282}"/>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8" name="Oval 287">
              <a:extLst>
                <a:ext uri="{FF2B5EF4-FFF2-40B4-BE49-F238E27FC236}">
                  <a16:creationId xmlns:a16="http://schemas.microsoft.com/office/drawing/2014/main" id="{4D823C0E-7CAE-4A2B-8B5A-CC8BEF56EA2D}"/>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9" name="Oval 288">
              <a:extLst>
                <a:ext uri="{FF2B5EF4-FFF2-40B4-BE49-F238E27FC236}">
                  <a16:creationId xmlns:a16="http://schemas.microsoft.com/office/drawing/2014/main" id="{0BCF81DA-4EC7-4AB8-BAB6-86AA33C9E2F0}"/>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0" name="Oval 289">
              <a:extLst>
                <a:ext uri="{FF2B5EF4-FFF2-40B4-BE49-F238E27FC236}">
                  <a16:creationId xmlns:a16="http://schemas.microsoft.com/office/drawing/2014/main" id="{6F17D9FF-E819-4F31-AB74-8DA4B8E7A8EB}"/>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1" name="Oval 290">
              <a:extLst>
                <a:ext uri="{FF2B5EF4-FFF2-40B4-BE49-F238E27FC236}">
                  <a16:creationId xmlns:a16="http://schemas.microsoft.com/office/drawing/2014/main" id="{15143E2A-25C0-47D3-8F54-1C54560E29BF}"/>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2" name="Oval 291">
              <a:extLst>
                <a:ext uri="{FF2B5EF4-FFF2-40B4-BE49-F238E27FC236}">
                  <a16:creationId xmlns:a16="http://schemas.microsoft.com/office/drawing/2014/main" id="{F16D6E4C-A840-4EFB-AE43-DF9285BD7650}"/>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3" name="Oval 292">
              <a:extLst>
                <a:ext uri="{FF2B5EF4-FFF2-40B4-BE49-F238E27FC236}">
                  <a16:creationId xmlns:a16="http://schemas.microsoft.com/office/drawing/2014/main" id="{3F50B0D0-B276-4FEB-8562-A1E1B4EF2FDD}"/>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4" name="Oval 293">
              <a:extLst>
                <a:ext uri="{FF2B5EF4-FFF2-40B4-BE49-F238E27FC236}">
                  <a16:creationId xmlns:a16="http://schemas.microsoft.com/office/drawing/2014/main" id="{7FD28266-0FE6-49AF-A271-5CF5F2A65B75}"/>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5" name="Oval 294">
              <a:extLst>
                <a:ext uri="{FF2B5EF4-FFF2-40B4-BE49-F238E27FC236}">
                  <a16:creationId xmlns:a16="http://schemas.microsoft.com/office/drawing/2014/main" id="{A13648AE-6C93-48E1-96A9-E174C2D745E9}"/>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6" name="Oval 295">
              <a:extLst>
                <a:ext uri="{FF2B5EF4-FFF2-40B4-BE49-F238E27FC236}">
                  <a16:creationId xmlns:a16="http://schemas.microsoft.com/office/drawing/2014/main" id="{8C5FC36E-38FB-4DAA-8544-C55EDC0B001A}"/>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7" name="Oval 296">
              <a:extLst>
                <a:ext uri="{FF2B5EF4-FFF2-40B4-BE49-F238E27FC236}">
                  <a16:creationId xmlns:a16="http://schemas.microsoft.com/office/drawing/2014/main" id="{C4345D47-5FE9-4DD4-A8BB-13B32BC02EAC}"/>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8" name="Oval 297">
              <a:extLst>
                <a:ext uri="{FF2B5EF4-FFF2-40B4-BE49-F238E27FC236}">
                  <a16:creationId xmlns:a16="http://schemas.microsoft.com/office/drawing/2014/main" id="{D1F07FCE-BFC0-4BD2-BE8A-3B73152F573F}"/>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9" name="Oval 298">
              <a:extLst>
                <a:ext uri="{FF2B5EF4-FFF2-40B4-BE49-F238E27FC236}">
                  <a16:creationId xmlns:a16="http://schemas.microsoft.com/office/drawing/2014/main" id="{1EC82CA1-E8AE-4279-A6BC-1203D144C679}"/>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0" name="Oval 299">
              <a:extLst>
                <a:ext uri="{FF2B5EF4-FFF2-40B4-BE49-F238E27FC236}">
                  <a16:creationId xmlns:a16="http://schemas.microsoft.com/office/drawing/2014/main" id="{9E92D057-D553-4894-882E-0D1FDF6A946E}"/>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1" name="Oval 300">
              <a:extLst>
                <a:ext uri="{FF2B5EF4-FFF2-40B4-BE49-F238E27FC236}">
                  <a16:creationId xmlns:a16="http://schemas.microsoft.com/office/drawing/2014/main" id="{47C3A35D-001B-46D1-8522-84F501A1C6BB}"/>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2" name="Oval 301">
              <a:extLst>
                <a:ext uri="{FF2B5EF4-FFF2-40B4-BE49-F238E27FC236}">
                  <a16:creationId xmlns:a16="http://schemas.microsoft.com/office/drawing/2014/main" id="{AD68DCC9-D904-407A-897D-CDEB1AACCA81}"/>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3" name="Oval 302">
              <a:extLst>
                <a:ext uri="{FF2B5EF4-FFF2-40B4-BE49-F238E27FC236}">
                  <a16:creationId xmlns:a16="http://schemas.microsoft.com/office/drawing/2014/main" id="{8D2D4600-518D-4B51-BCAE-B681E04DBBD9}"/>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4" name="Oval 303">
              <a:extLst>
                <a:ext uri="{FF2B5EF4-FFF2-40B4-BE49-F238E27FC236}">
                  <a16:creationId xmlns:a16="http://schemas.microsoft.com/office/drawing/2014/main" id="{5D297E98-E5C6-4AF4-AACB-9B92E3DAD9DC}"/>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5" name="Oval 304">
              <a:extLst>
                <a:ext uri="{FF2B5EF4-FFF2-40B4-BE49-F238E27FC236}">
                  <a16:creationId xmlns:a16="http://schemas.microsoft.com/office/drawing/2014/main" id="{9756829A-BB87-49FB-BB2A-23F4E5FF16BA}"/>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306" name="Straight Connector 305">
            <a:extLst>
              <a:ext uri="{FF2B5EF4-FFF2-40B4-BE49-F238E27FC236}">
                <a16:creationId xmlns:a16="http://schemas.microsoft.com/office/drawing/2014/main" id="{7FAC4DF6-6C26-4289-8A22-4D9309320881}"/>
              </a:ext>
            </a:extLst>
          </p:cNvPr>
          <p:cNvCxnSpPr>
            <a:cxnSpLocks/>
          </p:cNvCxnSpPr>
          <p:nvPr/>
        </p:nvCxnSpPr>
        <p:spPr>
          <a:xfrm flipH="1">
            <a:off x="5956242" y="4646060"/>
            <a:ext cx="1850346" cy="1210570"/>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8FF056D7-0270-4BB3-AB98-5494A0814B49}"/>
              </a:ext>
            </a:extLst>
          </p:cNvPr>
          <p:cNvCxnSpPr>
            <a:cxnSpLocks/>
          </p:cNvCxnSpPr>
          <p:nvPr/>
        </p:nvCxnSpPr>
        <p:spPr>
          <a:xfrm flipH="1">
            <a:off x="7948355" y="3531529"/>
            <a:ext cx="387748" cy="114811"/>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08" name="Rectangle 307">
            <a:extLst>
              <a:ext uri="{FF2B5EF4-FFF2-40B4-BE49-F238E27FC236}">
                <a16:creationId xmlns:a16="http://schemas.microsoft.com/office/drawing/2014/main" id="{94163D54-4082-443E-9301-AD36BA38FF99}"/>
              </a:ext>
            </a:extLst>
          </p:cNvPr>
          <p:cNvSpPr/>
          <p:nvPr/>
        </p:nvSpPr>
        <p:spPr>
          <a:xfrm>
            <a:off x="6898796" y="3325794"/>
            <a:ext cx="2686704" cy="2460089"/>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309" name="Rounded Rectangle 392">
            <a:extLst>
              <a:ext uri="{FF2B5EF4-FFF2-40B4-BE49-F238E27FC236}">
                <a16:creationId xmlns:a16="http://schemas.microsoft.com/office/drawing/2014/main" id="{CC4D5B0D-6133-455A-93BE-9B0E15C9C7AD}"/>
              </a:ext>
            </a:extLst>
          </p:cNvPr>
          <p:cNvSpPr/>
          <p:nvPr/>
        </p:nvSpPr>
        <p:spPr>
          <a:xfrm>
            <a:off x="10180120" y="1920975"/>
            <a:ext cx="1714100" cy="715089"/>
          </a:xfrm>
          <a:prstGeom prst="round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ct val="20000"/>
              </a:spcBef>
            </a:pPr>
            <a:r>
              <a:rPr lang="en-US" sz="3600" b="1" dirty="0">
                <a:solidFill>
                  <a:schemeClr val="bg1"/>
                </a:solidFill>
                <a:latin typeface="+mj-lt"/>
              </a:rPr>
              <a:t>speckle</a:t>
            </a:r>
          </a:p>
        </p:txBody>
      </p:sp>
      <p:sp>
        <p:nvSpPr>
          <p:cNvPr id="232" name="Rectangle 231">
            <a:extLst>
              <a:ext uri="{FF2B5EF4-FFF2-40B4-BE49-F238E27FC236}">
                <a16:creationId xmlns:a16="http://schemas.microsoft.com/office/drawing/2014/main" id="{49B707A3-43CB-43F7-9F50-4FC5547133D9}"/>
              </a:ext>
            </a:extLst>
          </p:cNvPr>
          <p:cNvSpPr/>
          <p:nvPr/>
        </p:nvSpPr>
        <p:spPr>
          <a:xfrm>
            <a:off x="1184352" y="3325794"/>
            <a:ext cx="2686704" cy="2460089"/>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grpSp>
        <p:nvGrpSpPr>
          <p:cNvPr id="142" name="Group 141">
            <a:extLst>
              <a:ext uri="{FF2B5EF4-FFF2-40B4-BE49-F238E27FC236}">
                <a16:creationId xmlns:a16="http://schemas.microsoft.com/office/drawing/2014/main" id="{8B1EF03D-F835-44F6-9FAA-8F003D522A72}"/>
              </a:ext>
            </a:extLst>
          </p:cNvPr>
          <p:cNvGrpSpPr>
            <a:grpSpLocks noChangeAspect="1"/>
          </p:cNvGrpSpPr>
          <p:nvPr/>
        </p:nvGrpSpPr>
        <p:grpSpPr>
          <a:xfrm rot="16794761">
            <a:off x="6082029" y="4978833"/>
            <a:ext cx="361332" cy="1228767"/>
            <a:chOff x="3056271" y="926321"/>
            <a:chExt cx="152664" cy="519160"/>
          </a:xfrm>
        </p:grpSpPr>
        <p:sp>
          <p:nvSpPr>
            <p:cNvPr id="143" name="Rectangle 142">
              <a:extLst>
                <a:ext uri="{FF2B5EF4-FFF2-40B4-BE49-F238E27FC236}">
                  <a16:creationId xmlns:a16="http://schemas.microsoft.com/office/drawing/2014/main" id="{E2A6A4BF-7C8A-4114-BF2B-C53C3E7B7CD3}"/>
                </a:ext>
              </a:extLst>
            </p:cNvPr>
            <p:cNvSpPr/>
            <p:nvPr/>
          </p:nvSpPr>
          <p:spPr>
            <a:xfrm rot="2924742">
              <a:off x="2847011" y="1135581"/>
              <a:ext cx="519160" cy="100639"/>
            </a:xfrm>
            <a:prstGeom prst="rect">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33127789-7938-4546-B202-D0AFB593E72B}"/>
                </a:ext>
              </a:extLst>
            </p:cNvPr>
            <p:cNvSpPr>
              <a:spLocks noChangeAspect="1"/>
            </p:cNvSpPr>
            <p:nvPr/>
          </p:nvSpPr>
          <p:spPr>
            <a:xfrm rot="2924742" flipV="1">
              <a:off x="3128424" y="1215676"/>
              <a:ext cx="80511" cy="80511"/>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3293EDDF-5ED2-4937-AC07-C32CAD5C6622}"/>
              </a:ext>
            </a:extLst>
          </p:cNvPr>
          <p:cNvGrpSpPr/>
          <p:nvPr/>
        </p:nvGrpSpPr>
        <p:grpSpPr>
          <a:xfrm>
            <a:off x="146006" y="4969625"/>
            <a:ext cx="2474030" cy="1283519"/>
            <a:chOff x="861834" y="8248085"/>
            <a:chExt cx="2474030" cy="1283519"/>
          </a:xfrm>
        </p:grpSpPr>
        <p:pic>
          <p:nvPicPr>
            <p:cNvPr id="96" name="Graphic 95" descr="Sun">
              <a:extLst>
                <a:ext uri="{FF2B5EF4-FFF2-40B4-BE49-F238E27FC236}">
                  <a16:creationId xmlns:a16="http://schemas.microsoft.com/office/drawing/2014/main" id="{61E92DE2-46B3-464A-B819-C826B222E7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1713" y="8717001"/>
              <a:ext cx="514280" cy="514280"/>
            </a:xfrm>
            <a:prstGeom prst="rect">
              <a:avLst/>
            </a:prstGeom>
          </p:spPr>
        </p:pic>
        <p:pic>
          <p:nvPicPr>
            <p:cNvPr id="97" name="Graphic 96" descr="Lightbulb">
              <a:extLst>
                <a:ext uri="{FF2B5EF4-FFF2-40B4-BE49-F238E27FC236}">
                  <a16:creationId xmlns:a16="http://schemas.microsoft.com/office/drawing/2014/main" id="{37162CB7-2ACC-4D6D-94E3-E2B1FF281A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5381" y="8248085"/>
              <a:ext cx="514280" cy="514280"/>
            </a:xfrm>
            <a:prstGeom prst="rect">
              <a:avLst/>
            </a:prstGeom>
          </p:spPr>
        </p:pic>
        <p:sp>
          <p:nvSpPr>
            <p:cNvPr id="98" name="Rectangle 97">
              <a:extLst>
                <a:ext uri="{FF2B5EF4-FFF2-40B4-BE49-F238E27FC236}">
                  <a16:creationId xmlns:a16="http://schemas.microsoft.com/office/drawing/2014/main" id="{4CC10E37-A85B-44D9-9CB8-F1C1938CA50C}"/>
                </a:ext>
              </a:extLst>
            </p:cNvPr>
            <p:cNvSpPr/>
            <p:nvPr/>
          </p:nvSpPr>
          <p:spPr>
            <a:xfrm>
              <a:off x="861834" y="8700607"/>
              <a:ext cx="2474030" cy="830997"/>
            </a:xfrm>
            <a:prstGeom prst="rect">
              <a:avLst/>
            </a:prstGeom>
          </p:spPr>
          <p:txBody>
            <a:bodyPr wrap="square">
              <a:spAutoFit/>
            </a:bodyPr>
            <a:lstStyle/>
            <a:p>
              <a:pPr algn="ctr"/>
              <a:r>
                <a:rPr lang="en-US" sz="2400" dirty="0">
                  <a:solidFill>
                    <a:schemeClr val="bg1"/>
                  </a:solidFill>
                  <a:latin typeface="Arial" charset="0"/>
                  <a:cs typeface="Arial" charset="0"/>
                </a:rPr>
                <a:t>natural</a:t>
              </a:r>
              <a:r>
                <a:rPr lang="ru-RU" sz="2400" dirty="0">
                  <a:solidFill>
                    <a:schemeClr val="bg1"/>
                  </a:solidFill>
                  <a:latin typeface="Arial" charset="0"/>
                  <a:cs typeface="Arial" charset="0"/>
                </a:rPr>
                <a:t> </a:t>
              </a:r>
              <a:endParaRPr lang="en-US" sz="2400" dirty="0">
                <a:solidFill>
                  <a:schemeClr val="bg1"/>
                </a:solidFill>
                <a:latin typeface="Arial" charset="0"/>
                <a:cs typeface="Arial" charset="0"/>
              </a:endParaRPr>
            </a:p>
            <a:p>
              <a:pPr algn="ctr"/>
              <a:r>
                <a:rPr lang="en-US" sz="2400" dirty="0">
                  <a:solidFill>
                    <a:schemeClr val="bg1"/>
                  </a:solidFill>
                  <a:latin typeface="Arial" charset="0"/>
                  <a:cs typeface="Arial" charset="0"/>
                </a:rPr>
                <a:t>light</a:t>
              </a:r>
              <a:endParaRPr lang="en-US" dirty="0">
                <a:solidFill>
                  <a:schemeClr val="bg1"/>
                </a:solidFill>
                <a:latin typeface="Arial" charset="0"/>
                <a:cs typeface="Arial" charset="0"/>
              </a:endParaRPr>
            </a:p>
          </p:txBody>
        </p:sp>
      </p:grpSp>
    </p:spTree>
    <p:extLst>
      <p:ext uri="{BB962C8B-B14F-4D97-AF65-F5344CB8AC3E}">
        <p14:creationId xmlns:p14="http://schemas.microsoft.com/office/powerpoint/2010/main" val="7398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95"/>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187"/>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232"/>
                                        </p:tgtEl>
                                        <p:attrNameLst>
                                          <p:attrName>style.visibility</p:attrName>
                                        </p:attrNameLst>
                                      </p:cBhvr>
                                      <p:to>
                                        <p:strVal val="visible"/>
                                      </p:to>
                                    </p:set>
                                  </p:childTnLst>
                                </p:cTn>
                              </p:par>
                              <p:par>
                                <p:cTn id="14" presetID="22" presetClass="entr" presetSubtype="8" fill="hold" nodeType="withEffect">
                                  <p:stCondLst>
                                    <p:cond delay="500"/>
                                  </p:stCondLst>
                                  <p:childTnLst>
                                    <p:set>
                                      <p:cBhvr>
                                        <p:cTn id="15" dur="1" fill="hold">
                                          <p:stCondLst>
                                            <p:cond delay="0"/>
                                          </p:stCondLst>
                                        </p:cTn>
                                        <p:tgtEl>
                                          <p:spTgt spid="230"/>
                                        </p:tgtEl>
                                        <p:attrNameLst>
                                          <p:attrName>style.visibility</p:attrName>
                                        </p:attrNameLst>
                                      </p:cBhvr>
                                      <p:to>
                                        <p:strVal val="visible"/>
                                      </p:to>
                                    </p:set>
                                    <p:animEffect transition="in" filter="wipe(left)">
                                      <p:cBhvr>
                                        <p:cTn id="16" dur="700"/>
                                        <p:tgtEl>
                                          <p:spTgt spid="230"/>
                                        </p:tgtEl>
                                      </p:cBhvr>
                                    </p:animEffect>
                                  </p:childTnLst>
                                </p:cTn>
                              </p:par>
                            </p:childTnLst>
                          </p:cTn>
                        </p:par>
                        <p:par>
                          <p:cTn id="17" fill="hold">
                            <p:stCondLst>
                              <p:cond delay="1200"/>
                            </p:stCondLst>
                            <p:childTnLst>
                              <p:par>
                                <p:cTn id="18" presetID="22" presetClass="entr" presetSubtype="4" fill="hold" nodeType="afterEffect">
                                  <p:stCondLst>
                                    <p:cond delay="0"/>
                                  </p:stCondLst>
                                  <p:childTnLst>
                                    <p:set>
                                      <p:cBhvr>
                                        <p:cTn id="19" dur="1" fill="hold">
                                          <p:stCondLst>
                                            <p:cond delay="0"/>
                                          </p:stCondLst>
                                        </p:cTn>
                                        <p:tgtEl>
                                          <p:spTgt spid="176"/>
                                        </p:tgtEl>
                                        <p:attrNameLst>
                                          <p:attrName>style.visibility</p:attrName>
                                        </p:attrNameLst>
                                      </p:cBhvr>
                                      <p:to>
                                        <p:strVal val="visible"/>
                                      </p:to>
                                    </p:set>
                                    <p:animEffect transition="in" filter="wipe(down)">
                                      <p:cBhvr>
                                        <p:cTn id="20" dur="700"/>
                                        <p:tgtEl>
                                          <p:spTgt spid="176"/>
                                        </p:tgtEl>
                                      </p:cBhvr>
                                    </p:animEffect>
                                  </p:childTnLst>
                                </p:cTn>
                              </p:par>
                              <p:par>
                                <p:cTn id="21" presetID="22" presetClass="entr" presetSubtype="8" fill="hold" nodeType="withEffect">
                                  <p:stCondLst>
                                    <p:cond delay="0"/>
                                  </p:stCondLst>
                                  <p:childTnLst>
                                    <p:set>
                                      <p:cBhvr>
                                        <p:cTn id="22" dur="1" fill="hold">
                                          <p:stCondLst>
                                            <p:cond delay="0"/>
                                          </p:stCondLst>
                                        </p:cTn>
                                        <p:tgtEl>
                                          <p:spTgt spid="183"/>
                                        </p:tgtEl>
                                        <p:attrNameLst>
                                          <p:attrName>style.visibility</p:attrName>
                                        </p:attrNameLst>
                                      </p:cBhvr>
                                      <p:to>
                                        <p:strVal val="visible"/>
                                      </p:to>
                                    </p:set>
                                    <p:animEffect transition="in" filter="wipe(left)">
                                      <p:cBhvr>
                                        <p:cTn id="23" dur="700"/>
                                        <p:tgtEl>
                                          <p:spTgt spid="183"/>
                                        </p:tgtEl>
                                      </p:cBhvr>
                                    </p:animEffect>
                                  </p:childTnLst>
                                </p:cTn>
                              </p:par>
                              <p:par>
                                <p:cTn id="24" presetID="22" presetClass="entr" presetSubtype="8" fill="hold" nodeType="withEffect">
                                  <p:stCondLst>
                                    <p:cond delay="0"/>
                                  </p:stCondLst>
                                  <p:childTnLst>
                                    <p:set>
                                      <p:cBhvr>
                                        <p:cTn id="25" dur="1" fill="hold">
                                          <p:stCondLst>
                                            <p:cond delay="0"/>
                                          </p:stCondLst>
                                        </p:cTn>
                                        <p:tgtEl>
                                          <p:spTgt spid="173"/>
                                        </p:tgtEl>
                                        <p:attrNameLst>
                                          <p:attrName>style.visibility</p:attrName>
                                        </p:attrNameLst>
                                      </p:cBhvr>
                                      <p:to>
                                        <p:strVal val="visible"/>
                                      </p:to>
                                    </p:set>
                                    <p:animEffect transition="in" filter="wipe(left)">
                                      <p:cBhvr>
                                        <p:cTn id="26" dur="700"/>
                                        <p:tgtEl>
                                          <p:spTgt spid="173"/>
                                        </p:tgtEl>
                                      </p:cBhvr>
                                    </p:animEffect>
                                  </p:childTnLst>
                                </p:cTn>
                              </p:par>
                              <p:par>
                                <p:cTn id="27" presetID="22" presetClass="entr" presetSubtype="8" fill="hold" nodeType="withEffect">
                                  <p:stCondLst>
                                    <p:cond delay="0"/>
                                  </p:stCondLst>
                                  <p:childTnLst>
                                    <p:set>
                                      <p:cBhvr>
                                        <p:cTn id="28" dur="1" fill="hold">
                                          <p:stCondLst>
                                            <p:cond delay="0"/>
                                          </p:stCondLst>
                                        </p:cTn>
                                        <p:tgtEl>
                                          <p:spTgt spid="180"/>
                                        </p:tgtEl>
                                        <p:attrNameLst>
                                          <p:attrName>style.visibility</p:attrName>
                                        </p:attrNameLst>
                                      </p:cBhvr>
                                      <p:to>
                                        <p:strVal val="visible"/>
                                      </p:to>
                                    </p:set>
                                    <p:animEffect transition="in" filter="wipe(left)">
                                      <p:cBhvr>
                                        <p:cTn id="29" dur="700"/>
                                        <p:tgtEl>
                                          <p:spTgt spid="180"/>
                                        </p:tgtEl>
                                      </p:cBhvr>
                                    </p:animEffect>
                                  </p:childTnLst>
                                </p:cTn>
                              </p:par>
                            </p:childTnLst>
                          </p:cTn>
                        </p:par>
                        <p:par>
                          <p:cTn id="30" fill="hold">
                            <p:stCondLst>
                              <p:cond delay="1900"/>
                            </p:stCondLst>
                            <p:childTnLst>
                              <p:par>
                                <p:cTn id="31" presetID="22" presetClass="entr" presetSubtype="8" fill="hold" nodeType="afterEffect">
                                  <p:stCondLst>
                                    <p:cond delay="0"/>
                                  </p:stCondLst>
                                  <p:childTnLst>
                                    <p:set>
                                      <p:cBhvr>
                                        <p:cTn id="32" dur="1" fill="hold">
                                          <p:stCondLst>
                                            <p:cond delay="0"/>
                                          </p:stCondLst>
                                        </p:cTn>
                                        <p:tgtEl>
                                          <p:spTgt spid="231"/>
                                        </p:tgtEl>
                                        <p:attrNameLst>
                                          <p:attrName>style.visibility</p:attrName>
                                        </p:attrNameLst>
                                      </p:cBhvr>
                                      <p:to>
                                        <p:strVal val="visible"/>
                                      </p:to>
                                    </p:set>
                                    <p:animEffect transition="in" filter="wipe(left)">
                                      <p:cBhvr>
                                        <p:cTn id="33" dur="700"/>
                                        <p:tgtEl>
                                          <p:spTgt spid="231"/>
                                        </p:tgtEl>
                                      </p:cBhvr>
                                    </p:animEffect>
                                  </p:childTnLst>
                                </p:cTn>
                              </p:par>
                              <p:par>
                                <p:cTn id="34" presetID="22" presetClass="entr" presetSubtype="8" fill="hold" nodeType="with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wipe(left)">
                                      <p:cBhvr>
                                        <p:cTn id="36" dur="700"/>
                                        <p:tgtEl>
                                          <p:spTgt spid="174"/>
                                        </p:tgtEl>
                                      </p:cBhvr>
                                    </p:animEffect>
                                  </p:childTnLst>
                                </p:cTn>
                              </p:par>
                              <p:par>
                                <p:cTn id="37" presetID="22" presetClass="entr" presetSubtype="8" fill="hold" nodeType="with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wipe(left)">
                                      <p:cBhvr>
                                        <p:cTn id="39" dur="700"/>
                                        <p:tgtEl>
                                          <p:spTgt spid="178"/>
                                        </p:tgtEl>
                                      </p:cBhvr>
                                    </p:animEffect>
                                  </p:childTnLst>
                                </p:cTn>
                              </p:par>
                              <p:par>
                                <p:cTn id="40" presetID="22" presetClass="entr" presetSubtype="8" fill="hold" nodeType="with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wipe(left)">
                                      <p:cBhvr>
                                        <p:cTn id="42" dur="700"/>
                                        <p:tgtEl>
                                          <p:spTgt spid="181"/>
                                        </p:tgtEl>
                                      </p:cBhvr>
                                    </p:animEffect>
                                  </p:childTnLst>
                                </p:cTn>
                              </p:par>
                              <p:par>
                                <p:cTn id="43" presetID="22" presetClass="entr" presetSubtype="8" fill="hold" nodeType="withEffect">
                                  <p:stCondLst>
                                    <p:cond delay="0"/>
                                  </p:stCondLst>
                                  <p:childTnLst>
                                    <p:set>
                                      <p:cBhvr>
                                        <p:cTn id="44" dur="1" fill="hold">
                                          <p:stCondLst>
                                            <p:cond delay="0"/>
                                          </p:stCondLst>
                                        </p:cTn>
                                        <p:tgtEl>
                                          <p:spTgt spid="184"/>
                                        </p:tgtEl>
                                        <p:attrNameLst>
                                          <p:attrName>style.visibility</p:attrName>
                                        </p:attrNameLst>
                                      </p:cBhvr>
                                      <p:to>
                                        <p:strVal val="visible"/>
                                      </p:to>
                                    </p:set>
                                    <p:animEffect transition="in" filter="wipe(left)">
                                      <p:cBhvr>
                                        <p:cTn id="45" dur="700"/>
                                        <p:tgtEl>
                                          <p:spTgt spid="184"/>
                                        </p:tgtEl>
                                      </p:cBhvr>
                                    </p:animEffect>
                                  </p:childTnLst>
                                </p:cTn>
                              </p:par>
                            </p:childTnLst>
                          </p:cTn>
                        </p:par>
                        <p:par>
                          <p:cTn id="46" fill="hold">
                            <p:stCondLst>
                              <p:cond delay="2600"/>
                            </p:stCondLst>
                            <p:childTnLst>
                              <p:par>
                                <p:cTn id="47" presetID="22" presetClass="entr" presetSubtype="4" fill="hold" nodeType="afterEffect">
                                  <p:stCondLst>
                                    <p:cond delay="0"/>
                                  </p:stCondLst>
                                  <p:childTnLst>
                                    <p:set>
                                      <p:cBhvr>
                                        <p:cTn id="48" dur="1" fill="hold">
                                          <p:stCondLst>
                                            <p:cond delay="0"/>
                                          </p:stCondLst>
                                        </p:cTn>
                                        <p:tgtEl>
                                          <p:spTgt spid="186"/>
                                        </p:tgtEl>
                                        <p:attrNameLst>
                                          <p:attrName>style.visibility</p:attrName>
                                        </p:attrNameLst>
                                      </p:cBhvr>
                                      <p:to>
                                        <p:strVal val="visible"/>
                                      </p:to>
                                    </p:set>
                                    <p:animEffect transition="in" filter="wipe(down)">
                                      <p:cBhvr>
                                        <p:cTn id="49" dur="700"/>
                                        <p:tgtEl>
                                          <p:spTgt spid="186"/>
                                        </p:tgtEl>
                                      </p:cBhvr>
                                    </p:animEffect>
                                  </p:childTnLst>
                                </p:cTn>
                              </p:par>
                              <p:par>
                                <p:cTn id="50" presetID="22" presetClass="entr" presetSubtype="8" fill="hold" nodeType="withEffect">
                                  <p:stCondLst>
                                    <p:cond delay="0"/>
                                  </p:stCondLst>
                                  <p:childTnLst>
                                    <p:set>
                                      <p:cBhvr>
                                        <p:cTn id="51" dur="1" fill="hold">
                                          <p:stCondLst>
                                            <p:cond delay="0"/>
                                          </p:stCondLst>
                                        </p:cTn>
                                        <p:tgtEl>
                                          <p:spTgt spid="177"/>
                                        </p:tgtEl>
                                        <p:attrNameLst>
                                          <p:attrName>style.visibility</p:attrName>
                                        </p:attrNameLst>
                                      </p:cBhvr>
                                      <p:to>
                                        <p:strVal val="visible"/>
                                      </p:to>
                                    </p:set>
                                    <p:animEffect transition="in" filter="wipe(left)">
                                      <p:cBhvr>
                                        <p:cTn id="52" dur="700"/>
                                        <p:tgtEl>
                                          <p:spTgt spid="177"/>
                                        </p:tgtEl>
                                      </p:cBhvr>
                                    </p:animEffect>
                                  </p:childTnLst>
                                </p:cTn>
                              </p:par>
                              <p:par>
                                <p:cTn id="53" presetID="22" presetClass="entr" presetSubtype="4" fill="hold" nodeType="withEffect">
                                  <p:stCondLst>
                                    <p:cond delay="0"/>
                                  </p:stCondLst>
                                  <p:childTnLst>
                                    <p:set>
                                      <p:cBhvr>
                                        <p:cTn id="54" dur="1" fill="hold">
                                          <p:stCondLst>
                                            <p:cond delay="0"/>
                                          </p:stCondLst>
                                        </p:cTn>
                                        <p:tgtEl>
                                          <p:spTgt spid="185"/>
                                        </p:tgtEl>
                                        <p:attrNameLst>
                                          <p:attrName>style.visibility</p:attrName>
                                        </p:attrNameLst>
                                      </p:cBhvr>
                                      <p:to>
                                        <p:strVal val="visible"/>
                                      </p:to>
                                    </p:set>
                                    <p:animEffect transition="in" filter="wipe(down)">
                                      <p:cBhvr>
                                        <p:cTn id="55" dur="700"/>
                                        <p:tgtEl>
                                          <p:spTgt spid="185"/>
                                        </p:tgtEl>
                                      </p:cBhvr>
                                    </p:animEffect>
                                  </p:childTnLst>
                                </p:cTn>
                              </p:par>
                              <p:par>
                                <p:cTn id="56" presetID="22" presetClass="entr" presetSubtype="8" fill="hold" nodeType="withEffect">
                                  <p:stCondLst>
                                    <p:cond delay="0"/>
                                  </p:stCondLst>
                                  <p:childTnLst>
                                    <p:set>
                                      <p:cBhvr>
                                        <p:cTn id="57" dur="1" fill="hold">
                                          <p:stCondLst>
                                            <p:cond delay="0"/>
                                          </p:stCondLst>
                                        </p:cTn>
                                        <p:tgtEl>
                                          <p:spTgt spid="175"/>
                                        </p:tgtEl>
                                        <p:attrNameLst>
                                          <p:attrName>style.visibility</p:attrName>
                                        </p:attrNameLst>
                                      </p:cBhvr>
                                      <p:to>
                                        <p:strVal val="visible"/>
                                      </p:to>
                                    </p:set>
                                    <p:animEffect transition="in" filter="wipe(left)">
                                      <p:cBhvr>
                                        <p:cTn id="58" dur="700"/>
                                        <p:tgtEl>
                                          <p:spTgt spid="175"/>
                                        </p:tgtEl>
                                      </p:cBhvr>
                                    </p:animEffect>
                                  </p:childTnLst>
                                </p:cTn>
                              </p:par>
                              <p:par>
                                <p:cTn id="59" presetID="22" presetClass="entr" presetSubtype="8" fill="hold" nodeType="withEffect">
                                  <p:stCondLst>
                                    <p:cond delay="0"/>
                                  </p:stCondLst>
                                  <p:childTnLst>
                                    <p:set>
                                      <p:cBhvr>
                                        <p:cTn id="60" dur="1" fill="hold">
                                          <p:stCondLst>
                                            <p:cond delay="0"/>
                                          </p:stCondLst>
                                        </p:cTn>
                                        <p:tgtEl>
                                          <p:spTgt spid="179"/>
                                        </p:tgtEl>
                                        <p:attrNameLst>
                                          <p:attrName>style.visibility</p:attrName>
                                        </p:attrNameLst>
                                      </p:cBhvr>
                                      <p:to>
                                        <p:strVal val="visible"/>
                                      </p:to>
                                    </p:set>
                                    <p:animEffect transition="in" filter="wipe(left)">
                                      <p:cBhvr>
                                        <p:cTn id="61" dur="700"/>
                                        <p:tgtEl>
                                          <p:spTgt spid="179"/>
                                        </p:tgtEl>
                                      </p:cBhvr>
                                    </p:animEffect>
                                  </p:childTnLst>
                                </p:cTn>
                              </p:par>
                              <p:par>
                                <p:cTn id="62" presetID="22" presetClass="entr" presetSubtype="8" fill="hold" nodeType="withEffect">
                                  <p:stCondLst>
                                    <p:cond delay="0"/>
                                  </p:stCondLst>
                                  <p:childTnLst>
                                    <p:set>
                                      <p:cBhvr>
                                        <p:cTn id="63" dur="1" fill="hold">
                                          <p:stCondLst>
                                            <p:cond delay="0"/>
                                          </p:stCondLst>
                                        </p:cTn>
                                        <p:tgtEl>
                                          <p:spTgt spid="182"/>
                                        </p:tgtEl>
                                        <p:attrNameLst>
                                          <p:attrName>style.visibility</p:attrName>
                                        </p:attrNameLst>
                                      </p:cBhvr>
                                      <p:to>
                                        <p:strVal val="visible"/>
                                      </p:to>
                                    </p:set>
                                    <p:animEffect transition="in" filter="wipe(left)">
                                      <p:cBhvr>
                                        <p:cTn id="64" dur="700"/>
                                        <p:tgtEl>
                                          <p:spTgt spid="182"/>
                                        </p:tgtEl>
                                      </p:cBhvr>
                                    </p:animEffect>
                                  </p:childTnLst>
                                </p:cTn>
                              </p:par>
                            </p:childTnLst>
                          </p:cTn>
                        </p:par>
                        <p:par>
                          <p:cTn id="65" fill="hold">
                            <p:stCondLst>
                              <p:cond delay="3300"/>
                            </p:stCondLst>
                            <p:childTnLst>
                              <p:par>
                                <p:cTn id="66" presetID="10" presetClass="entr" presetSubtype="0" fill="hold" nodeType="afterEffect">
                                  <p:stCondLst>
                                    <p:cond delay="0"/>
                                  </p:stCondLst>
                                  <p:childTnLst>
                                    <p:set>
                                      <p:cBhvr>
                                        <p:cTn id="67" dur="1" fill="hold">
                                          <p:stCondLst>
                                            <p:cond delay="0"/>
                                          </p:stCondLst>
                                        </p:cTn>
                                        <p:tgtEl>
                                          <p:spTgt spid="172"/>
                                        </p:tgtEl>
                                        <p:attrNameLst>
                                          <p:attrName>style.visibility</p:attrName>
                                        </p:attrNameLst>
                                      </p:cBhvr>
                                      <p:to>
                                        <p:strVal val="visible"/>
                                      </p:to>
                                    </p:set>
                                    <p:animEffect transition="in" filter="fade">
                                      <p:cBhvr>
                                        <p:cTn id="68" dur="500"/>
                                        <p:tgtEl>
                                          <p:spTgt spid="172"/>
                                        </p:tgtEl>
                                      </p:cBhvr>
                                    </p:animEffect>
                                  </p:childTnLst>
                                </p:cTn>
                              </p:par>
                            </p:childTnLst>
                          </p:cTn>
                        </p:par>
                        <p:par>
                          <p:cTn id="69" fill="hold">
                            <p:stCondLst>
                              <p:cond delay="3800"/>
                            </p:stCondLst>
                            <p:childTnLst>
                              <p:par>
                                <p:cTn id="70" presetID="42" presetClass="entr" presetSubtype="0" fill="hold" grpId="0"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1000"/>
                                        <p:tgtEl>
                                          <p:spTgt spid="100"/>
                                        </p:tgtEl>
                                      </p:cBhvr>
                                    </p:animEffect>
                                    <p:anim calcmode="lin" valueType="num">
                                      <p:cBhvr>
                                        <p:cTn id="73" dur="1000" fill="hold"/>
                                        <p:tgtEl>
                                          <p:spTgt spid="100"/>
                                        </p:tgtEl>
                                        <p:attrNameLst>
                                          <p:attrName>ppt_x</p:attrName>
                                        </p:attrNameLst>
                                      </p:cBhvr>
                                      <p:tavLst>
                                        <p:tav tm="0">
                                          <p:val>
                                            <p:strVal val="#ppt_x"/>
                                          </p:val>
                                        </p:tav>
                                        <p:tav tm="100000">
                                          <p:val>
                                            <p:strVal val="#ppt_x"/>
                                          </p:val>
                                        </p:tav>
                                      </p:tavLst>
                                    </p:anim>
                                    <p:anim calcmode="lin" valueType="num">
                                      <p:cBhvr>
                                        <p:cTn id="7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3"/>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nodeType="afterEffect">
                                  <p:stCondLst>
                                    <p:cond delay="500"/>
                                  </p:stCondLst>
                                  <p:childTnLst>
                                    <p:set>
                                      <p:cBhvr>
                                        <p:cTn id="81" dur="1" fill="hold">
                                          <p:stCondLst>
                                            <p:cond delay="0"/>
                                          </p:stCondLst>
                                        </p:cTn>
                                        <p:tgtEl>
                                          <p:spTgt spid="142"/>
                                        </p:tgtEl>
                                        <p:attrNameLst>
                                          <p:attrName>style.visibility</p:attrName>
                                        </p:attrNameLst>
                                      </p:cBhvr>
                                      <p:to>
                                        <p:strVal val="visible"/>
                                      </p:to>
                                    </p:set>
                                  </p:childTnLst>
                                </p:cTn>
                              </p:par>
                              <p:par>
                                <p:cTn id="82" presetID="1" presetClass="entr" presetSubtype="0" fill="hold" grpId="0" nodeType="withEffect">
                                  <p:stCondLst>
                                    <p:cond delay="500"/>
                                  </p:stCondLst>
                                  <p:childTnLst>
                                    <p:set>
                                      <p:cBhvr>
                                        <p:cTn id="83" dur="1" fill="hold">
                                          <p:stCondLst>
                                            <p:cond delay="0"/>
                                          </p:stCondLst>
                                        </p:cTn>
                                        <p:tgtEl>
                                          <p:spTgt spid="308"/>
                                        </p:tgtEl>
                                        <p:attrNameLst>
                                          <p:attrName>style.visibility</p:attrName>
                                        </p:attrNameLst>
                                      </p:cBhvr>
                                      <p:to>
                                        <p:strVal val="visible"/>
                                      </p:to>
                                    </p:set>
                                  </p:childTnLst>
                                </p:cTn>
                              </p:par>
                              <p:par>
                                <p:cTn id="84" presetID="1" presetClass="entr" presetSubtype="0" fill="hold" nodeType="withEffect">
                                  <p:stCondLst>
                                    <p:cond delay="500"/>
                                  </p:stCondLst>
                                  <p:childTnLst>
                                    <p:set>
                                      <p:cBhvr>
                                        <p:cTn id="85" dur="1" fill="hold">
                                          <p:stCondLst>
                                            <p:cond delay="0"/>
                                          </p:stCondLst>
                                        </p:cTn>
                                        <p:tgtEl>
                                          <p:spTgt spid="263"/>
                                        </p:tgtEl>
                                        <p:attrNameLst>
                                          <p:attrName>style.visibility</p:attrName>
                                        </p:attrNameLst>
                                      </p:cBhvr>
                                      <p:to>
                                        <p:strVal val="visible"/>
                                      </p:to>
                                    </p:set>
                                  </p:childTnLst>
                                </p:cTn>
                              </p:par>
                              <p:par>
                                <p:cTn id="86" presetID="1" presetClass="entr" presetSubtype="0" fill="hold" grpId="0" nodeType="withEffect">
                                  <p:stCondLst>
                                    <p:cond delay="500"/>
                                  </p:stCondLst>
                                  <p:childTnLst>
                                    <p:set>
                                      <p:cBhvr>
                                        <p:cTn id="87" dur="1" fill="hold">
                                          <p:stCondLst>
                                            <p:cond delay="0"/>
                                          </p:stCondLst>
                                        </p:cTn>
                                        <p:tgtEl>
                                          <p:spTgt spid="312"/>
                                        </p:tgtEl>
                                        <p:attrNameLst>
                                          <p:attrName>style.visibility</p:attrName>
                                        </p:attrNameLst>
                                      </p:cBhvr>
                                      <p:to>
                                        <p:strVal val="visible"/>
                                      </p:to>
                                    </p:set>
                                  </p:childTnLst>
                                </p:cTn>
                              </p:par>
                              <p:par>
                                <p:cTn id="88" presetID="22" presetClass="entr" presetSubtype="8" fill="hold" nodeType="withEffect">
                                  <p:stCondLst>
                                    <p:cond delay="500"/>
                                  </p:stCondLst>
                                  <p:childTnLst>
                                    <p:set>
                                      <p:cBhvr>
                                        <p:cTn id="89" dur="1" fill="hold">
                                          <p:stCondLst>
                                            <p:cond delay="0"/>
                                          </p:stCondLst>
                                        </p:cTn>
                                        <p:tgtEl>
                                          <p:spTgt spid="306"/>
                                        </p:tgtEl>
                                        <p:attrNameLst>
                                          <p:attrName>style.visibility</p:attrName>
                                        </p:attrNameLst>
                                      </p:cBhvr>
                                      <p:to>
                                        <p:strVal val="visible"/>
                                      </p:to>
                                    </p:set>
                                    <p:animEffect transition="in" filter="wipe(left)">
                                      <p:cBhvr>
                                        <p:cTn id="90" dur="700"/>
                                        <p:tgtEl>
                                          <p:spTgt spid="306"/>
                                        </p:tgtEl>
                                      </p:cBhvr>
                                    </p:animEffect>
                                  </p:childTnLst>
                                </p:cTn>
                              </p:par>
                            </p:childTnLst>
                          </p:cTn>
                        </p:par>
                        <p:par>
                          <p:cTn id="91" fill="hold">
                            <p:stCondLst>
                              <p:cond delay="1200"/>
                            </p:stCondLst>
                            <p:childTnLst>
                              <p:par>
                                <p:cTn id="92" presetID="22" presetClass="entr" presetSubtype="4" fill="hold" nodeType="afterEffect">
                                  <p:stCondLst>
                                    <p:cond delay="0"/>
                                  </p:stCondLst>
                                  <p:childTnLst>
                                    <p:set>
                                      <p:cBhvr>
                                        <p:cTn id="93" dur="1" fill="hold">
                                          <p:stCondLst>
                                            <p:cond delay="0"/>
                                          </p:stCondLst>
                                        </p:cTn>
                                        <p:tgtEl>
                                          <p:spTgt spid="252"/>
                                        </p:tgtEl>
                                        <p:attrNameLst>
                                          <p:attrName>style.visibility</p:attrName>
                                        </p:attrNameLst>
                                      </p:cBhvr>
                                      <p:to>
                                        <p:strVal val="visible"/>
                                      </p:to>
                                    </p:set>
                                    <p:animEffect transition="in" filter="wipe(down)">
                                      <p:cBhvr>
                                        <p:cTn id="94" dur="700"/>
                                        <p:tgtEl>
                                          <p:spTgt spid="252"/>
                                        </p:tgtEl>
                                      </p:cBhvr>
                                    </p:animEffect>
                                  </p:childTnLst>
                                </p:cTn>
                              </p:par>
                              <p:par>
                                <p:cTn id="95" presetID="22" presetClass="entr" presetSubtype="8" fill="hold" nodeType="withEffect">
                                  <p:stCondLst>
                                    <p:cond delay="0"/>
                                  </p:stCondLst>
                                  <p:childTnLst>
                                    <p:set>
                                      <p:cBhvr>
                                        <p:cTn id="96" dur="1" fill="hold">
                                          <p:stCondLst>
                                            <p:cond delay="0"/>
                                          </p:stCondLst>
                                        </p:cTn>
                                        <p:tgtEl>
                                          <p:spTgt spid="259"/>
                                        </p:tgtEl>
                                        <p:attrNameLst>
                                          <p:attrName>style.visibility</p:attrName>
                                        </p:attrNameLst>
                                      </p:cBhvr>
                                      <p:to>
                                        <p:strVal val="visible"/>
                                      </p:to>
                                    </p:set>
                                    <p:animEffect transition="in" filter="wipe(left)">
                                      <p:cBhvr>
                                        <p:cTn id="97" dur="700"/>
                                        <p:tgtEl>
                                          <p:spTgt spid="259"/>
                                        </p:tgtEl>
                                      </p:cBhvr>
                                    </p:animEffect>
                                  </p:childTnLst>
                                </p:cTn>
                              </p:par>
                              <p:par>
                                <p:cTn id="98" presetID="22" presetClass="entr" presetSubtype="8" fill="hold" nodeType="withEffect">
                                  <p:stCondLst>
                                    <p:cond delay="0"/>
                                  </p:stCondLst>
                                  <p:childTnLst>
                                    <p:set>
                                      <p:cBhvr>
                                        <p:cTn id="99" dur="1" fill="hold">
                                          <p:stCondLst>
                                            <p:cond delay="0"/>
                                          </p:stCondLst>
                                        </p:cTn>
                                        <p:tgtEl>
                                          <p:spTgt spid="249"/>
                                        </p:tgtEl>
                                        <p:attrNameLst>
                                          <p:attrName>style.visibility</p:attrName>
                                        </p:attrNameLst>
                                      </p:cBhvr>
                                      <p:to>
                                        <p:strVal val="visible"/>
                                      </p:to>
                                    </p:set>
                                    <p:animEffect transition="in" filter="wipe(left)">
                                      <p:cBhvr>
                                        <p:cTn id="100" dur="700"/>
                                        <p:tgtEl>
                                          <p:spTgt spid="249"/>
                                        </p:tgtEl>
                                      </p:cBhvr>
                                    </p:animEffect>
                                  </p:childTnLst>
                                </p:cTn>
                              </p:par>
                              <p:par>
                                <p:cTn id="101" presetID="22" presetClass="entr" presetSubtype="8" fill="hold" nodeType="withEffect">
                                  <p:stCondLst>
                                    <p:cond delay="0"/>
                                  </p:stCondLst>
                                  <p:childTnLst>
                                    <p:set>
                                      <p:cBhvr>
                                        <p:cTn id="102" dur="1" fill="hold">
                                          <p:stCondLst>
                                            <p:cond delay="0"/>
                                          </p:stCondLst>
                                        </p:cTn>
                                        <p:tgtEl>
                                          <p:spTgt spid="256"/>
                                        </p:tgtEl>
                                        <p:attrNameLst>
                                          <p:attrName>style.visibility</p:attrName>
                                        </p:attrNameLst>
                                      </p:cBhvr>
                                      <p:to>
                                        <p:strVal val="visible"/>
                                      </p:to>
                                    </p:set>
                                    <p:animEffect transition="in" filter="wipe(left)">
                                      <p:cBhvr>
                                        <p:cTn id="103" dur="700"/>
                                        <p:tgtEl>
                                          <p:spTgt spid="256"/>
                                        </p:tgtEl>
                                      </p:cBhvr>
                                    </p:animEffect>
                                  </p:childTnLst>
                                </p:cTn>
                              </p:par>
                            </p:childTnLst>
                          </p:cTn>
                        </p:par>
                        <p:par>
                          <p:cTn id="104" fill="hold">
                            <p:stCondLst>
                              <p:cond delay="1900"/>
                            </p:stCondLst>
                            <p:childTnLst>
                              <p:par>
                                <p:cTn id="105" presetID="22" presetClass="entr" presetSubtype="8" fill="hold" nodeType="afterEffect">
                                  <p:stCondLst>
                                    <p:cond delay="0"/>
                                  </p:stCondLst>
                                  <p:childTnLst>
                                    <p:set>
                                      <p:cBhvr>
                                        <p:cTn id="106" dur="1" fill="hold">
                                          <p:stCondLst>
                                            <p:cond delay="0"/>
                                          </p:stCondLst>
                                        </p:cTn>
                                        <p:tgtEl>
                                          <p:spTgt spid="307"/>
                                        </p:tgtEl>
                                        <p:attrNameLst>
                                          <p:attrName>style.visibility</p:attrName>
                                        </p:attrNameLst>
                                      </p:cBhvr>
                                      <p:to>
                                        <p:strVal val="visible"/>
                                      </p:to>
                                    </p:set>
                                    <p:animEffect transition="in" filter="wipe(left)">
                                      <p:cBhvr>
                                        <p:cTn id="107" dur="700"/>
                                        <p:tgtEl>
                                          <p:spTgt spid="307"/>
                                        </p:tgtEl>
                                      </p:cBhvr>
                                    </p:animEffect>
                                  </p:childTnLst>
                                </p:cTn>
                              </p:par>
                              <p:par>
                                <p:cTn id="108" presetID="22" presetClass="entr" presetSubtype="8" fill="hold" nodeType="withEffect">
                                  <p:stCondLst>
                                    <p:cond delay="0"/>
                                  </p:stCondLst>
                                  <p:childTnLst>
                                    <p:set>
                                      <p:cBhvr>
                                        <p:cTn id="109" dur="1" fill="hold">
                                          <p:stCondLst>
                                            <p:cond delay="0"/>
                                          </p:stCondLst>
                                        </p:cTn>
                                        <p:tgtEl>
                                          <p:spTgt spid="250"/>
                                        </p:tgtEl>
                                        <p:attrNameLst>
                                          <p:attrName>style.visibility</p:attrName>
                                        </p:attrNameLst>
                                      </p:cBhvr>
                                      <p:to>
                                        <p:strVal val="visible"/>
                                      </p:to>
                                    </p:set>
                                    <p:animEffect transition="in" filter="wipe(left)">
                                      <p:cBhvr>
                                        <p:cTn id="110" dur="700"/>
                                        <p:tgtEl>
                                          <p:spTgt spid="250"/>
                                        </p:tgtEl>
                                      </p:cBhvr>
                                    </p:animEffect>
                                  </p:childTnLst>
                                </p:cTn>
                              </p:par>
                              <p:par>
                                <p:cTn id="111" presetID="22" presetClass="entr" presetSubtype="8" fill="hold" nodeType="withEffect">
                                  <p:stCondLst>
                                    <p:cond delay="0"/>
                                  </p:stCondLst>
                                  <p:childTnLst>
                                    <p:set>
                                      <p:cBhvr>
                                        <p:cTn id="112" dur="1" fill="hold">
                                          <p:stCondLst>
                                            <p:cond delay="0"/>
                                          </p:stCondLst>
                                        </p:cTn>
                                        <p:tgtEl>
                                          <p:spTgt spid="254"/>
                                        </p:tgtEl>
                                        <p:attrNameLst>
                                          <p:attrName>style.visibility</p:attrName>
                                        </p:attrNameLst>
                                      </p:cBhvr>
                                      <p:to>
                                        <p:strVal val="visible"/>
                                      </p:to>
                                    </p:set>
                                    <p:animEffect transition="in" filter="wipe(left)">
                                      <p:cBhvr>
                                        <p:cTn id="113" dur="700"/>
                                        <p:tgtEl>
                                          <p:spTgt spid="254"/>
                                        </p:tgtEl>
                                      </p:cBhvr>
                                    </p:animEffect>
                                  </p:childTnLst>
                                </p:cTn>
                              </p:par>
                              <p:par>
                                <p:cTn id="114" presetID="22" presetClass="entr" presetSubtype="8" fill="hold" nodeType="withEffect">
                                  <p:stCondLst>
                                    <p:cond delay="0"/>
                                  </p:stCondLst>
                                  <p:childTnLst>
                                    <p:set>
                                      <p:cBhvr>
                                        <p:cTn id="115" dur="1" fill="hold">
                                          <p:stCondLst>
                                            <p:cond delay="0"/>
                                          </p:stCondLst>
                                        </p:cTn>
                                        <p:tgtEl>
                                          <p:spTgt spid="257"/>
                                        </p:tgtEl>
                                        <p:attrNameLst>
                                          <p:attrName>style.visibility</p:attrName>
                                        </p:attrNameLst>
                                      </p:cBhvr>
                                      <p:to>
                                        <p:strVal val="visible"/>
                                      </p:to>
                                    </p:set>
                                    <p:animEffect transition="in" filter="wipe(left)">
                                      <p:cBhvr>
                                        <p:cTn id="116" dur="700"/>
                                        <p:tgtEl>
                                          <p:spTgt spid="257"/>
                                        </p:tgtEl>
                                      </p:cBhvr>
                                    </p:animEffect>
                                  </p:childTnLst>
                                </p:cTn>
                              </p:par>
                              <p:par>
                                <p:cTn id="117" presetID="22" presetClass="entr" presetSubtype="8" fill="hold" nodeType="withEffect">
                                  <p:stCondLst>
                                    <p:cond delay="0"/>
                                  </p:stCondLst>
                                  <p:childTnLst>
                                    <p:set>
                                      <p:cBhvr>
                                        <p:cTn id="118" dur="1" fill="hold">
                                          <p:stCondLst>
                                            <p:cond delay="0"/>
                                          </p:stCondLst>
                                        </p:cTn>
                                        <p:tgtEl>
                                          <p:spTgt spid="260"/>
                                        </p:tgtEl>
                                        <p:attrNameLst>
                                          <p:attrName>style.visibility</p:attrName>
                                        </p:attrNameLst>
                                      </p:cBhvr>
                                      <p:to>
                                        <p:strVal val="visible"/>
                                      </p:to>
                                    </p:set>
                                    <p:animEffect transition="in" filter="wipe(left)">
                                      <p:cBhvr>
                                        <p:cTn id="119" dur="700"/>
                                        <p:tgtEl>
                                          <p:spTgt spid="260"/>
                                        </p:tgtEl>
                                      </p:cBhvr>
                                    </p:animEffect>
                                  </p:childTnLst>
                                </p:cTn>
                              </p:par>
                            </p:childTnLst>
                          </p:cTn>
                        </p:par>
                        <p:par>
                          <p:cTn id="120" fill="hold">
                            <p:stCondLst>
                              <p:cond delay="2600"/>
                            </p:stCondLst>
                            <p:childTnLst>
                              <p:par>
                                <p:cTn id="121" presetID="22" presetClass="entr" presetSubtype="4" fill="hold" nodeType="afterEffect">
                                  <p:stCondLst>
                                    <p:cond delay="0"/>
                                  </p:stCondLst>
                                  <p:childTnLst>
                                    <p:set>
                                      <p:cBhvr>
                                        <p:cTn id="122" dur="1" fill="hold">
                                          <p:stCondLst>
                                            <p:cond delay="0"/>
                                          </p:stCondLst>
                                        </p:cTn>
                                        <p:tgtEl>
                                          <p:spTgt spid="262"/>
                                        </p:tgtEl>
                                        <p:attrNameLst>
                                          <p:attrName>style.visibility</p:attrName>
                                        </p:attrNameLst>
                                      </p:cBhvr>
                                      <p:to>
                                        <p:strVal val="visible"/>
                                      </p:to>
                                    </p:set>
                                    <p:animEffect transition="in" filter="wipe(down)">
                                      <p:cBhvr>
                                        <p:cTn id="123" dur="700"/>
                                        <p:tgtEl>
                                          <p:spTgt spid="262"/>
                                        </p:tgtEl>
                                      </p:cBhvr>
                                    </p:animEffect>
                                  </p:childTnLst>
                                </p:cTn>
                              </p:par>
                              <p:par>
                                <p:cTn id="124" presetID="22" presetClass="entr" presetSubtype="8" fill="hold" nodeType="withEffect">
                                  <p:stCondLst>
                                    <p:cond delay="0"/>
                                  </p:stCondLst>
                                  <p:childTnLst>
                                    <p:set>
                                      <p:cBhvr>
                                        <p:cTn id="125" dur="1" fill="hold">
                                          <p:stCondLst>
                                            <p:cond delay="0"/>
                                          </p:stCondLst>
                                        </p:cTn>
                                        <p:tgtEl>
                                          <p:spTgt spid="253"/>
                                        </p:tgtEl>
                                        <p:attrNameLst>
                                          <p:attrName>style.visibility</p:attrName>
                                        </p:attrNameLst>
                                      </p:cBhvr>
                                      <p:to>
                                        <p:strVal val="visible"/>
                                      </p:to>
                                    </p:set>
                                    <p:animEffect transition="in" filter="wipe(left)">
                                      <p:cBhvr>
                                        <p:cTn id="126" dur="700"/>
                                        <p:tgtEl>
                                          <p:spTgt spid="253"/>
                                        </p:tgtEl>
                                      </p:cBhvr>
                                    </p:animEffect>
                                  </p:childTnLst>
                                </p:cTn>
                              </p:par>
                              <p:par>
                                <p:cTn id="127" presetID="22" presetClass="entr" presetSubtype="4" fill="hold" nodeType="withEffect">
                                  <p:stCondLst>
                                    <p:cond delay="0"/>
                                  </p:stCondLst>
                                  <p:childTnLst>
                                    <p:set>
                                      <p:cBhvr>
                                        <p:cTn id="128" dur="1" fill="hold">
                                          <p:stCondLst>
                                            <p:cond delay="0"/>
                                          </p:stCondLst>
                                        </p:cTn>
                                        <p:tgtEl>
                                          <p:spTgt spid="261"/>
                                        </p:tgtEl>
                                        <p:attrNameLst>
                                          <p:attrName>style.visibility</p:attrName>
                                        </p:attrNameLst>
                                      </p:cBhvr>
                                      <p:to>
                                        <p:strVal val="visible"/>
                                      </p:to>
                                    </p:set>
                                    <p:animEffect transition="in" filter="wipe(down)">
                                      <p:cBhvr>
                                        <p:cTn id="129" dur="700"/>
                                        <p:tgtEl>
                                          <p:spTgt spid="261"/>
                                        </p:tgtEl>
                                      </p:cBhvr>
                                    </p:animEffect>
                                  </p:childTnLst>
                                </p:cTn>
                              </p:par>
                              <p:par>
                                <p:cTn id="130" presetID="22" presetClass="entr" presetSubtype="8" fill="hold" nodeType="withEffect">
                                  <p:stCondLst>
                                    <p:cond delay="0"/>
                                  </p:stCondLst>
                                  <p:childTnLst>
                                    <p:set>
                                      <p:cBhvr>
                                        <p:cTn id="131" dur="1" fill="hold">
                                          <p:stCondLst>
                                            <p:cond delay="0"/>
                                          </p:stCondLst>
                                        </p:cTn>
                                        <p:tgtEl>
                                          <p:spTgt spid="251"/>
                                        </p:tgtEl>
                                        <p:attrNameLst>
                                          <p:attrName>style.visibility</p:attrName>
                                        </p:attrNameLst>
                                      </p:cBhvr>
                                      <p:to>
                                        <p:strVal val="visible"/>
                                      </p:to>
                                    </p:set>
                                    <p:animEffect transition="in" filter="wipe(left)">
                                      <p:cBhvr>
                                        <p:cTn id="132" dur="700"/>
                                        <p:tgtEl>
                                          <p:spTgt spid="251"/>
                                        </p:tgtEl>
                                      </p:cBhvr>
                                    </p:animEffect>
                                  </p:childTnLst>
                                </p:cTn>
                              </p:par>
                              <p:par>
                                <p:cTn id="133" presetID="22" presetClass="entr" presetSubtype="8" fill="hold" nodeType="withEffect">
                                  <p:stCondLst>
                                    <p:cond delay="0"/>
                                  </p:stCondLst>
                                  <p:childTnLst>
                                    <p:set>
                                      <p:cBhvr>
                                        <p:cTn id="134" dur="1" fill="hold">
                                          <p:stCondLst>
                                            <p:cond delay="0"/>
                                          </p:stCondLst>
                                        </p:cTn>
                                        <p:tgtEl>
                                          <p:spTgt spid="255"/>
                                        </p:tgtEl>
                                        <p:attrNameLst>
                                          <p:attrName>style.visibility</p:attrName>
                                        </p:attrNameLst>
                                      </p:cBhvr>
                                      <p:to>
                                        <p:strVal val="visible"/>
                                      </p:to>
                                    </p:set>
                                    <p:animEffect transition="in" filter="wipe(left)">
                                      <p:cBhvr>
                                        <p:cTn id="135" dur="700"/>
                                        <p:tgtEl>
                                          <p:spTgt spid="255"/>
                                        </p:tgtEl>
                                      </p:cBhvr>
                                    </p:animEffect>
                                  </p:childTnLst>
                                </p:cTn>
                              </p:par>
                              <p:par>
                                <p:cTn id="136" presetID="22" presetClass="entr" presetSubtype="8" fill="hold" nodeType="withEffect">
                                  <p:stCondLst>
                                    <p:cond delay="0"/>
                                  </p:stCondLst>
                                  <p:childTnLst>
                                    <p:set>
                                      <p:cBhvr>
                                        <p:cTn id="137" dur="1" fill="hold">
                                          <p:stCondLst>
                                            <p:cond delay="0"/>
                                          </p:stCondLst>
                                        </p:cTn>
                                        <p:tgtEl>
                                          <p:spTgt spid="258"/>
                                        </p:tgtEl>
                                        <p:attrNameLst>
                                          <p:attrName>style.visibility</p:attrName>
                                        </p:attrNameLst>
                                      </p:cBhvr>
                                      <p:to>
                                        <p:strVal val="visible"/>
                                      </p:to>
                                    </p:set>
                                    <p:animEffect transition="in" filter="wipe(left)">
                                      <p:cBhvr>
                                        <p:cTn id="138" dur="700"/>
                                        <p:tgtEl>
                                          <p:spTgt spid="258"/>
                                        </p:tgtEl>
                                      </p:cBhvr>
                                    </p:animEffect>
                                  </p:childTnLst>
                                </p:cTn>
                              </p:par>
                            </p:childTnLst>
                          </p:cTn>
                        </p:par>
                        <p:par>
                          <p:cTn id="139" fill="hold">
                            <p:stCondLst>
                              <p:cond delay="3300"/>
                            </p:stCondLst>
                            <p:childTnLst>
                              <p:par>
                                <p:cTn id="140" presetID="10" presetClass="entr" presetSubtype="0" fill="hold" nodeType="afterEffect">
                                  <p:stCondLst>
                                    <p:cond delay="0"/>
                                  </p:stCondLst>
                                  <p:childTnLst>
                                    <p:set>
                                      <p:cBhvr>
                                        <p:cTn id="141" dur="1" fill="hold">
                                          <p:stCondLst>
                                            <p:cond delay="0"/>
                                          </p:stCondLst>
                                        </p:cTn>
                                        <p:tgtEl>
                                          <p:spTgt spid="313"/>
                                        </p:tgtEl>
                                        <p:attrNameLst>
                                          <p:attrName>style.visibility</p:attrName>
                                        </p:attrNameLst>
                                      </p:cBhvr>
                                      <p:to>
                                        <p:strVal val="visible"/>
                                      </p:to>
                                    </p:set>
                                    <p:animEffect transition="in" filter="fade">
                                      <p:cBhvr>
                                        <p:cTn id="142" dur="500"/>
                                        <p:tgtEl>
                                          <p:spTgt spid="313"/>
                                        </p:tgtEl>
                                      </p:cBhvr>
                                    </p:animEffect>
                                  </p:childTnLst>
                                </p:cTn>
                              </p:par>
                            </p:childTnLst>
                          </p:cTn>
                        </p:par>
                        <p:par>
                          <p:cTn id="143" fill="hold">
                            <p:stCondLst>
                              <p:cond delay="3800"/>
                            </p:stCondLst>
                            <p:childTnLst>
                              <p:par>
                                <p:cTn id="144" presetID="42" presetClass="entr" presetSubtype="0" fill="hold" grpId="0" nodeType="afterEffect">
                                  <p:stCondLst>
                                    <p:cond delay="0"/>
                                  </p:stCondLst>
                                  <p:childTnLst>
                                    <p:set>
                                      <p:cBhvr>
                                        <p:cTn id="145" dur="1" fill="hold">
                                          <p:stCondLst>
                                            <p:cond delay="0"/>
                                          </p:stCondLst>
                                        </p:cTn>
                                        <p:tgtEl>
                                          <p:spTgt spid="309"/>
                                        </p:tgtEl>
                                        <p:attrNameLst>
                                          <p:attrName>style.visibility</p:attrName>
                                        </p:attrNameLst>
                                      </p:cBhvr>
                                      <p:to>
                                        <p:strVal val="visible"/>
                                      </p:to>
                                    </p:set>
                                    <p:animEffect transition="in" filter="fade">
                                      <p:cBhvr>
                                        <p:cTn id="146" dur="1000"/>
                                        <p:tgtEl>
                                          <p:spTgt spid="309"/>
                                        </p:tgtEl>
                                      </p:cBhvr>
                                    </p:animEffect>
                                    <p:anim calcmode="lin" valueType="num">
                                      <p:cBhvr>
                                        <p:cTn id="147" dur="1000" fill="hold"/>
                                        <p:tgtEl>
                                          <p:spTgt spid="309"/>
                                        </p:tgtEl>
                                        <p:attrNameLst>
                                          <p:attrName>ppt_x</p:attrName>
                                        </p:attrNameLst>
                                      </p:cBhvr>
                                      <p:tavLst>
                                        <p:tav tm="0">
                                          <p:val>
                                            <p:strVal val="#ppt_x"/>
                                          </p:val>
                                        </p:tav>
                                        <p:tav tm="100000">
                                          <p:val>
                                            <p:strVal val="#ppt_x"/>
                                          </p:val>
                                        </p:tav>
                                      </p:tavLst>
                                    </p:anim>
                                    <p:anim calcmode="lin" valueType="num">
                                      <p:cBhvr>
                                        <p:cTn id="148" dur="1000" fill="hold"/>
                                        <p:tgtEl>
                                          <p:spTgt spid="3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P spid="93" grpId="0"/>
      <p:bldP spid="100" grpId="0" animBg="1"/>
      <p:bldP spid="243" grpId="0" animBg="1"/>
      <p:bldP spid="308" grpId="0" animBg="1"/>
      <p:bldP spid="309" grpId="0" animBg="1"/>
      <p:bldP spid="2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a:extLst>
              <a:ext uri="{FF2B5EF4-FFF2-40B4-BE49-F238E27FC236}">
                <a16:creationId xmlns:a16="http://schemas.microsoft.com/office/drawing/2014/main" id="{EEE2052D-D38C-490C-AC92-5290ADEF8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7416" y="1332958"/>
            <a:ext cx="3000457" cy="3000457"/>
          </a:xfrm>
          <a:prstGeom prst="rect">
            <a:avLst/>
          </a:prstGeom>
          <a:scene3d>
            <a:camera prst="isometricLeftDown"/>
            <a:lightRig rig="threePt" dir="t"/>
          </a:scene3d>
          <a:sp3d extrusionH="127000" contourW="12700">
            <a:extrusionClr>
              <a:srgbClr val="00FFFF"/>
            </a:extrusionClr>
            <a:contourClr>
              <a:schemeClr val="tx1"/>
            </a:contourClr>
          </a:sp3d>
        </p:spPr>
      </p:pic>
      <p:pic>
        <p:nvPicPr>
          <p:cNvPr id="159" name="Picture 158">
            <a:extLst>
              <a:ext uri="{FF2B5EF4-FFF2-40B4-BE49-F238E27FC236}">
                <a16:creationId xmlns:a16="http://schemas.microsoft.com/office/drawing/2014/main" id="{9269E481-248A-43DF-8A31-030A11BAF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8041" y="2630766"/>
            <a:ext cx="3000457" cy="3000457"/>
          </a:xfrm>
          <a:prstGeom prst="rect">
            <a:avLst/>
          </a:prstGeom>
          <a:scene3d>
            <a:camera prst="isometricLeftDown"/>
            <a:lightRig rig="threePt" dir="t"/>
          </a:scene3d>
          <a:sp3d extrusionH="127000" contourW="12700">
            <a:extrusionClr>
              <a:srgbClr val="00FF00"/>
            </a:extrusionClr>
            <a:contourClr>
              <a:schemeClr val="tx1"/>
            </a:contourClr>
          </a:sp3d>
        </p:spPr>
      </p:pic>
      <p:cxnSp>
        <p:nvCxnSpPr>
          <p:cNvPr id="93" name="Straight Connector 92">
            <a:extLst>
              <a:ext uri="{FF2B5EF4-FFF2-40B4-BE49-F238E27FC236}">
                <a16:creationId xmlns:a16="http://schemas.microsoft.com/office/drawing/2014/main" id="{86CB8272-5DD6-4E0B-957A-699B3E19CF6D}"/>
              </a:ext>
            </a:extLst>
          </p:cNvPr>
          <p:cNvCxnSpPr>
            <a:cxnSpLocks/>
          </p:cNvCxnSpPr>
          <p:nvPr/>
        </p:nvCxnSpPr>
        <p:spPr>
          <a:xfrm flipH="1" flipV="1">
            <a:off x="2693854" y="4794049"/>
            <a:ext cx="1907084" cy="849585"/>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74B9C73-9FDB-4466-A5C9-20AC3F1AE70B}"/>
              </a:ext>
            </a:extLst>
          </p:cNvPr>
          <p:cNvCxnSpPr>
            <a:cxnSpLocks/>
          </p:cNvCxnSpPr>
          <p:nvPr/>
        </p:nvCxnSpPr>
        <p:spPr>
          <a:xfrm flipH="1">
            <a:off x="2659923" y="3116835"/>
            <a:ext cx="1507430" cy="1544029"/>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3F35511-3A72-4A87-84BA-4B45F7E1DA1B}"/>
              </a:ext>
            </a:extLst>
          </p:cNvPr>
          <p:cNvCxnSpPr>
            <a:cxnSpLocks/>
          </p:cNvCxnSpPr>
          <p:nvPr/>
        </p:nvCxnSpPr>
        <p:spPr>
          <a:xfrm flipH="1">
            <a:off x="2602193" y="2993566"/>
            <a:ext cx="401756" cy="1658507"/>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78A6FC1-B8A4-4E8E-A2C6-A94387172829}"/>
              </a:ext>
            </a:extLst>
          </p:cNvPr>
          <p:cNvCxnSpPr>
            <a:cxnSpLocks/>
          </p:cNvCxnSpPr>
          <p:nvPr/>
        </p:nvCxnSpPr>
        <p:spPr>
          <a:xfrm flipH="1">
            <a:off x="2727013" y="3902921"/>
            <a:ext cx="1389058" cy="815678"/>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9603C58-FB56-48F8-AAAC-B853FDF5A6A5}"/>
              </a:ext>
            </a:extLst>
          </p:cNvPr>
          <p:cNvCxnSpPr>
            <a:cxnSpLocks/>
          </p:cNvCxnSpPr>
          <p:nvPr/>
        </p:nvCxnSpPr>
        <p:spPr>
          <a:xfrm flipH="1" flipV="1">
            <a:off x="2697137" y="4766637"/>
            <a:ext cx="2284440" cy="116126"/>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F288C0B-CD76-497A-921E-9750A08D8EAB}"/>
              </a:ext>
            </a:extLst>
          </p:cNvPr>
          <p:cNvSpPr>
            <a:spLocks noGrp="1"/>
          </p:cNvSpPr>
          <p:nvPr>
            <p:ph type="sldNum" sz="quarter" idx="11"/>
          </p:nvPr>
        </p:nvSpPr>
        <p:spPr/>
        <p:txBody>
          <a:bodyPr/>
          <a:lstStyle/>
          <a:p>
            <a:fld id="{21486E46-8155-4659-B003-5F764003AB30}" type="slidenum">
              <a:rPr lang="he-IL" smtClean="0"/>
              <a:t>9</a:t>
            </a:fld>
            <a:endParaRPr lang="he-IL"/>
          </a:p>
        </p:txBody>
      </p:sp>
      <p:sp>
        <p:nvSpPr>
          <p:cNvPr id="5" name="Title 1">
            <a:extLst>
              <a:ext uri="{FF2B5EF4-FFF2-40B4-BE49-F238E27FC236}">
                <a16:creationId xmlns:a16="http://schemas.microsoft.com/office/drawing/2014/main" id="{0111C9EE-6F42-410C-8B93-6EBF80894D38}"/>
              </a:ext>
            </a:extLst>
          </p:cNvPr>
          <p:cNvSpPr txBox="1">
            <a:spLocks/>
          </p:cNvSpPr>
          <p:nvPr/>
        </p:nvSpPr>
        <p:spPr>
          <a:xfrm>
            <a:off x="280987" y="215301"/>
            <a:ext cx="11509658" cy="73281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dirty="0">
                <a:solidFill>
                  <a:srgbClr val="FFC000"/>
                </a:solidFill>
              </a:rPr>
              <a:t>Coherent illumination: memory effect (ME)</a:t>
            </a:r>
          </a:p>
        </p:txBody>
      </p:sp>
      <p:sp>
        <p:nvSpPr>
          <p:cNvPr id="172" name="Rectangle 171">
            <a:extLst>
              <a:ext uri="{FF2B5EF4-FFF2-40B4-BE49-F238E27FC236}">
                <a16:creationId xmlns:a16="http://schemas.microsoft.com/office/drawing/2014/main" id="{44A68981-1D20-43B5-A858-F04ACD159F70}"/>
              </a:ext>
            </a:extLst>
          </p:cNvPr>
          <p:cNvSpPr/>
          <p:nvPr/>
        </p:nvSpPr>
        <p:spPr>
          <a:xfrm>
            <a:off x="7873799" y="4340338"/>
            <a:ext cx="3253893" cy="1938992"/>
          </a:xfrm>
          <a:prstGeom prst="rect">
            <a:avLst/>
          </a:prstGeom>
        </p:spPr>
        <p:txBody>
          <a:bodyPr wrap="square">
            <a:spAutoFit/>
          </a:bodyPr>
          <a:lstStyle/>
          <a:p>
            <a:pPr algn="ctr"/>
            <a:r>
              <a:rPr lang="en-US" sz="2400" dirty="0">
                <a:solidFill>
                  <a:schemeClr val="bg1"/>
                </a:solidFill>
                <a:latin typeface="Arial" charset="0"/>
                <a:cs typeface="Arial" charset="0"/>
              </a:rPr>
              <a:t>ME = the speckles formed under nearby illuminations are correlated shifted versions of each other</a:t>
            </a:r>
            <a:endParaRPr lang="en-US" dirty="0">
              <a:solidFill>
                <a:schemeClr val="bg1"/>
              </a:solidFill>
              <a:latin typeface="Arial" charset="0"/>
              <a:cs typeface="Arial" charset="0"/>
            </a:endParaRPr>
          </a:p>
        </p:txBody>
      </p:sp>
      <p:cxnSp>
        <p:nvCxnSpPr>
          <p:cNvPr id="95" name="Straight Connector 94">
            <a:extLst>
              <a:ext uri="{FF2B5EF4-FFF2-40B4-BE49-F238E27FC236}">
                <a16:creationId xmlns:a16="http://schemas.microsoft.com/office/drawing/2014/main" id="{95DA31E5-912C-4465-90D6-A6C341A9A927}"/>
              </a:ext>
            </a:extLst>
          </p:cNvPr>
          <p:cNvCxnSpPr>
            <a:cxnSpLocks/>
          </p:cNvCxnSpPr>
          <p:nvPr/>
        </p:nvCxnSpPr>
        <p:spPr>
          <a:xfrm flipH="1">
            <a:off x="2691254" y="4572633"/>
            <a:ext cx="525851" cy="165623"/>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ADFAF21-4792-4D98-8317-E6EC66CBBABA}"/>
              </a:ext>
            </a:extLst>
          </p:cNvPr>
          <p:cNvCxnSpPr>
            <a:cxnSpLocks/>
          </p:cNvCxnSpPr>
          <p:nvPr/>
        </p:nvCxnSpPr>
        <p:spPr>
          <a:xfrm flipH="1">
            <a:off x="3331022" y="3963872"/>
            <a:ext cx="239482" cy="499627"/>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25D3B58-88ED-4A0E-B2D2-2B34E0D2E8EB}"/>
              </a:ext>
            </a:extLst>
          </p:cNvPr>
          <p:cNvCxnSpPr>
            <a:cxnSpLocks/>
          </p:cNvCxnSpPr>
          <p:nvPr/>
        </p:nvCxnSpPr>
        <p:spPr>
          <a:xfrm flipH="1">
            <a:off x="3682661" y="3651609"/>
            <a:ext cx="1364395" cy="216285"/>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40FAFA6-9AC9-4406-9BB9-E588F5FA5DAC}"/>
              </a:ext>
            </a:extLst>
          </p:cNvPr>
          <p:cNvCxnSpPr>
            <a:cxnSpLocks/>
          </p:cNvCxnSpPr>
          <p:nvPr/>
        </p:nvCxnSpPr>
        <p:spPr>
          <a:xfrm flipH="1">
            <a:off x="2597588" y="3961762"/>
            <a:ext cx="3335" cy="704435"/>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5B69AB1-2315-41B6-8156-72F429A54137}"/>
              </a:ext>
            </a:extLst>
          </p:cNvPr>
          <p:cNvCxnSpPr>
            <a:cxnSpLocks/>
          </p:cNvCxnSpPr>
          <p:nvPr/>
        </p:nvCxnSpPr>
        <p:spPr>
          <a:xfrm flipH="1">
            <a:off x="3138672" y="2740560"/>
            <a:ext cx="945741" cy="1176909"/>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D6389D7-670E-4924-A221-6F5AAAA52FEE}"/>
              </a:ext>
            </a:extLst>
          </p:cNvPr>
          <p:cNvCxnSpPr>
            <a:cxnSpLocks/>
          </p:cNvCxnSpPr>
          <p:nvPr/>
        </p:nvCxnSpPr>
        <p:spPr>
          <a:xfrm flipH="1" flipV="1">
            <a:off x="3374132" y="4547040"/>
            <a:ext cx="765316" cy="86933"/>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9CDECD-CFEB-4066-91CC-5CC406457E6E}"/>
              </a:ext>
            </a:extLst>
          </p:cNvPr>
          <p:cNvCxnSpPr>
            <a:cxnSpLocks/>
          </p:cNvCxnSpPr>
          <p:nvPr/>
        </p:nvCxnSpPr>
        <p:spPr>
          <a:xfrm flipH="1">
            <a:off x="4293542" y="3545332"/>
            <a:ext cx="1038283" cy="1031731"/>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4D06C1E-8ECA-4FA5-9E1A-A056ABDE383C}"/>
              </a:ext>
            </a:extLst>
          </p:cNvPr>
          <p:cNvCxnSpPr>
            <a:cxnSpLocks/>
          </p:cNvCxnSpPr>
          <p:nvPr/>
        </p:nvCxnSpPr>
        <p:spPr>
          <a:xfrm flipH="1" flipV="1">
            <a:off x="2681993" y="4796941"/>
            <a:ext cx="685048" cy="229370"/>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BFA333F-618E-40E6-9AED-BFD7F6C22178}"/>
              </a:ext>
            </a:extLst>
          </p:cNvPr>
          <p:cNvCxnSpPr>
            <a:cxnSpLocks/>
          </p:cNvCxnSpPr>
          <p:nvPr/>
        </p:nvCxnSpPr>
        <p:spPr>
          <a:xfrm flipH="1" flipV="1">
            <a:off x="3532274" y="5057844"/>
            <a:ext cx="409152" cy="30544"/>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356FA57-413C-4419-A66B-541EEC410ECF}"/>
              </a:ext>
            </a:extLst>
          </p:cNvPr>
          <p:cNvCxnSpPr>
            <a:cxnSpLocks/>
          </p:cNvCxnSpPr>
          <p:nvPr/>
        </p:nvCxnSpPr>
        <p:spPr>
          <a:xfrm flipH="1">
            <a:off x="4088737" y="3890248"/>
            <a:ext cx="1737690" cy="1141725"/>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A154939-BF90-40AB-9003-6B1B1CBDCED6}"/>
              </a:ext>
            </a:extLst>
          </p:cNvPr>
          <p:cNvCxnSpPr>
            <a:cxnSpLocks/>
          </p:cNvCxnSpPr>
          <p:nvPr/>
        </p:nvCxnSpPr>
        <p:spPr>
          <a:xfrm flipH="1">
            <a:off x="2666921" y="4069982"/>
            <a:ext cx="389329" cy="625347"/>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B748EC2-7701-45C3-8FB7-AE6642088304}"/>
              </a:ext>
            </a:extLst>
          </p:cNvPr>
          <p:cNvCxnSpPr>
            <a:cxnSpLocks/>
          </p:cNvCxnSpPr>
          <p:nvPr/>
        </p:nvCxnSpPr>
        <p:spPr>
          <a:xfrm flipH="1">
            <a:off x="3166996" y="3748507"/>
            <a:ext cx="694080" cy="204467"/>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1E2084F-A81C-4ED8-B378-DD096C0F74FD}"/>
              </a:ext>
            </a:extLst>
          </p:cNvPr>
          <p:cNvCxnSpPr>
            <a:cxnSpLocks/>
          </p:cNvCxnSpPr>
          <p:nvPr/>
        </p:nvCxnSpPr>
        <p:spPr>
          <a:xfrm flipH="1">
            <a:off x="3980081" y="2538959"/>
            <a:ext cx="445980" cy="1103306"/>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A0F1647-FCC6-421D-BE56-A387C20EB18B}"/>
              </a:ext>
            </a:extLst>
          </p:cNvPr>
          <p:cNvCxnSpPr>
            <a:cxnSpLocks/>
          </p:cNvCxnSpPr>
          <p:nvPr/>
        </p:nvCxnSpPr>
        <p:spPr>
          <a:xfrm>
            <a:off x="2904499" y="1974242"/>
            <a:ext cx="195133" cy="1615805"/>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1403AE88-5B8D-4D17-BE98-062F72AB9FBD}"/>
              </a:ext>
            </a:extLst>
          </p:cNvPr>
          <p:cNvGrpSpPr/>
          <p:nvPr/>
        </p:nvGrpSpPr>
        <p:grpSpPr>
          <a:xfrm>
            <a:off x="2172310" y="2879949"/>
            <a:ext cx="2617487" cy="3053612"/>
            <a:chOff x="1981160" y="2501314"/>
            <a:chExt cx="2617487" cy="3053612"/>
          </a:xfrm>
        </p:grpSpPr>
        <p:sp>
          <p:nvSpPr>
            <p:cNvPr id="110" name="Oval 109">
              <a:extLst>
                <a:ext uri="{FF2B5EF4-FFF2-40B4-BE49-F238E27FC236}">
                  <a16:creationId xmlns:a16="http://schemas.microsoft.com/office/drawing/2014/main" id="{90FC95FF-D343-40B1-9D08-B69B2D0B0072}"/>
                </a:ext>
              </a:extLst>
            </p:cNvPr>
            <p:cNvSpPr/>
            <p:nvPr/>
          </p:nvSpPr>
          <p:spPr>
            <a:xfrm rot="5400000">
              <a:off x="4041452" y="30922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1" name="Oval 110">
              <a:extLst>
                <a:ext uri="{FF2B5EF4-FFF2-40B4-BE49-F238E27FC236}">
                  <a16:creationId xmlns:a16="http://schemas.microsoft.com/office/drawing/2014/main" id="{3867DCAB-5E5F-4311-9B0C-6DA4AD76249B}"/>
                </a:ext>
              </a:extLst>
            </p:cNvPr>
            <p:cNvSpPr/>
            <p:nvPr/>
          </p:nvSpPr>
          <p:spPr>
            <a:xfrm rot="5400000">
              <a:off x="3425183" y="497501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 name="Oval 111">
              <a:extLst>
                <a:ext uri="{FF2B5EF4-FFF2-40B4-BE49-F238E27FC236}">
                  <a16:creationId xmlns:a16="http://schemas.microsoft.com/office/drawing/2014/main" id="{23B29C28-067B-4A5D-A188-CC23B93EBC08}"/>
                </a:ext>
              </a:extLst>
            </p:cNvPr>
            <p:cNvSpPr/>
            <p:nvPr/>
          </p:nvSpPr>
          <p:spPr>
            <a:xfrm rot="5400000">
              <a:off x="2816482" y="488563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3" name="Oval 112">
              <a:extLst>
                <a:ext uri="{FF2B5EF4-FFF2-40B4-BE49-F238E27FC236}">
                  <a16:creationId xmlns:a16="http://schemas.microsoft.com/office/drawing/2014/main" id="{22AC13BC-080B-4C79-A33D-A4687425E6C5}"/>
                </a:ext>
              </a:extLst>
            </p:cNvPr>
            <p:cNvSpPr/>
            <p:nvPr/>
          </p:nvSpPr>
          <p:spPr>
            <a:xfrm rot="5400000">
              <a:off x="3185808" y="45896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4" name="Oval 113">
              <a:extLst>
                <a:ext uri="{FF2B5EF4-FFF2-40B4-BE49-F238E27FC236}">
                  <a16:creationId xmlns:a16="http://schemas.microsoft.com/office/drawing/2014/main" id="{CD82EC6C-3496-490B-838C-C605C2897E5D}"/>
                </a:ext>
              </a:extLst>
            </p:cNvPr>
            <p:cNvSpPr/>
            <p:nvPr/>
          </p:nvSpPr>
          <p:spPr>
            <a:xfrm rot="5400000">
              <a:off x="2980589" y="304077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5" name="Oval 114">
              <a:extLst>
                <a:ext uri="{FF2B5EF4-FFF2-40B4-BE49-F238E27FC236}">
                  <a16:creationId xmlns:a16="http://schemas.microsoft.com/office/drawing/2014/main" id="{5DE8B5A4-E9AE-49A7-9562-74BD411ED477}"/>
                </a:ext>
              </a:extLst>
            </p:cNvPr>
            <p:cNvSpPr/>
            <p:nvPr/>
          </p:nvSpPr>
          <p:spPr>
            <a:xfrm rot="5400000">
              <a:off x="3056616" y="381519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6" name="Oval 115">
              <a:extLst>
                <a:ext uri="{FF2B5EF4-FFF2-40B4-BE49-F238E27FC236}">
                  <a16:creationId xmlns:a16="http://schemas.microsoft.com/office/drawing/2014/main" id="{60EF7D66-5BEB-42D4-A2FF-CF719543767C}"/>
                </a:ext>
              </a:extLst>
            </p:cNvPr>
            <p:cNvSpPr/>
            <p:nvPr/>
          </p:nvSpPr>
          <p:spPr>
            <a:xfrm rot="5400000">
              <a:off x="2170635" y="388330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7" name="Oval 116">
              <a:extLst>
                <a:ext uri="{FF2B5EF4-FFF2-40B4-BE49-F238E27FC236}">
                  <a16:creationId xmlns:a16="http://schemas.microsoft.com/office/drawing/2014/main" id="{6D12E6A7-A129-4AF0-A38F-2BAE1F71AB70}"/>
                </a:ext>
              </a:extLst>
            </p:cNvPr>
            <p:cNvSpPr/>
            <p:nvPr/>
          </p:nvSpPr>
          <p:spPr>
            <a:xfrm rot="5400000">
              <a:off x="2564958" y="2741274"/>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8" name="Oval 117">
              <a:extLst>
                <a:ext uri="{FF2B5EF4-FFF2-40B4-BE49-F238E27FC236}">
                  <a16:creationId xmlns:a16="http://schemas.microsoft.com/office/drawing/2014/main" id="{92715B8E-CEE2-4941-8991-7890A8B18DE7}"/>
                </a:ext>
              </a:extLst>
            </p:cNvPr>
            <p:cNvSpPr/>
            <p:nvPr/>
          </p:nvSpPr>
          <p:spPr>
            <a:xfrm rot="5400000">
              <a:off x="2188952" y="293715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9" name="Oval 118">
              <a:extLst>
                <a:ext uri="{FF2B5EF4-FFF2-40B4-BE49-F238E27FC236}">
                  <a16:creationId xmlns:a16="http://schemas.microsoft.com/office/drawing/2014/main" id="{4C27461E-A9C0-4D4F-93E4-C6744B28F6AD}"/>
                </a:ext>
              </a:extLst>
            </p:cNvPr>
            <p:cNvSpPr/>
            <p:nvPr/>
          </p:nvSpPr>
          <p:spPr>
            <a:xfrm rot="5400000">
              <a:off x="2709345" y="396634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0" name="Oval 119">
              <a:extLst>
                <a:ext uri="{FF2B5EF4-FFF2-40B4-BE49-F238E27FC236}">
                  <a16:creationId xmlns:a16="http://schemas.microsoft.com/office/drawing/2014/main" id="{C0D93D9D-A4C3-4E0F-9400-2322FC874DD4}"/>
                </a:ext>
              </a:extLst>
            </p:cNvPr>
            <p:cNvSpPr/>
            <p:nvPr/>
          </p:nvSpPr>
          <p:spPr>
            <a:xfrm rot="5400000">
              <a:off x="3494338" y="36402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1" name="Oval 120">
              <a:extLst>
                <a:ext uri="{FF2B5EF4-FFF2-40B4-BE49-F238E27FC236}">
                  <a16:creationId xmlns:a16="http://schemas.microsoft.com/office/drawing/2014/main" id="{64661C06-86A2-4F73-AAD6-DE610DF20F17}"/>
                </a:ext>
              </a:extLst>
            </p:cNvPr>
            <p:cNvSpPr/>
            <p:nvPr/>
          </p:nvSpPr>
          <p:spPr>
            <a:xfrm rot="5400000">
              <a:off x="1983987" y="473448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2" name="Oval 121">
              <a:extLst>
                <a:ext uri="{FF2B5EF4-FFF2-40B4-BE49-F238E27FC236}">
                  <a16:creationId xmlns:a16="http://schemas.microsoft.com/office/drawing/2014/main" id="{27168670-DF8C-4B61-9D92-46F4DF431A77}"/>
                </a:ext>
              </a:extLst>
            </p:cNvPr>
            <p:cNvSpPr/>
            <p:nvPr/>
          </p:nvSpPr>
          <p:spPr>
            <a:xfrm rot="5400000">
              <a:off x="4035462" y="51639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3" name="Oval 122">
              <a:extLst>
                <a:ext uri="{FF2B5EF4-FFF2-40B4-BE49-F238E27FC236}">
                  <a16:creationId xmlns:a16="http://schemas.microsoft.com/office/drawing/2014/main" id="{08DE11E5-BFDF-4B89-A427-5FAF39C3E272}"/>
                </a:ext>
              </a:extLst>
            </p:cNvPr>
            <p:cNvSpPr/>
            <p:nvPr/>
          </p:nvSpPr>
          <p:spPr>
            <a:xfrm rot="5400000">
              <a:off x="3215934" y="262852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4" name="Oval 123">
              <a:extLst>
                <a:ext uri="{FF2B5EF4-FFF2-40B4-BE49-F238E27FC236}">
                  <a16:creationId xmlns:a16="http://schemas.microsoft.com/office/drawing/2014/main" id="{8FC20C6E-9FBA-4C38-BA26-229B04AACF87}"/>
                </a:ext>
              </a:extLst>
            </p:cNvPr>
            <p:cNvSpPr/>
            <p:nvPr/>
          </p:nvSpPr>
          <p:spPr>
            <a:xfrm rot="5400000">
              <a:off x="4444670" y="500716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5" name="Oval 124">
              <a:extLst>
                <a:ext uri="{FF2B5EF4-FFF2-40B4-BE49-F238E27FC236}">
                  <a16:creationId xmlns:a16="http://schemas.microsoft.com/office/drawing/2014/main" id="{370DC812-C060-49B7-8044-249975230311}"/>
                </a:ext>
              </a:extLst>
            </p:cNvPr>
            <p:cNvSpPr/>
            <p:nvPr/>
          </p:nvSpPr>
          <p:spPr>
            <a:xfrm rot="5400000">
              <a:off x="1993017"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6" name="Oval 125">
              <a:extLst>
                <a:ext uri="{FF2B5EF4-FFF2-40B4-BE49-F238E27FC236}">
                  <a16:creationId xmlns:a16="http://schemas.microsoft.com/office/drawing/2014/main" id="{1F6A26EB-A56A-43AB-981D-C2602EBAD3A3}"/>
                </a:ext>
              </a:extLst>
            </p:cNvPr>
            <p:cNvSpPr/>
            <p:nvPr/>
          </p:nvSpPr>
          <p:spPr>
            <a:xfrm rot="5400000">
              <a:off x="3093661" y="52135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7" name="Oval 126">
              <a:extLst>
                <a:ext uri="{FF2B5EF4-FFF2-40B4-BE49-F238E27FC236}">
                  <a16:creationId xmlns:a16="http://schemas.microsoft.com/office/drawing/2014/main" id="{20FF86DE-283C-4054-AEDC-069116959376}"/>
                </a:ext>
              </a:extLst>
            </p:cNvPr>
            <p:cNvSpPr/>
            <p:nvPr/>
          </p:nvSpPr>
          <p:spPr>
            <a:xfrm rot="5400000">
              <a:off x="3739285" y="540094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8" name="Oval 127">
              <a:extLst>
                <a:ext uri="{FF2B5EF4-FFF2-40B4-BE49-F238E27FC236}">
                  <a16:creationId xmlns:a16="http://schemas.microsoft.com/office/drawing/2014/main" id="{29C477F2-A2F3-42AE-A93E-7784D910F136}"/>
                </a:ext>
              </a:extLst>
            </p:cNvPr>
            <p:cNvSpPr/>
            <p:nvPr/>
          </p:nvSpPr>
          <p:spPr>
            <a:xfrm rot="5400000">
              <a:off x="4193221" y="363892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9" name="Oval 128">
              <a:extLst>
                <a:ext uri="{FF2B5EF4-FFF2-40B4-BE49-F238E27FC236}">
                  <a16:creationId xmlns:a16="http://schemas.microsoft.com/office/drawing/2014/main" id="{F7227E21-B093-4363-9EB7-A85895D8DB7E}"/>
                </a:ext>
              </a:extLst>
            </p:cNvPr>
            <p:cNvSpPr/>
            <p:nvPr/>
          </p:nvSpPr>
          <p:spPr>
            <a:xfrm rot="5400000">
              <a:off x="3936346" y="362310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0" name="Oval 129">
              <a:extLst>
                <a:ext uri="{FF2B5EF4-FFF2-40B4-BE49-F238E27FC236}">
                  <a16:creationId xmlns:a16="http://schemas.microsoft.com/office/drawing/2014/main" id="{AEF2F106-A9F3-4369-8455-28787C49045A}"/>
                </a:ext>
              </a:extLst>
            </p:cNvPr>
            <p:cNvSpPr/>
            <p:nvPr/>
          </p:nvSpPr>
          <p:spPr>
            <a:xfrm rot="5400000">
              <a:off x="2070317" y="324738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1" name="Oval 130">
              <a:extLst>
                <a:ext uri="{FF2B5EF4-FFF2-40B4-BE49-F238E27FC236}">
                  <a16:creationId xmlns:a16="http://schemas.microsoft.com/office/drawing/2014/main" id="{9214ED19-563F-4F0C-B017-1A4438A8A2BB}"/>
                </a:ext>
              </a:extLst>
            </p:cNvPr>
            <p:cNvSpPr/>
            <p:nvPr/>
          </p:nvSpPr>
          <p:spPr>
            <a:xfrm rot="5400000">
              <a:off x="2921903" y="276314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2" name="Oval 131">
              <a:extLst>
                <a:ext uri="{FF2B5EF4-FFF2-40B4-BE49-F238E27FC236}">
                  <a16:creationId xmlns:a16="http://schemas.microsoft.com/office/drawing/2014/main" id="{8653CBA2-D774-4425-B1FF-49DF75888E3A}"/>
                </a:ext>
              </a:extLst>
            </p:cNvPr>
            <p:cNvSpPr/>
            <p:nvPr/>
          </p:nvSpPr>
          <p:spPr>
            <a:xfrm rot="5400000">
              <a:off x="2552541" y="467371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3" name="Oval 132">
              <a:extLst>
                <a:ext uri="{FF2B5EF4-FFF2-40B4-BE49-F238E27FC236}">
                  <a16:creationId xmlns:a16="http://schemas.microsoft.com/office/drawing/2014/main" id="{0A0B9471-17B2-4548-A9D6-B875A9FAF239}"/>
                </a:ext>
              </a:extLst>
            </p:cNvPr>
            <p:cNvSpPr/>
            <p:nvPr/>
          </p:nvSpPr>
          <p:spPr>
            <a:xfrm rot="5400000">
              <a:off x="3021914" y="407857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4" name="Oval 133">
              <a:extLst>
                <a:ext uri="{FF2B5EF4-FFF2-40B4-BE49-F238E27FC236}">
                  <a16:creationId xmlns:a16="http://schemas.microsoft.com/office/drawing/2014/main" id="{7879FEA4-CC3B-4684-84BC-45E4A27FCD83}"/>
                </a:ext>
              </a:extLst>
            </p:cNvPr>
            <p:cNvSpPr/>
            <p:nvPr/>
          </p:nvSpPr>
          <p:spPr>
            <a:xfrm rot="5400000">
              <a:off x="3395362" y="539424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5" name="Oval 134">
              <a:extLst>
                <a:ext uri="{FF2B5EF4-FFF2-40B4-BE49-F238E27FC236}">
                  <a16:creationId xmlns:a16="http://schemas.microsoft.com/office/drawing/2014/main" id="{B17E708A-1CBE-4E76-8038-C184C5FB10D6}"/>
                </a:ext>
              </a:extLst>
            </p:cNvPr>
            <p:cNvSpPr/>
            <p:nvPr/>
          </p:nvSpPr>
          <p:spPr>
            <a:xfrm rot="5400000">
              <a:off x="3749524" y="461199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6" name="Oval 135">
              <a:extLst>
                <a:ext uri="{FF2B5EF4-FFF2-40B4-BE49-F238E27FC236}">
                  <a16:creationId xmlns:a16="http://schemas.microsoft.com/office/drawing/2014/main" id="{AB933325-0E91-46D1-B4CF-91E15B21F3A5}"/>
                </a:ext>
              </a:extLst>
            </p:cNvPr>
            <p:cNvSpPr/>
            <p:nvPr/>
          </p:nvSpPr>
          <p:spPr>
            <a:xfrm rot="5400000">
              <a:off x="3957060" y="4171803"/>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7" name="Oval 136">
              <a:extLst>
                <a:ext uri="{FF2B5EF4-FFF2-40B4-BE49-F238E27FC236}">
                  <a16:creationId xmlns:a16="http://schemas.microsoft.com/office/drawing/2014/main" id="{1B598BE1-0752-4555-9A14-5D5082AEC812}"/>
                </a:ext>
              </a:extLst>
            </p:cNvPr>
            <p:cNvSpPr/>
            <p:nvPr/>
          </p:nvSpPr>
          <p:spPr>
            <a:xfrm rot="5400000">
              <a:off x="4171923" y="46019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8" name="Oval 137">
              <a:extLst>
                <a:ext uri="{FF2B5EF4-FFF2-40B4-BE49-F238E27FC236}">
                  <a16:creationId xmlns:a16="http://schemas.microsoft.com/office/drawing/2014/main" id="{0C6044B8-735F-416E-96FA-258F86900624}"/>
                </a:ext>
              </a:extLst>
            </p:cNvPr>
            <p:cNvSpPr/>
            <p:nvPr/>
          </p:nvSpPr>
          <p:spPr>
            <a:xfrm rot="5400000">
              <a:off x="2530296" y="2498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9" name="Oval 138">
              <a:extLst>
                <a:ext uri="{FF2B5EF4-FFF2-40B4-BE49-F238E27FC236}">
                  <a16:creationId xmlns:a16="http://schemas.microsoft.com/office/drawing/2014/main" id="{E5A63B25-0580-47F6-B95F-440023EC772E}"/>
                </a:ext>
              </a:extLst>
            </p:cNvPr>
            <p:cNvSpPr/>
            <p:nvPr/>
          </p:nvSpPr>
          <p:spPr>
            <a:xfrm rot="5400000">
              <a:off x="2048945" y="3608062"/>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0" name="Oval 139">
              <a:extLst>
                <a:ext uri="{FF2B5EF4-FFF2-40B4-BE49-F238E27FC236}">
                  <a16:creationId xmlns:a16="http://schemas.microsoft.com/office/drawing/2014/main" id="{80E48C67-8058-4A60-8F6F-056168F08F1B}"/>
                </a:ext>
              </a:extLst>
            </p:cNvPr>
            <p:cNvSpPr/>
            <p:nvPr/>
          </p:nvSpPr>
          <p:spPr>
            <a:xfrm rot="5400000">
              <a:off x="2025122" y="271547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1" name="Oval 140">
              <a:extLst>
                <a:ext uri="{FF2B5EF4-FFF2-40B4-BE49-F238E27FC236}">
                  <a16:creationId xmlns:a16="http://schemas.microsoft.com/office/drawing/2014/main" id="{428D0292-254D-466F-B369-2AAF479CB128}"/>
                </a:ext>
              </a:extLst>
            </p:cNvPr>
            <p:cNvSpPr/>
            <p:nvPr/>
          </p:nvSpPr>
          <p:spPr>
            <a:xfrm rot="5400000">
              <a:off x="2474482" y="306302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2" name="Oval 141">
              <a:extLst>
                <a:ext uri="{FF2B5EF4-FFF2-40B4-BE49-F238E27FC236}">
                  <a16:creationId xmlns:a16="http://schemas.microsoft.com/office/drawing/2014/main" id="{8A9B5824-35F3-409D-B87F-90B6D67ECB7F}"/>
                </a:ext>
              </a:extLst>
            </p:cNvPr>
            <p:cNvSpPr/>
            <p:nvPr/>
          </p:nvSpPr>
          <p:spPr>
            <a:xfrm rot="5400000">
              <a:off x="3567709" y="391190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3" name="Oval 142">
              <a:extLst>
                <a:ext uri="{FF2B5EF4-FFF2-40B4-BE49-F238E27FC236}">
                  <a16:creationId xmlns:a16="http://schemas.microsoft.com/office/drawing/2014/main" id="{61F694B2-B39E-4EB6-AA0D-B084633A9708}"/>
                </a:ext>
              </a:extLst>
            </p:cNvPr>
            <p:cNvSpPr/>
            <p:nvPr/>
          </p:nvSpPr>
          <p:spPr>
            <a:xfrm rot="5400000">
              <a:off x="2756305" y="445357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4" name="Oval 143">
              <a:extLst>
                <a:ext uri="{FF2B5EF4-FFF2-40B4-BE49-F238E27FC236}">
                  <a16:creationId xmlns:a16="http://schemas.microsoft.com/office/drawing/2014/main" id="{93EBAF9F-B14B-42F7-B759-738ECB748352}"/>
                </a:ext>
              </a:extLst>
            </p:cNvPr>
            <p:cNvSpPr/>
            <p:nvPr/>
          </p:nvSpPr>
          <p:spPr>
            <a:xfrm rot="5400000">
              <a:off x="3350075" y="4209160"/>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5" name="Oval 144">
              <a:extLst>
                <a:ext uri="{FF2B5EF4-FFF2-40B4-BE49-F238E27FC236}">
                  <a16:creationId xmlns:a16="http://schemas.microsoft.com/office/drawing/2014/main" id="{DC3062DA-B545-4BF8-A803-221846316652}"/>
                </a:ext>
              </a:extLst>
            </p:cNvPr>
            <p:cNvSpPr/>
            <p:nvPr/>
          </p:nvSpPr>
          <p:spPr>
            <a:xfrm rot="5400000">
              <a:off x="2846298" y="320858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6" name="Oval 145">
              <a:extLst>
                <a:ext uri="{FF2B5EF4-FFF2-40B4-BE49-F238E27FC236}">
                  <a16:creationId xmlns:a16="http://schemas.microsoft.com/office/drawing/2014/main" id="{430522DD-2158-4064-BE4D-E35ED5D4BA49}"/>
                </a:ext>
              </a:extLst>
            </p:cNvPr>
            <p:cNvSpPr/>
            <p:nvPr/>
          </p:nvSpPr>
          <p:spPr>
            <a:xfrm rot="5400000">
              <a:off x="2828956" y="3532487"/>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7" name="Oval 146">
              <a:extLst>
                <a:ext uri="{FF2B5EF4-FFF2-40B4-BE49-F238E27FC236}">
                  <a16:creationId xmlns:a16="http://schemas.microsoft.com/office/drawing/2014/main" id="{06073A35-C698-4A26-B148-9EA66199F145}"/>
                </a:ext>
              </a:extLst>
            </p:cNvPr>
            <p:cNvSpPr/>
            <p:nvPr/>
          </p:nvSpPr>
          <p:spPr>
            <a:xfrm rot="5400000">
              <a:off x="2327439" y="3413988"/>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8" name="Oval 147">
              <a:extLst>
                <a:ext uri="{FF2B5EF4-FFF2-40B4-BE49-F238E27FC236}">
                  <a16:creationId xmlns:a16="http://schemas.microsoft.com/office/drawing/2014/main" id="{6533DEB4-4412-413A-9C9C-79B3C09E1E2D}"/>
                </a:ext>
              </a:extLst>
            </p:cNvPr>
            <p:cNvSpPr/>
            <p:nvPr/>
          </p:nvSpPr>
          <p:spPr>
            <a:xfrm rot="5400000">
              <a:off x="2344118" y="4295865"/>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9" name="Oval 148">
              <a:extLst>
                <a:ext uri="{FF2B5EF4-FFF2-40B4-BE49-F238E27FC236}">
                  <a16:creationId xmlns:a16="http://schemas.microsoft.com/office/drawing/2014/main" id="{8E0E82AA-D1BE-404E-AAD1-1DF6983ADB65}"/>
                </a:ext>
              </a:extLst>
            </p:cNvPr>
            <p:cNvSpPr/>
            <p:nvPr/>
          </p:nvSpPr>
          <p:spPr>
            <a:xfrm rot="5400000">
              <a:off x="3337534" y="2927361"/>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0" name="Oval 149">
              <a:extLst>
                <a:ext uri="{FF2B5EF4-FFF2-40B4-BE49-F238E27FC236}">
                  <a16:creationId xmlns:a16="http://schemas.microsoft.com/office/drawing/2014/main" id="{60A9568E-87F5-4559-8B99-1B23667C8B9F}"/>
                </a:ext>
              </a:extLst>
            </p:cNvPr>
            <p:cNvSpPr/>
            <p:nvPr/>
          </p:nvSpPr>
          <p:spPr>
            <a:xfrm rot="5400000">
              <a:off x="3674701" y="3257736"/>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1" name="Oval 150">
              <a:extLst>
                <a:ext uri="{FF2B5EF4-FFF2-40B4-BE49-F238E27FC236}">
                  <a16:creationId xmlns:a16="http://schemas.microsoft.com/office/drawing/2014/main" id="{0575A808-B677-46E7-8374-0695E0570AB1}"/>
                </a:ext>
              </a:extLst>
            </p:cNvPr>
            <p:cNvSpPr/>
            <p:nvPr/>
          </p:nvSpPr>
          <p:spPr>
            <a:xfrm rot="5400000">
              <a:off x="3330231" y="3423319"/>
              <a:ext cx="151150" cy="156804"/>
            </a:xfrm>
            <a:prstGeom prst="ellipse">
              <a:avLst/>
            </a:prstGeom>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153" name="Straight Connector 152">
            <a:extLst>
              <a:ext uri="{FF2B5EF4-FFF2-40B4-BE49-F238E27FC236}">
                <a16:creationId xmlns:a16="http://schemas.microsoft.com/office/drawing/2014/main" id="{76747AE8-AD6E-407C-AD6B-87EC000D3821}"/>
              </a:ext>
            </a:extLst>
          </p:cNvPr>
          <p:cNvCxnSpPr>
            <a:cxnSpLocks/>
          </p:cNvCxnSpPr>
          <p:nvPr/>
        </p:nvCxnSpPr>
        <p:spPr>
          <a:xfrm flipH="1">
            <a:off x="2679100" y="3713946"/>
            <a:ext cx="387748" cy="114811"/>
          </a:xfrm>
          <a:prstGeom prst="line">
            <a:avLst/>
          </a:prstGeom>
          <a:ln w="38100">
            <a:solidFill>
              <a:srgbClr val="FF0000"/>
            </a:solidFill>
            <a:headEnd type="stealth" w="lg" len="lg"/>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80" name="Group 179">
            <a:extLst>
              <a:ext uri="{FF2B5EF4-FFF2-40B4-BE49-F238E27FC236}">
                <a16:creationId xmlns:a16="http://schemas.microsoft.com/office/drawing/2014/main" id="{FE55D392-A60C-4B78-83DB-74B3403D1BA4}"/>
              </a:ext>
            </a:extLst>
          </p:cNvPr>
          <p:cNvGrpSpPr/>
          <p:nvPr/>
        </p:nvGrpSpPr>
        <p:grpSpPr>
          <a:xfrm>
            <a:off x="6050526" y="1311691"/>
            <a:ext cx="5403449" cy="3256385"/>
            <a:chOff x="5060915" y="4612120"/>
            <a:chExt cx="5403449" cy="3256385"/>
          </a:xfrm>
        </p:grpSpPr>
        <p:cxnSp>
          <p:nvCxnSpPr>
            <p:cNvPr id="182" name="Straight Connector 181">
              <a:extLst>
                <a:ext uri="{FF2B5EF4-FFF2-40B4-BE49-F238E27FC236}">
                  <a16:creationId xmlns:a16="http://schemas.microsoft.com/office/drawing/2014/main" id="{8393FF29-3976-49F9-B99B-87F17BB1A49C}"/>
                </a:ext>
              </a:extLst>
            </p:cNvPr>
            <p:cNvCxnSpPr>
              <a:cxnSpLocks/>
            </p:cNvCxnSpPr>
            <p:nvPr/>
          </p:nvCxnSpPr>
          <p:spPr>
            <a:xfrm flipH="1">
              <a:off x="5069470" y="4627170"/>
              <a:ext cx="3739215" cy="3241335"/>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pic>
          <p:nvPicPr>
            <p:cNvPr id="181" name="Picture 180">
              <a:extLst>
                <a:ext uri="{FF2B5EF4-FFF2-40B4-BE49-F238E27FC236}">
                  <a16:creationId xmlns:a16="http://schemas.microsoft.com/office/drawing/2014/main" id="{F6531911-1B4B-4614-BB68-1968D65C424D}"/>
                </a:ext>
              </a:extLst>
            </p:cNvPr>
            <p:cNvPicPr>
              <a:picLocks noChangeAspect="1"/>
            </p:cNvPicPr>
            <p:nvPr/>
          </p:nvPicPr>
          <p:blipFill>
            <a:blip r:embed="rId5"/>
            <a:stretch>
              <a:fillRect/>
            </a:stretch>
          </p:blipFill>
          <p:spPr>
            <a:xfrm>
              <a:off x="8810324" y="4612120"/>
              <a:ext cx="1654040" cy="1654040"/>
            </a:xfrm>
            <a:prstGeom prst="rect">
              <a:avLst/>
            </a:prstGeom>
            <a:ln w="38100">
              <a:solidFill>
                <a:srgbClr val="00FF00"/>
              </a:solidFill>
            </a:ln>
          </p:spPr>
        </p:pic>
        <p:cxnSp>
          <p:nvCxnSpPr>
            <p:cNvPr id="183" name="Straight Connector 182">
              <a:extLst>
                <a:ext uri="{FF2B5EF4-FFF2-40B4-BE49-F238E27FC236}">
                  <a16:creationId xmlns:a16="http://schemas.microsoft.com/office/drawing/2014/main" id="{131914C3-04F5-4245-A667-BC0FF8DD8736}"/>
                </a:ext>
              </a:extLst>
            </p:cNvPr>
            <p:cNvCxnSpPr>
              <a:cxnSpLocks/>
            </p:cNvCxnSpPr>
            <p:nvPr/>
          </p:nvCxnSpPr>
          <p:spPr>
            <a:xfrm flipH="1">
              <a:off x="5074936" y="6266159"/>
              <a:ext cx="3721429" cy="1602346"/>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95FF814-8B29-4FC1-8E4C-B2A0A6F9AA50}"/>
                </a:ext>
              </a:extLst>
            </p:cNvPr>
            <p:cNvCxnSpPr>
              <a:cxnSpLocks/>
            </p:cNvCxnSpPr>
            <p:nvPr/>
          </p:nvCxnSpPr>
          <p:spPr>
            <a:xfrm flipH="1">
              <a:off x="5060915" y="6277913"/>
              <a:ext cx="5388401" cy="1590592"/>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CC82A6B4-B1A3-4480-A7E3-3EF35AA06513}"/>
              </a:ext>
            </a:extLst>
          </p:cNvPr>
          <p:cNvGrpSpPr/>
          <p:nvPr/>
        </p:nvGrpSpPr>
        <p:grpSpPr>
          <a:xfrm>
            <a:off x="6231123" y="1295775"/>
            <a:ext cx="3442776" cy="1668027"/>
            <a:chOff x="1806746" y="4587519"/>
            <a:chExt cx="3442776" cy="1668027"/>
          </a:xfrm>
        </p:grpSpPr>
        <p:cxnSp>
          <p:nvCxnSpPr>
            <p:cNvPr id="177" name="Straight Connector 176">
              <a:extLst>
                <a:ext uri="{FF2B5EF4-FFF2-40B4-BE49-F238E27FC236}">
                  <a16:creationId xmlns:a16="http://schemas.microsoft.com/office/drawing/2014/main" id="{B06FC2B1-0784-4E3C-978E-1FB0438B0186}"/>
                </a:ext>
              </a:extLst>
            </p:cNvPr>
            <p:cNvCxnSpPr>
              <a:cxnSpLocks/>
            </p:cNvCxnSpPr>
            <p:nvPr/>
          </p:nvCxnSpPr>
          <p:spPr>
            <a:xfrm flipH="1">
              <a:off x="1812354" y="4587519"/>
              <a:ext cx="1789782" cy="1344632"/>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34017E8-17F0-482C-A0EB-CA6DD97A72ED}"/>
                </a:ext>
              </a:extLst>
            </p:cNvPr>
            <p:cNvCxnSpPr>
              <a:cxnSpLocks/>
            </p:cNvCxnSpPr>
            <p:nvPr/>
          </p:nvCxnSpPr>
          <p:spPr>
            <a:xfrm flipH="1" flipV="1">
              <a:off x="1806746" y="5936001"/>
              <a:ext cx="1795390" cy="319545"/>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8D3D53F-3C1D-4EF5-B32F-C7F8057BAEAF}"/>
                </a:ext>
              </a:extLst>
            </p:cNvPr>
            <p:cNvCxnSpPr>
              <a:cxnSpLocks/>
            </p:cNvCxnSpPr>
            <p:nvPr/>
          </p:nvCxnSpPr>
          <p:spPr>
            <a:xfrm flipH="1">
              <a:off x="1809134" y="4591369"/>
              <a:ext cx="3440388" cy="1353331"/>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pic>
          <p:nvPicPr>
            <p:cNvPr id="176" name="Picture 175">
              <a:extLst>
                <a:ext uri="{FF2B5EF4-FFF2-40B4-BE49-F238E27FC236}">
                  <a16:creationId xmlns:a16="http://schemas.microsoft.com/office/drawing/2014/main" id="{9E922F4D-449F-4C4A-87CA-C732C4000BE2}"/>
                </a:ext>
              </a:extLst>
            </p:cNvPr>
            <p:cNvPicPr>
              <a:picLocks noChangeAspect="1"/>
            </p:cNvPicPr>
            <p:nvPr/>
          </p:nvPicPr>
          <p:blipFill>
            <a:blip r:embed="rId6"/>
            <a:stretch>
              <a:fillRect/>
            </a:stretch>
          </p:blipFill>
          <p:spPr>
            <a:xfrm>
              <a:off x="3610526" y="4597637"/>
              <a:ext cx="1638994" cy="1638994"/>
            </a:xfrm>
            <a:prstGeom prst="rect">
              <a:avLst/>
            </a:prstGeom>
            <a:ln w="38100">
              <a:solidFill>
                <a:srgbClr val="00FFFF"/>
              </a:solidFill>
            </a:ln>
          </p:spPr>
        </p:pic>
      </p:grpSp>
      <p:sp>
        <p:nvSpPr>
          <p:cNvPr id="189" name="Rounded Rectangle 392">
            <a:extLst>
              <a:ext uri="{FF2B5EF4-FFF2-40B4-BE49-F238E27FC236}">
                <a16:creationId xmlns:a16="http://schemas.microsoft.com/office/drawing/2014/main" id="{5B1A40AE-5863-40ED-8191-5D79E4CB192B}"/>
              </a:ext>
            </a:extLst>
          </p:cNvPr>
          <p:cNvSpPr/>
          <p:nvPr/>
        </p:nvSpPr>
        <p:spPr>
          <a:xfrm rot="21194381">
            <a:off x="8792435" y="2630851"/>
            <a:ext cx="1404007" cy="646986"/>
          </a:xfrm>
          <a:prstGeom prst="roundRect">
            <a:avLst/>
          </a:prstGeom>
          <a:solidFill>
            <a:srgbClr val="92D050"/>
          </a:solidFill>
        </p:spPr>
        <p:txBody>
          <a:bodyPr wrap="square">
            <a:spAutoFit/>
          </a:bodyPr>
          <a:lstStyle/>
          <a:p>
            <a:pPr algn="ctr">
              <a:spcBef>
                <a:spcPct val="20000"/>
              </a:spcBef>
            </a:pPr>
            <a:r>
              <a:rPr lang="en-US" sz="3200" b="1" dirty="0">
                <a:solidFill>
                  <a:schemeClr val="bg1"/>
                </a:solidFill>
                <a:latin typeface="+mj-lt"/>
              </a:rPr>
              <a:t>similar</a:t>
            </a:r>
            <a:endParaRPr lang="en-US" sz="2800" b="1" dirty="0">
              <a:solidFill>
                <a:schemeClr val="bg1"/>
              </a:solidFill>
              <a:latin typeface="+mj-lt"/>
            </a:endParaRPr>
          </a:p>
        </p:txBody>
      </p:sp>
      <p:cxnSp>
        <p:nvCxnSpPr>
          <p:cNvPr id="200" name="Straight Connector 199">
            <a:extLst>
              <a:ext uri="{FF2B5EF4-FFF2-40B4-BE49-F238E27FC236}">
                <a16:creationId xmlns:a16="http://schemas.microsoft.com/office/drawing/2014/main" id="{B5BBF2AB-F325-4475-B746-14D14C498877}"/>
              </a:ext>
            </a:extLst>
          </p:cNvPr>
          <p:cNvCxnSpPr>
            <a:cxnSpLocks/>
          </p:cNvCxnSpPr>
          <p:nvPr/>
        </p:nvCxnSpPr>
        <p:spPr>
          <a:xfrm flipV="1">
            <a:off x="699044" y="2419350"/>
            <a:ext cx="5127383" cy="3725459"/>
          </a:xfrm>
          <a:prstGeom prst="line">
            <a:avLst/>
          </a:prstGeom>
          <a:ln w="38100">
            <a:solidFill>
              <a:srgbClr val="00FFFF">
                <a:alpha val="40000"/>
              </a:srgbClr>
            </a:solidFill>
            <a:prstDash val="sysDash"/>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E072917-3538-460B-B1EA-044F4957A185}"/>
              </a:ext>
            </a:extLst>
          </p:cNvPr>
          <p:cNvCxnSpPr>
            <a:cxnSpLocks/>
          </p:cNvCxnSpPr>
          <p:nvPr/>
        </p:nvCxnSpPr>
        <p:spPr>
          <a:xfrm flipV="1">
            <a:off x="421690" y="4289410"/>
            <a:ext cx="5202408" cy="805349"/>
          </a:xfrm>
          <a:prstGeom prst="line">
            <a:avLst/>
          </a:prstGeom>
          <a:ln w="38100">
            <a:solidFill>
              <a:srgbClr val="00FF00">
                <a:alpha val="40000"/>
              </a:srgbClr>
            </a:solidFill>
            <a:prstDash val="sysDash"/>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6F5D8365-8334-4325-9FA0-5406D497BC9A}"/>
              </a:ext>
            </a:extLst>
          </p:cNvPr>
          <p:cNvSpPr/>
          <p:nvPr/>
        </p:nvSpPr>
        <p:spPr>
          <a:xfrm>
            <a:off x="1629541" y="3508211"/>
            <a:ext cx="2686704" cy="2460089"/>
          </a:xfrm>
          <a:prstGeom prst="rect">
            <a:avLst/>
          </a:prstGeom>
          <a:solidFill>
            <a:schemeClr val="bg1">
              <a:alpha val="42000"/>
            </a:schemeClr>
          </a:solidFill>
          <a:ln w="38100">
            <a:noFill/>
          </a:ln>
          <a:scene3d>
            <a:camera prst="isometricLeftDown">
              <a:rot lat="2100000" lon="2700000" rev="0"/>
            </a:camera>
            <a:lightRig rig="flood" dir="t">
              <a:rot lat="0" lon="0" rev="18600000"/>
            </a:lightRig>
          </a:scene3d>
          <a:sp3d extrusionH="1244600" prstMaterial="translucentPowder">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152" name="Straight Connector 151">
            <a:extLst>
              <a:ext uri="{FF2B5EF4-FFF2-40B4-BE49-F238E27FC236}">
                <a16:creationId xmlns:a16="http://schemas.microsoft.com/office/drawing/2014/main" id="{74876002-EEDC-4824-ABFB-4222923D302A}"/>
              </a:ext>
            </a:extLst>
          </p:cNvPr>
          <p:cNvCxnSpPr>
            <a:cxnSpLocks/>
          </p:cNvCxnSpPr>
          <p:nvPr/>
        </p:nvCxnSpPr>
        <p:spPr>
          <a:xfrm flipH="1">
            <a:off x="823493" y="4828477"/>
            <a:ext cx="1713842" cy="1212841"/>
          </a:xfrm>
          <a:prstGeom prst="line">
            <a:avLst/>
          </a:prstGeom>
          <a:ln w="38100">
            <a:solidFill>
              <a:srgbClr val="FF0000"/>
            </a:solidFill>
            <a:headEnd type="stealth" w="lg" len="lg"/>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9AAA57E-C1A0-4302-BF63-19A648CE94A4}"/>
              </a:ext>
            </a:extLst>
          </p:cNvPr>
          <p:cNvCxnSpPr>
            <a:cxnSpLocks/>
          </p:cNvCxnSpPr>
          <p:nvPr/>
        </p:nvCxnSpPr>
        <p:spPr>
          <a:xfrm flipH="1">
            <a:off x="409370" y="4762043"/>
            <a:ext cx="2106720" cy="339833"/>
          </a:xfrm>
          <a:prstGeom prst="line">
            <a:avLst/>
          </a:prstGeom>
          <a:ln w="38100">
            <a:solidFill>
              <a:srgbClr val="FF0000"/>
            </a:solidFill>
            <a:head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5" name="Rounded Rectangle 392">
                <a:extLst>
                  <a:ext uri="{FF2B5EF4-FFF2-40B4-BE49-F238E27FC236}">
                    <a16:creationId xmlns:a16="http://schemas.microsoft.com/office/drawing/2014/main" id="{D68FF1E7-BC93-407B-BE3A-9D33A41D9B39}"/>
                  </a:ext>
                </a:extLst>
              </p:cNvPr>
              <p:cNvSpPr/>
              <p:nvPr/>
            </p:nvSpPr>
            <p:spPr>
              <a:xfrm rot="20945695">
                <a:off x="488576" y="1263424"/>
                <a:ext cx="3797582" cy="2199751"/>
              </a:xfrm>
              <a:prstGeom prst="roundRect">
                <a:avLst/>
              </a:prstGeom>
              <a:solidFill>
                <a:srgbClr val="00B050"/>
              </a:solidFill>
            </p:spPr>
            <p:txBody>
              <a:bodyPr wrap="square">
                <a:spAutoFit/>
              </a:bodyPr>
              <a:lstStyle/>
              <a:p>
                <a:pPr algn="ctr">
                  <a:spcBef>
                    <a:spcPct val="20000"/>
                  </a:spcBef>
                </a:pPr>
                <a:r>
                  <a:rPr lang="en-US" sz="2800" b="1" dirty="0">
                    <a:solidFill>
                      <a:schemeClr val="bg1"/>
                    </a:solidFill>
                    <a:latin typeface="+mj-lt"/>
                  </a:rPr>
                  <a:t>Our contribution: </a:t>
                </a:r>
              </a:p>
              <a:p>
                <a:pPr algn="ctr">
                  <a:spcBef>
                    <a:spcPct val="20000"/>
                  </a:spcBef>
                </a:pPr>
                <a:r>
                  <a:rPr lang="en-US" sz="2800" b="1" dirty="0">
                    <a:solidFill>
                      <a:schemeClr val="bg1"/>
                    </a:solidFill>
                    <a:latin typeface="+mj-lt"/>
                  </a:rPr>
                  <a:t>use ME correlation to extract the</a:t>
                </a:r>
              </a:p>
              <a:p>
                <a:pPr algn="ctr">
                  <a:spcBef>
                    <a:spcPct val="20000"/>
                  </a:spcBef>
                </a:pPr>
                <a:r>
                  <a:rPr lang="en-US" sz="2800" b="1" dirty="0">
                    <a:solidFill>
                      <a:srgbClr val="FFFF00"/>
                    </a:solidFill>
                    <a:latin typeface="+mj-lt"/>
                  </a:rPr>
                  <a:t>phase function </a:t>
                </a:r>
                <a14:m>
                  <m:oMath xmlns:m="http://schemas.openxmlformats.org/officeDocument/2006/math">
                    <m:r>
                      <a:rPr lang="en-US" sz="2800" b="1" i="1">
                        <a:solidFill>
                          <a:srgbClr val="FFFF00"/>
                        </a:solidFill>
                        <a:latin typeface="Cambria Math" panose="02040503050406030204" pitchFamily="18" charset="0"/>
                      </a:rPr>
                      <m:t>𝝆</m:t>
                    </m:r>
                    <m:d>
                      <m:dPr>
                        <m:ctrlPr>
                          <a:rPr lang="en-US" sz="2800" b="1" i="1">
                            <a:solidFill>
                              <a:srgbClr val="FFFF00"/>
                            </a:solidFill>
                            <a:latin typeface="Cambria Math" panose="02040503050406030204" pitchFamily="18" charset="0"/>
                          </a:rPr>
                        </m:ctrlPr>
                      </m:dPr>
                      <m:e>
                        <m:r>
                          <a:rPr lang="en-US" sz="2800" b="1" i="1">
                            <a:solidFill>
                              <a:srgbClr val="FFFF00"/>
                            </a:solidFill>
                            <a:latin typeface="Cambria Math" panose="02040503050406030204" pitchFamily="18" charset="0"/>
                          </a:rPr>
                          <m:t>𝝉</m:t>
                        </m:r>
                      </m:e>
                    </m:d>
                  </m:oMath>
                </a14:m>
                <a:endParaRPr lang="en-US" sz="2800" b="1" dirty="0">
                  <a:solidFill>
                    <a:srgbClr val="FFFF00"/>
                  </a:solidFill>
                  <a:latin typeface="+mj-lt"/>
                </a:endParaRPr>
              </a:p>
            </p:txBody>
          </p:sp>
        </mc:Choice>
        <mc:Fallback xmlns="">
          <p:sp>
            <p:nvSpPr>
              <p:cNvPr id="185" name="Rounded Rectangle 392">
                <a:extLst>
                  <a:ext uri="{FF2B5EF4-FFF2-40B4-BE49-F238E27FC236}">
                    <a16:creationId xmlns:a16="http://schemas.microsoft.com/office/drawing/2014/main" id="{D68FF1E7-BC93-407B-BE3A-9D33A41D9B39}"/>
                  </a:ext>
                </a:extLst>
              </p:cNvPr>
              <p:cNvSpPr>
                <a:spLocks noRot="1" noChangeAspect="1" noMove="1" noResize="1" noEditPoints="1" noAdjustHandles="1" noChangeArrowheads="1" noChangeShapeType="1" noTextEdit="1"/>
              </p:cNvSpPr>
              <p:nvPr/>
            </p:nvSpPr>
            <p:spPr>
              <a:xfrm rot="20945695">
                <a:off x="488576" y="1263424"/>
                <a:ext cx="3797582" cy="2199751"/>
              </a:xfrm>
              <a:prstGeom prst="roundRect">
                <a:avLst/>
              </a:prstGeom>
              <a:blipFill>
                <a:blip r:embed="rId8"/>
                <a:stretch>
                  <a:fillRect b="-2649"/>
                </a:stretch>
              </a:blipFill>
            </p:spPr>
            <p:txBody>
              <a:bodyPr/>
              <a:lstStyle/>
              <a:p>
                <a:r>
                  <a:rPr lang="en-IL">
                    <a:noFill/>
                  </a:rPr>
                  <a:t> </a:t>
                </a:r>
              </a:p>
            </p:txBody>
          </p:sp>
        </mc:Fallback>
      </mc:AlternateContent>
      <p:grpSp>
        <p:nvGrpSpPr>
          <p:cNvPr id="230" name="Group 229">
            <a:extLst>
              <a:ext uri="{FF2B5EF4-FFF2-40B4-BE49-F238E27FC236}">
                <a16:creationId xmlns:a16="http://schemas.microsoft.com/office/drawing/2014/main" id="{E0F1D860-EC5B-4611-952E-0C95DEF71A83}"/>
              </a:ext>
            </a:extLst>
          </p:cNvPr>
          <p:cNvGrpSpPr/>
          <p:nvPr/>
        </p:nvGrpSpPr>
        <p:grpSpPr>
          <a:xfrm rot="698906">
            <a:off x="1061597" y="5176183"/>
            <a:ext cx="360208" cy="1228767"/>
            <a:chOff x="1174748" y="7156289"/>
            <a:chExt cx="360208" cy="1228767"/>
          </a:xfrm>
        </p:grpSpPr>
        <p:sp>
          <p:nvSpPr>
            <p:cNvPr id="225" name="Rectangle 224">
              <a:extLst>
                <a:ext uri="{FF2B5EF4-FFF2-40B4-BE49-F238E27FC236}">
                  <a16:creationId xmlns:a16="http://schemas.microsoft.com/office/drawing/2014/main" id="{D097B40D-1F76-4AD0-8D33-CAF51C0557B4}"/>
                </a:ext>
              </a:extLst>
            </p:cNvPr>
            <p:cNvSpPr/>
            <p:nvPr/>
          </p:nvSpPr>
          <p:spPr>
            <a:xfrm rot="18743494">
              <a:off x="679463" y="7651574"/>
              <a:ext cx="1228767" cy="238197"/>
            </a:xfrm>
            <a:prstGeom prst="rect">
              <a:avLst/>
            </a:prstGeom>
            <a:solidFill>
              <a:schemeClr val="tx1">
                <a:lumMod val="65000"/>
                <a:lumOff val="35000"/>
              </a:schemeClr>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B0DD1249-7B6E-4359-9B54-F16B71C3E9D6}"/>
                </a:ext>
              </a:extLst>
            </p:cNvPr>
            <p:cNvSpPr>
              <a:spLocks noChangeAspect="1"/>
            </p:cNvSpPr>
            <p:nvPr/>
          </p:nvSpPr>
          <p:spPr>
            <a:xfrm rot="18743494" flipV="1">
              <a:off x="1344400" y="7517377"/>
              <a:ext cx="190556" cy="190557"/>
            </a:xfrm>
            <a:prstGeom prst="ellipse">
              <a:avLst/>
            </a:prstGeom>
            <a:solidFill>
              <a:srgbClr val="FF0000"/>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80C6B0FA-F5A8-4ADC-BB39-F0B38728E1C8}"/>
              </a:ext>
            </a:extLst>
          </p:cNvPr>
          <p:cNvGrpSpPr>
            <a:grpSpLocks noChangeAspect="1"/>
          </p:cNvGrpSpPr>
          <p:nvPr/>
        </p:nvGrpSpPr>
        <p:grpSpPr>
          <a:xfrm rot="18144564">
            <a:off x="814933" y="4323292"/>
            <a:ext cx="357993" cy="1228767"/>
            <a:chOff x="3056271" y="926321"/>
            <a:chExt cx="151253" cy="519160"/>
          </a:xfrm>
        </p:grpSpPr>
        <p:sp>
          <p:nvSpPr>
            <p:cNvPr id="228" name="Rectangle 227">
              <a:extLst>
                <a:ext uri="{FF2B5EF4-FFF2-40B4-BE49-F238E27FC236}">
                  <a16:creationId xmlns:a16="http://schemas.microsoft.com/office/drawing/2014/main" id="{93FCA6C9-6991-4008-8C7A-B3A2683A183B}"/>
                </a:ext>
              </a:extLst>
            </p:cNvPr>
            <p:cNvSpPr/>
            <p:nvPr/>
          </p:nvSpPr>
          <p:spPr>
            <a:xfrm rot="2924742">
              <a:off x="2847011" y="1135581"/>
              <a:ext cx="519160" cy="100639"/>
            </a:xfrm>
            <a:prstGeom prst="rect">
              <a:avLst/>
            </a:prstGeom>
            <a:solidFill>
              <a:schemeClr val="tx1">
                <a:lumMod val="65000"/>
                <a:lumOff val="35000"/>
              </a:schemeClr>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60D55D22-FB20-4295-942D-B71A1A087F17}"/>
                </a:ext>
              </a:extLst>
            </p:cNvPr>
            <p:cNvSpPr>
              <a:spLocks noChangeAspect="1"/>
            </p:cNvSpPr>
            <p:nvPr/>
          </p:nvSpPr>
          <p:spPr>
            <a:xfrm rot="2924742" flipV="1">
              <a:off x="3127013" y="1213773"/>
              <a:ext cx="80511" cy="80511"/>
            </a:xfrm>
            <a:prstGeom prst="ellipse">
              <a:avLst/>
            </a:prstGeom>
            <a:solidFill>
              <a:srgbClr val="FF0000"/>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75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wipe(left)">
                                      <p:cBhvr>
                                        <p:cTn id="17" dur="500"/>
                                        <p:tgtEl>
                                          <p:spTgt spid="15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400"/>
                                        <p:tgtEl>
                                          <p:spTgt spid="98"/>
                                        </p:tgtEl>
                                      </p:cBhvr>
                                    </p:animEffect>
                                  </p:childTnLst>
                                </p:cTn>
                              </p:par>
                              <p:par>
                                <p:cTn id="22" presetID="22" presetClass="entr" presetSubtype="8" fill="hold"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wipe(left)">
                                      <p:cBhvr>
                                        <p:cTn id="24" dur="400"/>
                                        <p:tgtEl>
                                          <p:spTgt spid="105"/>
                                        </p:tgtEl>
                                      </p:cBhvr>
                                    </p:animEffect>
                                  </p:childTnLst>
                                </p:cTn>
                              </p:par>
                              <p:par>
                                <p:cTn id="25" presetID="22" presetClass="entr" presetSubtype="8"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400"/>
                                        <p:tgtEl>
                                          <p:spTgt spid="95"/>
                                        </p:tgtEl>
                                      </p:cBhvr>
                                    </p:animEffect>
                                  </p:childTnLst>
                                </p:cTn>
                              </p:par>
                              <p:par>
                                <p:cTn id="28" presetID="22" presetClass="entr" presetSubtype="8" fill="hold"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wipe(left)">
                                      <p:cBhvr>
                                        <p:cTn id="30" dur="400"/>
                                        <p:tgtEl>
                                          <p:spTgt spid="102"/>
                                        </p:tgtEl>
                                      </p:cBhvr>
                                    </p:animEffect>
                                  </p:childTnLst>
                                </p:cTn>
                              </p:par>
                              <p:par>
                                <p:cTn id="31" presetID="22" presetClass="entr" presetSubtype="8"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wipe(left)">
                                      <p:cBhvr>
                                        <p:cTn id="33" dur="400"/>
                                        <p:tgtEl>
                                          <p:spTgt spid="93"/>
                                        </p:tgtEl>
                                      </p:cBhvr>
                                    </p:animEffect>
                                  </p:childTnLst>
                                </p:cTn>
                              </p:par>
                              <p:par>
                                <p:cTn id="34" presetID="22" presetClass="entr" presetSubtype="8" fill="hold" nodeType="withEffect">
                                  <p:stCondLst>
                                    <p:cond delay="0"/>
                                  </p:stCondLst>
                                  <p:childTnLst>
                                    <p:set>
                                      <p:cBhvr>
                                        <p:cTn id="35" dur="1" fill="hold">
                                          <p:stCondLst>
                                            <p:cond delay="0"/>
                                          </p:stCondLst>
                                        </p:cTn>
                                        <p:tgtEl>
                                          <p:spTgt spid="157"/>
                                        </p:tgtEl>
                                        <p:attrNameLst>
                                          <p:attrName>style.visibility</p:attrName>
                                        </p:attrNameLst>
                                      </p:cBhvr>
                                      <p:to>
                                        <p:strVal val="visible"/>
                                      </p:to>
                                    </p:set>
                                    <p:animEffect transition="in" filter="wipe(left)">
                                      <p:cBhvr>
                                        <p:cTn id="36" dur="400"/>
                                        <p:tgtEl>
                                          <p:spTgt spid="157"/>
                                        </p:tgtEl>
                                      </p:cBhvr>
                                    </p:animEffect>
                                  </p:childTnLst>
                                </p:cTn>
                              </p:par>
                              <p:par>
                                <p:cTn id="37" presetID="22" presetClass="entr" presetSubtype="8"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Effect transition="in" filter="wipe(left)">
                                      <p:cBhvr>
                                        <p:cTn id="39" dur="400"/>
                                        <p:tgtEl>
                                          <p:spTgt spid="156"/>
                                        </p:tgtEl>
                                      </p:cBhvr>
                                    </p:animEffect>
                                  </p:childTnLst>
                                </p:cTn>
                              </p:par>
                              <p:par>
                                <p:cTn id="40" presetID="22" presetClass="entr" presetSubtype="8" fill="hold" nodeType="withEffect">
                                  <p:stCondLst>
                                    <p:cond delay="0"/>
                                  </p:stCondLst>
                                  <p:childTnLst>
                                    <p:set>
                                      <p:cBhvr>
                                        <p:cTn id="41" dur="1" fill="hold">
                                          <p:stCondLst>
                                            <p:cond delay="0"/>
                                          </p:stCondLst>
                                        </p:cTn>
                                        <p:tgtEl>
                                          <p:spTgt spid="155"/>
                                        </p:tgtEl>
                                        <p:attrNameLst>
                                          <p:attrName>style.visibility</p:attrName>
                                        </p:attrNameLst>
                                      </p:cBhvr>
                                      <p:to>
                                        <p:strVal val="visible"/>
                                      </p:to>
                                    </p:set>
                                    <p:animEffect transition="in" filter="wipe(left)">
                                      <p:cBhvr>
                                        <p:cTn id="42" dur="400"/>
                                        <p:tgtEl>
                                          <p:spTgt spid="155"/>
                                        </p:tgtEl>
                                      </p:cBhvr>
                                    </p:animEffect>
                                  </p:childTnLst>
                                </p:cTn>
                              </p:par>
                              <p:par>
                                <p:cTn id="43" presetID="22" presetClass="entr" presetSubtype="8"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400"/>
                                        <p:tgtEl>
                                          <p:spTgt spid="94"/>
                                        </p:tgtEl>
                                      </p:cBhvr>
                                    </p:animEffect>
                                  </p:childTnLst>
                                </p:cTn>
                              </p:par>
                            </p:childTnLst>
                          </p:cTn>
                        </p:par>
                        <p:par>
                          <p:cTn id="46" fill="hold">
                            <p:stCondLst>
                              <p:cond delay="900"/>
                            </p:stCondLst>
                            <p:childTnLst>
                              <p:par>
                                <p:cTn id="47" presetID="22" presetClass="entr" presetSubtype="8" fill="hold" nodeType="afterEffect">
                                  <p:stCondLst>
                                    <p:cond delay="0"/>
                                  </p:stCondLst>
                                  <p:childTnLst>
                                    <p:set>
                                      <p:cBhvr>
                                        <p:cTn id="48" dur="1" fill="hold">
                                          <p:stCondLst>
                                            <p:cond delay="0"/>
                                          </p:stCondLst>
                                        </p:cTn>
                                        <p:tgtEl>
                                          <p:spTgt spid="153"/>
                                        </p:tgtEl>
                                        <p:attrNameLst>
                                          <p:attrName>style.visibility</p:attrName>
                                        </p:attrNameLst>
                                      </p:cBhvr>
                                      <p:to>
                                        <p:strVal val="visible"/>
                                      </p:to>
                                    </p:set>
                                    <p:animEffect transition="in" filter="wipe(left)">
                                      <p:cBhvr>
                                        <p:cTn id="49" dur="400"/>
                                        <p:tgtEl>
                                          <p:spTgt spid="153"/>
                                        </p:tgtEl>
                                      </p:cBhvr>
                                    </p:animEffect>
                                  </p:childTnLst>
                                </p:cTn>
                              </p:par>
                              <p:par>
                                <p:cTn id="50" presetID="22" presetClass="entr" presetSubtype="8" fill="hold" nodeType="with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wipe(left)">
                                      <p:cBhvr>
                                        <p:cTn id="52" dur="400"/>
                                        <p:tgtEl>
                                          <p:spTgt spid="96"/>
                                        </p:tgtEl>
                                      </p:cBhvr>
                                    </p:animEffect>
                                  </p:childTnLst>
                                </p:cTn>
                              </p:par>
                              <p:par>
                                <p:cTn id="53" presetID="22" presetClass="entr" presetSubtype="8" fill="hold"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left)">
                                      <p:cBhvr>
                                        <p:cTn id="55" dur="400"/>
                                        <p:tgtEl>
                                          <p:spTgt spid="100"/>
                                        </p:tgtEl>
                                      </p:cBhvr>
                                    </p:animEffect>
                                  </p:childTnLst>
                                </p:cTn>
                              </p:par>
                              <p:par>
                                <p:cTn id="56" presetID="22" presetClass="entr" presetSubtype="8" fill="hold" nodeType="with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wipe(left)">
                                      <p:cBhvr>
                                        <p:cTn id="58" dur="400"/>
                                        <p:tgtEl>
                                          <p:spTgt spid="103"/>
                                        </p:tgtEl>
                                      </p:cBhvr>
                                    </p:animEffect>
                                  </p:childTnLst>
                                </p:cTn>
                              </p:par>
                              <p:par>
                                <p:cTn id="59" presetID="22" presetClass="entr" presetSubtype="8" fill="hold" nodeType="with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400"/>
                                        <p:tgtEl>
                                          <p:spTgt spid="106"/>
                                        </p:tgtEl>
                                      </p:cBhvr>
                                    </p:animEffect>
                                  </p:childTnLst>
                                </p:cTn>
                              </p:par>
                            </p:childTnLst>
                          </p:cTn>
                        </p:par>
                        <p:par>
                          <p:cTn id="62" fill="hold">
                            <p:stCondLst>
                              <p:cond delay="1300"/>
                            </p:stCondLst>
                            <p:childTnLst>
                              <p:par>
                                <p:cTn id="63" presetID="22" presetClass="entr" presetSubtype="4" fill="hold"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wipe(down)">
                                      <p:cBhvr>
                                        <p:cTn id="65" dur="400"/>
                                        <p:tgtEl>
                                          <p:spTgt spid="108"/>
                                        </p:tgtEl>
                                      </p:cBhvr>
                                    </p:animEffect>
                                  </p:childTnLst>
                                </p:cTn>
                              </p:par>
                              <p:par>
                                <p:cTn id="66" presetID="22" presetClass="entr" presetSubtype="8" fill="hold"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wipe(left)">
                                      <p:cBhvr>
                                        <p:cTn id="68" dur="400"/>
                                        <p:tgtEl>
                                          <p:spTgt spid="99"/>
                                        </p:tgtEl>
                                      </p:cBhvr>
                                    </p:animEffect>
                                  </p:childTnLst>
                                </p:cTn>
                              </p:par>
                              <p:par>
                                <p:cTn id="69" presetID="22" presetClass="entr" presetSubtype="4" fill="hold" nodeType="with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wipe(down)">
                                      <p:cBhvr>
                                        <p:cTn id="71" dur="400"/>
                                        <p:tgtEl>
                                          <p:spTgt spid="107"/>
                                        </p:tgtEl>
                                      </p:cBhvr>
                                    </p:animEffect>
                                  </p:childTnLst>
                                </p:cTn>
                              </p:par>
                              <p:par>
                                <p:cTn id="72" presetID="22" presetClass="entr" presetSubtype="8"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wipe(left)">
                                      <p:cBhvr>
                                        <p:cTn id="74" dur="400"/>
                                        <p:tgtEl>
                                          <p:spTgt spid="97"/>
                                        </p:tgtEl>
                                      </p:cBhvr>
                                    </p:animEffect>
                                  </p:childTnLst>
                                </p:cTn>
                              </p:par>
                              <p:par>
                                <p:cTn id="75" presetID="22" presetClass="entr" presetSubtype="8"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wipe(left)">
                                      <p:cBhvr>
                                        <p:cTn id="77" dur="400"/>
                                        <p:tgtEl>
                                          <p:spTgt spid="101"/>
                                        </p:tgtEl>
                                      </p:cBhvr>
                                    </p:animEffect>
                                  </p:childTnLst>
                                </p:cTn>
                              </p:par>
                              <p:par>
                                <p:cTn id="78" presetID="22" presetClass="entr" presetSubtype="8" fill="hold" nodeType="withEffect">
                                  <p:stCondLst>
                                    <p:cond delay="0"/>
                                  </p:stCondLst>
                                  <p:childTnLst>
                                    <p:set>
                                      <p:cBhvr>
                                        <p:cTn id="79" dur="1" fill="hold">
                                          <p:stCondLst>
                                            <p:cond delay="0"/>
                                          </p:stCondLst>
                                        </p:cTn>
                                        <p:tgtEl>
                                          <p:spTgt spid="104"/>
                                        </p:tgtEl>
                                        <p:attrNameLst>
                                          <p:attrName>style.visibility</p:attrName>
                                        </p:attrNameLst>
                                      </p:cBhvr>
                                      <p:to>
                                        <p:strVal val="visible"/>
                                      </p:to>
                                    </p:set>
                                    <p:animEffect transition="in" filter="wipe(left)">
                                      <p:cBhvr>
                                        <p:cTn id="80" dur="400"/>
                                        <p:tgtEl>
                                          <p:spTgt spid="104"/>
                                        </p:tgtEl>
                                      </p:cBhvr>
                                    </p:animEffect>
                                  </p:childTnLst>
                                </p:cTn>
                              </p:par>
                            </p:childTnLst>
                          </p:cTn>
                        </p:par>
                        <p:par>
                          <p:cTn id="81" fill="hold">
                            <p:stCondLst>
                              <p:cond delay="1700"/>
                            </p:stCondLst>
                            <p:childTnLst>
                              <p:par>
                                <p:cTn id="82" presetID="22" presetClass="entr" presetSubtype="8" fill="hold" nodeType="afterEffect">
                                  <p:stCondLst>
                                    <p:cond delay="0"/>
                                  </p:stCondLst>
                                  <p:childTnLst>
                                    <p:set>
                                      <p:cBhvr>
                                        <p:cTn id="83" dur="1" fill="hold">
                                          <p:stCondLst>
                                            <p:cond delay="0"/>
                                          </p:stCondLst>
                                        </p:cTn>
                                        <p:tgtEl>
                                          <p:spTgt spid="200"/>
                                        </p:tgtEl>
                                        <p:attrNameLst>
                                          <p:attrName>style.visibility</p:attrName>
                                        </p:attrNameLst>
                                      </p:cBhvr>
                                      <p:to>
                                        <p:strVal val="visible"/>
                                      </p:to>
                                    </p:set>
                                    <p:animEffect transition="in" filter="wipe(left)">
                                      <p:cBhvr>
                                        <p:cTn id="84" dur="400"/>
                                        <p:tgtEl>
                                          <p:spTgt spid="200"/>
                                        </p:tgtEl>
                                      </p:cBhvr>
                                    </p:animEffect>
                                  </p:childTnLst>
                                </p:cTn>
                              </p:par>
                            </p:childTnLst>
                          </p:cTn>
                        </p:par>
                        <p:par>
                          <p:cTn id="85" fill="hold">
                            <p:stCondLst>
                              <p:cond delay="2100"/>
                            </p:stCondLst>
                            <p:childTnLst>
                              <p:par>
                                <p:cTn id="86" presetID="10" presetClass="entr" presetSubtype="0" fill="hold" nodeType="afterEffect">
                                  <p:stCondLst>
                                    <p:cond delay="0"/>
                                  </p:stCondLst>
                                  <p:childTnLst>
                                    <p:set>
                                      <p:cBhvr>
                                        <p:cTn id="87" dur="1" fill="hold">
                                          <p:stCondLst>
                                            <p:cond delay="0"/>
                                          </p:stCondLst>
                                        </p:cTn>
                                        <p:tgtEl>
                                          <p:spTgt spid="158"/>
                                        </p:tgtEl>
                                        <p:attrNameLst>
                                          <p:attrName>style.visibility</p:attrName>
                                        </p:attrNameLst>
                                      </p:cBhvr>
                                      <p:to>
                                        <p:strVal val="visible"/>
                                      </p:to>
                                    </p:set>
                                    <p:animEffect transition="in" filter="fade">
                                      <p:cBhvr>
                                        <p:cTn id="88" dur="500"/>
                                        <p:tgtEl>
                                          <p:spTgt spid="158"/>
                                        </p:tgtEl>
                                      </p:cBhvr>
                                    </p:animEffect>
                                  </p:childTnLst>
                                </p:cTn>
                              </p:par>
                              <p:par>
                                <p:cTn id="89" presetID="1" presetClass="entr" presetSubtype="0" fill="hold" nodeType="withEffect">
                                  <p:stCondLst>
                                    <p:cond delay="0"/>
                                  </p:stCondLst>
                                  <p:childTnLst>
                                    <p:set>
                                      <p:cBhvr>
                                        <p:cTn id="90" dur="1" fill="hold">
                                          <p:stCondLst>
                                            <p:cond delay="0"/>
                                          </p:stCondLst>
                                        </p:cTn>
                                        <p:tgtEl>
                                          <p:spTgt spid="227"/>
                                        </p:tgtEl>
                                        <p:attrNameLst>
                                          <p:attrName>style.visibility</p:attrName>
                                        </p:attrNameLst>
                                      </p:cBhvr>
                                      <p:to>
                                        <p:strVal val="visible"/>
                                      </p:to>
                                    </p:set>
                                  </p:childTnLst>
                                </p:cTn>
                              </p:par>
                            </p:childTnLst>
                          </p:cTn>
                        </p:par>
                        <p:par>
                          <p:cTn id="91" fill="hold">
                            <p:stCondLst>
                              <p:cond delay="2600"/>
                            </p:stCondLst>
                            <p:childTnLst>
                              <p:par>
                                <p:cTn id="92" presetID="22" presetClass="entr" presetSubtype="8" fill="hold" nodeType="afterEffect">
                                  <p:stCondLst>
                                    <p:cond delay="0"/>
                                  </p:stCondLst>
                                  <p:childTnLst>
                                    <p:set>
                                      <p:cBhvr>
                                        <p:cTn id="93" dur="1" fill="hold">
                                          <p:stCondLst>
                                            <p:cond delay="0"/>
                                          </p:stCondLst>
                                        </p:cTn>
                                        <p:tgtEl>
                                          <p:spTgt spid="160"/>
                                        </p:tgtEl>
                                        <p:attrNameLst>
                                          <p:attrName>style.visibility</p:attrName>
                                        </p:attrNameLst>
                                      </p:cBhvr>
                                      <p:to>
                                        <p:strVal val="visible"/>
                                      </p:to>
                                    </p:set>
                                    <p:animEffect transition="in" filter="wipe(left)">
                                      <p:cBhvr>
                                        <p:cTn id="94" dur="500"/>
                                        <p:tgtEl>
                                          <p:spTgt spid="160"/>
                                        </p:tgtEl>
                                      </p:cBhvr>
                                    </p:animEffect>
                                  </p:childTnLst>
                                </p:cTn>
                              </p:par>
                            </p:childTnLst>
                          </p:cTn>
                        </p:par>
                        <p:par>
                          <p:cTn id="95" fill="hold">
                            <p:stCondLst>
                              <p:cond delay="3100"/>
                            </p:stCondLst>
                            <p:childTnLst>
                              <p:par>
                                <p:cTn id="96" presetID="22" presetClass="entr" presetSubtype="8" fill="hold" nodeType="afterEffect">
                                  <p:stCondLst>
                                    <p:cond delay="0"/>
                                  </p:stCondLst>
                                  <p:childTnLst>
                                    <p:set>
                                      <p:cBhvr>
                                        <p:cTn id="97" dur="1" fill="hold">
                                          <p:stCondLst>
                                            <p:cond delay="0"/>
                                          </p:stCondLst>
                                        </p:cTn>
                                        <p:tgtEl>
                                          <p:spTgt spid="205"/>
                                        </p:tgtEl>
                                        <p:attrNameLst>
                                          <p:attrName>style.visibility</p:attrName>
                                        </p:attrNameLst>
                                      </p:cBhvr>
                                      <p:to>
                                        <p:strVal val="visible"/>
                                      </p:to>
                                    </p:set>
                                    <p:animEffect transition="in" filter="wipe(left)">
                                      <p:cBhvr>
                                        <p:cTn id="98" dur="500"/>
                                        <p:tgtEl>
                                          <p:spTgt spid="205"/>
                                        </p:tgtEl>
                                      </p:cBhvr>
                                    </p:animEffect>
                                  </p:childTnLst>
                                </p:cTn>
                              </p:par>
                            </p:childTnLst>
                          </p:cTn>
                        </p:par>
                        <p:par>
                          <p:cTn id="99" fill="hold">
                            <p:stCondLst>
                              <p:cond delay="3600"/>
                            </p:stCondLst>
                            <p:childTnLst>
                              <p:par>
                                <p:cTn id="100" presetID="10" presetClass="entr" presetSubtype="0" fill="hold" nodeType="afterEffect">
                                  <p:stCondLst>
                                    <p:cond delay="0"/>
                                  </p:stCondLst>
                                  <p:childTnLst>
                                    <p:set>
                                      <p:cBhvr>
                                        <p:cTn id="101" dur="1" fill="hold">
                                          <p:stCondLst>
                                            <p:cond delay="0"/>
                                          </p:stCondLst>
                                        </p:cTn>
                                        <p:tgtEl>
                                          <p:spTgt spid="159"/>
                                        </p:tgtEl>
                                        <p:attrNameLst>
                                          <p:attrName>style.visibility</p:attrName>
                                        </p:attrNameLst>
                                      </p:cBhvr>
                                      <p:to>
                                        <p:strVal val="visible"/>
                                      </p:to>
                                    </p:set>
                                    <p:animEffect transition="in" filter="fade">
                                      <p:cBhvr>
                                        <p:cTn id="102" dur="500"/>
                                        <p:tgtEl>
                                          <p:spTgt spid="15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75"/>
                                        </p:tgtEl>
                                        <p:attrNameLst>
                                          <p:attrName>style.visibility</p:attrName>
                                        </p:attrNameLst>
                                      </p:cBhvr>
                                      <p:to>
                                        <p:strVal val="visible"/>
                                      </p:to>
                                    </p:set>
                                    <p:animEffect transition="in" filter="wipe(left)">
                                      <p:cBhvr>
                                        <p:cTn id="107" dur="500"/>
                                        <p:tgtEl>
                                          <p:spTgt spid="175"/>
                                        </p:tgtEl>
                                      </p:cBhvr>
                                    </p:animEffect>
                                  </p:childTnLst>
                                </p:cTn>
                              </p:par>
                            </p:childTnLst>
                          </p:cTn>
                        </p:par>
                        <p:par>
                          <p:cTn id="108" fill="hold">
                            <p:stCondLst>
                              <p:cond delay="500"/>
                            </p:stCondLst>
                            <p:childTnLst>
                              <p:par>
                                <p:cTn id="109" presetID="22" presetClass="entr" presetSubtype="8" fill="hold" nodeType="afterEffect">
                                  <p:stCondLst>
                                    <p:cond delay="0"/>
                                  </p:stCondLst>
                                  <p:childTnLst>
                                    <p:set>
                                      <p:cBhvr>
                                        <p:cTn id="110" dur="1" fill="hold">
                                          <p:stCondLst>
                                            <p:cond delay="0"/>
                                          </p:stCondLst>
                                        </p:cTn>
                                        <p:tgtEl>
                                          <p:spTgt spid="180"/>
                                        </p:tgtEl>
                                        <p:attrNameLst>
                                          <p:attrName>style.visibility</p:attrName>
                                        </p:attrNameLst>
                                      </p:cBhvr>
                                      <p:to>
                                        <p:strVal val="visible"/>
                                      </p:to>
                                    </p:set>
                                    <p:animEffect transition="in" filter="wipe(left)">
                                      <p:cBhvr>
                                        <p:cTn id="111" dur="500"/>
                                        <p:tgtEl>
                                          <p:spTgt spid="180"/>
                                        </p:tgtEl>
                                      </p:cBhvr>
                                    </p:animEffect>
                                  </p:childTnLst>
                                </p:cTn>
                              </p:par>
                            </p:childTnLst>
                          </p:cTn>
                        </p:par>
                        <p:par>
                          <p:cTn id="112" fill="hold">
                            <p:stCondLst>
                              <p:cond delay="1000"/>
                            </p:stCondLst>
                            <p:childTnLst>
                              <p:par>
                                <p:cTn id="113" presetID="1" presetClass="entr" presetSubtype="0" fill="hold" grpId="0" nodeType="afterEffect">
                                  <p:stCondLst>
                                    <p:cond delay="500"/>
                                  </p:stCondLst>
                                  <p:childTnLst>
                                    <p:set>
                                      <p:cBhvr>
                                        <p:cTn id="114" dur="1" fill="hold">
                                          <p:stCondLst>
                                            <p:cond delay="0"/>
                                          </p:stCondLst>
                                        </p:cTn>
                                        <p:tgtEl>
                                          <p:spTgt spid="18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85"/>
                                        </p:tgtEl>
                                        <p:attrNameLst>
                                          <p:attrName>style.visibility</p:attrName>
                                        </p:attrNameLst>
                                      </p:cBhvr>
                                      <p:to>
                                        <p:strVal val="visible"/>
                                      </p:to>
                                    </p:set>
                                    <p:animEffect transition="in" filter="fade">
                                      <p:cBhvr>
                                        <p:cTn id="119" dur="500"/>
                                        <p:tgtEl>
                                          <p:spTgt spid="185"/>
                                        </p:tgtEl>
                                      </p:cBhvr>
                                    </p:animEffect>
                                    <p:anim calcmode="lin" valueType="num">
                                      <p:cBhvr>
                                        <p:cTn id="120" dur="500" fill="hold"/>
                                        <p:tgtEl>
                                          <p:spTgt spid="185"/>
                                        </p:tgtEl>
                                        <p:attrNameLst>
                                          <p:attrName>ppt_x</p:attrName>
                                        </p:attrNameLst>
                                      </p:cBhvr>
                                      <p:tavLst>
                                        <p:tav tm="0">
                                          <p:val>
                                            <p:strVal val="#ppt_x"/>
                                          </p:val>
                                        </p:tav>
                                        <p:tav tm="100000">
                                          <p:val>
                                            <p:strVal val="#ppt_x"/>
                                          </p:val>
                                        </p:tav>
                                      </p:tavLst>
                                    </p:anim>
                                    <p:anim calcmode="lin" valueType="num">
                                      <p:cBhvr>
                                        <p:cTn id="121" dur="5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89" grpId="0" animBg="1"/>
      <p:bldP spid="154" grpId="0" animBg="1"/>
      <p:bldP spid="18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ALEVIN@YFUFPHPFUVWXY5LK" val="2703"/>
</p:tagLst>
</file>

<file path=ppt/tags/tag2.xml><?xml version="1.0" encoding="utf-8"?>
<p:tagLst xmlns:a="http://schemas.openxmlformats.org/drawingml/2006/main" xmlns:r="http://schemas.openxmlformats.org/officeDocument/2006/relationships" xmlns:p="http://schemas.openxmlformats.org/presentationml/2006/main">
  <p:tag name="TIMING" val="|15.1|8.6"/>
</p:tagLst>
</file>

<file path=ppt/tags/tag3.xml><?xml version="1.0" encoding="utf-8"?>
<p:tagLst xmlns:a="http://schemas.openxmlformats.org/drawingml/2006/main" xmlns:r="http://schemas.openxmlformats.org/officeDocument/2006/relationships" xmlns:p="http://schemas.openxmlformats.org/presentationml/2006/main">
  <p:tag name="TIMING" val="|15.1|8.6"/>
</p:tagLst>
</file>

<file path=ppt/tags/tag4.xml><?xml version="1.0" encoding="utf-8"?>
<p:tagLst xmlns:a="http://schemas.openxmlformats.org/drawingml/2006/main" xmlns:r="http://schemas.openxmlformats.org/officeDocument/2006/relationships" xmlns:p="http://schemas.openxmlformats.org/presentationml/2006/main">
  <p:tag name="TIMING" val="|15.1|8.6"/>
</p:tagLst>
</file>

<file path=ppt/tags/tag5.xml><?xml version="1.0" encoding="utf-8"?>
<p:tagLst xmlns:a="http://schemas.openxmlformats.org/drawingml/2006/main" xmlns:r="http://schemas.openxmlformats.org/officeDocument/2006/relationships" xmlns:p="http://schemas.openxmlformats.org/presentationml/2006/main">
  <p:tag name="TIMING" val="|15.1|8.6"/>
</p:tagLst>
</file>

<file path=ppt/tags/tag6.xml><?xml version="1.0" encoding="utf-8"?>
<p:tagLst xmlns:a="http://schemas.openxmlformats.org/drawingml/2006/main" xmlns:r="http://schemas.openxmlformats.org/officeDocument/2006/relationships" xmlns:p="http://schemas.openxmlformats.org/presentationml/2006/main">
  <p:tag name="TIMING" val="|15.1|8.6"/>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0070C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heme1" id="{E6137B72-FBC3-4548-8FCD-E72BCDEC3A86}" vid="{56C6ADD2-0419-4525-AACA-3CA86DF8C0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273527</TotalTime>
  <Words>2871</Words>
  <Application>Microsoft Office PowerPoint</Application>
  <PresentationFormat>Widescreen</PresentationFormat>
  <Paragraphs>368</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Cambria Math</vt:lpstr>
      <vt:lpstr>Open Sans</vt:lpstr>
      <vt:lpstr>Theme1</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Depth and Image  from a Single Image</dc:title>
  <dc:creator>user</dc:creator>
  <cp:lastModifiedBy>Anat Levin</cp:lastModifiedBy>
  <cp:revision>4066</cp:revision>
  <cp:lastPrinted>2022-08-04T02:51:13Z</cp:lastPrinted>
  <dcterms:created xsi:type="dcterms:W3CDTF">2007-04-17T18:08:56Z</dcterms:created>
  <dcterms:modified xsi:type="dcterms:W3CDTF">2022-11-18T20:36:26Z</dcterms:modified>
</cp:coreProperties>
</file>