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0"/>
  </p:notesMasterIdLst>
  <p:handoutMasterIdLst>
    <p:handoutMasterId r:id="rId21"/>
  </p:handoutMasterIdLst>
  <p:sldIdLst>
    <p:sldId id="476" r:id="rId2"/>
    <p:sldId id="346" r:id="rId3"/>
    <p:sldId id="348" r:id="rId4"/>
    <p:sldId id="358" r:id="rId5"/>
    <p:sldId id="487" r:id="rId6"/>
    <p:sldId id="419" r:id="rId7"/>
    <p:sldId id="445" r:id="rId8"/>
    <p:sldId id="490" r:id="rId9"/>
    <p:sldId id="380" r:id="rId10"/>
    <p:sldId id="477" r:id="rId11"/>
    <p:sldId id="360" r:id="rId12"/>
    <p:sldId id="466" r:id="rId13"/>
    <p:sldId id="479" r:id="rId14"/>
    <p:sldId id="388" r:id="rId15"/>
    <p:sldId id="389" r:id="rId16"/>
    <p:sldId id="492" r:id="rId17"/>
    <p:sldId id="356" r:id="rId18"/>
    <p:sldId id="420" r:id="rId19"/>
  </p:sldIdLst>
  <p:sldSz cx="9144000" cy="6858000" type="screen4x3"/>
  <p:notesSz cx="9601200" cy="7315200"/>
  <p:defaultTextStyle>
    <a:defPPr>
      <a:defRPr lang="en-US"/>
    </a:defPPr>
    <a:lvl1pPr algn="ctr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009900"/>
    <a:srgbClr val="0000FF"/>
    <a:srgbClr val="1761D9"/>
    <a:srgbClr val="D8E719"/>
    <a:srgbClr val="BEE395"/>
    <a:srgbClr val="006600"/>
    <a:srgbClr val="33CC33"/>
    <a:srgbClr val="FFFF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9" autoAdjust="0"/>
    <p:restoredTop sz="84302" autoAdjust="0"/>
  </p:normalViewPr>
  <p:slideViewPr>
    <p:cSldViewPr>
      <p:cViewPr varScale="1">
        <p:scale>
          <a:sx n="58" d="100"/>
          <a:sy n="58" d="100"/>
        </p:scale>
        <p:origin x="-98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9014" y="0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7735034-A577-4E13-A58B-9FDE0A3993F8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9014" y="6947747"/>
            <a:ext cx="4160520" cy="3657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FB5B16-5B9E-471A-8EF2-35091C1F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rtl="0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458" y="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rtl="0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120" y="3474720"/>
            <a:ext cx="768096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rtl="0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rtl="0" hangingPunct="1">
              <a:lnSpc>
                <a:spcPct val="100000"/>
              </a:lnSpc>
              <a:buClrTx/>
              <a:buSzTx/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5155E8-40D4-4EF4-991A-2DAA73964B7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rtl="0"/>
            <a:fld id="{A13CDD78-918B-492C-972A-21CD16B862A6}" type="slidenum">
              <a:rPr lang="he-IL" sz="1300">
                <a:latin typeface="Calibri" pitchFamily="34" charset="0"/>
              </a:rPr>
              <a:pPr rtl="0"/>
              <a:t>1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5462907" y="6940551"/>
            <a:ext cx="417607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rtl="0"/>
            <a:fld id="{8F5F9349-B57E-4F14-B34C-E1F6DD393346}" type="slidenum">
              <a:rPr lang="he-IL" sz="1300">
                <a:latin typeface="Times New Roman" pitchFamily="18" charset="0"/>
                <a:cs typeface="Times New Roman" pitchFamily="18" charset="0"/>
              </a:rPr>
              <a:pPr rtl="0"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12186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hangingPunct="1">
              <a:lnSpc>
                <a:spcPct val="100000"/>
              </a:lnSpc>
              <a:buClrTx/>
              <a:buSzTx/>
              <a:buFontTx/>
              <a:buNone/>
            </a:pPr>
            <a:fld id="{0138E1F8-B0A5-497D-AFB6-958EFD09CDE4}" type="slidenum">
              <a:rPr lang="he-IL" sz="1300"/>
              <a:pPr algn="r" hangingPunct="1">
                <a:lnSpc>
                  <a:spcPct val="100000"/>
                </a:lnSpc>
                <a:buClrTx/>
                <a:buSzTx/>
                <a:buFontTx/>
                <a:buNone/>
              </a:pPr>
              <a:t>11</a:t>
            </a:fld>
            <a:endParaRPr lang="en-US" sz="13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155E8-40D4-4EF4-991A-2DAA73964B7B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hangingPunct="1">
              <a:lnSpc>
                <a:spcPct val="100000"/>
              </a:lnSpc>
              <a:buClrTx/>
              <a:buSzTx/>
              <a:buFontTx/>
              <a:buNone/>
            </a:pPr>
            <a:fld id="{EA5C7BAF-D5B2-4F13-BDD5-2592C52AF8CC}" type="slidenum">
              <a:rPr lang="he-IL" sz="1300"/>
              <a:pPr algn="r" hangingPunct="1">
                <a:lnSpc>
                  <a:spcPct val="100000"/>
                </a:lnSpc>
                <a:buClrTx/>
                <a:buSzTx/>
                <a:buFontTx/>
                <a:buNone/>
              </a:pPr>
              <a:t>13</a:t>
            </a:fld>
            <a:endParaRPr lang="en-US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hangingPunct="1">
              <a:lnSpc>
                <a:spcPct val="100000"/>
              </a:lnSpc>
              <a:buClrTx/>
              <a:buSzTx/>
              <a:buFontTx/>
              <a:buNone/>
            </a:pPr>
            <a:fld id="{D1707EAE-893C-4785-98B7-B6E5856C5EF0}" type="slidenum">
              <a:rPr lang="he-IL" sz="1300"/>
              <a:pPr algn="r" hangingPunct="1">
                <a:lnSpc>
                  <a:spcPct val="100000"/>
                </a:lnSpc>
                <a:buClrTx/>
                <a:buSzTx/>
                <a:buFontTx/>
                <a:buNone/>
              </a:pPr>
              <a:t>14</a:t>
            </a:fld>
            <a:endParaRPr lang="en-US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hangingPunct="1">
              <a:lnSpc>
                <a:spcPct val="100000"/>
              </a:lnSpc>
              <a:buClrTx/>
              <a:buSzTx/>
              <a:buFontTx/>
              <a:buNone/>
            </a:pPr>
            <a:fld id="{D1707EAE-893C-4785-98B7-B6E5856C5EF0}" type="slidenum">
              <a:rPr lang="he-IL" sz="1300"/>
              <a:pPr algn="r" hangingPunct="1">
                <a:lnSpc>
                  <a:spcPct val="100000"/>
                </a:lnSpc>
                <a:buClrTx/>
                <a:buSzTx/>
                <a:buFontTx/>
                <a:buNone/>
              </a:pPr>
              <a:t>15</a:t>
            </a:fld>
            <a:endParaRPr lang="en-US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hangingPunct="1">
              <a:defRPr/>
            </a:pPr>
            <a:r>
              <a:rPr lang="en-US" sz="1300" smtClean="0"/>
              <a:t>Since S3 is sloooow, this is insignificant</a:t>
            </a:r>
            <a:endParaRPr lang="en-US" sz="1300" smtClean="0">
              <a:solidFill>
                <a:srgbClr val="00B050"/>
              </a:solidFill>
            </a:endParaRPr>
          </a:p>
          <a:p>
            <a:pPr eaLnBrk="1" hangingPunct="1"/>
            <a:endParaRPr lang="en-US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Attestation vs</a:t>
            </a:r>
            <a:r>
              <a:rPr lang="he-IL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Fail-Awareness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Attestation: Is the server in a correct state?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Fail-Awareness: Does the server behave correctly?</a:t>
            </a:r>
          </a:p>
          <a:p>
            <a:pPr marL="785372" lvl="1" indent="-302066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Application specific</a:t>
            </a:r>
          </a:p>
          <a:p>
            <a:pPr marL="785372" lvl="1" indent="-302066" eaLnBrk="1" hangingPunct="1"/>
            <a:endParaRPr 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Fail-Awareness possible without synchrony or trusted hardware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438458" y="6948171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hangingPunct="1">
              <a:lnSpc>
                <a:spcPct val="100000"/>
              </a:lnSpc>
              <a:buClrTx/>
              <a:buSzTx/>
              <a:buFontTx/>
              <a:buNone/>
            </a:pPr>
            <a:fld id="{D1707EAE-893C-4785-98B7-B6E5856C5EF0}" type="slidenum">
              <a:rPr lang="he-IL" sz="1300"/>
              <a:pPr algn="r" hangingPunct="1">
                <a:lnSpc>
                  <a:spcPct val="100000"/>
                </a:lnSpc>
                <a:buClrTx/>
                <a:buSzTx/>
                <a:buFontTx/>
                <a:buNone/>
              </a:pPr>
              <a:t>16</a:t>
            </a:fld>
            <a:endParaRPr lang="en-US" sz="13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16263" y="703263"/>
            <a:ext cx="3371850" cy="2530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86573" y="3480015"/>
            <a:ext cx="6640158" cy="28098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900" dirty="0" smtClean="0">
              <a:solidFill>
                <a:srgbClr val="FF339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17850" y="703263"/>
            <a:ext cx="3371850" cy="2530475"/>
          </a:xfrm>
          <a:ln/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86854" y="3479799"/>
            <a:ext cx="6640830" cy="2810511"/>
          </a:xfrm>
          <a:noFill/>
          <a:ln/>
        </p:spPr>
        <p:txBody>
          <a:bodyPr wrap="none" anchor="ctr"/>
          <a:lstStyle/>
          <a:p>
            <a:endParaRPr lang="he-IL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B766-E084-4541-BC7E-0673143B2B8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C0F2-C17F-4D8F-BDB1-FC0E756B56C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61D3-9C85-43E6-8D41-923B30231AF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40" y="256347"/>
            <a:ext cx="780624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40" y="1780027"/>
            <a:ext cx="3908160" cy="4477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7441" y="1780027"/>
            <a:ext cx="3909600" cy="44774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5C9E-4345-4C84-BCC3-3ECA4A876F2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088-0394-4ABA-85ED-8F8386235FB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446E-99DB-46AA-BCE8-4461003F900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4C86-F349-4189-A709-4E743E9B3EC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6E27-A650-4780-BAC8-42B32F4E118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30686-5CD5-4807-A4FD-CBDF6E1F0F9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2A981-83D0-4C24-927F-11BE742760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70BE9-34DD-4259-B8B0-752301A3385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hangingPunct="1">
              <a:lnSpc>
                <a:spcPct val="100000"/>
              </a:lnSpc>
              <a:buClrTx/>
              <a:buSzTx/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hangingPunct="1">
              <a:lnSpc>
                <a:spcPct val="100000"/>
              </a:lnSpc>
              <a:buClrTx/>
              <a:buSzTx/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hangingPunct="1">
              <a:lnSpc>
                <a:spcPct val="100000"/>
              </a:lnSpc>
              <a:buClrTx/>
              <a:buSzTx/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EAF655-3CF9-4EE7-8C67-C5AAFA3A6D1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rtl="0"/>
            <a:fld id="{53F97ECA-5C83-4974-83F7-13C76BFA67DB}" type="slidenum">
              <a:rPr lang="he-IL" sz="1200">
                <a:solidFill>
                  <a:srgbClr val="898989"/>
                </a:solidFill>
                <a:latin typeface="Calibri" pitchFamily="34" charset="0"/>
              </a:rPr>
              <a:pPr rtl="0"/>
              <a:t>1</a:t>
            </a:fld>
            <a:endParaRPr 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685800"/>
            <a:ext cx="84359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Venus: Verification for </a:t>
            </a:r>
            <a:r>
              <a:rPr lang="en-US" sz="2800" dirty="0" err="1" smtClean="0">
                <a:solidFill>
                  <a:srgbClr val="0000FF"/>
                </a:solidFill>
                <a:latin typeface="Comic Sans MS" pitchFamily="66" charset="0"/>
              </a:rPr>
              <a:t>Untrusted</a:t>
            </a: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 Cloud Storage</a:t>
            </a:r>
            <a:endParaRPr lang="en-US" sz="2800" dirty="0" smtClean="0">
              <a:latin typeface="Arial" pitchFamily="34" charset="0"/>
            </a:endParaRPr>
          </a:p>
        </p:txBody>
      </p:sp>
      <p:sp>
        <p:nvSpPr>
          <p:cNvPr id="3" name="Subtitle 2"/>
          <p:cNvSpPr>
            <a:spLocks/>
          </p:cNvSpPr>
          <p:nvPr/>
        </p:nvSpPr>
        <p:spPr bwMode="auto">
          <a:xfrm>
            <a:off x="152400" y="41910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en-US" sz="2400" kern="0" dirty="0" smtClean="0">
                <a:latin typeface="Comic Sans MS" pitchFamily="66" charset="0"/>
              </a:rPr>
              <a:t> Christian </a:t>
            </a:r>
            <a:r>
              <a:rPr lang="en-US" sz="2400" kern="0" dirty="0" err="1" smtClean="0">
                <a:latin typeface="Comic Sans MS" pitchFamily="66" charset="0"/>
              </a:rPr>
              <a:t>Cachin</a:t>
            </a:r>
            <a:r>
              <a:rPr lang="en-US" sz="2400" kern="0" dirty="0" smtClean="0">
                <a:latin typeface="Comic Sans MS" pitchFamily="66" charset="0"/>
              </a:rPr>
              <a:t>                        </a:t>
            </a:r>
            <a:r>
              <a:rPr lang="en-US" sz="2400" kern="0" dirty="0" err="1" smtClean="0">
                <a:latin typeface="Comic Sans MS" pitchFamily="66" charset="0"/>
              </a:rPr>
              <a:t>Idit</a:t>
            </a:r>
            <a:r>
              <a:rPr lang="en-US" sz="2400" kern="0" dirty="0" smtClean="0">
                <a:latin typeface="Comic Sans MS" pitchFamily="66" charset="0"/>
              </a:rPr>
              <a:t> </a:t>
            </a:r>
            <a:r>
              <a:rPr lang="en-US" sz="2400" kern="0" dirty="0" err="1" smtClean="0">
                <a:latin typeface="Comic Sans MS" pitchFamily="66" charset="0"/>
              </a:rPr>
              <a:t>Keidar</a:t>
            </a:r>
            <a:r>
              <a:rPr lang="en-US" sz="2400" kern="0" dirty="0" smtClean="0">
                <a:latin typeface="Comic Sans MS" pitchFamily="66" charset="0"/>
              </a:rPr>
              <a:t>, </a:t>
            </a:r>
            <a:r>
              <a:rPr lang="en-US" sz="2400" kern="0" dirty="0" err="1" smtClean="0">
                <a:latin typeface="Comic Sans MS" pitchFamily="66" charset="0"/>
              </a:rPr>
              <a:t>Asaf</a:t>
            </a:r>
            <a:r>
              <a:rPr lang="en-US" sz="2400" kern="0" dirty="0" smtClean="0">
                <a:latin typeface="Comic Sans MS" pitchFamily="66" charset="0"/>
              </a:rPr>
              <a:t> </a:t>
            </a:r>
            <a:r>
              <a:rPr lang="en-US" sz="2400" kern="0" dirty="0" err="1" smtClean="0">
                <a:latin typeface="Comic Sans MS" pitchFamily="66" charset="0"/>
              </a:rPr>
              <a:t>Cidon</a:t>
            </a:r>
            <a:r>
              <a:rPr lang="en-US" sz="2400" kern="0" dirty="0" smtClean="0">
                <a:latin typeface="Comic Sans MS" pitchFamily="66" charset="0"/>
              </a:rPr>
              <a:t>, 				                 Yan </a:t>
            </a:r>
            <a:r>
              <a:rPr lang="en-US" sz="2400" kern="0" dirty="0" err="1" smtClean="0">
                <a:latin typeface="Comic Sans MS" pitchFamily="66" charset="0"/>
              </a:rPr>
              <a:t>Michalevsky</a:t>
            </a:r>
            <a:r>
              <a:rPr lang="en-US" sz="2400" kern="0" dirty="0" smtClean="0">
                <a:latin typeface="Comic Sans MS" pitchFamily="66" charset="0"/>
              </a:rPr>
              <a:t>,  </a:t>
            </a:r>
            <a:r>
              <a:rPr lang="en-US" sz="2400" kern="0" dirty="0" err="1" smtClean="0">
                <a:latin typeface="Comic Sans MS" pitchFamily="66" charset="0"/>
              </a:rPr>
              <a:t>Dani</a:t>
            </a:r>
            <a:r>
              <a:rPr lang="en-US" sz="2400" kern="0" dirty="0" smtClean="0">
                <a:latin typeface="Comic Sans MS" pitchFamily="66" charset="0"/>
              </a:rPr>
              <a:t> </a:t>
            </a:r>
            <a:r>
              <a:rPr lang="en-US" sz="2400" kern="0" dirty="0" err="1" smtClean="0">
                <a:latin typeface="Comic Sans MS" pitchFamily="66" charset="0"/>
              </a:rPr>
              <a:t>Shaket</a:t>
            </a:r>
            <a:r>
              <a:rPr lang="en-US" sz="2400" kern="0" dirty="0" smtClean="0">
                <a:latin typeface="Comic Sans MS" pitchFamily="66" charset="0"/>
              </a:rPr>
              <a:t>             </a:t>
            </a:r>
          </a:p>
          <a:p>
            <a:pPr marL="457200" indent="-457200" algn="l"/>
            <a:endParaRPr lang="en-US" sz="2400" kern="0" dirty="0" smtClean="0">
              <a:latin typeface="Comic Sans MS" pitchFamily="66" charset="0"/>
            </a:endParaRPr>
          </a:p>
          <a:p>
            <a:pPr marL="457200" indent="-457200" algn="l"/>
            <a:r>
              <a:rPr lang="en-US" sz="2400" kern="0" dirty="0" smtClean="0">
                <a:latin typeface="Comic Sans MS" pitchFamily="66" charset="0"/>
              </a:rPr>
              <a:t>IBM Research </a:t>
            </a:r>
            <a:r>
              <a:rPr lang="en-US" sz="2400" kern="0" dirty="0" err="1" smtClean="0">
                <a:latin typeface="Comic Sans MS" pitchFamily="66" charset="0"/>
              </a:rPr>
              <a:t>Zurch</a:t>
            </a:r>
            <a:r>
              <a:rPr lang="en-US" sz="2400" kern="0" dirty="0" smtClean="0">
                <a:latin typeface="Comic Sans MS" pitchFamily="66" charset="0"/>
              </a:rPr>
              <a:t>                           </a:t>
            </a:r>
            <a:r>
              <a:rPr lang="en-US" sz="2400" kern="0" dirty="0" err="1" smtClean="0">
                <a:latin typeface="Comic Sans MS" pitchFamily="66" charset="0"/>
              </a:rPr>
              <a:t>Technion</a:t>
            </a:r>
            <a:r>
              <a:rPr lang="en-US" sz="2400" kern="0" dirty="0" smtClean="0">
                <a:latin typeface="Comic Sans MS" pitchFamily="66" charset="0"/>
              </a:rPr>
              <a:t>, Israel</a:t>
            </a:r>
            <a:endParaRPr lang="en-US" sz="2400" kern="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Clr>
                <a:schemeClr val="tx2"/>
              </a:buClr>
              <a:buSzPct val="75000"/>
            </a:pPr>
            <a:endParaRPr lang="en-US" sz="2000" dirty="0">
              <a:solidFill>
                <a:srgbClr val="FF3399"/>
              </a:solidFill>
              <a:latin typeface="Calibri" pitchFamily="34" charset="0"/>
            </a:endParaRPr>
          </a:p>
          <a:p>
            <a:pPr algn="ctr" rtl="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24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2438400"/>
            <a:ext cx="6172200" cy="391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1">
              <a:lnSpc>
                <a:spcPct val="80000"/>
              </a:lnSpc>
              <a:buClr>
                <a:schemeClr val="tx2"/>
              </a:buClr>
              <a:buSzPct val="75000"/>
              <a:defRPr/>
            </a:pPr>
            <a:r>
              <a:rPr lang="en-US" sz="2400" kern="0" dirty="0" smtClean="0">
                <a:latin typeface="Comic Sans MS" pitchFamily="66" charset="0"/>
              </a:rPr>
              <a:t>Alex Shraer</a:t>
            </a:r>
          </a:p>
        </p:txBody>
      </p:sp>
    </p:spTree>
  </p:cSld>
  <p:clrMapOvr>
    <a:masterClrMapping/>
  </p:clrMapOvr>
  <p:transition advTm="1282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4587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Venus Design Principles</a:t>
            </a:r>
            <a:endParaRPr lang="en-US" sz="2400" dirty="0" smtClean="0">
              <a:solidFill>
                <a:srgbClr val="FF3399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4876800"/>
          </a:xfrm>
          <a:ln/>
        </p:spPr>
        <p:txBody>
          <a:bodyPr lIns="0" tIns="6400" rIns="0" bIns="0"/>
          <a:lstStyle/>
          <a:p>
            <a:pPr marL="171450" lvl="1" indent="-457200">
              <a:buFont typeface="+mj-lt"/>
              <a:buAutoNum type="arabicPeriod"/>
            </a:pPr>
            <a:r>
              <a:rPr lang="en-US" dirty="0" smtClean="0"/>
              <a:t>Defenses should not affect normal case</a:t>
            </a:r>
          </a:p>
          <a:p>
            <a:pPr lvl="1" eaLnBrk="1" hangingPunct="1"/>
            <a:r>
              <a:rPr lang="en-US" sz="2400" dirty="0" smtClean="0"/>
              <a:t>Never block clients when the storage is correct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800" dirty="0" smtClean="0"/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800" dirty="0" smtClean="0"/>
              <a:t>Simple, meaningful semantics</a:t>
            </a:r>
          </a:p>
          <a:p>
            <a:pPr marL="857250" lvl="1" indent="-457200" eaLnBrk="1" hangingPunct="1"/>
            <a:r>
              <a:rPr lang="en-US" sz="2400" dirty="0" smtClean="0">
                <a:solidFill>
                  <a:srgbClr val="C00000"/>
                </a:solidFill>
              </a:rPr>
              <a:t>Eventual consistency</a:t>
            </a:r>
          </a:p>
          <a:p>
            <a:pPr marL="857250" lvl="1" indent="-457200" eaLnBrk="1" hangingPunct="1"/>
            <a:r>
              <a:rPr lang="en-US" sz="2400" dirty="0" smtClean="0"/>
              <a:t>Fail awareness – clients learn of every consistency/integrity violation</a:t>
            </a:r>
          </a:p>
          <a:p>
            <a:pPr marL="1257300" lvl="2" indent="-457200" eaLnBrk="1" hangingPunct="1"/>
            <a:r>
              <a:rPr lang="en-US" dirty="0" smtClean="0"/>
              <a:t>post-attack method</a:t>
            </a:r>
          </a:p>
          <a:p>
            <a:pPr marL="1257300" lvl="2" indent="-457200" eaLnBrk="1" hangingPunct="1"/>
            <a:r>
              <a:rPr lang="en-US" dirty="0" smtClean="0"/>
              <a:t>checks if server behaved correctly (application specific)</a:t>
            </a:r>
          </a:p>
          <a:p>
            <a:pPr marL="1257300" lvl="2" indent="-457200" eaLnBrk="1" hangingPunct="1"/>
            <a:r>
              <a:rPr lang="en-US" dirty="0" smtClean="0"/>
              <a:t>doesn’t require trusted hardware / synchrony </a:t>
            </a:r>
          </a:p>
          <a:p>
            <a:pPr marL="1257300" lvl="2" indent="-457200" eaLnBrk="1" hangingPunct="1"/>
            <a:endParaRPr lang="en-US" sz="2800" dirty="0" smtClean="0"/>
          </a:p>
          <a:p>
            <a:pPr marL="514350" indent="-457200" eaLnBrk="1" hangingPunct="1">
              <a:buFont typeface="+mj-lt"/>
              <a:buAutoNum type="arabicPeriod" startAt="2"/>
            </a:pPr>
            <a:r>
              <a:rPr lang="en-US" sz="2800" dirty="0" smtClean="0"/>
              <a:t>Deploy on standard cloud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381750"/>
            <a:ext cx="2133600" cy="476250"/>
          </a:xfrm>
        </p:spPr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 advTm="7576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-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Eventual Consistency</a:t>
            </a:r>
          </a:p>
        </p:txBody>
      </p:sp>
      <p:sp>
        <p:nvSpPr>
          <p:cNvPr id="112673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448800" cy="5867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First used in Bayou (SOSP 95)</a:t>
            </a:r>
          </a:p>
          <a:p>
            <a:pPr lvl="1" eaLnBrk="1" hangingPunct="1"/>
            <a:r>
              <a:rPr lang="en-US" sz="2000" dirty="0" smtClean="0"/>
              <a:t>Today in commercial systems, e</a:t>
            </a:r>
            <a:r>
              <a:rPr lang="he-IL" sz="2000" dirty="0" smtClean="0"/>
              <a:t>.</a:t>
            </a:r>
            <a:r>
              <a:rPr lang="en-US" sz="2000" dirty="0" smtClean="0"/>
              <a:t>g</a:t>
            </a:r>
            <a:r>
              <a:rPr lang="he-IL" sz="2000" dirty="0" smtClean="0"/>
              <a:t>.</a:t>
            </a:r>
            <a:r>
              <a:rPr lang="en-US" sz="2000" dirty="0" smtClean="0"/>
              <a:t>, Amazon’s Dynamo (SOSP 07)</a:t>
            </a:r>
          </a:p>
          <a:p>
            <a:pPr eaLnBrk="1" hangingPunct="1">
              <a:buNone/>
            </a:pPr>
            <a:endParaRPr lang="en-US" sz="105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    Client operations complete optimistically		</a:t>
            </a:r>
          </a:p>
          <a:p>
            <a:pPr eaLnBrk="1" hangingPunct="1"/>
            <a:endParaRPr lang="en-US" sz="1400" dirty="0" smtClean="0"/>
          </a:p>
          <a:p>
            <a:pPr eaLnBrk="1" hangingPunct="1">
              <a:buNone/>
            </a:pPr>
            <a:r>
              <a:rPr lang="en-US" sz="2400" dirty="0" smtClean="0"/>
              <a:t>	Client notified when its operation is known to be consistent</a:t>
            </a:r>
          </a:p>
          <a:p>
            <a:pPr lvl="1" eaLnBrk="1" hangingPunct="1"/>
            <a:r>
              <a:rPr lang="en-US" sz="2000" dirty="0" smtClean="0"/>
              <a:t>But may invoke other operations without waiting for these notifications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hangingPunct="1"/>
            <a:endParaRPr lang="en-US" sz="2400" dirty="0" smtClean="0"/>
          </a:p>
          <a:p>
            <a:pPr hangingPunct="1"/>
            <a:r>
              <a:rPr lang="en-US" sz="2400" dirty="0" smtClean="0"/>
              <a:t>Resembles Futures, Promises, etc.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800100" lvl="1" indent="-342900" hangingPunct="1">
              <a:buFont typeface="Arial" pitchFamily="34" charset="0"/>
              <a:buChar char="–"/>
            </a:pPr>
            <a:r>
              <a:rPr lang="en-US" sz="2000" dirty="0" smtClean="0"/>
              <a:t>Future&lt;T&gt;: result of an asynchronous computation</a:t>
            </a:r>
          </a:p>
          <a:p>
            <a:pPr marL="800100" lvl="1" indent="-342900" hangingPunct="1">
              <a:buFont typeface="Arial" pitchFamily="34" charset="0"/>
              <a:buChar char="–"/>
            </a:pPr>
            <a:r>
              <a:rPr lang="en-US" sz="2000" dirty="0" smtClean="0"/>
              <a:t>Concept exists since late 70s</a:t>
            </a:r>
          </a:p>
          <a:p>
            <a:pPr marL="800100" lvl="1" indent="-342900" hangingPunct="1">
              <a:buFont typeface="Arial" pitchFamily="34" charset="0"/>
              <a:buChar char="–"/>
            </a:pPr>
            <a:r>
              <a:rPr lang="en-US" sz="2000" dirty="0" err="1" smtClean="0"/>
              <a:t>java.util.concurrent.Future</a:t>
            </a:r>
            <a:r>
              <a:rPr lang="en-US" sz="2000" dirty="0" smtClean="0"/>
              <a:t> in Java, Parallel Extensions library for C#, Sub::Future in Perl, pythonfutures for Python, etc. </a:t>
            </a:r>
          </a:p>
          <a:p>
            <a:pPr eaLnBrk="1" hangingPunct="1">
              <a:buNone/>
            </a:pPr>
            <a:endParaRPr lang="en-US" sz="1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2057400"/>
            <a:ext cx="85344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advTm="96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Cloud"/>
          <p:cNvSpPr>
            <a:spLocks noChangeAspect="1" noEditPoints="1" noChangeArrowheads="1"/>
          </p:cNvSpPr>
          <p:nvPr/>
        </p:nvSpPr>
        <p:spPr bwMode="auto">
          <a:xfrm>
            <a:off x="1828800" y="685800"/>
            <a:ext cx="5427662" cy="311536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2051" name="Oval 35"/>
          <p:cNvSpPr>
            <a:spLocks noChangeArrowheads="1"/>
          </p:cNvSpPr>
          <p:nvPr/>
        </p:nvSpPr>
        <p:spPr bwMode="auto">
          <a:xfrm>
            <a:off x="1992313" y="5400675"/>
            <a:ext cx="4889500" cy="142875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895600" y="2286000"/>
            <a:ext cx="3143250" cy="1011237"/>
          </a:xfrm>
          <a:prstGeom prst="can">
            <a:avLst>
              <a:gd name="adj" fmla="val 25000"/>
            </a:avLst>
          </a:prstGeom>
          <a:solidFill>
            <a:srgbClr val="BEE39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r>
              <a:rPr lang="en-US" sz="1800" dirty="0" smtClean="0"/>
              <a:t>Commodity Storage Service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657600" y="1295400"/>
            <a:ext cx="1828800" cy="7858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0"/>
            <a:r>
              <a:rPr lang="en-US" sz="1800" dirty="0" smtClean="0"/>
              <a:t>Verifier</a:t>
            </a:r>
          </a:p>
        </p:txBody>
      </p:sp>
      <p:sp>
        <p:nvSpPr>
          <p:cNvPr id="2058" name="Line 31"/>
          <p:cNvSpPr>
            <a:spLocks noChangeShapeType="1"/>
          </p:cNvSpPr>
          <p:nvPr/>
        </p:nvSpPr>
        <p:spPr bwMode="auto">
          <a:xfrm flipV="1">
            <a:off x="1420813" y="3286125"/>
            <a:ext cx="666750" cy="35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 flipV="1">
            <a:off x="3206750" y="3929063"/>
            <a:ext cx="51435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60" name="Line 34"/>
          <p:cNvSpPr>
            <a:spLocks noChangeShapeType="1"/>
          </p:cNvSpPr>
          <p:nvPr/>
        </p:nvSpPr>
        <p:spPr bwMode="auto">
          <a:xfrm>
            <a:off x="5278438" y="3929063"/>
            <a:ext cx="361950" cy="1665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61" name="Text Box 36"/>
          <p:cNvSpPr txBox="1">
            <a:spLocks noChangeArrowheads="1"/>
          </p:cNvSpPr>
          <p:nvPr/>
        </p:nvSpPr>
        <p:spPr bwMode="auto">
          <a:xfrm>
            <a:off x="3835400" y="6215063"/>
            <a:ext cx="1165225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core set </a:t>
            </a:r>
          </a:p>
        </p:txBody>
      </p:sp>
      <p:sp>
        <p:nvSpPr>
          <p:cNvPr id="2066" name="Line 43"/>
          <p:cNvSpPr>
            <a:spLocks noChangeShapeType="1"/>
          </p:cNvSpPr>
          <p:nvPr/>
        </p:nvSpPr>
        <p:spPr bwMode="auto">
          <a:xfrm>
            <a:off x="1420813" y="3929063"/>
            <a:ext cx="1508125" cy="13573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67" name="Line 45"/>
          <p:cNvSpPr>
            <a:spLocks noChangeShapeType="1"/>
          </p:cNvSpPr>
          <p:nvPr/>
        </p:nvSpPr>
        <p:spPr bwMode="auto">
          <a:xfrm flipH="1">
            <a:off x="5992813" y="5072063"/>
            <a:ext cx="1135062" cy="37782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68" name="Line 46"/>
          <p:cNvSpPr>
            <a:spLocks noChangeShapeType="1"/>
          </p:cNvSpPr>
          <p:nvPr/>
        </p:nvSpPr>
        <p:spPr bwMode="auto">
          <a:xfrm>
            <a:off x="3778250" y="5929312"/>
            <a:ext cx="1250950" cy="142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69" name="Line 47"/>
          <p:cNvSpPr>
            <a:spLocks noChangeShapeType="1"/>
          </p:cNvSpPr>
          <p:nvPr/>
        </p:nvSpPr>
        <p:spPr bwMode="auto">
          <a:xfrm>
            <a:off x="1857375" y="5214938"/>
            <a:ext cx="928688" cy="2143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70" name="Line 54"/>
          <p:cNvSpPr>
            <a:spLocks noChangeShapeType="1"/>
          </p:cNvSpPr>
          <p:nvPr/>
        </p:nvSpPr>
        <p:spPr bwMode="auto">
          <a:xfrm>
            <a:off x="6992938" y="3000375"/>
            <a:ext cx="788987" cy="493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73" name="Line 32"/>
          <p:cNvSpPr>
            <a:spLocks noChangeShapeType="1"/>
          </p:cNvSpPr>
          <p:nvPr/>
        </p:nvSpPr>
        <p:spPr bwMode="auto">
          <a:xfrm flipV="1">
            <a:off x="1920875" y="3786188"/>
            <a:ext cx="936625" cy="1214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76" name="Line 45"/>
          <p:cNvSpPr>
            <a:spLocks noChangeShapeType="1"/>
          </p:cNvSpPr>
          <p:nvPr/>
        </p:nvSpPr>
        <p:spPr bwMode="auto">
          <a:xfrm flipH="1">
            <a:off x="5921375" y="3857625"/>
            <a:ext cx="1635125" cy="1357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sp>
        <p:nvSpPr>
          <p:cNvPr id="2077" name="Line 34"/>
          <p:cNvSpPr>
            <a:spLocks noChangeShapeType="1"/>
          </p:cNvSpPr>
          <p:nvPr/>
        </p:nvSpPr>
        <p:spPr bwMode="auto">
          <a:xfrm>
            <a:off x="6143625" y="3571875"/>
            <a:ext cx="928688" cy="1214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e-IL"/>
          </a:p>
        </p:txBody>
      </p:sp>
      <p:pic>
        <p:nvPicPr>
          <p:cNvPr id="36" name="Picture 3" descr="C:\Documents and Settings\shralex\Local Settings\Temporary Internet Files\Content.IE5\X21EP575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" cy="361653"/>
          </a:xfrm>
          <a:prstGeom prst="rect">
            <a:avLst/>
          </a:prstGeom>
          <a:noFill/>
        </p:spPr>
      </p:pic>
      <p:pic>
        <p:nvPicPr>
          <p:cNvPr id="37" name="Picture 2" descr="C:\Documents and Settings\shralex\Local Settings\Temporary Internet Files\Content.IE5\QKAV97BT\MCj042384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971800"/>
            <a:ext cx="304800" cy="334851"/>
          </a:xfrm>
          <a:prstGeom prst="rect">
            <a:avLst/>
          </a:prstGeom>
          <a:noFill/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295400" y="-304800"/>
            <a:ext cx="710088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Venus Architecture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429000"/>
            <a:ext cx="838200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00600"/>
            <a:ext cx="838200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638800"/>
            <a:ext cx="838200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638800"/>
            <a:ext cx="9144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800600"/>
            <a:ext cx="9144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581400"/>
            <a:ext cx="9144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64568" y="5486400"/>
            <a:ext cx="1340432" cy="695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client-side</a:t>
            </a:r>
          </a:p>
          <a:p>
            <a:r>
              <a:rPr lang="en-US" sz="2000" dirty="0" smtClean="0"/>
              <a:t>library</a:t>
            </a:r>
            <a:endParaRPr lang="he-IL" sz="2000" dirty="0"/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6477000" y="609600"/>
            <a:ext cx="2438400" cy="1066800"/>
          </a:xfrm>
          <a:prstGeom prst="wedgeRoundRectCallout">
            <a:avLst>
              <a:gd name="adj1" fmla="val -77582"/>
              <a:gd name="adj2" fmla="val 3489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/>
            <a:r>
              <a:rPr lang="en-US" sz="2000" b="1" dirty="0" smtClean="0">
                <a:solidFill>
                  <a:srgbClr val="009900"/>
                </a:solidFill>
                <a:latin typeface="Comic Sans MS" pitchFamily="66" charset="0"/>
              </a:rPr>
              <a:t>May be hosted and distributed </a:t>
            </a:r>
            <a:endParaRPr lang="en-US" sz="2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1" name="AutoShape 16"/>
          <p:cNvSpPr>
            <a:spLocks noChangeArrowheads="1"/>
          </p:cNvSpPr>
          <p:nvPr/>
        </p:nvSpPr>
        <p:spPr bwMode="auto">
          <a:xfrm>
            <a:off x="76200" y="1828800"/>
            <a:ext cx="2438400" cy="1066800"/>
          </a:xfrm>
          <a:prstGeom prst="wedgeRoundRectCallout">
            <a:avLst>
              <a:gd name="adj1" fmla="val -20302"/>
              <a:gd name="adj2" fmla="val 98006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/>
            <a:r>
              <a:rPr lang="en-US" sz="2000" b="1" dirty="0" smtClean="0">
                <a:solidFill>
                  <a:srgbClr val="009900"/>
                </a:solidFill>
                <a:latin typeface="Comic Sans MS" pitchFamily="66" charset="0"/>
              </a:rPr>
              <a:t>May crash,          or temporarily disconnect</a:t>
            </a:r>
            <a:endParaRPr lang="en-US" sz="2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2" name="AutoShape 16"/>
          <p:cNvSpPr>
            <a:spLocks noChangeArrowheads="1"/>
          </p:cNvSpPr>
          <p:nvPr/>
        </p:nvSpPr>
        <p:spPr bwMode="auto">
          <a:xfrm>
            <a:off x="3733800" y="4038600"/>
            <a:ext cx="2438400" cy="1066800"/>
          </a:xfrm>
          <a:prstGeom prst="wedgeRoundRectCallout">
            <a:avLst>
              <a:gd name="adj1" fmla="val -20302"/>
              <a:gd name="adj2" fmla="val 98006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/>
            <a:r>
              <a:rPr lang="en-US" sz="2000" b="1" dirty="0" smtClean="0">
                <a:solidFill>
                  <a:srgbClr val="009900"/>
                </a:solidFill>
                <a:latin typeface="Comic Sans MS" pitchFamily="66" charset="0"/>
              </a:rPr>
              <a:t>May disconnect, but majority don’t crash</a:t>
            </a:r>
            <a:endParaRPr lang="en-US" sz="2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3733800" y="4038600"/>
            <a:ext cx="2667000" cy="1066800"/>
          </a:xfrm>
          <a:prstGeom prst="wedgeRoundRectCallout">
            <a:avLst>
              <a:gd name="adj1" fmla="val -85412"/>
              <a:gd name="adj2" fmla="val 34898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/>
            <a:r>
              <a:rPr lang="en-US" sz="2000" b="1" dirty="0" smtClean="0">
                <a:solidFill>
                  <a:srgbClr val="009900"/>
                </a:solidFill>
                <a:latin typeface="Comic Sans MS" pitchFamily="66" charset="0"/>
              </a:rPr>
              <a:t>Using e.g., email</a:t>
            </a:r>
          </a:p>
          <a:p>
            <a:pPr eaLnBrk="0"/>
            <a:r>
              <a:rPr lang="en-US" sz="2000" b="1" dirty="0" smtClean="0">
                <a:solidFill>
                  <a:srgbClr val="009900"/>
                </a:solidFill>
                <a:latin typeface="Comic Sans MS" pitchFamily="66" charset="0"/>
              </a:rPr>
              <a:t>When joining or suspecting failure</a:t>
            </a:r>
            <a:endParaRPr lang="en-US" sz="20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3657600" y="1299662"/>
            <a:ext cx="1828800" cy="7858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0"/>
            <a:r>
              <a:rPr lang="en-US" sz="1800" dirty="0" smtClean="0"/>
              <a:t>Verifier</a:t>
            </a:r>
          </a:p>
        </p:txBody>
      </p:sp>
      <p:pic>
        <p:nvPicPr>
          <p:cNvPr id="44" name="Picture 3" descr="C:\Documents and Settings\shralex\Local Settings\Temporary Internet Files\Content.IE5\X21EP575\MCj043593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80662"/>
            <a:ext cx="457200" cy="361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485E-6 L 0.36667 0.639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2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5505E-6 L 0.36667 0.6534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3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1" animBg="1"/>
      <p:bldP spid="2053" grpId="0" animBg="1"/>
      <p:bldP spid="2053" grpId="1" animBg="1"/>
      <p:bldP spid="2061" grpId="0"/>
      <p:bldP spid="2066" grpId="0" animBg="1"/>
      <p:bldP spid="2067" grpId="0" animBg="1"/>
      <p:bldP spid="2068" grpId="0" animBg="1"/>
      <p:bldP spid="2069" grpId="0" animBg="1"/>
      <p:bldP spid="2076" grpId="0" animBg="1"/>
      <p:bldP spid="30" grpId="0" animBg="1"/>
      <p:bldP spid="30" grpId="1" animBg="1"/>
      <p:bldP spid="31" grpId="0" animBg="1"/>
      <p:bldP spid="31" grpId="1" animBg="1"/>
      <p:bldP spid="32" grpId="2" animBg="1"/>
      <p:bldP spid="32" grpId="3" animBg="1"/>
      <p:bldP spid="33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Venus Semantics</a:t>
            </a:r>
          </a:p>
        </p:txBody>
      </p:sp>
      <p:sp>
        <p:nvSpPr>
          <p:cNvPr id="112673" name="Rectangle 33"/>
          <p:cNvSpPr>
            <a:spLocks noChangeArrowheads="1"/>
          </p:cNvSpPr>
          <p:nvPr/>
        </p:nvSpPr>
        <p:spPr bwMode="auto">
          <a:xfrm>
            <a:off x="228600" y="914400"/>
            <a:ext cx="891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400" dirty="0" smtClean="0">
                <a:latin typeface="+mn-lt"/>
                <a:cs typeface="+mn-cs"/>
              </a:rPr>
              <a:t>When storage is correct, operations are wait-free</a:t>
            </a:r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400" dirty="0" smtClean="0">
              <a:latin typeface="+mn-lt"/>
              <a:cs typeface="+mn-cs"/>
            </a:endParaRPr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400" dirty="0" smtClean="0">
                <a:latin typeface="+mn-lt"/>
                <a:cs typeface="+mn-cs"/>
              </a:rPr>
              <a:t>An operation is </a:t>
            </a:r>
            <a:r>
              <a:rPr lang="en-US" sz="2400" dirty="0" smtClean="0">
                <a:solidFill>
                  <a:srgbClr val="FFC000"/>
                </a:solidFill>
                <a:latin typeface="+mn-lt"/>
                <a:cs typeface="+mn-cs"/>
              </a:rPr>
              <a:t>Yellow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400" dirty="0" smtClean="0">
                <a:latin typeface="+mn-lt"/>
                <a:cs typeface="+mn-cs"/>
              </a:rPr>
              <a:t>when it completes</a:t>
            </a:r>
          </a:p>
          <a:p>
            <a:pPr marL="800100" lvl="1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–"/>
            </a:pPr>
            <a:r>
              <a:rPr lang="en-US" sz="2000" dirty="0" smtClean="0">
                <a:latin typeface="+mn-lt"/>
                <a:cs typeface="+mn-cs"/>
              </a:rPr>
              <a:t>Guarantee: integrity and weak (causal) consistency</a:t>
            </a:r>
          </a:p>
          <a:p>
            <a:pPr marL="800100" lvl="1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–"/>
            </a:pPr>
            <a:endParaRPr lang="en-US" sz="1600" dirty="0"/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sz="2400" dirty="0" smtClean="0"/>
              <a:t>It later becomes </a:t>
            </a:r>
            <a:r>
              <a:rPr lang="en-US" sz="2400" dirty="0" smtClean="0">
                <a:solidFill>
                  <a:srgbClr val="00B050"/>
                </a:solidFill>
              </a:rPr>
              <a:t>Green</a:t>
            </a:r>
          </a:p>
          <a:p>
            <a:pPr marL="800100" lvl="1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Symbol" pitchFamily="18" charset="2"/>
              <a:buChar char=""/>
            </a:pPr>
            <a:r>
              <a:rPr lang="en-US" sz="2000" dirty="0" smtClean="0"/>
              <a:t>Implies that all preceding ops of this client are also </a:t>
            </a:r>
            <a:r>
              <a:rPr lang="en-US" sz="2000" dirty="0" smtClean="0">
                <a:solidFill>
                  <a:srgbClr val="00B050"/>
                </a:solidFill>
              </a:rPr>
              <a:t>Green</a:t>
            </a:r>
            <a:endParaRPr lang="en-US" sz="2000" dirty="0" smtClean="0"/>
          </a:p>
          <a:p>
            <a:pPr marL="800100" lvl="1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–"/>
            </a:pPr>
            <a:r>
              <a:rPr lang="en-US" sz="2000" dirty="0" smtClean="0"/>
              <a:t>Guarantee: all </a:t>
            </a:r>
            <a:r>
              <a:rPr lang="en-US" sz="2000" dirty="0"/>
              <a:t>clients observe </a:t>
            </a:r>
            <a:r>
              <a:rPr lang="en-US" sz="2000" dirty="0" smtClean="0">
                <a:solidFill>
                  <a:srgbClr val="00B050"/>
                </a:solidFill>
              </a:rPr>
              <a:t>Green </a:t>
            </a:r>
            <a:r>
              <a:rPr lang="en-US" sz="2000" dirty="0" smtClean="0"/>
              <a:t>operations </a:t>
            </a:r>
            <a:r>
              <a:rPr lang="en-US" sz="2000" dirty="0"/>
              <a:t>in the same </a:t>
            </a:r>
            <a:r>
              <a:rPr lang="en-US" sz="2000" dirty="0" smtClean="0"/>
              <a:t>order</a:t>
            </a:r>
          </a:p>
          <a:p>
            <a:pPr marL="800100" lvl="1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dirty="0" smtClean="0"/>
              <a:t>	(two conflicting operations cannot both become </a:t>
            </a:r>
            <a:r>
              <a:rPr lang="en-US" sz="2000" dirty="0" smtClean="0">
                <a:solidFill>
                  <a:srgbClr val="00B050"/>
                </a:solidFill>
              </a:rPr>
              <a:t>Green</a:t>
            </a:r>
            <a:r>
              <a:rPr lang="en-US" sz="2000" dirty="0" smtClean="0"/>
              <a:t>)</a:t>
            </a:r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en-US" sz="2400" dirty="0" smtClean="0"/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/>
              <a:t>Every </a:t>
            </a:r>
            <a:r>
              <a:rPr lang="en-US" sz="2400" dirty="0" smtClean="0">
                <a:solidFill>
                  <a:srgbClr val="FFC000"/>
                </a:solidFill>
              </a:rPr>
              <a:t>Yellow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operation eventually becomes </a:t>
            </a:r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, </a:t>
            </a:r>
          </a:p>
          <a:p>
            <a:pPr marL="342900" indent="-342900" algn="l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400" dirty="0" smtClean="0"/>
              <a:t>	or failure is detected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advTm="11979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Venus Basics</a:t>
            </a:r>
            <a:endParaRPr lang="en-US" sz="2400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2673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6477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Clients read/write data directly from storage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Separately store meta-data on verifier</a:t>
            </a:r>
          </a:p>
          <a:p>
            <a:pPr lvl="1" eaLnBrk="1" hangingPunct="1"/>
            <a:r>
              <a:rPr lang="en-US" sz="2000" dirty="0" smtClean="0"/>
              <a:t>Optimistically parallelized with storing the data</a:t>
            </a:r>
          </a:p>
          <a:p>
            <a:pPr lvl="1" eaLnBrk="1" hangingPunct="1"/>
            <a:r>
              <a:rPr lang="en-US" sz="2000" dirty="0" smtClean="0"/>
              <a:t>Meta-data: pointer to storage, hash, and </a:t>
            </a:r>
            <a:r>
              <a:rPr lang="en-US" sz="2000" i="1" dirty="0" smtClean="0"/>
              <a:t>context info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Operation becomes </a:t>
            </a:r>
            <a:r>
              <a:rPr lang="en-US" sz="2400" dirty="0" smtClean="0">
                <a:solidFill>
                  <a:srgbClr val="FFC000"/>
                </a:solidFill>
              </a:rPr>
              <a:t>yellow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when it completes</a:t>
            </a:r>
          </a:p>
          <a:p>
            <a:pPr lvl="1" eaLnBrk="1" hangingPunct="1"/>
            <a:r>
              <a:rPr lang="en-US" sz="2000" dirty="0" smtClean="0"/>
              <a:t>If integrity/causality violated, operation doesn’t complete,                        failure notification is issued</a:t>
            </a:r>
            <a:endParaRPr lang="en-US" sz="1600" dirty="0" smtClean="0"/>
          </a:p>
          <a:p>
            <a:pPr lvl="1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Operation becomes </a:t>
            </a:r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/>
              <a:t> when enough </a:t>
            </a:r>
          </a:p>
          <a:p>
            <a:pPr eaLnBrk="1" hangingPunct="1">
              <a:buNone/>
            </a:pPr>
            <a:r>
              <a:rPr lang="en-US" sz="2400" dirty="0" smtClean="0"/>
              <a:t>	context info is collected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Periodically retrieve context info from verifier</a:t>
            </a:r>
          </a:p>
          <a:p>
            <a:pPr lvl="1" eaLnBrk="1" hangingPunct="1"/>
            <a:r>
              <a:rPr lang="en-US" sz="2000" dirty="0" smtClean="0"/>
              <a:t>If no new info for long enough, contact a core client directly</a:t>
            </a:r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6400800" y="4114800"/>
            <a:ext cx="2438400" cy="1295400"/>
          </a:xfrm>
          <a:prstGeom prst="wedgeRoundRectCallout">
            <a:avLst>
              <a:gd name="adj1" fmla="val -68049"/>
              <a:gd name="adj2" fmla="val 41341"/>
              <a:gd name="adj3" fmla="val 16667"/>
            </a:avLst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Did core set clients observe my op as I did ?</a:t>
            </a:r>
            <a:endParaRPr lang="en-US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3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Venus Implementation &amp; Evaluation</a:t>
            </a:r>
            <a:endParaRPr lang="en-US" sz="2400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2673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Amazon S3 used as the storage service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Location of verifier:</a:t>
            </a:r>
          </a:p>
          <a:p>
            <a:pPr lvl="1" eaLnBrk="1" hangingPunct="1"/>
            <a:r>
              <a:rPr lang="en-US" sz="2000" dirty="0" smtClean="0"/>
              <a:t>same LAN as clients @ </a:t>
            </a:r>
            <a:r>
              <a:rPr lang="en-US" sz="2000" dirty="0" err="1" smtClean="0"/>
              <a:t>Technion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over WAN connection, on a public computer @ MIT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Clients join with id = email address</a:t>
            </a:r>
          </a:p>
          <a:p>
            <a:pPr lvl="1" eaLnBrk="1" hangingPunct="1"/>
            <a:r>
              <a:rPr lang="en-US" sz="2000" dirty="0" smtClean="0"/>
              <a:t>Clients (rarely) send automated emails to each other (SMTP &amp; IMAP) </a:t>
            </a:r>
          </a:p>
          <a:p>
            <a:pPr lvl="1" eaLnBrk="1" hangingPunct="1"/>
            <a:r>
              <a:rPr lang="en-US" sz="2000" dirty="0" smtClean="0"/>
              <a:t>Supports offline clients, clients behind firewalls, etc.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GnuPG</a:t>
            </a:r>
            <a:r>
              <a:rPr lang="en-US" sz="2400" dirty="0" smtClean="0"/>
              <a:t> was used for authentication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Tested using micro-benchmarks &amp; simulated attacks</a:t>
            </a:r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advTm="13007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Venus  Compared to “raw” S3</a:t>
            </a:r>
            <a:endParaRPr lang="en-US" sz="2400" dirty="0" smtClean="0">
              <a:solidFill>
                <a:srgbClr val="FF3399"/>
              </a:solidFill>
              <a:latin typeface="Comic Sans MS" pitchFamily="66" charset="0"/>
            </a:endParaRPr>
          </a:p>
        </p:txBody>
      </p:sp>
      <p:sp>
        <p:nvSpPr>
          <p:cNvPr id="112673" name="Rectangle 3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4" name="Picture 3" descr="test1_r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08" y="1143000"/>
            <a:ext cx="4233592" cy="2590800"/>
          </a:xfrm>
          <a:prstGeom prst="rect">
            <a:avLst/>
          </a:prstGeom>
        </p:spPr>
      </p:pic>
      <p:pic>
        <p:nvPicPr>
          <p:cNvPr id="5" name="Picture 4" descr="test1_wr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5608" y="1143000"/>
            <a:ext cx="4233592" cy="2590800"/>
          </a:xfrm>
          <a:prstGeom prst="rect">
            <a:avLst/>
          </a:prstGeom>
        </p:spPr>
      </p:pic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981200" y="3962400"/>
          <a:ext cx="4764882" cy="2492799"/>
        </p:xfrm>
        <a:graphic>
          <a:graphicData uri="http://schemas.openxmlformats.org/presentationml/2006/ole">
            <p:oleObj spid="_x0000_s51202" name="Acrobat Document" r:id="rId6" imgW="8257320" imgH="4320000" progId="AcroExch.Document.7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30686-5CD5-4807-A4FD-CBDF6E1F0F9A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advTm="13007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381000"/>
            <a:ext cx="6719888" cy="1423988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dirty="0" smtClean="0">
                <a:solidFill>
                  <a:srgbClr val="0000FF"/>
                </a:solidFill>
                <a:latin typeface="Comic Sans MS" pitchFamily="66" charset="0"/>
              </a:rPr>
              <a:t>Conclusions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324600"/>
          </a:xfrm>
          <a:ln/>
        </p:spPr>
        <p:txBody>
          <a:bodyPr lIns="0" tIns="6400" rIns="0" bIns="0"/>
          <a:lstStyle/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Venus offers simple </a:t>
            </a:r>
            <a:r>
              <a:rPr lang="en-US" sz="2400" dirty="0" smtClean="0">
                <a:solidFill>
                  <a:srgbClr val="FFC000"/>
                </a:solidFill>
              </a:rPr>
              <a:t>yellow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009900"/>
                </a:solidFill>
              </a:rPr>
              <a:t>green </a:t>
            </a:r>
            <a:r>
              <a:rPr lang="en-US" sz="2400" dirty="0" smtClean="0"/>
              <a:t>semantics</a:t>
            </a:r>
            <a:endParaRPr lang="en-US" sz="1400" dirty="0" smtClean="0"/>
          </a:p>
          <a:p>
            <a:pPr lvl="1" eaLnBrk="1" hangingPunct="1"/>
            <a:r>
              <a:rPr lang="en-US" sz="2000" dirty="0" smtClean="0"/>
              <a:t>Augments storage read/write interface with </a:t>
            </a:r>
            <a:r>
              <a:rPr lang="en-US" sz="2000" dirty="0" err="1" smtClean="0">
                <a:solidFill>
                  <a:srgbClr val="009900"/>
                </a:solidFill>
                <a:ea typeface="+mn-ea"/>
              </a:rPr>
              <a:t>green</a:t>
            </a:r>
            <a:r>
              <a:rPr lang="en-US" sz="2000" dirty="0" err="1" smtClean="0"/>
              <a:t>&amp;failure</a:t>
            </a:r>
            <a:r>
              <a:rPr lang="en-US" sz="2000" dirty="0" smtClean="0"/>
              <a:t> notifications</a:t>
            </a:r>
          </a:p>
          <a:p>
            <a:pPr lvl="1" eaLnBrk="1" hangingPunct="1"/>
            <a:r>
              <a:rPr lang="en-US" sz="2000" dirty="0" smtClean="0"/>
              <a:t>Eventual consistency + Fail-Awareness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Provides consistency &amp; integrity, even when storage is faulty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No additional trusted components</a:t>
            </a:r>
            <a:endParaRPr lang="en-US" sz="22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Normal flow unaffected: client ops complete independently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Works with unmodified cloud storage, evaluated with S3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med" advTm="20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295400" y="3733800"/>
            <a:ext cx="671988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Questions?</a:t>
            </a:r>
          </a:p>
        </p:txBody>
      </p:sp>
      <p:pic>
        <p:nvPicPr>
          <p:cNvPr id="4" name="Picture 4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57200"/>
            <a:ext cx="2982913" cy="304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de-DE" sz="3200" dirty="0" smtClean="0">
                <a:solidFill>
                  <a:srgbClr val="0000FF"/>
                </a:solidFill>
                <a:latin typeface="Comic Sans MS" pitchFamily="66" charset="0"/>
              </a:rPr>
              <a:t>The benefits of cloud computing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73362"/>
            <a:ext cx="8305800" cy="3657600"/>
          </a:xfrm>
        </p:spPr>
        <p:txBody>
          <a:bodyPr/>
          <a:lstStyle/>
          <a:p>
            <a:pPr eaLnBrk="1" hangingPunct="1"/>
            <a:r>
              <a:rPr lang="de-DE" dirty="0" smtClean="0"/>
              <a:t>The cloud enables clients to:</a:t>
            </a:r>
          </a:p>
          <a:p>
            <a:pPr lvl="1" eaLnBrk="1" hangingPunct="1"/>
            <a:r>
              <a:rPr lang="de-DE" sz="2400" dirty="0" smtClean="0"/>
              <a:t>Obtain resources on demand</a:t>
            </a:r>
          </a:p>
          <a:p>
            <a:pPr lvl="1" eaLnBrk="1" hangingPunct="1"/>
            <a:r>
              <a:rPr lang="de-DE" sz="2400" dirty="0" smtClean="0"/>
              <a:t>Pay only for what they actually use</a:t>
            </a:r>
          </a:p>
          <a:p>
            <a:pPr lvl="1" eaLnBrk="1" hangingPunct="1"/>
            <a:r>
              <a:rPr lang="de-DE" sz="2400" dirty="0" smtClean="0"/>
              <a:t>Benefit from economies of scale</a:t>
            </a:r>
          </a:p>
          <a:p>
            <a:r>
              <a:rPr lang="en-US" dirty="0" smtClean="0"/>
              <a:t>Cloud storage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Outsource the storage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Replace or combine with in-house storage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7" name="Picture 5" descr="MCj043262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0941" y="1365250"/>
            <a:ext cx="7604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2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606003" y="138271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920328" y="159226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greenguy"/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720303" y="176371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greenguy"/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2244178" y="1354137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2463253" y="1754187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2577553" y="142081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 rot="268469">
            <a:off x="6409778" y="968375"/>
            <a:ext cx="1939925" cy="13001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  <a:defRPr/>
            </a:pPr>
            <a:endParaRPr lang="en-US">
              <a:cs typeface="+mn-cs"/>
            </a:endParaRPr>
          </a:p>
        </p:txBody>
      </p:sp>
      <p:pic>
        <p:nvPicPr>
          <p:cNvPr id="15399" name="Picture 51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9530" y="1217611"/>
            <a:ext cx="73651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51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9048" y="1227136"/>
            <a:ext cx="73651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51" descr="MCj0431616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8566" y="1236661"/>
            <a:ext cx="736519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2" descr="greenguy"/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282153" y="1525587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2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2920453" y="1716087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3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3330028" y="140176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2" descr="greenguy"/>
          <p:cNvPicPr>
            <a:picLocks noChangeAspect="1" noChangeArrowheads="1"/>
          </p:cNvPicPr>
          <p:nvPr/>
        </p:nvPicPr>
        <p:blipFill>
          <a:blip r:embed="rId5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3025228" y="1230312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2" descr="greenguy"/>
          <p:cNvPicPr>
            <a:picLocks noChangeAspect="1" noChangeArrowheads="1"/>
          </p:cNvPicPr>
          <p:nvPr/>
        </p:nvPicPr>
        <p:blipFill>
          <a:blip r:embed="rId4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1910803" y="1144587"/>
            <a:ext cx="35401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085436" y="2049462"/>
            <a:ext cx="1685077" cy="36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1800" dirty="0" smtClean="0"/>
              <a:t>Cloud provider</a:t>
            </a:r>
            <a:endParaRPr lang="en-US" sz="1800" dirty="0"/>
          </a:p>
        </p:txBody>
      </p:sp>
      <p:sp>
        <p:nvSpPr>
          <p:cNvPr id="15386" name="TextBox 31"/>
          <p:cNvSpPr txBox="1">
            <a:spLocks noChangeArrowheads="1"/>
          </p:cNvSpPr>
          <p:nvPr/>
        </p:nvSpPr>
        <p:spPr bwMode="auto">
          <a:xfrm>
            <a:off x="759653" y="944562"/>
            <a:ext cx="889988" cy="63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Clients</a:t>
            </a:r>
            <a:endParaRPr lang="en-US" sz="1800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3672928" y="1068387"/>
            <a:ext cx="1924050" cy="1638300"/>
            <a:chOff x="4000500" y="2733675"/>
            <a:chExt cx="1924050" cy="1638300"/>
          </a:xfrm>
        </p:grpSpPr>
        <p:cxnSp>
          <p:nvCxnSpPr>
            <p:cNvPr id="15392" name="Straight Arrow Connector 26"/>
            <p:cNvCxnSpPr>
              <a:cxnSpLocks noChangeShapeType="1"/>
            </p:cNvCxnSpPr>
            <p:nvPr/>
          </p:nvCxnSpPr>
          <p:spPr bwMode="auto">
            <a:xfrm>
              <a:off x="4000500" y="3514725"/>
              <a:ext cx="1924050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stealth" w="lg" len="lg"/>
            </a:ln>
          </p:spPr>
        </p:cxnSp>
        <p:pic>
          <p:nvPicPr>
            <p:cNvPr id="15393" name="Picture 2" descr="C:\Users\ahae\AppData\Local\Microsoft\Windows\Temporary Internet Files\Content.IE5\WLXXAP26\MCj0431573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61038" y="2733675"/>
              <a:ext cx="744218" cy="74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4" name="Picture 3" descr="C:\Users\ahae\AppData\Local\Microsoft\Windows\Temporary Internet Files\Content.IE5\YQI4I7RD\MCj0433880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76824" y="2943224"/>
              <a:ext cx="561861" cy="561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5" name="Picture 33" descr="bag_of_money_small_trans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24350" y="352425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6" name="Picture 34" descr="bag_of_money_small_trans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05350" y="3609975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7" name="Picture 35" descr="bag_of_money_small_trans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24375" y="3686175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0" y="6534150"/>
            <a:ext cx="2133600" cy="476250"/>
          </a:xfrm>
        </p:spPr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advTm="167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But can we trust the cloud?</a:t>
            </a:r>
            <a:endParaRPr lang="de-DE" sz="3200" dirty="0" smtClean="0"/>
          </a:p>
        </p:txBody>
      </p:sp>
      <p:sp>
        <p:nvSpPr>
          <p:cNvPr id="193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915400" cy="5791200"/>
          </a:xfrm>
        </p:spPr>
        <p:txBody>
          <a:bodyPr/>
          <a:lstStyle/>
          <a:p>
            <a:pPr eaLnBrk="1" hangingPunct="1"/>
            <a:r>
              <a:rPr lang="de-DE" sz="2000" dirty="0" smtClean="0"/>
              <a:t>Software bugs, hardware malfunction, network partition,   misconfiguration, hacker attack, provider outsources                                    to save money, .... 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More in </a:t>
            </a:r>
            <a:r>
              <a:rPr lang="en-US" sz="2000" dirty="0" smtClean="0">
                <a:solidFill>
                  <a:srgbClr val="FF3399"/>
                </a:solidFill>
              </a:rPr>
              <a:t>[</a:t>
            </a:r>
            <a:r>
              <a:rPr lang="en-US" sz="2000" dirty="0" err="1" smtClean="0">
                <a:solidFill>
                  <a:srgbClr val="FF3399"/>
                </a:solidFill>
              </a:rPr>
              <a:t>Cachin</a:t>
            </a:r>
            <a:r>
              <a:rPr lang="en-US" sz="2000" dirty="0" smtClean="0">
                <a:solidFill>
                  <a:srgbClr val="FF3399"/>
                </a:solidFill>
              </a:rPr>
              <a:t>, </a:t>
            </a:r>
            <a:r>
              <a:rPr lang="en-US" sz="2000" dirty="0" err="1" smtClean="0">
                <a:solidFill>
                  <a:srgbClr val="FF3399"/>
                </a:solidFill>
              </a:rPr>
              <a:t>Keidar</a:t>
            </a:r>
            <a:r>
              <a:rPr lang="en-US" sz="2000" dirty="0" smtClean="0">
                <a:solidFill>
                  <a:srgbClr val="FF3399"/>
                </a:solidFill>
              </a:rPr>
              <a:t>, </a:t>
            </a:r>
            <a:r>
              <a:rPr lang="en-US" sz="2000" dirty="0" err="1" smtClean="0">
                <a:solidFill>
                  <a:srgbClr val="FF3399"/>
                </a:solidFill>
              </a:rPr>
              <a:t>Shraer</a:t>
            </a:r>
            <a:r>
              <a:rPr lang="en-US" sz="2000" dirty="0" smtClean="0">
                <a:solidFill>
                  <a:srgbClr val="FF3399"/>
                </a:solidFill>
              </a:rPr>
              <a:t>, SIGACT News 09]</a:t>
            </a:r>
            <a:endParaRPr lang="de-DE" sz="2000" dirty="0" smtClean="0"/>
          </a:p>
          <a:p>
            <a:pPr eaLnBrk="1" hangingPunct="1">
              <a:buNone/>
            </a:pPr>
            <a:endParaRPr lang="de-DE" sz="2000" dirty="0" smtClean="0"/>
          </a:p>
          <a:p>
            <a:pPr eaLnBrk="1" hangingPunct="1">
              <a:buNone/>
            </a:pP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endParaRPr lang="en-US" sz="22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r>
              <a:rPr lang="en-US" sz="2000" dirty="0" smtClean="0"/>
              <a:t> </a:t>
            </a:r>
          </a:p>
          <a:p>
            <a:pPr lvl="2" eaLnBrk="1" hangingPunct="1">
              <a:buNone/>
            </a:pPr>
            <a:endParaRPr lang="de-DE" sz="2000" dirty="0" smtClean="0"/>
          </a:p>
          <a:p>
            <a:pPr eaLnBrk="1" hangingPunct="1">
              <a:buNone/>
            </a:pPr>
            <a:endParaRPr lang="de-DE" dirty="0" smtClean="0"/>
          </a:p>
          <a:p>
            <a:pPr lvl="2" eaLnBrk="1" hangingPunct="1"/>
            <a:endParaRPr lang="de-DE" sz="2000" dirty="0" smtClean="0"/>
          </a:p>
          <a:p>
            <a:pPr lvl="2" eaLnBrk="1" hangingPunct="1"/>
            <a:endParaRPr lang="de-DE" sz="2000" dirty="0" smtClean="0"/>
          </a:p>
          <a:p>
            <a:pPr lvl="2" eaLnBrk="1" hangingPunct="1"/>
            <a:endParaRPr lang="de-DE" sz="2000" dirty="0" smtClean="0"/>
          </a:p>
          <a:p>
            <a:pPr lvl="2" eaLnBrk="1" hangingPunct="1"/>
            <a:endParaRPr lang="de-DE" sz="2000" dirty="0" smtClean="0"/>
          </a:p>
          <a:p>
            <a:pPr lvl="2" eaLnBrk="1" hangingPunct="1">
              <a:buNone/>
            </a:pPr>
            <a:endParaRPr lang="de-DE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606741"/>
            <a:ext cx="8305800" cy="11782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eaLnBrk="1" hangingPunct="1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Amazon S3, 2008, silent data corruption: </a:t>
            </a:r>
          </a:p>
          <a:p>
            <a:pPr algn="l" eaLnBrk="1" hangingPunct="1"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	</a:t>
            </a:r>
          </a:p>
          <a:p>
            <a:pPr algn="l" eaLnBrk="1" hangingPunct="1"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        “We’ve isolated this issue to a single load balancer … 	</a:t>
            </a:r>
          </a:p>
          <a:p>
            <a:pPr algn="l" eaLnBrk="1" hangingPunct="1">
              <a:buNone/>
            </a:pPr>
            <a:r>
              <a:rPr lang="en-US" sz="1800" i="1" dirty="0" smtClean="0">
                <a:solidFill>
                  <a:srgbClr val="0000FF"/>
                </a:solidFill>
              </a:rPr>
              <a:t>		under load, it was corrupting single bytes in the byte stream...”</a:t>
            </a:r>
            <a:endParaRPr lang="he-IL" sz="1800" dirty="0">
              <a:solidFill>
                <a:srgbClr val="0000F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2359668"/>
            <a:ext cx="7543800" cy="3583932"/>
            <a:chOff x="990600" y="0"/>
            <a:chExt cx="7543800" cy="3583932"/>
          </a:xfrm>
        </p:grpSpPr>
        <p:pic>
          <p:nvPicPr>
            <p:cNvPr id="9" name="Picture 8" descr="gmail-temporary-erro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0"/>
              <a:ext cx="7543800" cy="35839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Oval 9"/>
            <p:cNvSpPr/>
            <p:nvPr/>
          </p:nvSpPr>
          <p:spPr bwMode="auto">
            <a:xfrm rot="21546590">
              <a:off x="3166520" y="1372117"/>
              <a:ext cx="4724400" cy="32399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1902468"/>
            <a:ext cx="6373588" cy="3786423"/>
            <a:chOff x="1524000" y="1905000"/>
            <a:chExt cx="6373588" cy="3786423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49898">
              <a:off x="1524000" y="1905000"/>
              <a:ext cx="6373588" cy="3786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pic>
        <p:sp>
          <p:nvSpPr>
            <p:cNvPr id="12" name="Oval 11"/>
            <p:cNvSpPr/>
            <p:nvPr/>
          </p:nvSpPr>
          <p:spPr bwMode="auto">
            <a:xfrm rot="267955">
              <a:off x="2529452" y="5050395"/>
              <a:ext cx="5311962" cy="39171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2359668"/>
            <a:ext cx="8429486" cy="2664308"/>
            <a:chOff x="938831" y="3413016"/>
            <a:chExt cx="8429486" cy="2664308"/>
          </a:xfrm>
        </p:grpSpPr>
        <p:sp>
          <p:nvSpPr>
            <p:cNvPr id="14" name="TextBox 13"/>
            <p:cNvSpPr txBox="1"/>
            <p:nvPr/>
          </p:nvSpPr>
          <p:spPr>
            <a:xfrm rot="21376053">
              <a:off x="1062517" y="4084599"/>
              <a:ext cx="8305800" cy="1992725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pPr algn="l" eaLnBrk="1" hangingPunct="1">
                <a:buNone/>
              </a:pPr>
              <a:r>
                <a:rPr lang="en-US" sz="1800" dirty="0" smtClean="0">
                  <a:solidFill>
                    <a:srgbClr val="C00000"/>
                  </a:solidFill>
                </a:rPr>
                <a:t>“Early on the West-coast morning of Friday, January 31</a:t>
              </a:r>
              <a:r>
                <a:rPr lang="en-US" sz="1800" baseline="30000" dirty="0" smtClean="0">
                  <a:solidFill>
                    <a:srgbClr val="C00000"/>
                  </a:solidFill>
                </a:rPr>
                <a:t>st</a:t>
              </a:r>
              <a:r>
                <a:rPr lang="en-US" sz="1800" dirty="0" smtClean="0">
                  <a:solidFill>
                    <a:srgbClr val="C00000"/>
                  </a:solidFill>
                </a:rPr>
                <a:t> (2009),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Ma.gnolia</a:t>
              </a:r>
              <a:r>
                <a:rPr lang="en-US" sz="1800" dirty="0" smtClean="0">
                  <a:solidFill>
                    <a:srgbClr val="C00000"/>
                  </a:solidFill>
                </a:rPr>
                <a:t> experienced every web service’s worst nightmare: data corruption and loss. For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Ma.gnolia</a:t>
              </a:r>
              <a:r>
                <a:rPr lang="en-US" sz="1800" dirty="0" smtClean="0">
                  <a:solidFill>
                    <a:srgbClr val="C00000"/>
                  </a:solidFill>
                </a:rPr>
                <a:t>, this means that the service is offline and members’ bookmarks are unavailable, both through the website itself and the API.  As I evaluate recovery options, I can’t provide a certain timeline or prognosis as to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to</a:t>
              </a:r>
              <a:r>
                <a:rPr lang="en-US" sz="1800" dirty="0" smtClean="0">
                  <a:solidFill>
                    <a:srgbClr val="C00000"/>
                  </a:solidFill>
                </a:rPr>
                <a:t> when or to what degree </a:t>
              </a:r>
              <a:r>
                <a:rPr lang="en-US" sz="1800" dirty="0" err="1" smtClean="0">
                  <a:solidFill>
                    <a:srgbClr val="C00000"/>
                  </a:solidFill>
                </a:rPr>
                <a:t>Ma.gnolia</a:t>
              </a:r>
              <a:r>
                <a:rPr lang="en-US" sz="1800" dirty="0" smtClean="0">
                  <a:solidFill>
                    <a:srgbClr val="C00000"/>
                  </a:solidFill>
                </a:rPr>
                <a:t> or your bookmarks will return; only that this process will take days, not hours.”</a:t>
              </a:r>
              <a:endParaRPr lang="he-IL" sz="1800" dirty="0">
                <a:solidFill>
                  <a:srgbClr val="C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21409767">
              <a:off x="6104643" y="4188497"/>
              <a:ext cx="2675684" cy="386587"/>
            </a:xfrm>
            <a:prstGeom prst="ellipse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397003">
              <a:off x="938831" y="3413016"/>
              <a:ext cx="2066925" cy="889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2" descr="http://rocklandthunder.com/images/Angry_cloud_lef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0"/>
            <a:ext cx="2057400" cy="2163209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381750"/>
            <a:ext cx="533400" cy="476250"/>
          </a:xfrm>
        </p:spPr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62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3" name="Picture 11" descr="http://norhymeorreason.files.wordpress.com/2009/10/umbre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2971800" cy="2971800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228600"/>
            <a:ext cx="6719888" cy="1423988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Our Goal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458200" cy="4267200"/>
          </a:xfrm>
          <a:ln/>
        </p:spPr>
        <p:txBody>
          <a:bodyPr lIns="0" tIns="6400" rIns="0" bIns="0"/>
          <a:lstStyle/>
          <a:p>
            <a:pPr algn="ctr" eaLnBrk="1" hangingPunct="1">
              <a:buNone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Guarantee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integrity and consistency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to users of remote storage 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even when the storage is faulty</a:t>
            </a:r>
          </a:p>
          <a:p>
            <a:pPr algn="ctr" eaLnBrk="1" hangingPunct="1">
              <a:buNone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and detect failures</a:t>
            </a:r>
          </a:p>
          <a:p>
            <a:pPr algn="ctr" eaLnBrk="1" hangingPunct="1">
              <a:buNone/>
            </a:pPr>
            <a:endParaRPr lang="en-US" dirty="0" smtClean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  <a:p>
            <a:pPr algn="ctr" eaLnBrk="1" hangingPunct="1">
              <a:buNone/>
            </a:pPr>
            <a:endParaRPr lang="en-US" dirty="0" smtClean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58674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Cloud 36"/>
          <p:cNvSpPr/>
          <p:nvPr/>
        </p:nvSpPr>
        <p:spPr bwMode="auto">
          <a:xfrm>
            <a:off x="4648200" y="3962400"/>
            <a:ext cx="3276600" cy="2133600"/>
          </a:xfrm>
          <a:prstGeom prst="cloud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8" name="Group 4"/>
          <p:cNvGrpSpPr>
            <a:grpSpLocks/>
          </p:cNvGrpSpPr>
          <p:nvPr/>
        </p:nvGrpSpPr>
        <p:grpSpPr bwMode="auto">
          <a:xfrm>
            <a:off x="5791200" y="4495800"/>
            <a:ext cx="1008063" cy="935037"/>
            <a:chOff x="2835" y="1480"/>
            <a:chExt cx="1497" cy="1406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835" y="1480"/>
              <a:ext cx="1497" cy="14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3153" y="1797"/>
              <a:ext cx="498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3470" y="1797"/>
              <a:ext cx="498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3561" y="1979"/>
              <a:ext cx="90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3244" y="1979"/>
              <a:ext cx="90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H="1" flipV="1">
              <a:off x="3742" y="1661"/>
              <a:ext cx="227" cy="9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flipH="1">
              <a:off x="3152" y="1662"/>
              <a:ext cx="272" cy="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auto">
            <a:xfrm>
              <a:off x="3243" y="2478"/>
              <a:ext cx="680" cy="181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590" y="136"/>
                </a:cxn>
                <a:cxn ang="0">
                  <a:pos x="408" y="181"/>
                </a:cxn>
                <a:cxn ang="0">
                  <a:pos x="136" y="136"/>
                </a:cxn>
                <a:cxn ang="0">
                  <a:pos x="0" y="45"/>
                </a:cxn>
              </a:cxnLst>
              <a:rect l="0" t="0" r="r" b="b"/>
              <a:pathLst>
                <a:path w="680" h="181">
                  <a:moveTo>
                    <a:pt x="680" y="0"/>
                  </a:moveTo>
                  <a:cubicBezTo>
                    <a:pt x="657" y="53"/>
                    <a:pt x="635" y="106"/>
                    <a:pt x="590" y="136"/>
                  </a:cubicBezTo>
                  <a:cubicBezTo>
                    <a:pt x="545" y="166"/>
                    <a:pt x="484" y="181"/>
                    <a:pt x="408" y="181"/>
                  </a:cubicBezTo>
                  <a:cubicBezTo>
                    <a:pt x="332" y="181"/>
                    <a:pt x="204" y="159"/>
                    <a:pt x="136" y="136"/>
                  </a:cubicBezTo>
                  <a:cubicBezTo>
                    <a:pt x="68" y="113"/>
                    <a:pt x="34" y="79"/>
                    <a:pt x="0" y="45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3878" y="2387"/>
              <a:ext cx="136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1"/>
                </a:cxn>
                <a:cxn ang="0">
                  <a:pos x="136" y="91"/>
                </a:cxn>
              </a:cxnLst>
              <a:rect l="0" t="0" r="r" b="b"/>
              <a:pathLst>
                <a:path w="136" h="106">
                  <a:moveTo>
                    <a:pt x="0" y="0"/>
                  </a:moveTo>
                  <a:cubicBezTo>
                    <a:pt x="11" y="38"/>
                    <a:pt x="22" y="76"/>
                    <a:pt x="45" y="91"/>
                  </a:cubicBezTo>
                  <a:cubicBezTo>
                    <a:pt x="68" y="106"/>
                    <a:pt x="102" y="98"/>
                    <a:pt x="136" y="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3198" y="2432"/>
              <a:ext cx="60" cy="13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1" y="136"/>
                </a:cxn>
                <a:cxn ang="0">
                  <a:pos x="0" y="181"/>
                </a:cxn>
              </a:cxnLst>
              <a:rect l="0" t="0" r="r" b="b"/>
              <a:pathLst>
                <a:path w="106" h="181">
                  <a:moveTo>
                    <a:pt x="91" y="0"/>
                  </a:moveTo>
                  <a:cubicBezTo>
                    <a:pt x="98" y="53"/>
                    <a:pt x="106" y="106"/>
                    <a:pt x="91" y="136"/>
                  </a:cubicBezTo>
                  <a:cubicBezTo>
                    <a:pt x="76" y="166"/>
                    <a:pt x="38" y="173"/>
                    <a:pt x="0" y="18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50" name="Picture 2" descr="http://rocklandthunder.com/images/Angry_cloud_lef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038600"/>
            <a:ext cx="2209800" cy="2323447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14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381000"/>
            <a:ext cx="6719888" cy="1423988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 smtClean="0">
                <a:solidFill>
                  <a:srgbClr val="0000FF"/>
                </a:solidFill>
                <a:latin typeface="Comic Sans MS" pitchFamily="66" charset="0"/>
              </a:rPr>
              <a:t>Consistency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067800" cy="5867400"/>
          </a:xfrm>
          <a:ln/>
        </p:spPr>
        <p:txBody>
          <a:bodyPr lIns="0" tIns="6400" rIns="0" bIns="0"/>
          <a:lstStyle/>
          <a:p>
            <a:pPr eaLnBrk="1" hangingPunct="1"/>
            <a:r>
              <a:rPr lang="en-US" sz="2800" dirty="0" smtClean="0">
                <a:ea typeface="+mj-ea"/>
                <a:cs typeface="+mj-cs"/>
              </a:rPr>
              <a:t>Semantics guaranteed when accessing shared data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800" dirty="0" smtClean="0">
                <a:ea typeface="+mj-ea"/>
                <a:cs typeface="+mj-cs"/>
              </a:rPr>
              <a:t>Some applications require strong consistency</a:t>
            </a:r>
            <a:endParaRPr lang="en-US" dirty="0" smtClean="0">
              <a:ea typeface="+mj-ea"/>
              <a:cs typeface="+mj-cs"/>
            </a:endParaRPr>
          </a:p>
          <a:p>
            <a:pPr lvl="1" eaLnBrk="1" hangingPunct="1"/>
            <a:r>
              <a:rPr lang="en-US" sz="2400" dirty="0" smtClean="0">
                <a:ea typeface="+mj-ea"/>
                <a:cs typeface="+mj-cs"/>
              </a:rPr>
              <a:t>Credit/medical records, meta-data for a distributed file system</a:t>
            </a:r>
          </a:p>
          <a:p>
            <a:pPr lvl="1" eaLnBrk="1" hangingPunct="1"/>
            <a:r>
              <a:rPr lang="en-US" sz="2400" dirty="0" smtClean="0">
                <a:ea typeface="+mj-ea"/>
                <a:cs typeface="+mj-cs"/>
              </a:rPr>
              <a:t>Updates should be immediately visible to readers</a:t>
            </a:r>
          </a:p>
          <a:p>
            <a:pPr lvl="2" eaLnBrk="1" hangingPunct="1"/>
            <a:r>
              <a:rPr lang="en-US" dirty="0" smtClean="0"/>
              <a:t>enforce a credit limit, change patient’s treatment, revoke user access</a:t>
            </a:r>
          </a:p>
          <a:p>
            <a:pPr lvl="2"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ea typeface="+mj-ea"/>
                <a:cs typeface="+mj-cs"/>
              </a:rPr>
              <a:t>For others, weaker semantics might be good enough</a:t>
            </a:r>
          </a:p>
          <a:p>
            <a:pPr lvl="1" eaLnBrk="1" hangingPunct="1"/>
            <a:r>
              <a:rPr lang="en-US" sz="2400" dirty="0" smtClean="0">
                <a:ea typeface="+mj-ea"/>
                <a:cs typeface="+mj-cs"/>
              </a:rPr>
              <a:t>Collaborative document editing</a:t>
            </a:r>
          </a:p>
          <a:p>
            <a:pPr lvl="2" eaLnBrk="1" hangingPunct="1"/>
            <a:r>
              <a:rPr lang="en-US" dirty="0" smtClean="0"/>
              <a:t>wiki, Google docs, MS </a:t>
            </a:r>
            <a:r>
              <a:rPr lang="en-US" dirty="0" err="1" smtClean="0"/>
              <a:t>Sharepoint</a:t>
            </a:r>
            <a:r>
              <a:rPr lang="en-US" dirty="0" smtClean="0"/>
              <a:t>, version control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>
                <a:ea typeface="+mj-ea"/>
                <a:cs typeface="+mj-cs"/>
              </a:rPr>
              <a:t>Clear semantics are necessary for programmers/users</a:t>
            </a:r>
          </a:p>
          <a:p>
            <a:pPr eaLnBrk="1" hangingPunct="1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 advTm="727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372600" cy="5867400"/>
          </a:xfrm>
          <a:ln/>
        </p:spPr>
        <p:txBody>
          <a:bodyPr lIns="0" tIns="6400" rIns="0" bIns="0"/>
          <a:lstStyle/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  <a:p>
            <a:pPr marL="431800" indent="-323850" defTabSz="457200"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Impossible to guarantee atomicity (</a:t>
            </a:r>
            <a:r>
              <a:rPr lang="en-US" sz="2400" dirty="0" err="1" smtClean="0"/>
              <a:t>linearizability</a:t>
            </a:r>
            <a:r>
              <a:rPr lang="en-US" sz="2400" dirty="0" smtClean="0"/>
              <a:t>)</a:t>
            </a:r>
          </a:p>
          <a:p>
            <a:pPr marL="831850" lvl="1" indent="-323850" defTabSz="457200">
              <a:buSzPct val="75000"/>
              <a:buFont typeface="Arial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Unless clients communicate directly before ending each operation…</a:t>
            </a:r>
          </a:p>
          <a:p>
            <a:pPr marL="431800" lvl="1" indent="-323850" defTabSz="457200"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dirty="0" smtClean="0"/>
          </a:p>
          <a:p>
            <a:pPr marL="431800" lvl="1" indent="-323850" defTabSz="457200"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Also impossible: sequential-consistency </a:t>
            </a:r>
            <a:r>
              <a:rPr lang="en-US" sz="1600" dirty="0" smtClean="0">
                <a:solidFill>
                  <a:srgbClr val="FF3399"/>
                </a:solidFill>
              </a:rPr>
              <a:t>[</a:t>
            </a:r>
            <a:r>
              <a:rPr lang="en-US" sz="1600" dirty="0" err="1" smtClean="0">
                <a:solidFill>
                  <a:srgbClr val="FF3399"/>
                </a:solidFill>
              </a:rPr>
              <a:t>Cachin</a:t>
            </a:r>
            <a:r>
              <a:rPr lang="en-US" sz="1600" dirty="0" smtClean="0">
                <a:solidFill>
                  <a:srgbClr val="FF3399"/>
                </a:solidFill>
              </a:rPr>
              <a:t>, </a:t>
            </a:r>
            <a:r>
              <a:rPr lang="en-US" sz="1600" dirty="0" err="1" smtClean="0">
                <a:solidFill>
                  <a:srgbClr val="FF3399"/>
                </a:solidFill>
              </a:rPr>
              <a:t>Shelat</a:t>
            </a:r>
            <a:r>
              <a:rPr lang="en-US" sz="1600" dirty="0" smtClean="0">
                <a:solidFill>
                  <a:srgbClr val="FF3399"/>
                </a:solidFill>
              </a:rPr>
              <a:t>, </a:t>
            </a:r>
            <a:r>
              <a:rPr lang="en-US" sz="1600" dirty="0" err="1" smtClean="0">
                <a:solidFill>
                  <a:srgbClr val="FF3399"/>
                </a:solidFill>
              </a:rPr>
              <a:t>Shraer</a:t>
            </a:r>
            <a:r>
              <a:rPr lang="en-US" sz="1600" dirty="0" smtClean="0">
                <a:solidFill>
                  <a:srgbClr val="FF3399"/>
                </a:solidFill>
              </a:rPr>
              <a:t>, PODC 07]</a:t>
            </a:r>
            <a:endParaRPr lang="en-US" sz="2400" dirty="0" smtClean="0"/>
          </a:p>
          <a:p>
            <a:pPr marL="831850" lvl="1" indent="-323850" defTabSz="45720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200" dirty="0" smtClean="0"/>
          </a:p>
          <a:p>
            <a:pPr marL="431800" indent="-323850" defTabSz="457200">
              <a:buSzPct val="7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What can be guaranteed ??</a:t>
            </a:r>
          </a:p>
          <a:p>
            <a:pPr marL="431800" indent="-323850" defTabSz="45720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7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800" dirty="0" smtClean="0"/>
          </a:p>
        </p:txBody>
      </p:sp>
      <p:sp>
        <p:nvSpPr>
          <p:cNvPr id="37" name="Rectangle 1"/>
          <p:cNvSpPr txBox="1">
            <a:spLocks noChangeArrowheads="1"/>
          </p:cNvSpPr>
          <p:nvPr/>
        </p:nvSpPr>
        <p:spPr bwMode="auto">
          <a:xfrm>
            <a:off x="-76200" y="-152400"/>
            <a:ext cx="929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>
              <a:lnSpc>
                <a:spcPct val="100000"/>
              </a:lnSpc>
              <a:buClrTx/>
              <a:buSzTx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Can we guarantee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strong consistency?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86" name="Group 90"/>
          <p:cNvGrpSpPr>
            <a:grpSpLocks/>
          </p:cNvGrpSpPr>
          <p:nvPr/>
        </p:nvGrpSpPr>
        <p:grpSpPr bwMode="auto">
          <a:xfrm>
            <a:off x="3505200" y="1447800"/>
            <a:ext cx="2438400" cy="2513013"/>
            <a:chOff x="2304" y="1728"/>
            <a:chExt cx="863" cy="1151"/>
          </a:xfrm>
        </p:grpSpPr>
        <p:sp>
          <p:nvSpPr>
            <p:cNvPr id="87" name="Freeform 91"/>
            <p:cNvSpPr>
              <a:spLocks noChangeArrowheads="1"/>
            </p:cNvSpPr>
            <p:nvPr/>
          </p:nvSpPr>
          <p:spPr bwMode="auto">
            <a:xfrm>
              <a:off x="2304" y="1728"/>
              <a:ext cx="864" cy="1152"/>
            </a:xfrm>
            <a:custGeom>
              <a:avLst/>
              <a:gdLst/>
              <a:ahLst/>
              <a:cxnLst>
                <a:cxn ang="0">
                  <a:pos x="0" y="796"/>
                </a:cxn>
                <a:cxn ang="0">
                  <a:pos x="1905" y="0"/>
                </a:cxn>
                <a:cxn ang="0">
                  <a:pos x="3810" y="796"/>
                </a:cxn>
                <a:cxn ang="0">
                  <a:pos x="3810" y="4282"/>
                </a:cxn>
                <a:cxn ang="0">
                  <a:pos x="1905" y="5080"/>
                </a:cxn>
                <a:cxn ang="0">
                  <a:pos x="0" y="4282"/>
                </a:cxn>
                <a:cxn ang="0">
                  <a:pos x="0" y="796"/>
                </a:cxn>
              </a:cxnLst>
              <a:rect l="0" t="0" r="r" b="b"/>
              <a:pathLst>
                <a:path w="3811" h="5081">
                  <a:moveTo>
                    <a:pt x="0" y="796"/>
                  </a:moveTo>
                  <a:cubicBezTo>
                    <a:pt x="0" y="398"/>
                    <a:pt x="948" y="0"/>
                    <a:pt x="1905" y="0"/>
                  </a:cubicBezTo>
                  <a:cubicBezTo>
                    <a:pt x="2862" y="0"/>
                    <a:pt x="3810" y="398"/>
                    <a:pt x="3810" y="796"/>
                  </a:cubicBezTo>
                  <a:lnTo>
                    <a:pt x="3810" y="4282"/>
                  </a:lnTo>
                  <a:cubicBezTo>
                    <a:pt x="3810" y="4680"/>
                    <a:pt x="2853" y="5080"/>
                    <a:pt x="1905" y="5080"/>
                  </a:cubicBezTo>
                  <a:cubicBezTo>
                    <a:pt x="957" y="5080"/>
                    <a:pt x="0" y="4680"/>
                    <a:pt x="0" y="4282"/>
                  </a:cubicBezTo>
                  <a:lnTo>
                    <a:pt x="0" y="796"/>
                  </a:ln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16200000" scaled="1"/>
            </a:gradFill>
            <a:ln w="27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8" name="Freeform 92"/>
            <p:cNvSpPr>
              <a:spLocks noChangeArrowheads="1"/>
            </p:cNvSpPr>
            <p:nvPr/>
          </p:nvSpPr>
          <p:spPr bwMode="auto">
            <a:xfrm>
              <a:off x="2304" y="1872"/>
              <a:ext cx="864" cy="12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905" y="563"/>
                </a:cxn>
                <a:cxn ang="0">
                  <a:pos x="3810" y="0"/>
                </a:cxn>
              </a:cxnLst>
              <a:rect l="0" t="0" r="r" b="b"/>
              <a:pathLst>
                <a:path w="3811" h="564">
                  <a:moveTo>
                    <a:pt x="0" y="163"/>
                  </a:moveTo>
                  <a:cubicBezTo>
                    <a:pt x="0" y="362"/>
                    <a:pt x="1426" y="563"/>
                    <a:pt x="1905" y="563"/>
                  </a:cubicBezTo>
                  <a:cubicBezTo>
                    <a:pt x="2384" y="563"/>
                    <a:pt x="3810" y="199"/>
                    <a:pt x="3810" y="0"/>
                  </a:cubicBezTo>
                </a:path>
              </a:pathLst>
            </a:custGeom>
            <a:noFill/>
            <a:ln w="27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16" name="Freeform 97"/>
          <p:cNvSpPr>
            <a:spLocks/>
          </p:cNvSpPr>
          <p:nvPr/>
        </p:nvSpPr>
        <p:spPr bwMode="auto">
          <a:xfrm>
            <a:off x="4589462" y="2362201"/>
            <a:ext cx="241300" cy="12954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6" y="96"/>
              </a:cxn>
              <a:cxn ang="0">
                <a:pos x="48" y="192"/>
              </a:cxn>
              <a:cxn ang="0">
                <a:pos x="144" y="288"/>
              </a:cxn>
              <a:cxn ang="0">
                <a:pos x="48" y="384"/>
              </a:cxn>
              <a:cxn ang="0">
                <a:pos x="144" y="480"/>
              </a:cxn>
              <a:cxn ang="0">
                <a:pos x="48" y="576"/>
              </a:cxn>
              <a:cxn ang="0">
                <a:pos x="144" y="672"/>
              </a:cxn>
              <a:cxn ang="0">
                <a:pos x="0" y="720"/>
              </a:cxn>
              <a:cxn ang="0">
                <a:pos x="144" y="816"/>
              </a:cxn>
            </a:cxnLst>
            <a:rect l="0" t="0" r="r" b="b"/>
            <a:pathLst>
              <a:path w="152" h="816">
                <a:moveTo>
                  <a:pt x="48" y="0"/>
                </a:moveTo>
                <a:cubicBezTo>
                  <a:pt x="72" y="32"/>
                  <a:pt x="96" y="64"/>
                  <a:pt x="96" y="96"/>
                </a:cubicBezTo>
                <a:cubicBezTo>
                  <a:pt x="96" y="128"/>
                  <a:pt x="40" y="160"/>
                  <a:pt x="48" y="192"/>
                </a:cubicBezTo>
                <a:cubicBezTo>
                  <a:pt x="56" y="224"/>
                  <a:pt x="144" y="256"/>
                  <a:pt x="144" y="288"/>
                </a:cubicBezTo>
                <a:cubicBezTo>
                  <a:pt x="144" y="320"/>
                  <a:pt x="48" y="352"/>
                  <a:pt x="48" y="384"/>
                </a:cubicBezTo>
                <a:cubicBezTo>
                  <a:pt x="48" y="416"/>
                  <a:pt x="144" y="448"/>
                  <a:pt x="144" y="480"/>
                </a:cubicBezTo>
                <a:cubicBezTo>
                  <a:pt x="144" y="512"/>
                  <a:pt x="48" y="544"/>
                  <a:pt x="48" y="576"/>
                </a:cubicBezTo>
                <a:cubicBezTo>
                  <a:pt x="48" y="608"/>
                  <a:pt x="152" y="648"/>
                  <a:pt x="144" y="672"/>
                </a:cubicBezTo>
                <a:cubicBezTo>
                  <a:pt x="136" y="696"/>
                  <a:pt x="0" y="696"/>
                  <a:pt x="0" y="720"/>
                </a:cubicBezTo>
                <a:cubicBezTo>
                  <a:pt x="0" y="744"/>
                  <a:pt x="80" y="776"/>
                  <a:pt x="144" y="8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18" name="Rectangle 93"/>
          <p:cNvSpPr>
            <a:spLocks noChangeArrowheads="1"/>
          </p:cNvSpPr>
          <p:nvPr/>
        </p:nvSpPr>
        <p:spPr bwMode="auto">
          <a:xfrm>
            <a:off x="3733799" y="3200401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9" name="Text Box 94"/>
          <p:cNvSpPr txBox="1">
            <a:spLocks noChangeArrowheads="1"/>
          </p:cNvSpPr>
          <p:nvPr/>
        </p:nvSpPr>
        <p:spPr bwMode="auto">
          <a:xfrm>
            <a:off x="3824287" y="2895601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E0E14"/>
                </a:solidFill>
              </a:rPr>
              <a:t>X</a:t>
            </a:r>
          </a:p>
        </p:txBody>
      </p:sp>
      <p:sp>
        <p:nvSpPr>
          <p:cNvPr id="120" name="Rectangle 95"/>
          <p:cNvSpPr>
            <a:spLocks noChangeArrowheads="1"/>
          </p:cNvSpPr>
          <p:nvPr/>
        </p:nvSpPr>
        <p:spPr bwMode="auto">
          <a:xfrm>
            <a:off x="5181599" y="3200401"/>
            <a:ext cx="533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22" name="Text Box 111"/>
          <p:cNvSpPr txBox="1">
            <a:spLocks noChangeArrowheads="1"/>
          </p:cNvSpPr>
          <p:nvPr/>
        </p:nvSpPr>
        <p:spPr bwMode="auto">
          <a:xfrm>
            <a:off x="5257799" y="2895601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E0E14"/>
                </a:solidFill>
              </a:rPr>
              <a:t>X</a:t>
            </a:r>
          </a:p>
        </p:txBody>
      </p:sp>
      <p:grpSp>
        <p:nvGrpSpPr>
          <p:cNvPr id="147" name="Group 112"/>
          <p:cNvGrpSpPr>
            <a:grpSpLocks/>
          </p:cNvGrpSpPr>
          <p:nvPr/>
        </p:nvGrpSpPr>
        <p:grpSpPr bwMode="auto">
          <a:xfrm>
            <a:off x="4191000" y="2286000"/>
            <a:ext cx="1008063" cy="935038"/>
            <a:chOff x="2835" y="1480"/>
            <a:chExt cx="1497" cy="1406"/>
          </a:xfrm>
        </p:grpSpPr>
        <p:sp>
          <p:nvSpPr>
            <p:cNvPr id="148" name="Oval 113"/>
            <p:cNvSpPr>
              <a:spLocks noChangeArrowheads="1"/>
            </p:cNvSpPr>
            <p:nvPr/>
          </p:nvSpPr>
          <p:spPr bwMode="auto">
            <a:xfrm>
              <a:off x="2835" y="1480"/>
              <a:ext cx="1497" cy="140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49" name="Oval 114"/>
            <p:cNvSpPr>
              <a:spLocks noChangeArrowheads="1"/>
            </p:cNvSpPr>
            <p:nvPr/>
          </p:nvSpPr>
          <p:spPr bwMode="auto">
            <a:xfrm>
              <a:off x="3153" y="1797"/>
              <a:ext cx="498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0" name="Oval 115"/>
            <p:cNvSpPr>
              <a:spLocks noChangeArrowheads="1"/>
            </p:cNvSpPr>
            <p:nvPr/>
          </p:nvSpPr>
          <p:spPr bwMode="auto">
            <a:xfrm>
              <a:off x="3470" y="1797"/>
              <a:ext cx="498" cy="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1" name="Oval 116"/>
            <p:cNvSpPr>
              <a:spLocks noChangeArrowheads="1"/>
            </p:cNvSpPr>
            <p:nvPr/>
          </p:nvSpPr>
          <p:spPr bwMode="auto">
            <a:xfrm>
              <a:off x="3561" y="1979"/>
              <a:ext cx="90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2" name="Oval 117"/>
            <p:cNvSpPr>
              <a:spLocks noChangeArrowheads="1"/>
            </p:cNvSpPr>
            <p:nvPr/>
          </p:nvSpPr>
          <p:spPr bwMode="auto">
            <a:xfrm>
              <a:off x="3244" y="1979"/>
              <a:ext cx="90" cy="13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53" name="Line 118"/>
            <p:cNvSpPr>
              <a:spLocks noChangeShapeType="1"/>
            </p:cNvSpPr>
            <p:nvPr/>
          </p:nvSpPr>
          <p:spPr bwMode="auto">
            <a:xfrm flipH="1" flipV="1">
              <a:off x="3742" y="1661"/>
              <a:ext cx="227" cy="9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54" name="Line 119"/>
            <p:cNvSpPr>
              <a:spLocks noChangeShapeType="1"/>
            </p:cNvSpPr>
            <p:nvPr/>
          </p:nvSpPr>
          <p:spPr bwMode="auto">
            <a:xfrm flipH="1">
              <a:off x="3152" y="1662"/>
              <a:ext cx="272" cy="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55" name="Freeform 120"/>
            <p:cNvSpPr>
              <a:spLocks/>
            </p:cNvSpPr>
            <p:nvPr/>
          </p:nvSpPr>
          <p:spPr bwMode="auto">
            <a:xfrm>
              <a:off x="3243" y="2478"/>
              <a:ext cx="680" cy="181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590" y="136"/>
                </a:cxn>
                <a:cxn ang="0">
                  <a:pos x="408" y="181"/>
                </a:cxn>
                <a:cxn ang="0">
                  <a:pos x="136" y="136"/>
                </a:cxn>
                <a:cxn ang="0">
                  <a:pos x="0" y="45"/>
                </a:cxn>
              </a:cxnLst>
              <a:rect l="0" t="0" r="r" b="b"/>
              <a:pathLst>
                <a:path w="680" h="181">
                  <a:moveTo>
                    <a:pt x="680" y="0"/>
                  </a:moveTo>
                  <a:cubicBezTo>
                    <a:pt x="657" y="53"/>
                    <a:pt x="635" y="106"/>
                    <a:pt x="590" y="136"/>
                  </a:cubicBezTo>
                  <a:cubicBezTo>
                    <a:pt x="545" y="166"/>
                    <a:pt x="484" y="181"/>
                    <a:pt x="408" y="181"/>
                  </a:cubicBezTo>
                  <a:cubicBezTo>
                    <a:pt x="332" y="181"/>
                    <a:pt x="204" y="159"/>
                    <a:pt x="136" y="136"/>
                  </a:cubicBezTo>
                  <a:cubicBezTo>
                    <a:pt x="68" y="113"/>
                    <a:pt x="34" y="79"/>
                    <a:pt x="0" y="45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56" name="Freeform 121"/>
            <p:cNvSpPr>
              <a:spLocks/>
            </p:cNvSpPr>
            <p:nvPr/>
          </p:nvSpPr>
          <p:spPr bwMode="auto">
            <a:xfrm>
              <a:off x="3878" y="2387"/>
              <a:ext cx="136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91"/>
                </a:cxn>
                <a:cxn ang="0">
                  <a:pos x="136" y="91"/>
                </a:cxn>
              </a:cxnLst>
              <a:rect l="0" t="0" r="r" b="b"/>
              <a:pathLst>
                <a:path w="136" h="106">
                  <a:moveTo>
                    <a:pt x="0" y="0"/>
                  </a:moveTo>
                  <a:cubicBezTo>
                    <a:pt x="11" y="38"/>
                    <a:pt x="22" y="76"/>
                    <a:pt x="45" y="91"/>
                  </a:cubicBezTo>
                  <a:cubicBezTo>
                    <a:pt x="68" y="106"/>
                    <a:pt x="102" y="98"/>
                    <a:pt x="136" y="9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157" name="Freeform 122"/>
            <p:cNvSpPr>
              <a:spLocks/>
            </p:cNvSpPr>
            <p:nvPr/>
          </p:nvSpPr>
          <p:spPr bwMode="auto">
            <a:xfrm>
              <a:off x="3198" y="2432"/>
              <a:ext cx="60" cy="136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1" y="136"/>
                </a:cxn>
                <a:cxn ang="0">
                  <a:pos x="0" y="181"/>
                </a:cxn>
              </a:cxnLst>
              <a:rect l="0" t="0" r="r" b="b"/>
              <a:pathLst>
                <a:path w="106" h="181">
                  <a:moveTo>
                    <a:pt x="91" y="0"/>
                  </a:moveTo>
                  <a:cubicBezTo>
                    <a:pt x="98" y="53"/>
                    <a:pt x="106" y="106"/>
                    <a:pt x="91" y="136"/>
                  </a:cubicBezTo>
                  <a:cubicBezTo>
                    <a:pt x="76" y="166"/>
                    <a:pt x="38" y="173"/>
                    <a:pt x="0" y="18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58" name="Text Box 125"/>
          <p:cNvSpPr txBox="1">
            <a:spLocks noChangeArrowheads="1"/>
          </p:cNvSpPr>
          <p:nvPr/>
        </p:nvSpPr>
        <p:spPr bwMode="auto">
          <a:xfrm>
            <a:off x="228600" y="3032125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write (X, 7)</a:t>
            </a:r>
          </a:p>
        </p:txBody>
      </p:sp>
      <p:sp>
        <p:nvSpPr>
          <p:cNvPr id="161" name="Text Box 128"/>
          <p:cNvSpPr txBox="1">
            <a:spLocks noChangeArrowheads="1"/>
          </p:cNvSpPr>
          <p:nvPr/>
        </p:nvSpPr>
        <p:spPr bwMode="auto">
          <a:xfrm>
            <a:off x="7848600" y="3200400"/>
            <a:ext cx="112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read (X)</a:t>
            </a:r>
          </a:p>
        </p:txBody>
      </p:sp>
      <p:sp>
        <p:nvSpPr>
          <p:cNvPr id="162" name="Text Box 129"/>
          <p:cNvSpPr txBox="1">
            <a:spLocks noChangeArrowheads="1"/>
          </p:cNvSpPr>
          <p:nvPr/>
        </p:nvSpPr>
        <p:spPr bwMode="auto">
          <a:xfrm>
            <a:off x="5867400" y="2286000"/>
            <a:ext cx="820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X = ┴</a:t>
            </a:r>
          </a:p>
        </p:txBody>
      </p:sp>
      <p:sp>
        <p:nvSpPr>
          <p:cNvPr id="163" name="Text Box 131"/>
          <p:cNvSpPr txBox="1">
            <a:spLocks noChangeArrowheads="1"/>
          </p:cNvSpPr>
          <p:nvPr/>
        </p:nvSpPr>
        <p:spPr bwMode="auto">
          <a:xfrm>
            <a:off x="3865563" y="315277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164" name="Text Box 132"/>
          <p:cNvSpPr txBox="1">
            <a:spLocks noChangeArrowheads="1"/>
          </p:cNvSpPr>
          <p:nvPr/>
        </p:nvSpPr>
        <p:spPr bwMode="auto">
          <a:xfrm>
            <a:off x="5257800" y="3200400"/>
            <a:ext cx="363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┴</a:t>
            </a:r>
          </a:p>
        </p:txBody>
      </p:sp>
      <p:sp>
        <p:nvSpPr>
          <p:cNvPr id="165" name="Text Box 133"/>
          <p:cNvSpPr txBox="1">
            <a:spLocks noChangeArrowheads="1"/>
          </p:cNvSpPr>
          <p:nvPr/>
        </p:nvSpPr>
        <p:spPr bwMode="auto">
          <a:xfrm>
            <a:off x="3810000" y="3200400"/>
            <a:ext cx="363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┴</a:t>
            </a:r>
          </a:p>
        </p:txBody>
      </p:sp>
      <p:pic>
        <p:nvPicPr>
          <p:cNvPr id="167" name="Picture 3" descr="C:\Documents and Settings\shralex\Local Settings\Temporary Internet Files\Content.IE5\X21EP575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113" y="2209800"/>
            <a:ext cx="762437" cy="603102"/>
          </a:xfrm>
          <a:prstGeom prst="rect">
            <a:avLst/>
          </a:prstGeom>
          <a:noFill/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133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12" descr="greenguy"/>
          <p:cNvPicPr>
            <a:picLocks noChangeAspect="1" noChangeArrowheads="1"/>
          </p:cNvPicPr>
          <p:nvPr/>
        </p:nvPicPr>
        <p:blipFill>
          <a:blip r:embed="rId6" cstate="print">
            <a:lum bright="14000" contrast="-10000"/>
          </a:blip>
          <a:srcRect/>
          <a:stretch>
            <a:fillRect/>
          </a:stretch>
        </p:blipFill>
        <p:spPr bwMode="auto">
          <a:xfrm>
            <a:off x="7772400" y="2133600"/>
            <a:ext cx="914400" cy="91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Straight Arrow Connector 66"/>
          <p:cNvCxnSpPr/>
          <p:nvPr/>
        </p:nvCxnSpPr>
        <p:spPr bwMode="auto">
          <a:xfrm>
            <a:off x="1676400" y="2665412"/>
            <a:ext cx="1295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1676400" y="2817812"/>
            <a:ext cx="1295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248400" y="2817812"/>
            <a:ext cx="1295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6248400" y="2665412"/>
            <a:ext cx="1295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 Box 127"/>
          <p:cNvSpPr txBox="1">
            <a:spLocks noChangeArrowheads="1"/>
          </p:cNvSpPr>
          <p:nvPr/>
        </p:nvSpPr>
        <p:spPr bwMode="auto">
          <a:xfrm>
            <a:off x="2590800" y="2133600"/>
            <a:ext cx="742511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smtClean="0"/>
              <a:t>ACK</a:t>
            </a:r>
            <a:endParaRPr lang="en-US" sz="2000" b="1" dirty="0"/>
          </a:p>
        </p:txBody>
      </p:sp>
      <p:pic>
        <p:nvPicPr>
          <p:cNvPr id="75" name="Picture 11" descr="http://norhymeorreason.files.wordpress.com/2009/10/umbrell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715000"/>
            <a:ext cx="838200" cy="838200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3657600" y="2209800"/>
            <a:ext cx="533400" cy="585787"/>
            <a:chOff x="543" y="579"/>
            <a:chExt cx="336" cy="369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3" y="579"/>
              <a:ext cx="336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649" y="580"/>
              <a:ext cx="50" cy="64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12"/>
                </a:cxn>
                <a:cxn ang="0">
                  <a:pos x="83" y="25"/>
                </a:cxn>
                <a:cxn ang="0">
                  <a:pos x="80" y="39"/>
                </a:cxn>
                <a:cxn ang="0">
                  <a:pos x="79" y="55"/>
                </a:cxn>
                <a:cxn ang="0">
                  <a:pos x="81" y="71"/>
                </a:cxn>
                <a:cxn ang="0">
                  <a:pos x="83" y="78"/>
                </a:cxn>
                <a:cxn ang="0">
                  <a:pos x="85" y="86"/>
                </a:cxn>
                <a:cxn ang="0">
                  <a:pos x="89" y="91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98" y="101"/>
                </a:cxn>
                <a:cxn ang="0">
                  <a:pos x="99" y="104"/>
                </a:cxn>
                <a:cxn ang="0">
                  <a:pos x="98" y="109"/>
                </a:cxn>
                <a:cxn ang="0">
                  <a:pos x="96" y="113"/>
                </a:cxn>
                <a:cxn ang="0">
                  <a:pos x="92" y="116"/>
                </a:cxn>
                <a:cxn ang="0">
                  <a:pos x="86" y="120"/>
                </a:cxn>
                <a:cxn ang="0">
                  <a:pos x="79" y="122"/>
                </a:cxn>
                <a:cxn ang="0">
                  <a:pos x="71" y="125"/>
                </a:cxn>
                <a:cxn ang="0">
                  <a:pos x="62" y="126"/>
                </a:cxn>
                <a:cxn ang="0">
                  <a:pos x="54" y="127"/>
                </a:cxn>
                <a:cxn ang="0">
                  <a:pos x="45" y="128"/>
                </a:cxn>
                <a:cxn ang="0">
                  <a:pos x="35" y="127"/>
                </a:cxn>
                <a:cxn ang="0">
                  <a:pos x="27" y="126"/>
                </a:cxn>
                <a:cxn ang="0">
                  <a:pos x="19" y="123"/>
                </a:cxn>
                <a:cxn ang="0">
                  <a:pos x="10" y="121"/>
                </a:cxn>
                <a:cxn ang="0">
                  <a:pos x="5" y="116"/>
                </a:cxn>
                <a:cxn ang="0">
                  <a:pos x="5" y="116"/>
                </a:cxn>
                <a:cxn ang="0">
                  <a:pos x="2" y="114"/>
                </a:cxn>
                <a:cxn ang="0">
                  <a:pos x="1" y="110"/>
                </a:cxn>
                <a:cxn ang="0">
                  <a:pos x="0" y="108"/>
                </a:cxn>
                <a:cxn ang="0">
                  <a:pos x="0" y="104"/>
                </a:cxn>
                <a:cxn ang="0">
                  <a:pos x="1" y="96"/>
                </a:cxn>
                <a:cxn ang="0">
                  <a:pos x="5" y="88"/>
                </a:cxn>
                <a:cxn ang="0">
                  <a:pos x="10" y="78"/>
                </a:cxn>
                <a:cxn ang="0">
                  <a:pos x="18" y="69"/>
                </a:cxn>
                <a:cxn ang="0">
                  <a:pos x="35" y="49"/>
                </a:cxn>
                <a:cxn ang="0">
                  <a:pos x="53" y="31"/>
                </a:cxn>
                <a:cxn ang="0">
                  <a:pos x="71" y="16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9" h="128">
                  <a:moveTo>
                    <a:pt x="89" y="0"/>
                  </a:moveTo>
                  <a:lnTo>
                    <a:pt x="89" y="0"/>
                  </a:lnTo>
                  <a:lnTo>
                    <a:pt x="85" y="12"/>
                  </a:lnTo>
                  <a:lnTo>
                    <a:pt x="83" y="25"/>
                  </a:lnTo>
                  <a:lnTo>
                    <a:pt x="80" y="39"/>
                  </a:lnTo>
                  <a:lnTo>
                    <a:pt x="79" y="55"/>
                  </a:lnTo>
                  <a:lnTo>
                    <a:pt x="81" y="71"/>
                  </a:lnTo>
                  <a:lnTo>
                    <a:pt x="83" y="78"/>
                  </a:lnTo>
                  <a:lnTo>
                    <a:pt x="85" y="86"/>
                  </a:lnTo>
                  <a:lnTo>
                    <a:pt x="89" y="91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98" y="101"/>
                  </a:lnTo>
                  <a:lnTo>
                    <a:pt x="99" y="104"/>
                  </a:lnTo>
                  <a:lnTo>
                    <a:pt x="98" y="109"/>
                  </a:lnTo>
                  <a:lnTo>
                    <a:pt x="96" y="113"/>
                  </a:lnTo>
                  <a:lnTo>
                    <a:pt x="92" y="116"/>
                  </a:lnTo>
                  <a:lnTo>
                    <a:pt x="86" y="120"/>
                  </a:lnTo>
                  <a:lnTo>
                    <a:pt x="79" y="122"/>
                  </a:lnTo>
                  <a:lnTo>
                    <a:pt x="71" y="125"/>
                  </a:lnTo>
                  <a:lnTo>
                    <a:pt x="62" y="126"/>
                  </a:lnTo>
                  <a:lnTo>
                    <a:pt x="54" y="127"/>
                  </a:lnTo>
                  <a:lnTo>
                    <a:pt x="45" y="128"/>
                  </a:lnTo>
                  <a:lnTo>
                    <a:pt x="35" y="127"/>
                  </a:lnTo>
                  <a:lnTo>
                    <a:pt x="27" y="126"/>
                  </a:lnTo>
                  <a:lnTo>
                    <a:pt x="19" y="12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2" y="114"/>
                  </a:lnTo>
                  <a:lnTo>
                    <a:pt x="1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1" y="96"/>
                  </a:lnTo>
                  <a:lnTo>
                    <a:pt x="5" y="88"/>
                  </a:lnTo>
                  <a:lnTo>
                    <a:pt x="10" y="78"/>
                  </a:lnTo>
                  <a:lnTo>
                    <a:pt x="18" y="69"/>
                  </a:lnTo>
                  <a:lnTo>
                    <a:pt x="35" y="49"/>
                  </a:lnTo>
                  <a:lnTo>
                    <a:pt x="53" y="31"/>
                  </a:lnTo>
                  <a:lnTo>
                    <a:pt x="71" y="16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649" y="581"/>
              <a:ext cx="49" cy="62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0"/>
                </a:cxn>
                <a:cxn ang="0">
                  <a:pos x="83" y="11"/>
                </a:cxn>
                <a:cxn ang="0">
                  <a:pos x="80" y="24"/>
                </a:cxn>
                <a:cxn ang="0">
                  <a:pos x="78" y="39"/>
                </a:cxn>
                <a:cxn ang="0">
                  <a:pos x="78" y="54"/>
                </a:cxn>
                <a:cxn ang="0">
                  <a:pos x="79" y="69"/>
                </a:cxn>
                <a:cxn ang="0">
                  <a:pos x="80" y="76"/>
                </a:cxn>
                <a:cxn ang="0">
                  <a:pos x="83" y="84"/>
                </a:cxn>
                <a:cxn ang="0">
                  <a:pos x="86" y="89"/>
                </a:cxn>
                <a:cxn ang="0">
                  <a:pos x="91" y="94"/>
                </a:cxn>
                <a:cxn ang="0">
                  <a:pos x="91" y="94"/>
                </a:cxn>
                <a:cxn ang="0">
                  <a:pos x="95" y="99"/>
                </a:cxn>
                <a:cxn ang="0">
                  <a:pos x="97" y="102"/>
                </a:cxn>
                <a:cxn ang="0">
                  <a:pos x="96" y="107"/>
                </a:cxn>
                <a:cxn ang="0">
                  <a:pos x="93" y="111"/>
                </a:cxn>
                <a:cxn ang="0">
                  <a:pos x="89" y="114"/>
                </a:cxn>
                <a:cxn ang="0">
                  <a:pos x="84" y="118"/>
                </a:cxn>
                <a:cxn ang="0">
                  <a:pos x="77" y="120"/>
                </a:cxn>
                <a:cxn ang="0">
                  <a:pos x="70" y="123"/>
                </a:cxn>
                <a:cxn ang="0">
                  <a:pos x="52" y="125"/>
                </a:cxn>
                <a:cxn ang="0">
                  <a:pos x="44" y="125"/>
                </a:cxn>
                <a:cxn ang="0">
                  <a:pos x="34" y="125"/>
                </a:cxn>
                <a:cxn ang="0">
                  <a:pos x="26" y="124"/>
                </a:cxn>
                <a:cxn ang="0">
                  <a:pos x="18" y="121"/>
                </a:cxn>
                <a:cxn ang="0">
                  <a:pos x="11" y="118"/>
                </a:cxn>
                <a:cxn ang="0">
                  <a:pos x="5" y="114"/>
                </a:cxn>
                <a:cxn ang="0">
                  <a:pos x="5" y="114"/>
                </a:cxn>
                <a:cxn ang="0">
                  <a:pos x="2" y="112"/>
                </a:cxn>
                <a:cxn ang="0">
                  <a:pos x="1" y="108"/>
                </a:cxn>
                <a:cxn ang="0">
                  <a:pos x="0" y="106"/>
                </a:cxn>
                <a:cxn ang="0">
                  <a:pos x="0" y="102"/>
                </a:cxn>
                <a:cxn ang="0">
                  <a:pos x="1" y="94"/>
                </a:cxn>
                <a:cxn ang="0">
                  <a:pos x="5" y="86"/>
                </a:cxn>
                <a:cxn ang="0">
                  <a:pos x="11" y="76"/>
                </a:cxn>
                <a:cxn ang="0">
                  <a:pos x="18" y="67"/>
                </a:cxn>
                <a:cxn ang="0">
                  <a:pos x="34" y="48"/>
                </a:cxn>
                <a:cxn ang="0">
                  <a:pos x="53" y="30"/>
                </a:cxn>
                <a:cxn ang="0">
                  <a:pos x="70" y="1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97" h="125">
                  <a:moveTo>
                    <a:pt x="86" y="0"/>
                  </a:moveTo>
                  <a:lnTo>
                    <a:pt x="86" y="0"/>
                  </a:lnTo>
                  <a:lnTo>
                    <a:pt x="83" y="11"/>
                  </a:lnTo>
                  <a:lnTo>
                    <a:pt x="80" y="24"/>
                  </a:lnTo>
                  <a:lnTo>
                    <a:pt x="78" y="39"/>
                  </a:lnTo>
                  <a:lnTo>
                    <a:pt x="78" y="54"/>
                  </a:lnTo>
                  <a:lnTo>
                    <a:pt x="79" y="69"/>
                  </a:lnTo>
                  <a:lnTo>
                    <a:pt x="80" y="76"/>
                  </a:lnTo>
                  <a:lnTo>
                    <a:pt x="83" y="84"/>
                  </a:lnTo>
                  <a:lnTo>
                    <a:pt x="86" y="89"/>
                  </a:lnTo>
                  <a:lnTo>
                    <a:pt x="91" y="94"/>
                  </a:lnTo>
                  <a:lnTo>
                    <a:pt x="91" y="94"/>
                  </a:lnTo>
                  <a:lnTo>
                    <a:pt x="95" y="99"/>
                  </a:lnTo>
                  <a:lnTo>
                    <a:pt x="97" y="102"/>
                  </a:lnTo>
                  <a:lnTo>
                    <a:pt x="96" y="107"/>
                  </a:lnTo>
                  <a:lnTo>
                    <a:pt x="93" y="111"/>
                  </a:lnTo>
                  <a:lnTo>
                    <a:pt x="89" y="114"/>
                  </a:lnTo>
                  <a:lnTo>
                    <a:pt x="84" y="118"/>
                  </a:lnTo>
                  <a:lnTo>
                    <a:pt x="77" y="120"/>
                  </a:lnTo>
                  <a:lnTo>
                    <a:pt x="70" y="123"/>
                  </a:lnTo>
                  <a:lnTo>
                    <a:pt x="52" y="125"/>
                  </a:lnTo>
                  <a:lnTo>
                    <a:pt x="44" y="125"/>
                  </a:lnTo>
                  <a:lnTo>
                    <a:pt x="34" y="125"/>
                  </a:lnTo>
                  <a:lnTo>
                    <a:pt x="26" y="124"/>
                  </a:lnTo>
                  <a:lnTo>
                    <a:pt x="18" y="121"/>
                  </a:lnTo>
                  <a:lnTo>
                    <a:pt x="11" y="118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1" y="94"/>
                  </a:lnTo>
                  <a:lnTo>
                    <a:pt x="5" y="86"/>
                  </a:lnTo>
                  <a:lnTo>
                    <a:pt x="11" y="76"/>
                  </a:lnTo>
                  <a:lnTo>
                    <a:pt x="18" y="67"/>
                  </a:lnTo>
                  <a:lnTo>
                    <a:pt x="34" y="48"/>
                  </a:lnTo>
                  <a:lnTo>
                    <a:pt x="53" y="30"/>
                  </a:lnTo>
                  <a:lnTo>
                    <a:pt x="70" y="1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650" y="582"/>
              <a:ext cx="47" cy="61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2" y="11"/>
                </a:cxn>
                <a:cxn ang="0">
                  <a:pos x="79" y="24"/>
                </a:cxn>
                <a:cxn ang="0">
                  <a:pos x="77" y="38"/>
                </a:cxn>
                <a:cxn ang="0">
                  <a:pos x="76" y="53"/>
                </a:cxn>
                <a:cxn ang="0">
                  <a:pos x="77" y="69"/>
                </a:cxn>
                <a:cxn ang="0">
                  <a:pos x="78" y="76"/>
                </a:cxn>
                <a:cxn ang="0">
                  <a:pos x="81" y="83"/>
                </a:cxn>
                <a:cxn ang="0">
                  <a:pos x="84" y="87"/>
                </a:cxn>
                <a:cxn ang="0">
                  <a:pos x="89" y="92"/>
                </a:cxn>
                <a:cxn ang="0">
                  <a:pos x="89" y="92"/>
                </a:cxn>
                <a:cxn ang="0">
                  <a:pos x="92" y="97"/>
                </a:cxn>
                <a:cxn ang="0">
                  <a:pos x="94" y="100"/>
                </a:cxn>
                <a:cxn ang="0">
                  <a:pos x="94" y="105"/>
                </a:cxn>
                <a:cxn ang="0">
                  <a:pos x="91" y="109"/>
                </a:cxn>
                <a:cxn ang="0">
                  <a:pos x="87" y="112"/>
                </a:cxn>
                <a:cxn ang="0">
                  <a:pos x="82" y="115"/>
                </a:cxn>
                <a:cxn ang="0">
                  <a:pos x="75" y="118"/>
                </a:cxn>
                <a:cxn ang="0">
                  <a:pos x="68" y="119"/>
                </a:cxn>
                <a:cxn ang="0">
                  <a:pos x="51" y="123"/>
                </a:cxn>
                <a:cxn ang="0">
                  <a:pos x="43" y="123"/>
                </a:cxn>
                <a:cxn ang="0">
                  <a:pos x="34" y="123"/>
                </a:cxn>
                <a:cxn ang="0">
                  <a:pos x="26" y="122"/>
                </a:cxn>
                <a:cxn ang="0">
                  <a:pos x="18" y="119"/>
                </a:cxn>
                <a:cxn ang="0">
                  <a:pos x="11" y="116"/>
                </a:cxn>
                <a:cxn ang="0">
                  <a:pos x="5" y="112"/>
                </a:cxn>
                <a:cxn ang="0">
                  <a:pos x="5" y="112"/>
                </a:cxn>
                <a:cxn ang="0">
                  <a:pos x="3" y="110"/>
                </a:cxn>
                <a:cxn ang="0">
                  <a:pos x="1" y="108"/>
                </a:cxn>
                <a:cxn ang="0">
                  <a:pos x="0" y="104"/>
                </a:cxn>
                <a:cxn ang="0">
                  <a:pos x="0" y="100"/>
                </a:cxn>
                <a:cxn ang="0">
                  <a:pos x="1" y="93"/>
                </a:cxn>
                <a:cxn ang="0">
                  <a:pos x="5" y="84"/>
                </a:cxn>
                <a:cxn ang="0">
                  <a:pos x="11" y="76"/>
                </a:cxn>
                <a:cxn ang="0">
                  <a:pos x="18" y="66"/>
                </a:cxn>
                <a:cxn ang="0">
                  <a:pos x="34" y="47"/>
                </a:cxn>
                <a:cxn ang="0">
                  <a:pos x="52" y="28"/>
                </a:cxn>
                <a:cxn ang="0">
                  <a:pos x="68" y="14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4" h="123">
                  <a:moveTo>
                    <a:pt x="84" y="0"/>
                  </a:moveTo>
                  <a:lnTo>
                    <a:pt x="84" y="0"/>
                  </a:lnTo>
                  <a:lnTo>
                    <a:pt x="82" y="11"/>
                  </a:lnTo>
                  <a:lnTo>
                    <a:pt x="79" y="24"/>
                  </a:lnTo>
                  <a:lnTo>
                    <a:pt x="77" y="38"/>
                  </a:lnTo>
                  <a:lnTo>
                    <a:pt x="76" y="53"/>
                  </a:lnTo>
                  <a:lnTo>
                    <a:pt x="77" y="69"/>
                  </a:lnTo>
                  <a:lnTo>
                    <a:pt x="78" y="76"/>
                  </a:lnTo>
                  <a:lnTo>
                    <a:pt x="81" y="83"/>
                  </a:lnTo>
                  <a:lnTo>
                    <a:pt x="84" y="87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2" y="97"/>
                  </a:lnTo>
                  <a:lnTo>
                    <a:pt x="94" y="100"/>
                  </a:lnTo>
                  <a:lnTo>
                    <a:pt x="94" y="105"/>
                  </a:lnTo>
                  <a:lnTo>
                    <a:pt x="91" y="109"/>
                  </a:lnTo>
                  <a:lnTo>
                    <a:pt x="87" y="112"/>
                  </a:lnTo>
                  <a:lnTo>
                    <a:pt x="82" y="115"/>
                  </a:lnTo>
                  <a:lnTo>
                    <a:pt x="75" y="118"/>
                  </a:lnTo>
                  <a:lnTo>
                    <a:pt x="68" y="119"/>
                  </a:lnTo>
                  <a:lnTo>
                    <a:pt x="51" y="123"/>
                  </a:lnTo>
                  <a:lnTo>
                    <a:pt x="43" y="123"/>
                  </a:lnTo>
                  <a:lnTo>
                    <a:pt x="34" y="123"/>
                  </a:lnTo>
                  <a:lnTo>
                    <a:pt x="26" y="122"/>
                  </a:lnTo>
                  <a:lnTo>
                    <a:pt x="18" y="119"/>
                  </a:lnTo>
                  <a:lnTo>
                    <a:pt x="11" y="116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3" y="110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1" y="93"/>
                  </a:lnTo>
                  <a:lnTo>
                    <a:pt x="5" y="84"/>
                  </a:lnTo>
                  <a:lnTo>
                    <a:pt x="11" y="76"/>
                  </a:lnTo>
                  <a:lnTo>
                    <a:pt x="18" y="66"/>
                  </a:lnTo>
                  <a:lnTo>
                    <a:pt x="34" y="47"/>
                  </a:lnTo>
                  <a:lnTo>
                    <a:pt x="52" y="28"/>
                  </a:lnTo>
                  <a:lnTo>
                    <a:pt x="68" y="14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E0E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51" y="583"/>
              <a:ext cx="45" cy="6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80" y="11"/>
                </a:cxn>
                <a:cxn ang="0">
                  <a:pos x="77" y="24"/>
                </a:cxn>
                <a:cxn ang="0">
                  <a:pos x="75" y="38"/>
                </a:cxn>
                <a:cxn ang="0">
                  <a:pos x="74" y="53"/>
                </a:cxn>
                <a:cxn ang="0">
                  <a:pos x="75" y="69"/>
                </a:cxn>
                <a:cxn ang="0">
                  <a:pos x="77" y="76"/>
                </a:cxn>
                <a:cxn ang="0">
                  <a:pos x="80" y="82"/>
                </a:cxn>
                <a:cxn ang="0">
                  <a:pos x="82" y="88"/>
                </a:cxn>
                <a:cxn ang="0">
                  <a:pos x="87" y="92"/>
                </a:cxn>
                <a:cxn ang="0">
                  <a:pos x="87" y="92"/>
                </a:cxn>
                <a:cxn ang="0">
                  <a:pos x="90" y="96"/>
                </a:cxn>
                <a:cxn ang="0">
                  <a:pos x="91" y="101"/>
                </a:cxn>
                <a:cxn ang="0">
                  <a:pos x="90" y="104"/>
                </a:cxn>
                <a:cxn ang="0">
                  <a:pos x="88" y="108"/>
                </a:cxn>
                <a:cxn ang="0">
                  <a:pos x="84" y="111"/>
                </a:cxn>
                <a:cxn ang="0">
                  <a:pos x="80" y="114"/>
                </a:cxn>
                <a:cxn ang="0">
                  <a:pos x="72" y="116"/>
                </a:cxn>
                <a:cxn ang="0">
                  <a:pos x="65" y="118"/>
                </a:cxn>
                <a:cxn ang="0">
                  <a:pos x="50" y="121"/>
                </a:cxn>
                <a:cxn ang="0">
                  <a:pos x="42" y="122"/>
                </a:cxn>
                <a:cxn ang="0">
                  <a:pos x="33" y="121"/>
                </a:cxn>
                <a:cxn ang="0">
                  <a:pos x="25" y="120"/>
                </a:cxn>
                <a:cxn ang="0">
                  <a:pos x="18" y="118"/>
                </a:cxn>
                <a:cxn ang="0">
                  <a:pos x="11" y="115"/>
                </a:cxn>
                <a:cxn ang="0">
                  <a:pos x="5" y="111"/>
                </a:cxn>
                <a:cxn ang="0">
                  <a:pos x="5" y="111"/>
                </a:cxn>
                <a:cxn ang="0">
                  <a:pos x="3" y="109"/>
                </a:cxn>
                <a:cxn ang="0">
                  <a:pos x="2" y="107"/>
                </a:cxn>
                <a:cxn ang="0">
                  <a:pos x="0" y="99"/>
                </a:cxn>
                <a:cxn ang="0">
                  <a:pos x="3" y="92"/>
                </a:cxn>
                <a:cxn ang="0">
                  <a:pos x="6" y="84"/>
                </a:cxn>
                <a:cxn ang="0">
                  <a:pos x="11" y="75"/>
                </a:cxn>
                <a:cxn ang="0">
                  <a:pos x="18" y="65"/>
                </a:cxn>
                <a:cxn ang="0">
                  <a:pos x="33" y="46"/>
                </a:cxn>
                <a:cxn ang="0">
                  <a:pos x="51" y="28"/>
                </a:cxn>
                <a:cxn ang="0">
                  <a:pos x="67" y="14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91" h="122">
                  <a:moveTo>
                    <a:pt x="83" y="0"/>
                  </a:moveTo>
                  <a:lnTo>
                    <a:pt x="83" y="0"/>
                  </a:lnTo>
                  <a:lnTo>
                    <a:pt x="80" y="11"/>
                  </a:lnTo>
                  <a:lnTo>
                    <a:pt x="77" y="24"/>
                  </a:lnTo>
                  <a:lnTo>
                    <a:pt x="75" y="38"/>
                  </a:lnTo>
                  <a:lnTo>
                    <a:pt x="74" y="53"/>
                  </a:lnTo>
                  <a:lnTo>
                    <a:pt x="75" y="69"/>
                  </a:lnTo>
                  <a:lnTo>
                    <a:pt x="77" y="76"/>
                  </a:lnTo>
                  <a:lnTo>
                    <a:pt x="80" y="82"/>
                  </a:lnTo>
                  <a:lnTo>
                    <a:pt x="82" y="88"/>
                  </a:lnTo>
                  <a:lnTo>
                    <a:pt x="87" y="92"/>
                  </a:lnTo>
                  <a:lnTo>
                    <a:pt x="87" y="92"/>
                  </a:lnTo>
                  <a:lnTo>
                    <a:pt x="90" y="96"/>
                  </a:lnTo>
                  <a:lnTo>
                    <a:pt x="91" y="101"/>
                  </a:lnTo>
                  <a:lnTo>
                    <a:pt x="90" y="104"/>
                  </a:lnTo>
                  <a:lnTo>
                    <a:pt x="88" y="108"/>
                  </a:lnTo>
                  <a:lnTo>
                    <a:pt x="84" y="111"/>
                  </a:lnTo>
                  <a:lnTo>
                    <a:pt x="80" y="114"/>
                  </a:lnTo>
                  <a:lnTo>
                    <a:pt x="72" y="116"/>
                  </a:lnTo>
                  <a:lnTo>
                    <a:pt x="65" y="118"/>
                  </a:lnTo>
                  <a:lnTo>
                    <a:pt x="50" y="121"/>
                  </a:lnTo>
                  <a:lnTo>
                    <a:pt x="42" y="122"/>
                  </a:lnTo>
                  <a:lnTo>
                    <a:pt x="33" y="121"/>
                  </a:lnTo>
                  <a:lnTo>
                    <a:pt x="25" y="120"/>
                  </a:lnTo>
                  <a:lnTo>
                    <a:pt x="18" y="118"/>
                  </a:lnTo>
                  <a:lnTo>
                    <a:pt x="11" y="115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2" y="107"/>
                  </a:lnTo>
                  <a:lnTo>
                    <a:pt x="0" y="99"/>
                  </a:lnTo>
                  <a:lnTo>
                    <a:pt x="3" y="92"/>
                  </a:lnTo>
                  <a:lnTo>
                    <a:pt x="6" y="84"/>
                  </a:lnTo>
                  <a:lnTo>
                    <a:pt x="11" y="75"/>
                  </a:lnTo>
                  <a:lnTo>
                    <a:pt x="18" y="65"/>
                  </a:lnTo>
                  <a:lnTo>
                    <a:pt x="33" y="46"/>
                  </a:lnTo>
                  <a:lnTo>
                    <a:pt x="51" y="28"/>
                  </a:lnTo>
                  <a:lnTo>
                    <a:pt x="67" y="14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52" y="583"/>
              <a:ext cx="44" cy="60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0"/>
                </a:cxn>
                <a:cxn ang="0">
                  <a:pos x="75" y="11"/>
                </a:cxn>
                <a:cxn ang="0">
                  <a:pos x="73" y="24"/>
                </a:cxn>
                <a:cxn ang="0">
                  <a:pos x="72" y="38"/>
                </a:cxn>
                <a:cxn ang="0">
                  <a:pos x="71" y="54"/>
                </a:cxn>
                <a:cxn ang="0">
                  <a:pos x="72" y="69"/>
                </a:cxn>
                <a:cxn ang="0">
                  <a:pos x="73" y="75"/>
                </a:cxn>
                <a:cxn ang="0">
                  <a:pos x="75" y="82"/>
                </a:cxn>
                <a:cxn ang="0">
                  <a:pos x="78" y="87"/>
                </a:cxn>
                <a:cxn ang="0">
                  <a:pos x="83" y="91"/>
                </a:cxn>
                <a:cxn ang="0">
                  <a:pos x="83" y="91"/>
                </a:cxn>
                <a:cxn ang="0">
                  <a:pos x="86" y="95"/>
                </a:cxn>
                <a:cxn ang="0">
                  <a:pos x="87" y="100"/>
                </a:cxn>
                <a:cxn ang="0">
                  <a:pos x="86" y="103"/>
                </a:cxn>
                <a:cxn ang="0">
                  <a:pos x="84" y="107"/>
                </a:cxn>
                <a:cxn ang="0">
                  <a:pos x="80" y="110"/>
                </a:cxn>
                <a:cxn ang="0">
                  <a:pos x="75" y="113"/>
                </a:cxn>
                <a:cxn ang="0">
                  <a:pos x="62" y="117"/>
                </a:cxn>
                <a:cxn ang="0">
                  <a:pos x="47" y="120"/>
                </a:cxn>
                <a:cxn ang="0">
                  <a:pos x="39" y="120"/>
                </a:cxn>
                <a:cxn ang="0">
                  <a:pos x="30" y="120"/>
                </a:cxn>
                <a:cxn ang="0">
                  <a:pos x="22" y="119"/>
                </a:cxn>
                <a:cxn ang="0">
                  <a:pos x="15" y="116"/>
                </a:cxn>
                <a:cxn ang="0">
                  <a:pos x="9" y="114"/>
                </a:cxn>
                <a:cxn ang="0">
                  <a:pos x="3" y="110"/>
                </a:cxn>
                <a:cxn ang="0">
                  <a:pos x="3" y="110"/>
                </a:cxn>
                <a:cxn ang="0">
                  <a:pos x="2" y="108"/>
                </a:cxn>
                <a:cxn ang="0">
                  <a:pos x="0" y="106"/>
                </a:cxn>
                <a:cxn ang="0">
                  <a:pos x="0" y="98"/>
                </a:cxn>
                <a:cxn ang="0">
                  <a:pos x="1" y="91"/>
                </a:cxn>
                <a:cxn ang="0">
                  <a:pos x="4" y="83"/>
                </a:cxn>
                <a:cxn ang="0">
                  <a:pos x="9" y="75"/>
                </a:cxn>
                <a:cxn ang="0">
                  <a:pos x="16" y="65"/>
                </a:cxn>
                <a:cxn ang="0">
                  <a:pos x="32" y="46"/>
                </a:cxn>
                <a:cxn ang="0">
                  <a:pos x="48" y="29"/>
                </a:cxn>
                <a:cxn ang="0">
                  <a:pos x="64" y="14"/>
                </a:cxn>
                <a:cxn ang="0">
                  <a:pos x="79" y="0"/>
                </a:cxn>
                <a:cxn ang="0">
                  <a:pos x="79" y="0"/>
                </a:cxn>
              </a:cxnLst>
              <a:rect l="0" t="0" r="r" b="b"/>
              <a:pathLst>
                <a:path w="87" h="120">
                  <a:moveTo>
                    <a:pt x="79" y="0"/>
                  </a:moveTo>
                  <a:lnTo>
                    <a:pt x="79" y="0"/>
                  </a:lnTo>
                  <a:lnTo>
                    <a:pt x="75" y="11"/>
                  </a:lnTo>
                  <a:lnTo>
                    <a:pt x="73" y="24"/>
                  </a:lnTo>
                  <a:lnTo>
                    <a:pt x="72" y="38"/>
                  </a:lnTo>
                  <a:lnTo>
                    <a:pt x="71" y="54"/>
                  </a:lnTo>
                  <a:lnTo>
                    <a:pt x="72" y="69"/>
                  </a:lnTo>
                  <a:lnTo>
                    <a:pt x="73" y="75"/>
                  </a:lnTo>
                  <a:lnTo>
                    <a:pt x="75" y="82"/>
                  </a:lnTo>
                  <a:lnTo>
                    <a:pt x="78" y="87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6" y="95"/>
                  </a:lnTo>
                  <a:lnTo>
                    <a:pt x="87" y="100"/>
                  </a:lnTo>
                  <a:lnTo>
                    <a:pt x="86" y="103"/>
                  </a:lnTo>
                  <a:lnTo>
                    <a:pt x="84" y="107"/>
                  </a:lnTo>
                  <a:lnTo>
                    <a:pt x="80" y="110"/>
                  </a:lnTo>
                  <a:lnTo>
                    <a:pt x="75" y="113"/>
                  </a:lnTo>
                  <a:lnTo>
                    <a:pt x="62" y="117"/>
                  </a:lnTo>
                  <a:lnTo>
                    <a:pt x="47" y="120"/>
                  </a:lnTo>
                  <a:lnTo>
                    <a:pt x="39" y="120"/>
                  </a:lnTo>
                  <a:lnTo>
                    <a:pt x="30" y="120"/>
                  </a:lnTo>
                  <a:lnTo>
                    <a:pt x="22" y="119"/>
                  </a:lnTo>
                  <a:lnTo>
                    <a:pt x="15" y="116"/>
                  </a:lnTo>
                  <a:lnTo>
                    <a:pt x="9" y="114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0" y="98"/>
                  </a:lnTo>
                  <a:lnTo>
                    <a:pt x="1" y="91"/>
                  </a:lnTo>
                  <a:lnTo>
                    <a:pt x="4" y="83"/>
                  </a:lnTo>
                  <a:lnTo>
                    <a:pt x="9" y="75"/>
                  </a:lnTo>
                  <a:lnTo>
                    <a:pt x="16" y="65"/>
                  </a:lnTo>
                  <a:lnTo>
                    <a:pt x="32" y="46"/>
                  </a:lnTo>
                  <a:lnTo>
                    <a:pt x="48" y="29"/>
                  </a:lnTo>
                  <a:lnTo>
                    <a:pt x="64" y="1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652" y="584"/>
              <a:ext cx="42" cy="59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4" y="12"/>
                </a:cxn>
                <a:cxn ang="0">
                  <a:pos x="72" y="24"/>
                </a:cxn>
                <a:cxn ang="0">
                  <a:pos x="70" y="38"/>
                </a:cxn>
                <a:cxn ang="0">
                  <a:pos x="68" y="54"/>
                </a:cxn>
                <a:cxn ang="0">
                  <a:pos x="70" y="68"/>
                </a:cxn>
                <a:cxn ang="0">
                  <a:pos x="71" y="75"/>
                </a:cxn>
                <a:cxn ang="0">
                  <a:pos x="73" y="81"/>
                </a:cxn>
                <a:cxn ang="0">
                  <a:pos x="76" y="87"/>
                </a:cxn>
                <a:cxn ang="0">
                  <a:pos x="80" y="90"/>
                </a:cxn>
                <a:cxn ang="0">
                  <a:pos x="80" y="90"/>
                </a:cxn>
                <a:cxn ang="0">
                  <a:pos x="83" y="95"/>
                </a:cxn>
                <a:cxn ang="0">
                  <a:pos x="84" y="99"/>
                </a:cxn>
                <a:cxn ang="0">
                  <a:pos x="84" y="102"/>
                </a:cxn>
                <a:cxn ang="0">
                  <a:pos x="82" y="106"/>
                </a:cxn>
                <a:cxn ang="0">
                  <a:pos x="78" y="108"/>
                </a:cxn>
                <a:cxn ang="0">
                  <a:pos x="73" y="112"/>
                </a:cxn>
                <a:cxn ang="0">
                  <a:pos x="60" y="116"/>
                </a:cxn>
                <a:cxn ang="0">
                  <a:pos x="45" y="119"/>
                </a:cxn>
                <a:cxn ang="0">
                  <a:pos x="29" y="119"/>
                </a:cxn>
                <a:cxn ang="0">
                  <a:pos x="22" y="118"/>
                </a:cxn>
                <a:cxn ang="0">
                  <a:pos x="15" y="115"/>
                </a:cxn>
                <a:cxn ang="0">
                  <a:pos x="9" y="113"/>
                </a:cxn>
                <a:cxn ang="0">
                  <a:pos x="3" y="109"/>
                </a:cxn>
                <a:cxn ang="0">
                  <a:pos x="3" y="109"/>
                </a:cxn>
                <a:cxn ang="0">
                  <a:pos x="2" y="107"/>
                </a:cxn>
                <a:cxn ang="0">
                  <a:pos x="1" y="105"/>
                </a:cxn>
                <a:cxn ang="0">
                  <a:pos x="0" y="97"/>
                </a:cxn>
                <a:cxn ang="0">
                  <a:pos x="1" y="90"/>
                </a:cxn>
                <a:cxn ang="0">
                  <a:pos x="5" y="83"/>
                </a:cxn>
                <a:cxn ang="0">
                  <a:pos x="9" y="74"/>
                </a:cxn>
                <a:cxn ang="0">
                  <a:pos x="16" y="66"/>
                </a:cxn>
                <a:cxn ang="0">
                  <a:pos x="31" y="47"/>
                </a:cxn>
                <a:cxn ang="0">
                  <a:pos x="47" y="29"/>
                </a:cxn>
                <a:cxn ang="0">
                  <a:pos x="63" y="15"/>
                </a:cxn>
                <a:cxn ang="0">
                  <a:pos x="77" y="0"/>
                </a:cxn>
                <a:cxn ang="0">
                  <a:pos x="77" y="0"/>
                </a:cxn>
              </a:cxnLst>
              <a:rect l="0" t="0" r="r" b="b"/>
              <a:pathLst>
                <a:path w="84" h="119">
                  <a:moveTo>
                    <a:pt x="77" y="0"/>
                  </a:moveTo>
                  <a:lnTo>
                    <a:pt x="77" y="0"/>
                  </a:lnTo>
                  <a:lnTo>
                    <a:pt x="74" y="12"/>
                  </a:lnTo>
                  <a:lnTo>
                    <a:pt x="72" y="24"/>
                  </a:lnTo>
                  <a:lnTo>
                    <a:pt x="70" y="38"/>
                  </a:lnTo>
                  <a:lnTo>
                    <a:pt x="68" y="54"/>
                  </a:lnTo>
                  <a:lnTo>
                    <a:pt x="70" y="68"/>
                  </a:lnTo>
                  <a:lnTo>
                    <a:pt x="71" y="75"/>
                  </a:lnTo>
                  <a:lnTo>
                    <a:pt x="73" y="81"/>
                  </a:lnTo>
                  <a:lnTo>
                    <a:pt x="76" y="87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3" y="95"/>
                  </a:lnTo>
                  <a:lnTo>
                    <a:pt x="84" y="99"/>
                  </a:lnTo>
                  <a:lnTo>
                    <a:pt x="84" y="102"/>
                  </a:lnTo>
                  <a:lnTo>
                    <a:pt x="82" y="106"/>
                  </a:lnTo>
                  <a:lnTo>
                    <a:pt x="78" y="108"/>
                  </a:lnTo>
                  <a:lnTo>
                    <a:pt x="73" y="112"/>
                  </a:lnTo>
                  <a:lnTo>
                    <a:pt x="60" y="116"/>
                  </a:lnTo>
                  <a:lnTo>
                    <a:pt x="45" y="119"/>
                  </a:lnTo>
                  <a:lnTo>
                    <a:pt x="29" y="119"/>
                  </a:lnTo>
                  <a:lnTo>
                    <a:pt x="22" y="118"/>
                  </a:lnTo>
                  <a:lnTo>
                    <a:pt x="15" y="115"/>
                  </a:lnTo>
                  <a:lnTo>
                    <a:pt x="9" y="113"/>
                  </a:lnTo>
                  <a:lnTo>
                    <a:pt x="3" y="109"/>
                  </a:lnTo>
                  <a:lnTo>
                    <a:pt x="3" y="109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0" y="97"/>
                  </a:lnTo>
                  <a:lnTo>
                    <a:pt x="1" y="90"/>
                  </a:lnTo>
                  <a:lnTo>
                    <a:pt x="5" y="83"/>
                  </a:lnTo>
                  <a:lnTo>
                    <a:pt x="9" y="74"/>
                  </a:lnTo>
                  <a:lnTo>
                    <a:pt x="16" y="66"/>
                  </a:lnTo>
                  <a:lnTo>
                    <a:pt x="31" y="47"/>
                  </a:lnTo>
                  <a:lnTo>
                    <a:pt x="47" y="29"/>
                  </a:lnTo>
                  <a:lnTo>
                    <a:pt x="63" y="15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818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53" y="584"/>
              <a:ext cx="41" cy="5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75" y="0"/>
                </a:cxn>
                <a:cxn ang="0">
                  <a:pos x="72" y="11"/>
                </a:cxn>
                <a:cxn ang="0">
                  <a:pos x="70" y="23"/>
                </a:cxn>
                <a:cxn ang="0">
                  <a:pos x="67" y="37"/>
                </a:cxn>
                <a:cxn ang="0">
                  <a:pos x="66" y="53"/>
                </a:cxn>
                <a:cxn ang="0">
                  <a:pos x="67" y="67"/>
                </a:cxn>
                <a:cxn ang="0">
                  <a:pos x="69" y="74"/>
                </a:cxn>
                <a:cxn ang="0">
                  <a:pos x="71" y="80"/>
                </a:cxn>
                <a:cxn ang="0">
                  <a:pos x="73" y="85"/>
                </a:cxn>
                <a:cxn ang="0">
                  <a:pos x="77" y="90"/>
                </a:cxn>
                <a:cxn ang="0">
                  <a:pos x="77" y="90"/>
                </a:cxn>
                <a:cxn ang="0">
                  <a:pos x="81" y="93"/>
                </a:cxn>
                <a:cxn ang="0">
                  <a:pos x="82" y="97"/>
                </a:cxn>
                <a:cxn ang="0">
                  <a:pos x="81" y="100"/>
                </a:cxn>
                <a:cxn ang="0">
                  <a:pos x="79" y="104"/>
                </a:cxn>
                <a:cxn ang="0">
                  <a:pos x="76" y="106"/>
                </a:cxn>
                <a:cxn ang="0">
                  <a:pos x="71" y="110"/>
                </a:cxn>
                <a:cxn ang="0">
                  <a:pos x="58" y="113"/>
                </a:cxn>
                <a:cxn ang="0">
                  <a:pos x="44" y="116"/>
                </a:cxn>
                <a:cxn ang="0">
                  <a:pos x="28" y="116"/>
                </a:cxn>
                <a:cxn ang="0">
                  <a:pos x="21" y="114"/>
                </a:cxn>
                <a:cxn ang="0">
                  <a:pos x="15" y="113"/>
                </a:cxn>
                <a:cxn ang="0">
                  <a:pos x="10" y="111"/>
                </a:cxn>
                <a:cxn ang="0">
                  <a:pos x="4" y="107"/>
                </a:cxn>
                <a:cxn ang="0">
                  <a:pos x="4" y="107"/>
                </a:cxn>
                <a:cxn ang="0">
                  <a:pos x="2" y="105"/>
                </a:cxn>
                <a:cxn ang="0">
                  <a:pos x="1" y="103"/>
                </a:cxn>
                <a:cxn ang="0">
                  <a:pos x="0" y="97"/>
                </a:cxn>
                <a:cxn ang="0">
                  <a:pos x="1" y="90"/>
                </a:cxn>
                <a:cxn ang="0">
                  <a:pos x="5" y="81"/>
                </a:cxn>
                <a:cxn ang="0">
                  <a:pos x="10" y="73"/>
                </a:cxn>
                <a:cxn ang="0">
                  <a:pos x="15" y="64"/>
                </a:cxn>
                <a:cxn ang="0">
                  <a:pos x="31" y="46"/>
                </a:cxn>
                <a:cxn ang="0">
                  <a:pos x="46" y="28"/>
                </a:cxn>
                <a:cxn ang="0">
                  <a:pos x="60" y="14"/>
                </a:cxn>
                <a:cxn ang="0">
                  <a:pos x="75" y="0"/>
                </a:cxn>
                <a:cxn ang="0">
                  <a:pos x="75" y="0"/>
                </a:cxn>
              </a:cxnLst>
              <a:rect l="0" t="0" r="r" b="b"/>
              <a:pathLst>
                <a:path w="82" h="116">
                  <a:moveTo>
                    <a:pt x="75" y="0"/>
                  </a:moveTo>
                  <a:lnTo>
                    <a:pt x="75" y="0"/>
                  </a:lnTo>
                  <a:lnTo>
                    <a:pt x="72" y="11"/>
                  </a:lnTo>
                  <a:lnTo>
                    <a:pt x="70" y="23"/>
                  </a:lnTo>
                  <a:lnTo>
                    <a:pt x="67" y="37"/>
                  </a:lnTo>
                  <a:lnTo>
                    <a:pt x="66" y="53"/>
                  </a:lnTo>
                  <a:lnTo>
                    <a:pt x="67" y="67"/>
                  </a:lnTo>
                  <a:lnTo>
                    <a:pt x="69" y="74"/>
                  </a:lnTo>
                  <a:lnTo>
                    <a:pt x="71" y="80"/>
                  </a:lnTo>
                  <a:lnTo>
                    <a:pt x="73" y="85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81" y="93"/>
                  </a:lnTo>
                  <a:lnTo>
                    <a:pt x="82" y="97"/>
                  </a:lnTo>
                  <a:lnTo>
                    <a:pt x="81" y="100"/>
                  </a:lnTo>
                  <a:lnTo>
                    <a:pt x="79" y="104"/>
                  </a:lnTo>
                  <a:lnTo>
                    <a:pt x="76" y="106"/>
                  </a:lnTo>
                  <a:lnTo>
                    <a:pt x="71" y="110"/>
                  </a:lnTo>
                  <a:lnTo>
                    <a:pt x="58" y="113"/>
                  </a:lnTo>
                  <a:lnTo>
                    <a:pt x="44" y="116"/>
                  </a:lnTo>
                  <a:lnTo>
                    <a:pt x="28" y="116"/>
                  </a:lnTo>
                  <a:lnTo>
                    <a:pt x="21" y="114"/>
                  </a:lnTo>
                  <a:lnTo>
                    <a:pt x="15" y="113"/>
                  </a:lnTo>
                  <a:lnTo>
                    <a:pt x="10" y="111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2" y="105"/>
                  </a:lnTo>
                  <a:lnTo>
                    <a:pt x="1" y="103"/>
                  </a:lnTo>
                  <a:lnTo>
                    <a:pt x="0" y="97"/>
                  </a:lnTo>
                  <a:lnTo>
                    <a:pt x="1" y="90"/>
                  </a:lnTo>
                  <a:lnTo>
                    <a:pt x="5" y="81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31" y="46"/>
                  </a:lnTo>
                  <a:lnTo>
                    <a:pt x="46" y="28"/>
                  </a:lnTo>
                  <a:lnTo>
                    <a:pt x="60" y="14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654" y="585"/>
              <a:ext cx="39" cy="57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74" y="0"/>
                </a:cxn>
                <a:cxn ang="0">
                  <a:pos x="70" y="12"/>
                </a:cxn>
                <a:cxn ang="0">
                  <a:pos x="68" y="23"/>
                </a:cxn>
                <a:cxn ang="0">
                  <a:pos x="66" y="38"/>
                </a:cxn>
                <a:cxn ang="0">
                  <a:pos x="65" y="52"/>
                </a:cxn>
                <a:cxn ang="0">
                  <a:pos x="65" y="67"/>
                </a:cxn>
                <a:cxn ang="0">
                  <a:pos x="66" y="73"/>
                </a:cxn>
                <a:cxn ang="0">
                  <a:pos x="69" y="79"/>
                </a:cxn>
                <a:cxn ang="0">
                  <a:pos x="71" y="85"/>
                </a:cxn>
                <a:cxn ang="0">
                  <a:pos x="75" y="89"/>
                </a:cxn>
                <a:cxn ang="0">
                  <a:pos x="75" y="89"/>
                </a:cxn>
                <a:cxn ang="0">
                  <a:pos x="78" y="92"/>
                </a:cxn>
                <a:cxn ang="0">
                  <a:pos x="80" y="96"/>
                </a:cxn>
                <a:cxn ang="0">
                  <a:pos x="78" y="99"/>
                </a:cxn>
                <a:cxn ang="0">
                  <a:pos x="76" y="103"/>
                </a:cxn>
                <a:cxn ang="0">
                  <a:pos x="72" y="105"/>
                </a:cxn>
                <a:cxn ang="0">
                  <a:pos x="68" y="107"/>
                </a:cxn>
                <a:cxn ang="0">
                  <a:pos x="56" y="112"/>
                </a:cxn>
                <a:cxn ang="0">
                  <a:pos x="43" y="115"/>
                </a:cxn>
                <a:cxn ang="0">
                  <a:pos x="29" y="115"/>
                </a:cxn>
                <a:cxn ang="0">
                  <a:pos x="22" y="113"/>
                </a:cxn>
                <a:cxn ang="0">
                  <a:pos x="14" y="112"/>
                </a:cxn>
                <a:cxn ang="0">
                  <a:pos x="10" y="109"/>
                </a:cxn>
                <a:cxn ang="0">
                  <a:pos x="4" y="106"/>
                </a:cxn>
                <a:cxn ang="0">
                  <a:pos x="4" y="106"/>
                </a:cxn>
                <a:cxn ang="0">
                  <a:pos x="3" y="104"/>
                </a:cxn>
                <a:cxn ang="0">
                  <a:pos x="1" y="102"/>
                </a:cxn>
                <a:cxn ang="0">
                  <a:pos x="0" y="96"/>
                </a:cxn>
                <a:cxn ang="0">
                  <a:pos x="3" y="89"/>
                </a:cxn>
                <a:cxn ang="0">
                  <a:pos x="5" y="80"/>
                </a:cxn>
                <a:cxn ang="0">
                  <a:pos x="10" y="72"/>
                </a:cxn>
                <a:cxn ang="0">
                  <a:pos x="16" y="64"/>
                </a:cxn>
                <a:cxn ang="0">
                  <a:pos x="30" y="45"/>
                </a:cxn>
                <a:cxn ang="0">
                  <a:pos x="45" y="28"/>
                </a:cxn>
                <a:cxn ang="0">
                  <a:pos x="59" y="14"/>
                </a:cxn>
                <a:cxn ang="0">
                  <a:pos x="74" y="0"/>
                </a:cxn>
                <a:cxn ang="0">
                  <a:pos x="74" y="0"/>
                </a:cxn>
              </a:cxnLst>
              <a:rect l="0" t="0" r="r" b="b"/>
              <a:pathLst>
                <a:path w="80" h="115">
                  <a:moveTo>
                    <a:pt x="74" y="0"/>
                  </a:moveTo>
                  <a:lnTo>
                    <a:pt x="74" y="0"/>
                  </a:lnTo>
                  <a:lnTo>
                    <a:pt x="70" y="12"/>
                  </a:lnTo>
                  <a:lnTo>
                    <a:pt x="68" y="23"/>
                  </a:lnTo>
                  <a:lnTo>
                    <a:pt x="66" y="38"/>
                  </a:lnTo>
                  <a:lnTo>
                    <a:pt x="65" y="52"/>
                  </a:lnTo>
                  <a:lnTo>
                    <a:pt x="65" y="67"/>
                  </a:lnTo>
                  <a:lnTo>
                    <a:pt x="66" y="73"/>
                  </a:lnTo>
                  <a:lnTo>
                    <a:pt x="69" y="79"/>
                  </a:lnTo>
                  <a:lnTo>
                    <a:pt x="71" y="85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8" y="92"/>
                  </a:lnTo>
                  <a:lnTo>
                    <a:pt x="80" y="96"/>
                  </a:lnTo>
                  <a:lnTo>
                    <a:pt x="78" y="99"/>
                  </a:lnTo>
                  <a:lnTo>
                    <a:pt x="76" y="103"/>
                  </a:lnTo>
                  <a:lnTo>
                    <a:pt x="72" y="105"/>
                  </a:lnTo>
                  <a:lnTo>
                    <a:pt x="68" y="107"/>
                  </a:lnTo>
                  <a:lnTo>
                    <a:pt x="56" y="112"/>
                  </a:lnTo>
                  <a:lnTo>
                    <a:pt x="43" y="115"/>
                  </a:lnTo>
                  <a:lnTo>
                    <a:pt x="29" y="115"/>
                  </a:lnTo>
                  <a:lnTo>
                    <a:pt x="22" y="113"/>
                  </a:lnTo>
                  <a:lnTo>
                    <a:pt x="14" y="112"/>
                  </a:lnTo>
                  <a:lnTo>
                    <a:pt x="10" y="109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3" y="104"/>
                  </a:lnTo>
                  <a:lnTo>
                    <a:pt x="1" y="102"/>
                  </a:lnTo>
                  <a:lnTo>
                    <a:pt x="0" y="96"/>
                  </a:lnTo>
                  <a:lnTo>
                    <a:pt x="3" y="89"/>
                  </a:lnTo>
                  <a:lnTo>
                    <a:pt x="5" y="80"/>
                  </a:lnTo>
                  <a:lnTo>
                    <a:pt x="10" y="72"/>
                  </a:lnTo>
                  <a:lnTo>
                    <a:pt x="16" y="64"/>
                  </a:lnTo>
                  <a:lnTo>
                    <a:pt x="30" y="45"/>
                  </a:lnTo>
                  <a:lnTo>
                    <a:pt x="45" y="28"/>
                  </a:lnTo>
                  <a:lnTo>
                    <a:pt x="59" y="1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55" y="586"/>
              <a:ext cx="37" cy="56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67" y="12"/>
                </a:cxn>
                <a:cxn ang="0">
                  <a:pos x="65" y="24"/>
                </a:cxn>
                <a:cxn ang="0">
                  <a:pos x="62" y="38"/>
                </a:cxn>
                <a:cxn ang="0">
                  <a:pos x="61" y="52"/>
                </a:cxn>
                <a:cxn ang="0">
                  <a:pos x="61" y="66"/>
                </a:cxn>
                <a:cxn ang="0">
                  <a:pos x="62" y="73"/>
                </a:cxn>
                <a:cxn ang="0">
                  <a:pos x="65" y="79"/>
                </a:cxn>
                <a:cxn ang="0">
                  <a:pos x="67" y="84"/>
                </a:cxn>
                <a:cxn ang="0">
                  <a:pos x="71" y="88"/>
                </a:cxn>
                <a:cxn ang="0">
                  <a:pos x="71" y="88"/>
                </a:cxn>
                <a:cxn ang="0">
                  <a:pos x="74" y="91"/>
                </a:cxn>
                <a:cxn ang="0">
                  <a:pos x="74" y="95"/>
                </a:cxn>
                <a:cxn ang="0">
                  <a:pos x="74" y="98"/>
                </a:cxn>
                <a:cxn ang="0">
                  <a:pos x="72" y="102"/>
                </a:cxn>
                <a:cxn ang="0">
                  <a:pos x="68" y="104"/>
                </a:cxn>
                <a:cxn ang="0">
                  <a:pos x="63" y="106"/>
                </a:cxn>
                <a:cxn ang="0">
                  <a:pos x="53" y="111"/>
                </a:cxn>
                <a:cxn ang="0">
                  <a:pos x="39" y="114"/>
                </a:cxn>
                <a:cxn ang="0">
                  <a:pos x="26" y="114"/>
                </a:cxn>
                <a:cxn ang="0">
                  <a:pos x="19" y="112"/>
                </a:cxn>
                <a:cxn ang="0">
                  <a:pos x="13" y="110"/>
                </a:cxn>
                <a:cxn ang="0">
                  <a:pos x="7" y="108"/>
                </a:cxn>
                <a:cxn ang="0">
                  <a:pos x="3" y="105"/>
                </a:cxn>
                <a:cxn ang="0">
                  <a:pos x="3" y="105"/>
                </a:cxn>
                <a:cxn ang="0">
                  <a:pos x="1" y="103"/>
                </a:cxn>
                <a:cxn ang="0">
                  <a:pos x="0" y="101"/>
                </a:cxn>
                <a:cxn ang="0">
                  <a:pos x="0" y="95"/>
                </a:cxn>
                <a:cxn ang="0">
                  <a:pos x="1" y="88"/>
                </a:cxn>
                <a:cxn ang="0">
                  <a:pos x="4" y="80"/>
                </a:cxn>
                <a:cxn ang="0">
                  <a:pos x="9" y="72"/>
                </a:cxn>
                <a:cxn ang="0">
                  <a:pos x="14" y="63"/>
                </a:cxn>
                <a:cxn ang="0">
                  <a:pos x="28" y="45"/>
                </a:cxn>
                <a:cxn ang="0">
                  <a:pos x="42" y="28"/>
                </a:cxn>
                <a:cxn ang="0">
                  <a:pos x="56" y="14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4" h="114">
                  <a:moveTo>
                    <a:pt x="69" y="0"/>
                  </a:moveTo>
                  <a:lnTo>
                    <a:pt x="69" y="0"/>
                  </a:lnTo>
                  <a:lnTo>
                    <a:pt x="67" y="12"/>
                  </a:lnTo>
                  <a:lnTo>
                    <a:pt x="65" y="24"/>
                  </a:lnTo>
                  <a:lnTo>
                    <a:pt x="62" y="38"/>
                  </a:lnTo>
                  <a:lnTo>
                    <a:pt x="61" y="52"/>
                  </a:lnTo>
                  <a:lnTo>
                    <a:pt x="61" y="66"/>
                  </a:lnTo>
                  <a:lnTo>
                    <a:pt x="62" y="73"/>
                  </a:lnTo>
                  <a:lnTo>
                    <a:pt x="65" y="79"/>
                  </a:lnTo>
                  <a:lnTo>
                    <a:pt x="67" y="84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4" y="91"/>
                  </a:lnTo>
                  <a:lnTo>
                    <a:pt x="74" y="95"/>
                  </a:lnTo>
                  <a:lnTo>
                    <a:pt x="74" y="98"/>
                  </a:lnTo>
                  <a:lnTo>
                    <a:pt x="72" y="102"/>
                  </a:lnTo>
                  <a:lnTo>
                    <a:pt x="68" y="104"/>
                  </a:lnTo>
                  <a:lnTo>
                    <a:pt x="63" y="106"/>
                  </a:lnTo>
                  <a:lnTo>
                    <a:pt x="53" y="111"/>
                  </a:lnTo>
                  <a:lnTo>
                    <a:pt x="39" y="114"/>
                  </a:lnTo>
                  <a:lnTo>
                    <a:pt x="26" y="114"/>
                  </a:lnTo>
                  <a:lnTo>
                    <a:pt x="19" y="112"/>
                  </a:lnTo>
                  <a:lnTo>
                    <a:pt x="13" y="110"/>
                  </a:lnTo>
                  <a:lnTo>
                    <a:pt x="7" y="108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1" y="88"/>
                  </a:lnTo>
                  <a:lnTo>
                    <a:pt x="4" y="80"/>
                  </a:lnTo>
                  <a:lnTo>
                    <a:pt x="9" y="72"/>
                  </a:lnTo>
                  <a:lnTo>
                    <a:pt x="14" y="63"/>
                  </a:lnTo>
                  <a:lnTo>
                    <a:pt x="28" y="45"/>
                  </a:lnTo>
                  <a:lnTo>
                    <a:pt x="42" y="28"/>
                  </a:lnTo>
                  <a:lnTo>
                    <a:pt x="56" y="14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2525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55" y="586"/>
              <a:ext cx="36" cy="5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65" y="12"/>
                </a:cxn>
                <a:cxn ang="0">
                  <a:pos x="62" y="24"/>
                </a:cxn>
                <a:cxn ang="0">
                  <a:pos x="60" y="38"/>
                </a:cxn>
                <a:cxn ang="0">
                  <a:pos x="59" y="52"/>
                </a:cxn>
                <a:cxn ang="0">
                  <a:pos x="60" y="66"/>
                </a:cxn>
                <a:cxn ang="0">
                  <a:pos x="61" y="74"/>
                </a:cxn>
                <a:cxn ang="0">
                  <a:pos x="62" y="78"/>
                </a:cxn>
                <a:cxn ang="0">
                  <a:pos x="65" y="84"/>
                </a:cxn>
                <a:cxn ang="0">
                  <a:pos x="68" y="88"/>
                </a:cxn>
                <a:cxn ang="0">
                  <a:pos x="68" y="88"/>
                </a:cxn>
                <a:cxn ang="0">
                  <a:pos x="71" y="91"/>
                </a:cxn>
                <a:cxn ang="0">
                  <a:pos x="72" y="94"/>
                </a:cxn>
                <a:cxn ang="0">
                  <a:pos x="72" y="97"/>
                </a:cxn>
                <a:cxn ang="0">
                  <a:pos x="70" y="101"/>
                </a:cxn>
                <a:cxn ang="0">
                  <a:pos x="66" y="103"/>
                </a:cxn>
                <a:cxn ang="0">
                  <a:pos x="61" y="105"/>
                </a:cxn>
                <a:cxn ang="0">
                  <a:pos x="51" y="109"/>
                </a:cxn>
                <a:cxn ang="0">
                  <a:pos x="38" y="111"/>
                </a:cxn>
                <a:cxn ang="0">
                  <a:pos x="25" y="111"/>
                </a:cxn>
                <a:cxn ang="0">
                  <a:pos x="19" y="110"/>
                </a:cxn>
                <a:cxn ang="0">
                  <a:pos x="13" y="109"/>
                </a:cxn>
                <a:cxn ang="0">
                  <a:pos x="7" y="107"/>
                </a:cxn>
                <a:cxn ang="0">
                  <a:pos x="3" y="103"/>
                </a:cxn>
                <a:cxn ang="0">
                  <a:pos x="3" y="103"/>
                </a:cxn>
                <a:cxn ang="0">
                  <a:pos x="0" y="100"/>
                </a:cxn>
                <a:cxn ang="0">
                  <a:pos x="0" y="94"/>
                </a:cxn>
                <a:cxn ang="0">
                  <a:pos x="1" y="87"/>
                </a:cxn>
                <a:cxn ang="0">
                  <a:pos x="5" y="79"/>
                </a:cxn>
                <a:cxn ang="0">
                  <a:pos x="9" y="71"/>
                </a:cxn>
                <a:cxn ang="0">
                  <a:pos x="14" y="63"/>
                </a:cxn>
                <a:cxn ang="0">
                  <a:pos x="27" y="45"/>
                </a:cxn>
                <a:cxn ang="0">
                  <a:pos x="41" y="29"/>
                </a:cxn>
                <a:cxn ang="0">
                  <a:pos x="54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72" h="111">
                  <a:moveTo>
                    <a:pt x="67" y="0"/>
                  </a:moveTo>
                  <a:lnTo>
                    <a:pt x="67" y="0"/>
                  </a:lnTo>
                  <a:lnTo>
                    <a:pt x="65" y="12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59" y="52"/>
                  </a:lnTo>
                  <a:lnTo>
                    <a:pt x="60" y="66"/>
                  </a:lnTo>
                  <a:lnTo>
                    <a:pt x="61" y="74"/>
                  </a:lnTo>
                  <a:lnTo>
                    <a:pt x="62" y="78"/>
                  </a:lnTo>
                  <a:lnTo>
                    <a:pt x="65" y="84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1" y="91"/>
                  </a:lnTo>
                  <a:lnTo>
                    <a:pt x="72" y="94"/>
                  </a:lnTo>
                  <a:lnTo>
                    <a:pt x="72" y="97"/>
                  </a:lnTo>
                  <a:lnTo>
                    <a:pt x="70" y="101"/>
                  </a:lnTo>
                  <a:lnTo>
                    <a:pt x="66" y="103"/>
                  </a:lnTo>
                  <a:lnTo>
                    <a:pt x="61" y="105"/>
                  </a:lnTo>
                  <a:lnTo>
                    <a:pt x="51" y="109"/>
                  </a:lnTo>
                  <a:lnTo>
                    <a:pt x="38" y="111"/>
                  </a:lnTo>
                  <a:lnTo>
                    <a:pt x="25" y="111"/>
                  </a:lnTo>
                  <a:lnTo>
                    <a:pt x="19" y="110"/>
                  </a:lnTo>
                  <a:lnTo>
                    <a:pt x="13" y="109"/>
                  </a:lnTo>
                  <a:lnTo>
                    <a:pt x="7" y="107"/>
                  </a:lnTo>
                  <a:lnTo>
                    <a:pt x="3" y="103"/>
                  </a:lnTo>
                  <a:lnTo>
                    <a:pt x="3" y="103"/>
                  </a:lnTo>
                  <a:lnTo>
                    <a:pt x="0" y="100"/>
                  </a:lnTo>
                  <a:lnTo>
                    <a:pt x="0" y="94"/>
                  </a:lnTo>
                  <a:lnTo>
                    <a:pt x="1" y="87"/>
                  </a:lnTo>
                  <a:lnTo>
                    <a:pt x="5" y="79"/>
                  </a:lnTo>
                  <a:lnTo>
                    <a:pt x="9" y="71"/>
                  </a:lnTo>
                  <a:lnTo>
                    <a:pt x="14" y="63"/>
                  </a:lnTo>
                  <a:lnTo>
                    <a:pt x="27" y="45"/>
                  </a:lnTo>
                  <a:lnTo>
                    <a:pt x="41" y="29"/>
                  </a:lnTo>
                  <a:lnTo>
                    <a:pt x="54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56" y="587"/>
              <a:ext cx="35" cy="5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63" y="12"/>
                </a:cxn>
                <a:cxn ang="0">
                  <a:pos x="60" y="24"/>
                </a:cxn>
                <a:cxn ang="0">
                  <a:pos x="59" y="38"/>
                </a:cxn>
                <a:cxn ang="0">
                  <a:pos x="58" y="52"/>
                </a:cxn>
                <a:cxn ang="0">
                  <a:pos x="58" y="67"/>
                </a:cxn>
                <a:cxn ang="0">
                  <a:pos x="59" y="73"/>
                </a:cxn>
                <a:cxn ang="0">
                  <a:pos x="60" y="78"/>
                </a:cxn>
                <a:cxn ang="0">
                  <a:pos x="63" y="83"/>
                </a:cxn>
                <a:cxn ang="0">
                  <a:pos x="66" y="87"/>
                </a:cxn>
                <a:cxn ang="0">
                  <a:pos x="66" y="87"/>
                </a:cxn>
                <a:cxn ang="0">
                  <a:pos x="69" y="90"/>
                </a:cxn>
                <a:cxn ang="0">
                  <a:pos x="70" y="93"/>
                </a:cxn>
                <a:cxn ang="0">
                  <a:pos x="69" y="96"/>
                </a:cxn>
                <a:cxn ang="0">
                  <a:pos x="67" y="99"/>
                </a:cxn>
                <a:cxn ang="0">
                  <a:pos x="64" y="102"/>
                </a:cxn>
                <a:cxn ang="0">
                  <a:pos x="59" y="104"/>
                </a:cxn>
                <a:cxn ang="0">
                  <a:pos x="48" y="108"/>
                </a:cxn>
                <a:cxn ang="0">
                  <a:pos x="37" y="110"/>
                </a:cxn>
                <a:cxn ang="0">
                  <a:pos x="24" y="110"/>
                </a:cxn>
                <a:cxn ang="0">
                  <a:pos x="18" y="109"/>
                </a:cxn>
                <a:cxn ang="0">
                  <a:pos x="12" y="108"/>
                </a:cxn>
                <a:cxn ang="0">
                  <a:pos x="7" y="106"/>
                </a:cxn>
                <a:cxn ang="0">
                  <a:pos x="4" y="102"/>
                </a:cxn>
                <a:cxn ang="0">
                  <a:pos x="4" y="102"/>
                </a:cxn>
                <a:cxn ang="0">
                  <a:pos x="1" y="99"/>
                </a:cxn>
                <a:cxn ang="0">
                  <a:pos x="0" y="93"/>
                </a:cxn>
                <a:cxn ang="0">
                  <a:pos x="1" y="87"/>
                </a:cxn>
                <a:cxn ang="0">
                  <a:pos x="5" y="78"/>
                </a:cxn>
                <a:cxn ang="0">
                  <a:pos x="9" y="71"/>
                </a:cxn>
                <a:cxn ang="0">
                  <a:pos x="14" y="62"/>
                </a:cxn>
                <a:cxn ang="0">
                  <a:pos x="27" y="44"/>
                </a:cxn>
                <a:cxn ang="0">
                  <a:pos x="41" y="28"/>
                </a:cxn>
                <a:cxn ang="0">
                  <a:pos x="53" y="13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70" h="110">
                  <a:moveTo>
                    <a:pt x="66" y="0"/>
                  </a:moveTo>
                  <a:lnTo>
                    <a:pt x="66" y="0"/>
                  </a:lnTo>
                  <a:lnTo>
                    <a:pt x="63" y="12"/>
                  </a:lnTo>
                  <a:lnTo>
                    <a:pt x="60" y="24"/>
                  </a:lnTo>
                  <a:lnTo>
                    <a:pt x="59" y="38"/>
                  </a:lnTo>
                  <a:lnTo>
                    <a:pt x="58" y="52"/>
                  </a:lnTo>
                  <a:lnTo>
                    <a:pt x="58" y="67"/>
                  </a:lnTo>
                  <a:lnTo>
                    <a:pt x="59" y="73"/>
                  </a:lnTo>
                  <a:lnTo>
                    <a:pt x="60" y="78"/>
                  </a:lnTo>
                  <a:lnTo>
                    <a:pt x="63" y="83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9" y="90"/>
                  </a:lnTo>
                  <a:lnTo>
                    <a:pt x="70" y="93"/>
                  </a:lnTo>
                  <a:lnTo>
                    <a:pt x="69" y="96"/>
                  </a:lnTo>
                  <a:lnTo>
                    <a:pt x="67" y="99"/>
                  </a:lnTo>
                  <a:lnTo>
                    <a:pt x="64" y="102"/>
                  </a:lnTo>
                  <a:lnTo>
                    <a:pt x="59" y="104"/>
                  </a:lnTo>
                  <a:lnTo>
                    <a:pt x="48" y="108"/>
                  </a:lnTo>
                  <a:lnTo>
                    <a:pt x="37" y="110"/>
                  </a:lnTo>
                  <a:lnTo>
                    <a:pt x="24" y="110"/>
                  </a:lnTo>
                  <a:lnTo>
                    <a:pt x="18" y="109"/>
                  </a:lnTo>
                  <a:lnTo>
                    <a:pt x="12" y="108"/>
                  </a:lnTo>
                  <a:lnTo>
                    <a:pt x="7" y="106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1" y="99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5" y="78"/>
                  </a:lnTo>
                  <a:lnTo>
                    <a:pt x="9" y="71"/>
                  </a:lnTo>
                  <a:lnTo>
                    <a:pt x="14" y="62"/>
                  </a:lnTo>
                  <a:lnTo>
                    <a:pt x="27" y="44"/>
                  </a:lnTo>
                  <a:lnTo>
                    <a:pt x="41" y="28"/>
                  </a:lnTo>
                  <a:lnTo>
                    <a:pt x="53" y="1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57" y="587"/>
              <a:ext cx="33" cy="5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4" y="0"/>
                </a:cxn>
                <a:cxn ang="0">
                  <a:pos x="62" y="11"/>
                </a:cxn>
                <a:cxn ang="0">
                  <a:pos x="59" y="23"/>
                </a:cxn>
                <a:cxn ang="0">
                  <a:pos x="57" y="37"/>
                </a:cxn>
                <a:cxn ang="0">
                  <a:pos x="56" y="52"/>
                </a:cxn>
                <a:cxn ang="0">
                  <a:pos x="56" y="66"/>
                </a:cxn>
                <a:cxn ang="0">
                  <a:pos x="57" y="72"/>
                </a:cxn>
                <a:cxn ang="0">
                  <a:pos x="58" y="76"/>
                </a:cxn>
                <a:cxn ang="0">
                  <a:pos x="60" y="81"/>
                </a:cxn>
                <a:cxn ang="0">
                  <a:pos x="64" y="85"/>
                </a:cxn>
                <a:cxn ang="0">
                  <a:pos x="64" y="85"/>
                </a:cxn>
                <a:cxn ang="0">
                  <a:pos x="66" y="88"/>
                </a:cxn>
                <a:cxn ang="0">
                  <a:pos x="66" y="92"/>
                </a:cxn>
                <a:cxn ang="0">
                  <a:pos x="66" y="94"/>
                </a:cxn>
                <a:cxn ang="0">
                  <a:pos x="64" y="97"/>
                </a:cxn>
                <a:cxn ang="0">
                  <a:pos x="62" y="100"/>
                </a:cxn>
                <a:cxn ang="0">
                  <a:pos x="57" y="102"/>
                </a:cxn>
                <a:cxn ang="0">
                  <a:pos x="47" y="106"/>
                </a:cxn>
                <a:cxn ang="0">
                  <a:pos x="36" y="107"/>
                </a:cxn>
                <a:cxn ang="0">
                  <a:pos x="23" y="108"/>
                </a:cxn>
                <a:cxn ang="0">
                  <a:pos x="17" y="107"/>
                </a:cxn>
                <a:cxn ang="0">
                  <a:pos x="12" y="106"/>
                </a:cxn>
                <a:cxn ang="0">
                  <a:pos x="7" y="104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1" y="97"/>
                </a:cxn>
                <a:cxn ang="0">
                  <a:pos x="0" y="91"/>
                </a:cxn>
                <a:cxn ang="0">
                  <a:pos x="3" y="85"/>
                </a:cxn>
                <a:cxn ang="0">
                  <a:pos x="5" y="78"/>
                </a:cxn>
                <a:cxn ang="0">
                  <a:pos x="14" y="61"/>
                </a:cxn>
                <a:cxn ang="0">
                  <a:pos x="27" y="43"/>
                </a:cxn>
                <a:cxn ang="0">
                  <a:pos x="40" y="27"/>
                </a:cxn>
                <a:cxn ang="0">
                  <a:pos x="52" y="13"/>
                </a:cxn>
                <a:cxn ang="0">
                  <a:pos x="64" y="0"/>
                </a:cxn>
                <a:cxn ang="0">
                  <a:pos x="64" y="0"/>
                </a:cxn>
              </a:cxnLst>
              <a:rect l="0" t="0" r="r" b="b"/>
              <a:pathLst>
                <a:path w="66" h="108">
                  <a:moveTo>
                    <a:pt x="64" y="0"/>
                  </a:moveTo>
                  <a:lnTo>
                    <a:pt x="64" y="0"/>
                  </a:lnTo>
                  <a:lnTo>
                    <a:pt x="62" y="11"/>
                  </a:lnTo>
                  <a:lnTo>
                    <a:pt x="59" y="23"/>
                  </a:lnTo>
                  <a:lnTo>
                    <a:pt x="57" y="37"/>
                  </a:lnTo>
                  <a:lnTo>
                    <a:pt x="56" y="52"/>
                  </a:lnTo>
                  <a:lnTo>
                    <a:pt x="56" y="66"/>
                  </a:lnTo>
                  <a:lnTo>
                    <a:pt x="57" y="72"/>
                  </a:lnTo>
                  <a:lnTo>
                    <a:pt x="58" y="76"/>
                  </a:lnTo>
                  <a:lnTo>
                    <a:pt x="60" y="81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6" y="94"/>
                  </a:lnTo>
                  <a:lnTo>
                    <a:pt x="64" y="97"/>
                  </a:lnTo>
                  <a:lnTo>
                    <a:pt x="62" y="100"/>
                  </a:lnTo>
                  <a:lnTo>
                    <a:pt x="57" y="102"/>
                  </a:lnTo>
                  <a:lnTo>
                    <a:pt x="47" y="106"/>
                  </a:lnTo>
                  <a:lnTo>
                    <a:pt x="36" y="107"/>
                  </a:lnTo>
                  <a:lnTo>
                    <a:pt x="23" y="108"/>
                  </a:lnTo>
                  <a:lnTo>
                    <a:pt x="17" y="107"/>
                  </a:lnTo>
                  <a:lnTo>
                    <a:pt x="12" y="106"/>
                  </a:lnTo>
                  <a:lnTo>
                    <a:pt x="7" y="104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1" y="97"/>
                  </a:lnTo>
                  <a:lnTo>
                    <a:pt x="0" y="91"/>
                  </a:lnTo>
                  <a:lnTo>
                    <a:pt x="3" y="85"/>
                  </a:lnTo>
                  <a:lnTo>
                    <a:pt x="5" y="78"/>
                  </a:lnTo>
                  <a:lnTo>
                    <a:pt x="14" y="61"/>
                  </a:lnTo>
                  <a:lnTo>
                    <a:pt x="27" y="43"/>
                  </a:lnTo>
                  <a:lnTo>
                    <a:pt x="40" y="27"/>
                  </a:lnTo>
                  <a:lnTo>
                    <a:pt x="52" y="1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58" y="588"/>
              <a:ext cx="31" cy="53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7" y="12"/>
                </a:cxn>
                <a:cxn ang="0">
                  <a:pos x="53" y="38"/>
                </a:cxn>
                <a:cxn ang="0">
                  <a:pos x="52" y="52"/>
                </a:cxn>
                <a:cxn ang="0">
                  <a:pos x="52" y="65"/>
                </a:cxn>
                <a:cxn ang="0">
                  <a:pos x="53" y="71"/>
                </a:cxn>
                <a:cxn ang="0">
                  <a:pos x="54" y="77"/>
                </a:cxn>
                <a:cxn ang="0">
                  <a:pos x="56" y="81"/>
                </a:cxn>
                <a:cxn ang="0">
                  <a:pos x="59" y="85"/>
                </a:cxn>
                <a:cxn ang="0">
                  <a:pos x="59" y="85"/>
                </a:cxn>
                <a:cxn ang="0">
                  <a:pos x="61" y="87"/>
                </a:cxn>
                <a:cxn ang="0">
                  <a:pos x="62" y="91"/>
                </a:cxn>
                <a:cxn ang="0">
                  <a:pos x="62" y="93"/>
                </a:cxn>
                <a:cxn ang="0">
                  <a:pos x="60" y="96"/>
                </a:cxn>
                <a:cxn ang="0">
                  <a:pos x="57" y="98"/>
                </a:cxn>
                <a:cxn ang="0">
                  <a:pos x="53" y="100"/>
                </a:cxn>
                <a:cxn ang="0">
                  <a:pos x="43" y="104"/>
                </a:cxn>
                <a:cxn ang="0">
                  <a:pos x="31" y="106"/>
                </a:cxn>
                <a:cxn ang="0">
                  <a:pos x="21" y="106"/>
                </a:cxn>
                <a:cxn ang="0">
                  <a:pos x="15" y="106"/>
                </a:cxn>
                <a:cxn ang="0">
                  <a:pos x="10" y="104"/>
                </a:cxn>
                <a:cxn ang="0">
                  <a:pos x="5" y="103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0" y="96"/>
                </a:cxn>
                <a:cxn ang="0">
                  <a:pos x="0" y="91"/>
                </a:cxn>
                <a:cxn ang="0">
                  <a:pos x="1" y="84"/>
                </a:cxn>
                <a:cxn ang="0">
                  <a:pos x="3" y="77"/>
                </a:cxn>
                <a:cxn ang="0">
                  <a:pos x="13" y="60"/>
                </a:cxn>
                <a:cxn ang="0">
                  <a:pos x="24" y="44"/>
                </a:cxn>
                <a:cxn ang="0">
                  <a:pos x="37" y="27"/>
                </a:cxn>
                <a:cxn ang="0">
                  <a:pos x="48" y="13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2" h="106">
                  <a:moveTo>
                    <a:pt x="60" y="0"/>
                  </a:moveTo>
                  <a:lnTo>
                    <a:pt x="60" y="0"/>
                  </a:lnTo>
                  <a:lnTo>
                    <a:pt x="57" y="12"/>
                  </a:lnTo>
                  <a:lnTo>
                    <a:pt x="53" y="38"/>
                  </a:lnTo>
                  <a:lnTo>
                    <a:pt x="52" y="52"/>
                  </a:lnTo>
                  <a:lnTo>
                    <a:pt x="52" y="65"/>
                  </a:lnTo>
                  <a:lnTo>
                    <a:pt x="53" y="71"/>
                  </a:lnTo>
                  <a:lnTo>
                    <a:pt x="54" y="77"/>
                  </a:lnTo>
                  <a:lnTo>
                    <a:pt x="56" y="81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2" y="91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98"/>
                  </a:lnTo>
                  <a:lnTo>
                    <a:pt x="53" y="100"/>
                  </a:lnTo>
                  <a:lnTo>
                    <a:pt x="43" y="104"/>
                  </a:lnTo>
                  <a:lnTo>
                    <a:pt x="31" y="106"/>
                  </a:lnTo>
                  <a:lnTo>
                    <a:pt x="21" y="106"/>
                  </a:lnTo>
                  <a:lnTo>
                    <a:pt x="15" y="106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0" y="96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3" y="77"/>
                  </a:lnTo>
                  <a:lnTo>
                    <a:pt x="13" y="60"/>
                  </a:lnTo>
                  <a:lnTo>
                    <a:pt x="24" y="44"/>
                  </a:lnTo>
                  <a:lnTo>
                    <a:pt x="37" y="27"/>
                  </a:lnTo>
                  <a:lnTo>
                    <a:pt x="48" y="13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658" y="588"/>
              <a:ext cx="31" cy="53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55" y="12"/>
                </a:cxn>
                <a:cxn ang="0">
                  <a:pos x="52" y="37"/>
                </a:cxn>
                <a:cxn ang="0">
                  <a:pos x="49" y="52"/>
                </a:cxn>
                <a:cxn ang="0">
                  <a:pos x="51" y="65"/>
                </a:cxn>
                <a:cxn ang="0">
                  <a:pos x="51" y="71"/>
                </a:cxn>
                <a:cxn ang="0">
                  <a:pos x="52" y="77"/>
                </a:cxn>
                <a:cxn ang="0">
                  <a:pos x="54" y="80"/>
                </a:cxn>
                <a:cxn ang="0">
                  <a:pos x="56" y="84"/>
                </a:cxn>
                <a:cxn ang="0">
                  <a:pos x="56" y="84"/>
                </a:cxn>
                <a:cxn ang="0">
                  <a:pos x="59" y="86"/>
                </a:cxn>
                <a:cxn ang="0">
                  <a:pos x="60" y="90"/>
                </a:cxn>
                <a:cxn ang="0">
                  <a:pos x="59" y="92"/>
                </a:cxn>
                <a:cxn ang="0">
                  <a:pos x="58" y="95"/>
                </a:cxn>
                <a:cxn ang="0">
                  <a:pos x="51" y="99"/>
                </a:cxn>
                <a:cxn ang="0">
                  <a:pos x="41" y="103"/>
                </a:cxn>
                <a:cxn ang="0">
                  <a:pos x="30" y="105"/>
                </a:cxn>
                <a:cxn ang="0">
                  <a:pos x="20" y="105"/>
                </a:cxn>
                <a:cxn ang="0">
                  <a:pos x="9" y="103"/>
                </a:cxn>
                <a:cxn ang="0">
                  <a:pos x="6" y="100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95"/>
                </a:cxn>
                <a:cxn ang="0">
                  <a:pos x="0" y="90"/>
                </a:cxn>
                <a:cxn ang="0">
                  <a:pos x="1" y="83"/>
                </a:cxn>
                <a:cxn ang="0">
                  <a:pos x="4" y="76"/>
                </a:cxn>
                <a:cxn ang="0">
                  <a:pos x="13" y="60"/>
                </a:cxn>
                <a:cxn ang="0">
                  <a:pos x="25" y="44"/>
                </a:cxn>
                <a:cxn ang="0">
                  <a:pos x="36" y="27"/>
                </a:cxn>
                <a:cxn ang="0">
                  <a:pos x="47" y="13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60" h="105">
                  <a:moveTo>
                    <a:pt x="58" y="0"/>
                  </a:moveTo>
                  <a:lnTo>
                    <a:pt x="58" y="0"/>
                  </a:lnTo>
                  <a:lnTo>
                    <a:pt x="55" y="12"/>
                  </a:lnTo>
                  <a:lnTo>
                    <a:pt x="52" y="37"/>
                  </a:lnTo>
                  <a:lnTo>
                    <a:pt x="49" y="52"/>
                  </a:lnTo>
                  <a:lnTo>
                    <a:pt x="51" y="65"/>
                  </a:lnTo>
                  <a:lnTo>
                    <a:pt x="51" y="71"/>
                  </a:lnTo>
                  <a:lnTo>
                    <a:pt x="52" y="77"/>
                  </a:lnTo>
                  <a:lnTo>
                    <a:pt x="54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9" y="86"/>
                  </a:lnTo>
                  <a:lnTo>
                    <a:pt x="60" y="90"/>
                  </a:lnTo>
                  <a:lnTo>
                    <a:pt x="59" y="92"/>
                  </a:lnTo>
                  <a:lnTo>
                    <a:pt x="58" y="95"/>
                  </a:lnTo>
                  <a:lnTo>
                    <a:pt x="51" y="99"/>
                  </a:lnTo>
                  <a:lnTo>
                    <a:pt x="41" y="103"/>
                  </a:lnTo>
                  <a:lnTo>
                    <a:pt x="30" y="105"/>
                  </a:lnTo>
                  <a:lnTo>
                    <a:pt x="20" y="105"/>
                  </a:lnTo>
                  <a:lnTo>
                    <a:pt x="9" y="103"/>
                  </a:lnTo>
                  <a:lnTo>
                    <a:pt x="6" y="100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1" y="83"/>
                  </a:lnTo>
                  <a:lnTo>
                    <a:pt x="4" y="76"/>
                  </a:lnTo>
                  <a:lnTo>
                    <a:pt x="13" y="60"/>
                  </a:lnTo>
                  <a:lnTo>
                    <a:pt x="25" y="44"/>
                  </a:lnTo>
                  <a:lnTo>
                    <a:pt x="36" y="27"/>
                  </a:lnTo>
                  <a:lnTo>
                    <a:pt x="47" y="13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59" y="590"/>
              <a:ext cx="29" cy="5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3" y="11"/>
                </a:cxn>
                <a:cxn ang="0">
                  <a:pos x="50" y="36"/>
                </a:cxn>
                <a:cxn ang="0">
                  <a:pos x="48" y="50"/>
                </a:cxn>
                <a:cxn ang="0">
                  <a:pos x="48" y="64"/>
                </a:cxn>
                <a:cxn ang="0">
                  <a:pos x="50" y="75"/>
                </a:cxn>
                <a:cxn ang="0">
                  <a:pos x="52" y="80"/>
                </a:cxn>
                <a:cxn ang="0">
                  <a:pos x="54" y="82"/>
                </a:cxn>
                <a:cxn ang="0">
                  <a:pos x="54" y="82"/>
                </a:cxn>
                <a:cxn ang="0">
                  <a:pos x="57" y="85"/>
                </a:cxn>
                <a:cxn ang="0">
                  <a:pos x="58" y="88"/>
                </a:cxn>
                <a:cxn ang="0">
                  <a:pos x="57" y="90"/>
                </a:cxn>
                <a:cxn ang="0">
                  <a:pos x="55" y="93"/>
                </a:cxn>
                <a:cxn ang="0">
                  <a:pos x="48" y="97"/>
                </a:cxn>
                <a:cxn ang="0">
                  <a:pos x="40" y="101"/>
                </a:cxn>
                <a:cxn ang="0">
                  <a:pos x="29" y="102"/>
                </a:cxn>
                <a:cxn ang="0">
                  <a:pos x="19" y="103"/>
                </a:cxn>
                <a:cxn ang="0">
                  <a:pos x="9" y="101"/>
                </a:cxn>
                <a:cxn ang="0">
                  <a:pos x="6" y="98"/>
                </a:cxn>
                <a:cxn ang="0">
                  <a:pos x="2" y="96"/>
                </a:cxn>
                <a:cxn ang="0">
                  <a:pos x="2" y="96"/>
                </a:cxn>
                <a:cxn ang="0">
                  <a:pos x="0" y="93"/>
                </a:cxn>
                <a:cxn ang="0">
                  <a:pos x="0" y="88"/>
                </a:cxn>
                <a:cxn ang="0">
                  <a:pos x="1" y="82"/>
                </a:cxn>
                <a:cxn ang="0">
                  <a:pos x="5" y="75"/>
                </a:cxn>
                <a:cxn ang="0">
                  <a:pos x="13" y="59"/>
                </a:cxn>
                <a:cxn ang="0">
                  <a:pos x="24" y="42"/>
                </a:cxn>
                <a:cxn ang="0">
                  <a:pos x="35" y="26"/>
                </a:cxn>
                <a:cxn ang="0">
                  <a:pos x="46" y="12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8" h="103">
                  <a:moveTo>
                    <a:pt x="57" y="0"/>
                  </a:moveTo>
                  <a:lnTo>
                    <a:pt x="57" y="0"/>
                  </a:lnTo>
                  <a:lnTo>
                    <a:pt x="53" y="11"/>
                  </a:lnTo>
                  <a:lnTo>
                    <a:pt x="50" y="36"/>
                  </a:lnTo>
                  <a:lnTo>
                    <a:pt x="48" y="50"/>
                  </a:lnTo>
                  <a:lnTo>
                    <a:pt x="48" y="64"/>
                  </a:lnTo>
                  <a:lnTo>
                    <a:pt x="50" y="75"/>
                  </a:lnTo>
                  <a:lnTo>
                    <a:pt x="52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7" y="85"/>
                  </a:lnTo>
                  <a:lnTo>
                    <a:pt x="58" y="88"/>
                  </a:lnTo>
                  <a:lnTo>
                    <a:pt x="57" y="90"/>
                  </a:lnTo>
                  <a:lnTo>
                    <a:pt x="55" y="93"/>
                  </a:lnTo>
                  <a:lnTo>
                    <a:pt x="48" y="97"/>
                  </a:lnTo>
                  <a:lnTo>
                    <a:pt x="40" y="101"/>
                  </a:lnTo>
                  <a:lnTo>
                    <a:pt x="29" y="102"/>
                  </a:lnTo>
                  <a:lnTo>
                    <a:pt x="19" y="103"/>
                  </a:lnTo>
                  <a:lnTo>
                    <a:pt x="9" y="101"/>
                  </a:lnTo>
                  <a:lnTo>
                    <a:pt x="6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0" y="93"/>
                  </a:lnTo>
                  <a:lnTo>
                    <a:pt x="0" y="88"/>
                  </a:lnTo>
                  <a:lnTo>
                    <a:pt x="1" y="82"/>
                  </a:lnTo>
                  <a:lnTo>
                    <a:pt x="5" y="75"/>
                  </a:lnTo>
                  <a:lnTo>
                    <a:pt x="13" y="59"/>
                  </a:lnTo>
                  <a:lnTo>
                    <a:pt x="24" y="42"/>
                  </a:lnTo>
                  <a:lnTo>
                    <a:pt x="35" y="26"/>
                  </a:lnTo>
                  <a:lnTo>
                    <a:pt x="46" y="1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660" y="590"/>
              <a:ext cx="27" cy="5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51" y="11"/>
                </a:cxn>
                <a:cxn ang="0">
                  <a:pos x="46" y="36"/>
                </a:cxn>
                <a:cxn ang="0">
                  <a:pos x="45" y="50"/>
                </a:cxn>
                <a:cxn ang="0">
                  <a:pos x="45" y="63"/>
                </a:cxn>
                <a:cxn ang="0">
                  <a:pos x="46" y="75"/>
                </a:cxn>
                <a:cxn ang="0">
                  <a:pos x="49" y="79"/>
                </a:cxn>
                <a:cxn ang="0">
                  <a:pos x="51" y="82"/>
                </a:cxn>
                <a:cxn ang="0">
                  <a:pos x="51" y="82"/>
                </a:cxn>
                <a:cxn ang="0">
                  <a:pos x="53" y="84"/>
                </a:cxn>
                <a:cxn ang="0">
                  <a:pos x="53" y="87"/>
                </a:cxn>
                <a:cxn ang="0">
                  <a:pos x="53" y="89"/>
                </a:cxn>
                <a:cxn ang="0">
                  <a:pos x="51" y="92"/>
                </a:cxn>
                <a:cxn ang="0">
                  <a:pos x="45" y="96"/>
                </a:cxn>
                <a:cxn ang="0">
                  <a:pos x="37" y="99"/>
                </a:cxn>
                <a:cxn ang="0">
                  <a:pos x="27" y="101"/>
                </a:cxn>
                <a:cxn ang="0">
                  <a:pos x="17" y="101"/>
                </a:cxn>
                <a:cxn ang="0">
                  <a:pos x="9" y="100"/>
                </a:cxn>
                <a:cxn ang="0">
                  <a:pos x="5" y="97"/>
                </a:cxn>
                <a:cxn ang="0">
                  <a:pos x="1" y="95"/>
                </a:cxn>
                <a:cxn ang="0">
                  <a:pos x="1" y="95"/>
                </a:cxn>
                <a:cxn ang="0">
                  <a:pos x="0" y="92"/>
                </a:cxn>
                <a:cxn ang="0">
                  <a:pos x="0" y="87"/>
                </a:cxn>
                <a:cxn ang="0">
                  <a:pos x="1" y="81"/>
                </a:cxn>
                <a:cxn ang="0">
                  <a:pos x="4" y="74"/>
                </a:cxn>
                <a:cxn ang="0">
                  <a:pos x="12" y="58"/>
                </a:cxn>
                <a:cxn ang="0">
                  <a:pos x="23" y="42"/>
                </a:cxn>
                <a:cxn ang="0">
                  <a:pos x="44" y="12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101">
                  <a:moveTo>
                    <a:pt x="53" y="0"/>
                  </a:moveTo>
                  <a:lnTo>
                    <a:pt x="53" y="0"/>
                  </a:lnTo>
                  <a:lnTo>
                    <a:pt x="51" y="11"/>
                  </a:lnTo>
                  <a:lnTo>
                    <a:pt x="46" y="36"/>
                  </a:lnTo>
                  <a:lnTo>
                    <a:pt x="45" y="50"/>
                  </a:lnTo>
                  <a:lnTo>
                    <a:pt x="45" y="63"/>
                  </a:lnTo>
                  <a:lnTo>
                    <a:pt x="46" y="75"/>
                  </a:lnTo>
                  <a:lnTo>
                    <a:pt x="49" y="79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3" y="84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1" y="92"/>
                  </a:lnTo>
                  <a:lnTo>
                    <a:pt x="45" y="96"/>
                  </a:lnTo>
                  <a:lnTo>
                    <a:pt x="37" y="99"/>
                  </a:lnTo>
                  <a:lnTo>
                    <a:pt x="27" y="101"/>
                  </a:lnTo>
                  <a:lnTo>
                    <a:pt x="17" y="101"/>
                  </a:lnTo>
                  <a:lnTo>
                    <a:pt x="9" y="100"/>
                  </a:lnTo>
                  <a:lnTo>
                    <a:pt x="5" y="9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4" y="74"/>
                  </a:lnTo>
                  <a:lnTo>
                    <a:pt x="12" y="58"/>
                  </a:lnTo>
                  <a:lnTo>
                    <a:pt x="23" y="42"/>
                  </a:lnTo>
                  <a:lnTo>
                    <a:pt x="44" y="12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61" y="591"/>
              <a:ext cx="25" cy="50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0"/>
                </a:cxn>
                <a:cxn ang="0">
                  <a:pos x="49" y="10"/>
                </a:cxn>
                <a:cxn ang="0">
                  <a:pos x="45" y="35"/>
                </a:cxn>
                <a:cxn ang="0">
                  <a:pos x="43" y="49"/>
                </a:cxn>
                <a:cxn ang="0">
                  <a:pos x="43" y="62"/>
                </a:cxn>
                <a:cxn ang="0">
                  <a:pos x="45" y="73"/>
                </a:cxn>
                <a:cxn ang="0">
                  <a:pos x="47" y="78"/>
                </a:cxn>
                <a:cxn ang="0">
                  <a:pos x="49" y="80"/>
                </a:cxn>
                <a:cxn ang="0">
                  <a:pos x="49" y="80"/>
                </a:cxn>
                <a:cxn ang="0">
                  <a:pos x="50" y="82"/>
                </a:cxn>
                <a:cxn ang="0">
                  <a:pos x="51" y="85"/>
                </a:cxn>
                <a:cxn ang="0">
                  <a:pos x="50" y="87"/>
                </a:cxn>
                <a:cxn ang="0">
                  <a:pos x="49" y="90"/>
                </a:cxn>
                <a:cxn ang="0">
                  <a:pos x="43" y="93"/>
                </a:cxn>
                <a:cxn ang="0">
                  <a:pos x="35" y="97"/>
                </a:cxn>
                <a:cxn ang="0">
                  <a:pos x="25" y="99"/>
                </a:cxn>
                <a:cxn ang="0">
                  <a:pos x="16" y="99"/>
                </a:cxn>
                <a:cxn ang="0">
                  <a:pos x="8" y="97"/>
                </a:cxn>
                <a:cxn ang="0">
                  <a:pos x="4" y="95"/>
                </a:cxn>
                <a:cxn ang="0">
                  <a:pos x="2" y="93"/>
                </a:cxn>
                <a:cxn ang="0">
                  <a:pos x="2" y="93"/>
                </a:cxn>
                <a:cxn ang="0">
                  <a:pos x="0" y="90"/>
                </a:cxn>
                <a:cxn ang="0">
                  <a:pos x="0" y="85"/>
                </a:cxn>
                <a:cxn ang="0">
                  <a:pos x="2" y="79"/>
                </a:cxn>
                <a:cxn ang="0">
                  <a:pos x="4" y="73"/>
                </a:cxn>
                <a:cxn ang="0">
                  <a:pos x="12" y="58"/>
                </a:cxn>
                <a:cxn ang="0">
                  <a:pos x="22" y="41"/>
                </a:cxn>
                <a:cxn ang="0">
                  <a:pos x="42" y="11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51" h="99">
                  <a:moveTo>
                    <a:pt x="51" y="0"/>
                  </a:moveTo>
                  <a:lnTo>
                    <a:pt x="51" y="0"/>
                  </a:lnTo>
                  <a:lnTo>
                    <a:pt x="49" y="10"/>
                  </a:lnTo>
                  <a:lnTo>
                    <a:pt x="45" y="35"/>
                  </a:lnTo>
                  <a:lnTo>
                    <a:pt x="43" y="49"/>
                  </a:lnTo>
                  <a:lnTo>
                    <a:pt x="43" y="62"/>
                  </a:lnTo>
                  <a:lnTo>
                    <a:pt x="45" y="73"/>
                  </a:lnTo>
                  <a:lnTo>
                    <a:pt x="47" y="78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2"/>
                  </a:lnTo>
                  <a:lnTo>
                    <a:pt x="51" y="85"/>
                  </a:lnTo>
                  <a:lnTo>
                    <a:pt x="50" y="87"/>
                  </a:lnTo>
                  <a:lnTo>
                    <a:pt x="49" y="90"/>
                  </a:lnTo>
                  <a:lnTo>
                    <a:pt x="43" y="93"/>
                  </a:lnTo>
                  <a:lnTo>
                    <a:pt x="35" y="97"/>
                  </a:lnTo>
                  <a:lnTo>
                    <a:pt x="25" y="99"/>
                  </a:lnTo>
                  <a:lnTo>
                    <a:pt x="16" y="99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90"/>
                  </a:lnTo>
                  <a:lnTo>
                    <a:pt x="0" y="85"/>
                  </a:lnTo>
                  <a:lnTo>
                    <a:pt x="2" y="79"/>
                  </a:lnTo>
                  <a:lnTo>
                    <a:pt x="4" y="73"/>
                  </a:lnTo>
                  <a:lnTo>
                    <a:pt x="12" y="58"/>
                  </a:lnTo>
                  <a:lnTo>
                    <a:pt x="22" y="41"/>
                  </a:lnTo>
                  <a:lnTo>
                    <a:pt x="42" y="1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61" y="591"/>
              <a:ext cx="25" cy="50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46" y="12"/>
                </a:cxn>
                <a:cxn ang="0">
                  <a:pos x="42" y="35"/>
                </a:cxn>
                <a:cxn ang="0">
                  <a:pos x="41" y="50"/>
                </a:cxn>
                <a:cxn ang="0">
                  <a:pos x="40" y="63"/>
                </a:cxn>
                <a:cxn ang="0">
                  <a:pos x="42" y="73"/>
                </a:cxn>
                <a:cxn ang="0">
                  <a:pos x="43" y="77"/>
                </a:cxn>
                <a:cxn ang="0">
                  <a:pos x="46" y="79"/>
                </a:cxn>
                <a:cxn ang="0">
                  <a:pos x="46" y="79"/>
                </a:cxn>
                <a:cxn ang="0">
                  <a:pos x="47" y="81"/>
                </a:cxn>
                <a:cxn ang="0">
                  <a:pos x="48" y="84"/>
                </a:cxn>
                <a:cxn ang="0">
                  <a:pos x="47" y="86"/>
                </a:cxn>
                <a:cxn ang="0">
                  <a:pos x="46" y="89"/>
                </a:cxn>
                <a:cxn ang="0">
                  <a:pos x="40" y="92"/>
                </a:cxn>
                <a:cxn ang="0">
                  <a:pos x="33" y="96"/>
                </a:cxn>
                <a:cxn ang="0">
                  <a:pos x="23" y="97"/>
                </a:cxn>
                <a:cxn ang="0">
                  <a:pos x="15" y="98"/>
                </a:cxn>
                <a:cxn ang="0">
                  <a:pos x="7" y="96"/>
                </a:cxn>
                <a:cxn ang="0">
                  <a:pos x="3" y="9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0" y="89"/>
                </a:cxn>
                <a:cxn ang="0">
                  <a:pos x="0" y="84"/>
                </a:cxn>
                <a:cxn ang="0">
                  <a:pos x="1" y="78"/>
                </a:cxn>
                <a:cxn ang="0">
                  <a:pos x="3" y="72"/>
                </a:cxn>
                <a:cxn ang="0">
                  <a:pos x="11" y="57"/>
                </a:cxn>
                <a:cxn ang="0">
                  <a:pos x="21" y="41"/>
                </a:cxn>
                <a:cxn ang="0">
                  <a:pos x="40" y="12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49" h="98">
                  <a:moveTo>
                    <a:pt x="49" y="0"/>
                  </a:moveTo>
                  <a:lnTo>
                    <a:pt x="49" y="0"/>
                  </a:lnTo>
                  <a:lnTo>
                    <a:pt x="46" y="12"/>
                  </a:lnTo>
                  <a:lnTo>
                    <a:pt x="42" y="35"/>
                  </a:lnTo>
                  <a:lnTo>
                    <a:pt x="41" y="50"/>
                  </a:lnTo>
                  <a:lnTo>
                    <a:pt x="40" y="63"/>
                  </a:lnTo>
                  <a:lnTo>
                    <a:pt x="42" y="73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7" y="81"/>
                  </a:lnTo>
                  <a:lnTo>
                    <a:pt x="48" y="84"/>
                  </a:lnTo>
                  <a:lnTo>
                    <a:pt x="47" y="86"/>
                  </a:lnTo>
                  <a:lnTo>
                    <a:pt x="46" y="89"/>
                  </a:lnTo>
                  <a:lnTo>
                    <a:pt x="40" y="92"/>
                  </a:lnTo>
                  <a:lnTo>
                    <a:pt x="33" y="96"/>
                  </a:lnTo>
                  <a:lnTo>
                    <a:pt x="23" y="97"/>
                  </a:lnTo>
                  <a:lnTo>
                    <a:pt x="15" y="98"/>
                  </a:lnTo>
                  <a:lnTo>
                    <a:pt x="7" y="96"/>
                  </a:lnTo>
                  <a:lnTo>
                    <a:pt x="3" y="9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1" y="78"/>
                  </a:lnTo>
                  <a:lnTo>
                    <a:pt x="3" y="72"/>
                  </a:lnTo>
                  <a:lnTo>
                    <a:pt x="11" y="57"/>
                  </a:lnTo>
                  <a:lnTo>
                    <a:pt x="21" y="41"/>
                  </a:lnTo>
                  <a:lnTo>
                    <a:pt x="40" y="1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62" y="592"/>
              <a:ext cx="24" cy="4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45" y="12"/>
                </a:cxn>
                <a:cxn ang="0">
                  <a:pos x="40" y="36"/>
                </a:cxn>
                <a:cxn ang="0">
                  <a:pos x="39" y="50"/>
                </a:cxn>
                <a:cxn ang="0">
                  <a:pos x="39" y="62"/>
                </a:cxn>
                <a:cxn ang="0">
                  <a:pos x="40" y="72"/>
                </a:cxn>
                <a:cxn ang="0">
                  <a:pos x="41" y="76"/>
                </a:cxn>
                <a:cxn ang="0">
                  <a:pos x="44" y="79"/>
                </a:cxn>
                <a:cxn ang="0">
                  <a:pos x="44" y="79"/>
                </a:cxn>
                <a:cxn ang="0">
                  <a:pos x="45" y="82"/>
                </a:cxn>
                <a:cxn ang="0">
                  <a:pos x="45" y="83"/>
                </a:cxn>
                <a:cxn ang="0">
                  <a:pos x="45" y="85"/>
                </a:cxn>
                <a:cxn ang="0">
                  <a:pos x="44" y="88"/>
                </a:cxn>
                <a:cxn ang="0">
                  <a:pos x="38" y="91"/>
                </a:cxn>
                <a:cxn ang="0">
                  <a:pos x="31" y="95"/>
                </a:cxn>
                <a:cxn ang="0">
                  <a:pos x="22" y="96"/>
                </a:cxn>
                <a:cxn ang="0">
                  <a:pos x="14" y="96"/>
                </a:cxn>
                <a:cxn ang="0">
                  <a:pos x="7" y="95"/>
                </a:cxn>
                <a:cxn ang="0">
                  <a:pos x="3" y="93"/>
                </a:cxn>
                <a:cxn ang="0">
                  <a:pos x="1" y="91"/>
                </a:cxn>
                <a:cxn ang="0">
                  <a:pos x="1" y="91"/>
                </a:cxn>
                <a:cxn ang="0">
                  <a:pos x="0" y="88"/>
                </a:cxn>
                <a:cxn ang="0">
                  <a:pos x="0" y="83"/>
                </a:cxn>
                <a:cxn ang="0">
                  <a:pos x="2" y="78"/>
                </a:cxn>
                <a:cxn ang="0">
                  <a:pos x="5" y="71"/>
                </a:cxn>
                <a:cxn ang="0">
                  <a:pos x="12" y="57"/>
                </a:cxn>
                <a:cxn ang="0">
                  <a:pos x="20" y="40"/>
                </a:cxn>
                <a:cxn ang="0">
                  <a:pos x="39" y="1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7" h="96">
                  <a:moveTo>
                    <a:pt x="47" y="0"/>
                  </a:moveTo>
                  <a:lnTo>
                    <a:pt x="47" y="0"/>
                  </a:lnTo>
                  <a:lnTo>
                    <a:pt x="45" y="12"/>
                  </a:lnTo>
                  <a:lnTo>
                    <a:pt x="40" y="36"/>
                  </a:lnTo>
                  <a:lnTo>
                    <a:pt x="39" y="50"/>
                  </a:lnTo>
                  <a:lnTo>
                    <a:pt x="39" y="62"/>
                  </a:lnTo>
                  <a:lnTo>
                    <a:pt x="40" y="72"/>
                  </a:lnTo>
                  <a:lnTo>
                    <a:pt x="41" y="76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45" y="82"/>
                  </a:lnTo>
                  <a:lnTo>
                    <a:pt x="45" y="83"/>
                  </a:lnTo>
                  <a:lnTo>
                    <a:pt x="45" y="85"/>
                  </a:lnTo>
                  <a:lnTo>
                    <a:pt x="44" y="88"/>
                  </a:lnTo>
                  <a:lnTo>
                    <a:pt x="38" y="91"/>
                  </a:lnTo>
                  <a:lnTo>
                    <a:pt x="31" y="95"/>
                  </a:lnTo>
                  <a:lnTo>
                    <a:pt x="22" y="96"/>
                  </a:lnTo>
                  <a:lnTo>
                    <a:pt x="14" y="96"/>
                  </a:lnTo>
                  <a:lnTo>
                    <a:pt x="7" y="95"/>
                  </a:lnTo>
                  <a:lnTo>
                    <a:pt x="3" y="93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2" y="78"/>
                  </a:lnTo>
                  <a:lnTo>
                    <a:pt x="5" y="71"/>
                  </a:lnTo>
                  <a:lnTo>
                    <a:pt x="12" y="57"/>
                  </a:lnTo>
                  <a:lnTo>
                    <a:pt x="20" y="40"/>
                  </a:lnTo>
                  <a:lnTo>
                    <a:pt x="39" y="1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62" y="593"/>
              <a:ext cx="23" cy="4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0"/>
                </a:cxn>
                <a:cxn ang="0">
                  <a:pos x="43" y="12"/>
                </a:cxn>
                <a:cxn ang="0">
                  <a:pos x="39" y="36"/>
                </a:cxn>
                <a:cxn ang="0">
                  <a:pos x="37" y="50"/>
                </a:cxn>
                <a:cxn ang="0">
                  <a:pos x="37" y="62"/>
                </a:cxn>
                <a:cxn ang="0">
                  <a:pos x="38" y="72"/>
                </a:cxn>
                <a:cxn ang="0">
                  <a:pos x="39" y="76"/>
                </a:cxn>
                <a:cxn ang="0">
                  <a:pos x="40" y="78"/>
                </a:cxn>
                <a:cxn ang="0">
                  <a:pos x="40" y="78"/>
                </a:cxn>
                <a:cxn ang="0">
                  <a:pos x="43" y="81"/>
                </a:cxn>
                <a:cxn ang="0">
                  <a:pos x="43" y="83"/>
                </a:cxn>
                <a:cxn ang="0">
                  <a:pos x="41" y="84"/>
                </a:cxn>
                <a:cxn ang="0">
                  <a:pos x="40" y="87"/>
                </a:cxn>
                <a:cxn ang="0">
                  <a:pos x="35" y="90"/>
                </a:cxn>
                <a:cxn ang="0">
                  <a:pos x="28" y="92"/>
                </a:cxn>
                <a:cxn ang="0">
                  <a:pos x="21" y="95"/>
                </a:cxn>
                <a:cxn ang="0">
                  <a:pos x="13" y="95"/>
                </a:cxn>
                <a:cxn ang="0">
                  <a:pos x="6" y="94"/>
                </a:cxn>
                <a:cxn ang="0">
                  <a:pos x="4" y="92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87"/>
                </a:cxn>
                <a:cxn ang="0">
                  <a:pos x="1" y="83"/>
                </a:cxn>
                <a:cxn ang="0">
                  <a:pos x="5" y="71"/>
                </a:cxn>
                <a:cxn ang="0">
                  <a:pos x="12" y="56"/>
                </a:cxn>
                <a:cxn ang="0">
                  <a:pos x="20" y="40"/>
                </a:cxn>
                <a:cxn ang="0">
                  <a:pos x="37" y="12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95">
                  <a:moveTo>
                    <a:pt x="45" y="0"/>
                  </a:moveTo>
                  <a:lnTo>
                    <a:pt x="45" y="0"/>
                  </a:lnTo>
                  <a:lnTo>
                    <a:pt x="43" y="12"/>
                  </a:lnTo>
                  <a:lnTo>
                    <a:pt x="39" y="36"/>
                  </a:lnTo>
                  <a:lnTo>
                    <a:pt x="37" y="50"/>
                  </a:lnTo>
                  <a:lnTo>
                    <a:pt x="37" y="62"/>
                  </a:lnTo>
                  <a:lnTo>
                    <a:pt x="38" y="72"/>
                  </a:lnTo>
                  <a:lnTo>
                    <a:pt x="39" y="7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1" y="84"/>
                  </a:lnTo>
                  <a:lnTo>
                    <a:pt x="40" y="87"/>
                  </a:lnTo>
                  <a:lnTo>
                    <a:pt x="35" y="90"/>
                  </a:lnTo>
                  <a:lnTo>
                    <a:pt x="28" y="92"/>
                  </a:lnTo>
                  <a:lnTo>
                    <a:pt x="21" y="95"/>
                  </a:lnTo>
                  <a:lnTo>
                    <a:pt x="13" y="95"/>
                  </a:lnTo>
                  <a:lnTo>
                    <a:pt x="6" y="94"/>
                  </a:lnTo>
                  <a:lnTo>
                    <a:pt x="4" y="9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5" y="71"/>
                  </a:lnTo>
                  <a:lnTo>
                    <a:pt x="12" y="56"/>
                  </a:lnTo>
                  <a:lnTo>
                    <a:pt x="20" y="40"/>
                  </a:lnTo>
                  <a:lnTo>
                    <a:pt x="37" y="12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664" y="593"/>
              <a:ext cx="20" cy="47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9" y="12"/>
                </a:cxn>
                <a:cxn ang="0">
                  <a:pos x="36" y="36"/>
                </a:cxn>
                <a:cxn ang="0">
                  <a:pos x="35" y="50"/>
                </a:cxn>
                <a:cxn ang="0">
                  <a:pos x="33" y="62"/>
                </a:cxn>
                <a:cxn ang="0">
                  <a:pos x="35" y="71"/>
                </a:cxn>
                <a:cxn ang="0">
                  <a:pos x="36" y="75"/>
                </a:cxn>
                <a:cxn ang="0">
                  <a:pos x="37" y="77"/>
                </a:cxn>
                <a:cxn ang="0">
                  <a:pos x="37" y="77"/>
                </a:cxn>
                <a:cxn ang="0">
                  <a:pos x="38" y="80"/>
                </a:cxn>
                <a:cxn ang="0">
                  <a:pos x="39" y="82"/>
                </a:cxn>
                <a:cxn ang="0">
                  <a:pos x="38" y="83"/>
                </a:cxn>
                <a:cxn ang="0">
                  <a:pos x="37" y="86"/>
                </a:cxn>
                <a:cxn ang="0">
                  <a:pos x="32" y="89"/>
                </a:cxn>
                <a:cxn ang="0">
                  <a:pos x="26" y="91"/>
                </a:cxn>
                <a:cxn ang="0">
                  <a:pos x="18" y="93"/>
                </a:cxn>
                <a:cxn ang="0">
                  <a:pos x="11" y="94"/>
                </a:cxn>
                <a:cxn ang="0">
                  <a:pos x="5" y="91"/>
                </a:cxn>
                <a:cxn ang="0">
                  <a:pos x="3" y="90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86"/>
                </a:cxn>
                <a:cxn ang="0">
                  <a:pos x="0" y="82"/>
                </a:cxn>
                <a:cxn ang="0">
                  <a:pos x="4" y="70"/>
                </a:cxn>
                <a:cxn ang="0">
                  <a:pos x="10" y="56"/>
                </a:cxn>
                <a:cxn ang="0">
                  <a:pos x="18" y="41"/>
                </a:cxn>
                <a:cxn ang="0">
                  <a:pos x="35" y="12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2" h="94">
                  <a:moveTo>
                    <a:pt x="42" y="0"/>
                  </a:moveTo>
                  <a:lnTo>
                    <a:pt x="42" y="0"/>
                  </a:lnTo>
                  <a:lnTo>
                    <a:pt x="39" y="12"/>
                  </a:lnTo>
                  <a:lnTo>
                    <a:pt x="36" y="36"/>
                  </a:lnTo>
                  <a:lnTo>
                    <a:pt x="35" y="50"/>
                  </a:lnTo>
                  <a:lnTo>
                    <a:pt x="33" y="62"/>
                  </a:lnTo>
                  <a:lnTo>
                    <a:pt x="35" y="71"/>
                  </a:lnTo>
                  <a:lnTo>
                    <a:pt x="36" y="75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8" y="80"/>
                  </a:lnTo>
                  <a:lnTo>
                    <a:pt x="39" y="82"/>
                  </a:lnTo>
                  <a:lnTo>
                    <a:pt x="38" y="83"/>
                  </a:lnTo>
                  <a:lnTo>
                    <a:pt x="37" y="86"/>
                  </a:lnTo>
                  <a:lnTo>
                    <a:pt x="32" y="89"/>
                  </a:lnTo>
                  <a:lnTo>
                    <a:pt x="26" y="91"/>
                  </a:lnTo>
                  <a:lnTo>
                    <a:pt x="18" y="93"/>
                  </a:lnTo>
                  <a:lnTo>
                    <a:pt x="11" y="94"/>
                  </a:lnTo>
                  <a:lnTo>
                    <a:pt x="5" y="91"/>
                  </a:lnTo>
                  <a:lnTo>
                    <a:pt x="3" y="9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70"/>
                  </a:lnTo>
                  <a:lnTo>
                    <a:pt x="10" y="56"/>
                  </a:lnTo>
                  <a:lnTo>
                    <a:pt x="18" y="41"/>
                  </a:lnTo>
                  <a:lnTo>
                    <a:pt x="35" y="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664" y="594"/>
              <a:ext cx="20" cy="4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7" y="11"/>
                </a:cxn>
                <a:cxn ang="0">
                  <a:pos x="33" y="35"/>
                </a:cxn>
                <a:cxn ang="0">
                  <a:pos x="31" y="48"/>
                </a:cxn>
                <a:cxn ang="0">
                  <a:pos x="30" y="61"/>
                </a:cxn>
                <a:cxn ang="0">
                  <a:pos x="31" y="71"/>
                </a:cxn>
                <a:cxn ang="0">
                  <a:pos x="33" y="74"/>
                </a:cxn>
                <a:cxn ang="0">
                  <a:pos x="34" y="76"/>
                </a:cxn>
                <a:cxn ang="0">
                  <a:pos x="34" y="76"/>
                </a:cxn>
                <a:cxn ang="0">
                  <a:pos x="35" y="78"/>
                </a:cxn>
                <a:cxn ang="0">
                  <a:pos x="35" y="80"/>
                </a:cxn>
                <a:cxn ang="0">
                  <a:pos x="34" y="84"/>
                </a:cxn>
                <a:cxn ang="0">
                  <a:pos x="29" y="86"/>
                </a:cxn>
                <a:cxn ang="0">
                  <a:pos x="23" y="89"/>
                </a:cxn>
                <a:cxn ang="0">
                  <a:pos x="16" y="91"/>
                </a:cxn>
                <a:cxn ang="0">
                  <a:pos x="9" y="91"/>
                </a:cxn>
                <a:cxn ang="0">
                  <a:pos x="4" y="89"/>
                </a:cxn>
                <a:cxn ang="0">
                  <a:pos x="2" y="88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0" y="80"/>
                </a:cxn>
                <a:cxn ang="0">
                  <a:pos x="3" y="68"/>
                </a:cxn>
                <a:cxn ang="0">
                  <a:pos x="9" y="54"/>
                </a:cxn>
                <a:cxn ang="0">
                  <a:pos x="17" y="39"/>
                </a:cxn>
                <a:cxn ang="0">
                  <a:pos x="33" y="1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0" h="91">
                  <a:moveTo>
                    <a:pt x="40" y="0"/>
                  </a:moveTo>
                  <a:lnTo>
                    <a:pt x="40" y="0"/>
                  </a:lnTo>
                  <a:lnTo>
                    <a:pt x="37" y="11"/>
                  </a:lnTo>
                  <a:lnTo>
                    <a:pt x="33" y="35"/>
                  </a:lnTo>
                  <a:lnTo>
                    <a:pt x="31" y="48"/>
                  </a:lnTo>
                  <a:lnTo>
                    <a:pt x="30" y="61"/>
                  </a:lnTo>
                  <a:lnTo>
                    <a:pt x="31" y="71"/>
                  </a:lnTo>
                  <a:lnTo>
                    <a:pt x="33" y="74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4" y="84"/>
                  </a:lnTo>
                  <a:lnTo>
                    <a:pt x="29" y="86"/>
                  </a:lnTo>
                  <a:lnTo>
                    <a:pt x="23" y="89"/>
                  </a:lnTo>
                  <a:lnTo>
                    <a:pt x="16" y="91"/>
                  </a:lnTo>
                  <a:lnTo>
                    <a:pt x="9" y="91"/>
                  </a:lnTo>
                  <a:lnTo>
                    <a:pt x="4" y="89"/>
                  </a:lnTo>
                  <a:lnTo>
                    <a:pt x="2" y="8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9" y="54"/>
                  </a:lnTo>
                  <a:lnTo>
                    <a:pt x="17" y="39"/>
                  </a:lnTo>
                  <a:lnTo>
                    <a:pt x="33" y="1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674" y="596"/>
              <a:ext cx="16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9" y="9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21" y="12"/>
                </a:cxn>
                <a:cxn ang="0">
                  <a:pos x="26" y="13"/>
                </a:cxn>
                <a:cxn ang="0">
                  <a:pos x="30" y="13"/>
                </a:cxn>
                <a:cxn ang="0">
                  <a:pos x="32" y="11"/>
                </a:cxn>
                <a:cxn ang="0">
                  <a:pos x="32" y="11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30" y="11"/>
                </a:cxn>
                <a:cxn ang="0">
                  <a:pos x="26" y="12"/>
                </a:cxn>
                <a:cxn ang="0">
                  <a:pos x="21" y="11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0" y="9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2" h="1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4"/>
                  </a:lnTo>
                  <a:lnTo>
                    <a:pt x="4" y="6"/>
                  </a:lnTo>
                  <a:lnTo>
                    <a:pt x="9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21" y="12"/>
                  </a:lnTo>
                  <a:lnTo>
                    <a:pt x="26" y="13"/>
                  </a:lnTo>
                  <a:lnTo>
                    <a:pt x="30" y="13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0" y="11"/>
                  </a:lnTo>
                  <a:lnTo>
                    <a:pt x="26" y="12"/>
                  </a:lnTo>
                  <a:lnTo>
                    <a:pt x="21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0" y="9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667" y="603"/>
              <a:ext cx="22" cy="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5" y="9"/>
                </a:cxn>
                <a:cxn ang="0">
                  <a:pos x="12" y="1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30" y="18"/>
                </a:cxn>
                <a:cxn ang="0">
                  <a:pos x="37" y="19"/>
                </a:cxn>
                <a:cxn ang="0">
                  <a:pos x="43" y="18"/>
                </a:cxn>
                <a:cxn ang="0">
                  <a:pos x="45" y="17"/>
                </a:cxn>
                <a:cxn ang="0">
                  <a:pos x="45" y="16"/>
                </a:cxn>
                <a:cxn ang="0">
                  <a:pos x="45" y="16"/>
                </a:cxn>
                <a:cxn ang="0">
                  <a:pos x="45" y="15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4" y="14"/>
                </a:cxn>
                <a:cxn ang="0">
                  <a:pos x="44" y="14"/>
                </a:cxn>
                <a:cxn ang="0">
                  <a:pos x="44" y="15"/>
                </a:cxn>
                <a:cxn ang="0">
                  <a:pos x="42" y="16"/>
                </a:cxn>
                <a:cxn ang="0">
                  <a:pos x="37" y="17"/>
                </a:cxn>
                <a:cxn ang="0">
                  <a:pos x="30" y="17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13" y="11"/>
                </a:cxn>
                <a:cxn ang="0">
                  <a:pos x="6" y="8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5" h="19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5" y="9"/>
                  </a:lnTo>
                  <a:lnTo>
                    <a:pt x="12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30" y="18"/>
                  </a:lnTo>
                  <a:lnTo>
                    <a:pt x="37" y="19"/>
                  </a:lnTo>
                  <a:lnTo>
                    <a:pt x="43" y="18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37" y="17"/>
                  </a:lnTo>
                  <a:lnTo>
                    <a:pt x="30" y="17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13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60" y="609"/>
              <a:ext cx="31" cy="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7" y="12"/>
                </a:cxn>
                <a:cxn ang="0">
                  <a:pos x="17" y="18"/>
                </a:cxn>
                <a:cxn ang="0">
                  <a:pos x="27" y="22"/>
                </a:cxn>
                <a:cxn ang="0">
                  <a:pos x="27" y="22"/>
                </a:cxn>
                <a:cxn ang="0">
                  <a:pos x="37" y="24"/>
                </a:cxn>
                <a:cxn ang="0">
                  <a:pos x="45" y="25"/>
                </a:cxn>
                <a:cxn ang="0">
                  <a:pos x="52" y="25"/>
                </a:cxn>
                <a:cxn ang="0">
                  <a:pos x="58" y="25"/>
                </a:cxn>
                <a:cxn ang="0">
                  <a:pos x="58" y="25"/>
                </a:cxn>
                <a:cxn ang="0">
                  <a:pos x="61" y="24"/>
                </a:cxn>
                <a:cxn ang="0">
                  <a:pos x="62" y="22"/>
                </a:cxn>
                <a:cxn ang="0">
                  <a:pos x="62" y="22"/>
                </a:cxn>
                <a:cxn ang="0">
                  <a:pos x="62" y="19"/>
                </a:cxn>
                <a:cxn ang="0">
                  <a:pos x="59" y="17"/>
                </a:cxn>
                <a:cxn ang="0">
                  <a:pos x="59" y="17"/>
                </a:cxn>
                <a:cxn ang="0">
                  <a:pos x="59" y="19"/>
                </a:cxn>
                <a:cxn ang="0">
                  <a:pos x="59" y="19"/>
                </a:cxn>
                <a:cxn ang="0">
                  <a:pos x="59" y="20"/>
                </a:cxn>
                <a:cxn ang="0">
                  <a:pos x="57" y="22"/>
                </a:cxn>
                <a:cxn ang="0">
                  <a:pos x="57" y="22"/>
                </a:cxn>
                <a:cxn ang="0">
                  <a:pos x="52" y="23"/>
                </a:cxn>
                <a:cxn ang="0">
                  <a:pos x="45" y="23"/>
                </a:cxn>
                <a:cxn ang="0">
                  <a:pos x="38" y="22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18" y="16"/>
                </a:cxn>
                <a:cxn ang="0">
                  <a:pos x="10" y="11"/>
                </a:cxn>
                <a:cxn ang="0">
                  <a:pos x="5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2" h="25">
                  <a:moveTo>
                    <a:pt x="4" y="0"/>
                  </a:move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7" y="12"/>
                  </a:lnTo>
                  <a:lnTo>
                    <a:pt x="17" y="18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37" y="24"/>
                  </a:lnTo>
                  <a:lnTo>
                    <a:pt x="45" y="25"/>
                  </a:lnTo>
                  <a:lnTo>
                    <a:pt x="52" y="25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1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20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2" y="23"/>
                  </a:lnTo>
                  <a:lnTo>
                    <a:pt x="45" y="23"/>
                  </a:lnTo>
                  <a:lnTo>
                    <a:pt x="38" y="22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10" y="11"/>
                  </a:lnTo>
                  <a:lnTo>
                    <a:pt x="5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651" y="620"/>
              <a:ext cx="43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7" y="13"/>
                </a:cxn>
                <a:cxn ang="0">
                  <a:pos x="11" y="15"/>
                </a:cxn>
                <a:cxn ang="0">
                  <a:pos x="26" y="20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54" y="23"/>
                </a:cxn>
                <a:cxn ang="0">
                  <a:pos x="66" y="23"/>
                </a:cxn>
                <a:cxn ang="0">
                  <a:pos x="75" y="21"/>
                </a:cxn>
                <a:cxn ang="0">
                  <a:pos x="82" y="19"/>
                </a:cxn>
                <a:cxn ang="0">
                  <a:pos x="82" y="19"/>
                </a:cxn>
                <a:cxn ang="0">
                  <a:pos x="85" y="16"/>
                </a:cxn>
                <a:cxn ang="0">
                  <a:pos x="86" y="14"/>
                </a:cxn>
                <a:cxn ang="0">
                  <a:pos x="86" y="14"/>
                </a:cxn>
                <a:cxn ang="0">
                  <a:pos x="85" y="11"/>
                </a:cxn>
                <a:cxn ang="0">
                  <a:pos x="82" y="8"/>
                </a:cxn>
                <a:cxn ang="0">
                  <a:pos x="82" y="8"/>
                </a:cxn>
                <a:cxn ang="0">
                  <a:pos x="84" y="10"/>
                </a:cxn>
                <a:cxn ang="0">
                  <a:pos x="84" y="10"/>
                </a:cxn>
                <a:cxn ang="0">
                  <a:pos x="82" y="13"/>
                </a:cxn>
                <a:cxn ang="0">
                  <a:pos x="80" y="15"/>
                </a:cxn>
                <a:cxn ang="0">
                  <a:pos x="80" y="15"/>
                </a:cxn>
                <a:cxn ang="0">
                  <a:pos x="74" y="17"/>
                </a:cxn>
                <a:cxn ang="0">
                  <a:pos x="66" y="20"/>
                </a:cxn>
                <a:cxn ang="0">
                  <a:pos x="54" y="20"/>
                </a:cxn>
                <a:cxn ang="0">
                  <a:pos x="42" y="19"/>
                </a:cxn>
                <a:cxn ang="0">
                  <a:pos x="42" y="19"/>
                </a:cxn>
                <a:cxn ang="0">
                  <a:pos x="27" y="16"/>
                </a:cxn>
                <a:cxn ang="0">
                  <a:pos x="14" y="13"/>
                </a:cxn>
                <a:cxn ang="0">
                  <a:pos x="10" y="9"/>
                </a:cxn>
                <a:cxn ang="0">
                  <a:pos x="7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6" h="23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1" y="15"/>
                  </a:lnTo>
                  <a:lnTo>
                    <a:pt x="26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54" y="23"/>
                  </a:lnTo>
                  <a:lnTo>
                    <a:pt x="66" y="23"/>
                  </a:lnTo>
                  <a:lnTo>
                    <a:pt x="75" y="21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5" y="16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5" y="11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2" y="13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74" y="17"/>
                  </a:lnTo>
                  <a:lnTo>
                    <a:pt x="66" y="20"/>
                  </a:lnTo>
                  <a:lnTo>
                    <a:pt x="54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27" y="16"/>
                  </a:lnTo>
                  <a:lnTo>
                    <a:pt x="14" y="13"/>
                  </a:lnTo>
                  <a:lnTo>
                    <a:pt x="10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681" y="590"/>
              <a:ext cx="9" cy="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4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5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1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8" y="9"/>
                  </a:lnTo>
                  <a:lnTo>
                    <a:pt x="8" y="9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48" y="637"/>
              <a:ext cx="309" cy="304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78" y="1"/>
                </a:cxn>
                <a:cxn ang="0">
                  <a:pos x="248" y="6"/>
                </a:cxn>
                <a:cxn ang="0">
                  <a:pos x="218" y="13"/>
                </a:cxn>
                <a:cxn ang="0">
                  <a:pos x="190" y="24"/>
                </a:cxn>
                <a:cxn ang="0">
                  <a:pos x="163" y="37"/>
                </a:cxn>
                <a:cxn ang="0">
                  <a:pos x="137" y="52"/>
                </a:cxn>
                <a:cxn ang="0">
                  <a:pos x="92" y="89"/>
                </a:cxn>
                <a:cxn ang="0">
                  <a:pos x="54" y="135"/>
                </a:cxn>
                <a:cxn ang="0">
                  <a:pos x="38" y="160"/>
                </a:cxn>
                <a:cxn ang="0">
                  <a:pos x="24" y="186"/>
                </a:cxn>
                <a:cxn ang="0">
                  <a:pos x="15" y="214"/>
                </a:cxn>
                <a:cxn ang="0">
                  <a:pos x="6" y="244"/>
                </a:cxn>
                <a:cxn ang="0">
                  <a:pos x="2" y="273"/>
                </a:cxn>
                <a:cxn ang="0">
                  <a:pos x="0" y="305"/>
                </a:cxn>
                <a:cxn ang="0">
                  <a:pos x="0" y="320"/>
                </a:cxn>
                <a:cxn ang="0">
                  <a:pos x="4" y="351"/>
                </a:cxn>
                <a:cxn ang="0">
                  <a:pos x="10" y="381"/>
                </a:cxn>
                <a:cxn ang="0">
                  <a:pos x="19" y="409"/>
                </a:cxn>
                <a:cxn ang="0">
                  <a:pos x="31" y="436"/>
                </a:cxn>
                <a:cxn ang="0">
                  <a:pos x="45" y="462"/>
                </a:cxn>
                <a:cxn ang="0">
                  <a:pos x="71" y="498"/>
                </a:cxn>
                <a:cxn ang="0">
                  <a:pos x="113" y="539"/>
                </a:cxn>
                <a:cxn ang="0">
                  <a:pos x="150" y="565"/>
                </a:cxn>
                <a:cxn ang="0">
                  <a:pos x="176" y="579"/>
                </a:cxn>
                <a:cxn ang="0">
                  <a:pos x="204" y="591"/>
                </a:cxn>
                <a:cxn ang="0">
                  <a:pos x="232" y="600"/>
                </a:cxn>
                <a:cxn ang="0">
                  <a:pos x="263" y="605"/>
                </a:cxn>
                <a:cxn ang="0">
                  <a:pos x="294" y="609"/>
                </a:cxn>
                <a:cxn ang="0">
                  <a:pos x="310" y="609"/>
                </a:cxn>
                <a:cxn ang="0">
                  <a:pos x="341" y="608"/>
                </a:cxn>
                <a:cxn ang="0">
                  <a:pos x="372" y="603"/>
                </a:cxn>
                <a:cxn ang="0">
                  <a:pos x="402" y="596"/>
                </a:cxn>
                <a:cxn ang="0">
                  <a:pos x="430" y="585"/>
                </a:cxn>
                <a:cxn ang="0">
                  <a:pos x="457" y="572"/>
                </a:cxn>
                <a:cxn ang="0">
                  <a:pos x="483" y="557"/>
                </a:cxn>
                <a:cxn ang="0">
                  <a:pos x="528" y="520"/>
                </a:cxn>
                <a:cxn ang="0">
                  <a:pos x="566" y="474"/>
                </a:cxn>
                <a:cxn ang="0">
                  <a:pos x="583" y="449"/>
                </a:cxn>
                <a:cxn ang="0">
                  <a:pos x="596" y="423"/>
                </a:cxn>
                <a:cxn ang="0">
                  <a:pos x="605" y="395"/>
                </a:cxn>
                <a:cxn ang="0">
                  <a:pos x="613" y="365"/>
                </a:cxn>
                <a:cxn ang="0">
                  <a:pos x="618" y="336"/>
                </a:cxn>
                <a:cxn ang="0">
                  <a:pos x="619" y="305"/>
                </a:cxn>
                <a:cxn ang="0">
                  <a:pos x="619" y="288"/>
                </a:cxn>
                <a:cxn ang="0">
                  <a:pos x="616" y="258"/>
                </a:cxn>
                <a:cxn ang="0">
                  <a:pos x="610" y="228"/>
                </a:cxn>
                <a:cxn ang="0">
                  <a:pos x="600" y="200"/>
                </a:cxn>
                <a:cxn ang="0">
                  <a:pos x="588" y="173"/>
                </a:cxn>
                <a:cxn ang="0">
                  <a:pos x="574" y="147"/>
                </a:cxn>
                <a:cxn ang="0">
                  <a:pos x="548" y="111"/>
                </a:cxn>
                <a:cxn ang="0">
                  <a:pos x="507" y="70"/>
                </a:cxn>
                <a:cxn ang="0">
                  <a:pos x="470" y="44"/>
                </a:cxn>
                <a:cxn ang="0">
                  <a:pos x="444" y="29"/>
                </a:cxn>
                <a:cxn ang="0">
                  <a:pos x="416" y="18"/>
                </a:cxn>
                <a:cxn ang="0">
                  <a:pos x="387" y="9"/>
                </a:cxn>
                <a:cxn ang="0">
                  <a:pos x="357" y="3"/>
                </a:cxn>
                <a:cxn ang="0">
                  <a:pos x="326" y="0"/>
                </a:cxn>
                <a:cxn ang="0">
                  <a:pos x="310" y="0"/>
                </a:cxn>
              </a:cxnLst>
              <a:rect l="0" t="0" r="r" b="b"/>
              <a:pathLst>
                <a:path w="619" h="609">
                  <a:moveTo>
                    <a:pt x="310" y="0"/>
                  </a:moveTo>
                  <a:lnTo>
                    <a:pt x="310" y="0"/>
                  </a:lnTo>
                  <a:lnTo>
                    <a:pt x="294" y="0"/>
                  </a:lnTo>
                  <a:lnTo>
                    <a:pt x="278" y="1"/>
                  </a:lnTo>
                  <a:lnTo>
                    <a:pt x="263" y="3"/>
                  </a:lnTo>
                  <a:lnTo>
                    <a:pt x="248" y="6"/>
                  </a:lnTo>
                  <a:lnTo>
                    <a:pt x="232" y="9"/>
                  </a:lnTo>
                  <a:lnTo>
                    <a:pt x="218" y="13"/>
                  </a:lnTo>
                  <a:lnTo>
                    <a:pt x="204" y="18"/>
                  </a:lnTo>
                  <a:lnTo>
                    <a:pt x="190" y="24"/>
                  </a:lnTo>
                  <a:lnTo>
                    <a:pt x="176" y="29"/>
                  </a:lnTo>
                  <a:lnTo>
                    <a:pt x="163" y="37"/>
                  </a:lnTo>
                  <a:lnTo>
                    <a:pt x="150" y="44"/>
                  </a:lnTo>
                  <a:lnTo>
                    <a:pt x="137" y="52"/>
                  </a:lnTo>
                  <a:lnTo>
                    <a:pt x="113" y="70"/>
                  </a:lnTo>
                  <a:lnTo>
                    <a:pt x="92" y="89"/>
                  </a:lnTo>
                  <a:lnTo>
                    <a:pt x="71" y="111"/>
                  </a:lnTo>
                  <a:lnTo>
                    <a:pt x="54" y="135"/>
                  </a:lnTo>
                  <a:lnTo>
                    <a:pt x="45" y="147"/>
                  </a:lnTo>
                  <a:lnTo>
                    <a:pt x="38" y="160"/>
                  </a:lnTo>
                  <a:lnTo>
                    <a:pt x="31" y="173"/>
                  </a:lnTo>
                  <a:lnTo>
                    <a:pt x="24" y="186"/>
                  </a:lnTo>
                  <a:lnTo>
                    <a:pt x="19" y="200"/>
                  </a:lnTo>
                  <a:lnTo>
                    <a:pt x="15" y="214"/>
                  </a:lnTo>
                  <a:lnTo>
                    <a:pt x="10" y="228"/>
                  </a:lnTo>
                  <a:lnTo>
                    <a:pt x="6" y="244"/>
                  </a:lnTo>
                  <a:lnTo>
                    <a:pt x="4" y="258"/>
                  </a:lnTo>
                  <a:lnTo>
                    <a:pt x="2" y="273"/>
                  </a:lnTo>
                  <a:lnTo>
                    <a:pt x="0" y="288"/>
                  </a:lnTo>
                  <a:lnTo>
                    <a:pt x="0" y="305"/>
                  </a:lnTo>
                  <a:lnTo>
                    <a:pt x="0" y="305"/>
                  </a:lnTo>
                  <a:lnTo>
                    <a:pt x="0" y="320"/>
                  </a:lnTo>
                  <a:lnTo>
                    <a:pt x="2" y="336"/>
                  </a:lnTo>
                  <a:lnTo>
                    <a:pt x="4" y="351"/>
                  </a:lnTo>
                  <a:lnTo>
                    <a:pt x="6" y="365"/>
                  </a:lnTo>
                  <a:lnTo>
                    <a:pt x="10" y="381"/>
                  </a:lnTo>
                  <a:lnTo>
                    <a:pt x="15" y="395"/>
                  </a:lnTo>
                  <a:lnTo>
                    <a:pt x="19" y="409"/>
                  </a:lnTo>
                  <a:lnTo>
                    <a:pt x="24" y="423"/>
                  </a:lnTo>
                  <a:lnTo>
                    <a:pt x="31" y="436"/>
                  </a:lnTo>
                  <a:lnTo>
                    <a:pt x="38" y="449"/>
                  </a:lnTo>
                  <a:lnTo>
                    <a:pt x="45" y="462"/>
                  </a:lnTo>
                  <a:lnTo>
                    <a:pt x="54" y="474"/>
                  </a:lnTo>
                  <a:lnTo>
                    <a:pt x="71" y="498"/>
                  </a:lnTo>
                  <a:lnTo>
                    <a:pt x="92" y="520"/>
                  </a:lnTo>
                  <a:lnTo>
                    <a:pt x="113" y="539"/>
                  </a:lnTo>
                  <a:lnTo>
                    <a:pt x="137" y="557"/>
                  </a:lnTo>
                  <a:lnTo>
                    <a:pt x="150" y="565"/>
                  </a:lnTo>
                  <a:lnTo>
                    <a:pt x="163" y="572"/>
                  </a:lnTo>
                  <a:lnTo>
                    <a:pt x="176" y="579"/>
                  </a:lnTo>
                  <a:lnTo>
                    <a:pt x="190" y="585"/>
                  </a:lnTo>
                  <a:lnTo>
                    <a:pt x="204" y="591"/>
                  </a:lnTo>
                  <a:lnTo>
                    <a:pt x="218" y="596"/>
                  </a:lnTo>
                  <a:lnTo>
                    <a:pt x="232" y="600"/>
                  </a:lnTo>
                  <a:lnTo>
                    <a:pt x="248" y="603"/>
                  </a:lnTo>
                  <a:lnTo>
                    <a:pt x="263" y="605"/>
                  </a:lnTo>
                  <a:lnTo>
                    <a:pt x="278" y="608"/>
                  </a:lnTo>
                  <a:lnTo>
                    <a:pt x="294" y="609"/>
                  </a:lnTo>
                  <a:lnTo>
                    <a:pt x="310" y="609"/>
                  </a:lnTo>
                  <a:lnTo>
                    <a:pt x="310" y="609"/>
                  </a:lnTo>
                  <a:lnTo>
                    <a:pt x="326" y="609"/>
                  </a:lnTo>
                  <a:lnTo>
                    <a:pt x="341" y="608"/>
                  </a:lnTo>
                  <a:lnTo>
                    <a:pt x="357" y="605"/>
                  </a:lnTo>
                  <a:lnTo>
                    <a:pt x="372" y="603"/>
                  </a:lnTo>
                  <a:lnTo>
                    <a:pt x="387" y="600"/>
                  </a:lnTo>
                  <a:lnTo>
                    <a:pt x="402" y="596"/>
                  </a:lnTo>
                  <a:lnTo>
                    <a:pt x="416" y="591"/>
                  </a:lnTo>
                  <a:lnTo>
                    <a:pt x="430" y="585"/>
                  </a:lnTo>
                  <a:lnTo>
                    <a:pt x="444" y="579"/>
                  </a:lnTo>
                  <a:lnTo>
                    <a:pt x="457" y="572"/>
                  </a:lnTo>
                  <a:lnTo>
                    <a:pt x="470" y="565"/>
                  </a:lnTo>
                  <a:lnTo>
                    <a:pt x="483" y="557"/>
                  </a:lnTo>
                  <a:lnTo>
                    <a:pt x="507" y="539"/>
                  </a:lnTo>
                  <a:lnTo>
                    <a:pt x="528" y="520"/>
                  </a:lnTo>
                  <a:lnTo>
                    <a:pt x="548" y="498"/>
                  </a:lnTo>
                  <a:lnTo>
                    <a:pt x="566" y="474"/>
                  </a:lnTo>
                  <a:lnTo>
                    <a:pt x="574" y="462"/>
                  </a:lnTo>
                  <a:lnTo>
                    <a:pt x="583" y="449"/>
                  </a:lnTo>
                  <a:lnTo>
                    <a:pt x="588" y="436"/>
                  </a:lnTo>
                  <a:lnTo>
                    <a:pt x="596" y="423"/>
                  </a:lnTo>
                  <a:lnTo>
                    <a:pt x="600" y="409"/>
                  </a:lnTo>
                  <a:lnTo>
                    <a:pt x="605" y="395"/>
                  </a:lnTo>
                  <a:lnTo>
                    <a:pt x="610" y="381"/>
                  </a:lnTo>
                  <a:lnTo>
                    <a:pt x="613" y="365"/>
                  </a:lnTo>
                  <a:lnTo>
                    <a:pt x="616" y="351"/>
                  </a:lnTo>
                  <a:lnTo>
                    <a:pt x="618" y="336"/>
                  </a:lnTo>
                  <a:lnTo>
                    <a:pt x="619" y="320"/>
                  </a:lnTo>
                  <a:lnTo>
                    <a:pt x="619" y="305"/>
                  </a:lnTo>
                  <a:lnTo>
                    <a:pt x="619" y="305"/>
                  </a:lnTo>
                  <a:lnTo>
                    <a:pt x="619" y="288"/>
                  </a:lnTo>
                  <a:lnTo>
                    <a:pt x="618" y="273"/>
                  </a:lnTo>
                  <a:lnTo>
                    <a:pt x="616" y="258"/>
                  </a:lnTo>
                  <a:lnTo>
                    <a:pt x="613" y="244"/>
                  </a:lnTo>
                  <a:lnTo>
                    <a:pt x="610" y="228"/>
                  </a:lnTo>
                  <a:lnTo>
                    <a:pt x="605" y="214"/>
                  </a:lnTo>
                  <a:lnTo>
                    <a:pt x="600" y="200"/>
                  </a:lnTo>
                  <a:lnTo>
                    <a:pt x="596" y="186"/>
                  </a:lnTo>
                  <a:lnTo>
                    <a:pt x="588" y="173"/>
                  </a:lnTo>
                  <a:lnTo>
                    <a:pt x="583" y="160"/>
                  </a:lnTo>
                  <a:lnTo>
                    <a:pt x="574" y="147"/>
                  </a:lnTo>
                  <a:lnTo>
                    <a:pt x="566" y="135"/>
                  </a:lnTo>
                  <a:lnTo>
                    <a:pt x="548" y="111"/>
                  </a:lnTo>
                  <a:lnTo>
                    <a:pt x="528" y="89"/>
                  </a:lnTo>
                  <a:lnTo>
                    <a:pt x="507" y="70"/>
                  </a:lnTo>
                  <a:lnTo>
                    <a:pt x="483" y="52"/>
                  </a:lnTo>
                  <a:lnTo>
                    <a:pt x="470" y="44"/>
                  </a:lnTo>
                  <a:lnTo>
                    <a:pt x="457" y="37"/>
                  </a:lnTo>
                  <a:lnTo>
                    <a:pt x="444" y="29"/>
                  </a:lnTo>
                  <a:lnTo>
                    <a:pt x="430" y="24"/>
                  </a:lnTo>
                  <a:lnTo>
                    <a:pt x="416" y="18"/>
                  </a:lnTo>
                  <a:lnTo>
                    <a:pt x="402" y="13"/>
                  </a:lnTo>
                  <a:lnTo>
                    <a:pt x="387" y="9"/>
                  </a:lnTo>
                  <a:lnTo>
                    <a:pt x="372" y="6"/>
                  </a:lnTo>
                  <a:lnTo>
                    <a:pt x="357" y="3"/>
                  </a:lnTo>
                  <a:lnTo>
                    <a:pt x="341" y="1"/>
                  </a:lnTo>
                  <a:lnTo>
                    <a:pt x="326" y="0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48" y="636"/>
              <a:ext cx="310" cy="306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80" y="1"/>
                </a:cxn>
                <a:cxn ang="0">
                  <a:pos x="249" y="5"/>
                </a:cxn>
                <a:cxn ang="0">
                  <a:pos x="218" y="13"/>
                </a:cxn>
                <a:cxn ang="0">
                  <a:pos x="190" y="23"/>
                </a:cxn>
                <a:cxn ang="0">
                  <a:pos x="163" y="36"/>
                </a:cxn>
                <a:cxn ang="0">
                  <a:pos x="138" y="52"/>
                </a:cxn>
                <a:cxn ang="0">
                  <a:pos x="92" y="89"/>
                </a:cxn>
                <a:cxn ang="0">
                  <a:pos x="62" y="123"/>
                </a:cxn>
                <a:cxn ang="0">
                  <a:pos x="45" y="147"/>
                </a:cxn>
                <a:cxn ang="0">
                  <a:pos x="31" y="173"/>
                </a:cxn>
                <a:cxn ang="0">
                  <a:pos x="19" y="201"/>
                </a:cxn>
                <a:cxn ang="0">
                  <a:pos x="10" y="229"/>
                </a:cxn>
                <a:cxn ang="0">
                  <a:pos x="4" y="259"/>
                </a:cxn>
                <a:cxn ang="0">
                  <a:pos x="0" y="290"/>
                </a:cxn>
                <a:cxn ang="0">
                  <a:pos x="0" y="306"/>
                </a:cxn>
                <a:cxn ang="0">
                  <a:pos x="2" y="337"/>
                </a:cxn>
                <a:cxn ang="0">
                  <a:pos x="6" y="367"/>
                </a:cxn>
                <a:cxn ang="0">
                  <a:pos x="13" y="397"/>
                </a:cxn>
                <a:cxn ang="0">
                  <a:pos x="24" y="424"/>
                </a:cxn>
                <a:cxn ang="0">
                  <a:pos x="37" y="451"/>
                </a:cxn>
                <a:cxn ang="0">
                  <a:pos x="54" y="476"/>
                </a:cxn>
                <a:cxn ang="0">
                  <a:pos x="71" y="500"/>
                </a:cxn>
                <a:cxn ang="0">
                  <a:pos x="113" y="542"/>
                </a:cxn>
                <a:cxn ang="0">
                  <a:pos x="150" y="567"/>
                </a:cxn>
                <a:cxn ang="0">
                  <a:pos x="177" y="581"/>
                </a:cxn>
                <a:cxn ang="0">
                  <a:pos x="204" y="593"/>
                </a:cxn>
                <a:cxn ang="0">
                  <a:pos x="234" y="603"/>
                </a:cxn>
                <a:cxn ang="0">
                  <a:pos x="264" y="609"/>
                </a:cxn>
                <a:cxn ang="0">
                  <a:pos x="295" y="611"/>
                </a:cxn>
                <a:cxn ang="0">
                  <a:pos x="310" y="612"/>
                </a:cxn>
                <a:cxn ang="0">
                  <a:pos x="342" y="610"/>
                </a:cxn>
                <a:cxn ang="0">
                  <a:pos x="373" y="606"/>
                </a:cxn>
                <a:cxn ang="0">
                  <a:pos x="404" y="598"/>
                </a:cxn>
                <a:cxn ang="0">
                  <a:pos x="432" y="587"/>
                </a:cxn>
                <a:cxn ang="0">
                  <a:pos x="460" y="574"/>
                </a:cxn>
                <a:cxn ang="0">
                  <a:pos x="484" y="559"/>
                </a:cxn>
                <a:cxn ang="0">
                  <a:pos x="530" y="522"/>
                </a:cxn>
                <a:cxn ang="0">
                  <a:pos x="560" y="489"/>
                </a:cxn>
                <a:cxn ang="0">
                  <a:pos x="577" y="464"/>
                </a:cxn>
                <a:cxn ang="0">
                  <a:pos x="591" y="438"/>
                </a:cxn>
                <a:cxn ang="0">
                  <a:pos x="603" y="411"/>
                </a:cxn>
                <a:cxn ang="0">
                  <a:pos x="612" y="382"/>
                </a:cxn>
                <a:cxn ang="0">
                  <a:pos x="618" y="352"/>
                </a:cxn>
                <a:cxn ang="0">
                  <a:pos x="622" y="321"/>
                </a:cxn>
                <a:cxn ang="0">
                  <a:pos x="622" y="306"/>
                </a:cxn>
                <a:cxn ang="0">
                  <a:pos x="620" y="274"/>
                </a:cxn>
                <a:cxn ang="0">
                  <a:pos x="616" y="244"/>
                </a:cxn>
                <a:cxn ang="0">
                  <a:pos x="609" y="215"/>
                </a:cxn>
                <a:cxn ang="0">
                  <a:pos x="598" y="186"/>
                </a:cxn>
                <a:cxn ang="0">
                  <a:pos x="585" y="160"/>
                </a:cxn>
                <a:cxn ang="0">
                  <a:pos x="568" y="134"/>
                </a:cxn>
                <a:cxn ang="0">
                  <a:pos x="551" y="111"/>
                </a:cxn>
                <a:cxn ang="0">
                  <a:pos x="509" y="69"/>
                </a:cxn>
                <a:cxn ang="0">
                  <a:pos x="473" y="43"/>
                </a:cxn>
                <a:cxn ang="0">
                  <a:pos x="445" y="29"/>
                </a:cxn>
                <a:cxn ang="0">
                  <a:pos x="418" y="18"/>
                </a:cxn>
                <a:cxn ang="0">
                  <a:pos x="389" y="9"/>
                </a:cxn>
                <a:cxn ang="0">
                  <a:pos x="358" y="3"/>
                </a:cxn>
                <a:cxn ang="0">
                  <a:pos x="327" y="0"/>
                </a:cxn>
                <a:cxn ang="0">
                  <a:pos x="310" y="0"/>
                </a:cxn>
              </a:cxnLst>
              <a:rect l="0" t="0" r="r" b="b"/>
              <a:pathLst>
                <a:path w="622" h="612">
                  <a:moveTo>
                    <a:pt x="310" y="0"/>
                  </a:moveTo>
                  <a:lnTo>
                    <a:pt x="310" y="0"/>
                  </a:lnTo>
                  <a:lnTo>
                    <a:pt x="295" y="0"/>
                  </a:lnTo>
                  <a:lnTo>
                    <a:pt x="280" y="1"/>
                  </a:lnTo>
                  <a:lnTo>
                    <a:pt x="264" y="3"/>
                  </a:lnTo>
                  <a:lnTo>
                    <a:pt x="249" y="5"/>
                  </a:lnTo>
                  <a:lnTo>
                    <a:pt x="234" y="9"/>
                  </a:lnTo>
                  <a:lnTo>
                    <a:pt x="218" y="13"/>
                  </a:lnTo>
                  <a:lnTo>
                    <a:pt x="204" y="18"/>
                  </a:lnTo>
                  <a:lnTo>
                    <a:pt x="190" y="23"/>
                  </a:lnTo>
                  <a:lnTo>
                    <a:pt x="177" y="29"/>
                  </a:lnTo>
                  <a:lnTo>
                    <a:pt x="163" y="36"/>
                  </a:lnTo>
                  <a:lnTo>
                    <a:pt x="150" y="43"/>
                  </a:lnTo>
                  <a:lnTo>
                    <a:pt x="138" y="52"/>
                  </a:lnTo>
                  <a:lnTo>
                    <a:pt x="113" y="69"/>
                  </a:lnTo>
                  <a:lnTo>
                    <a:pt x="92" y="89"/>
                  </a:lnTo>
                  <a:lnTo>
                    <a:pt x="71" y="111"/>
                  </a:lnTo>
                  <a:lnTo>
                    <a:pt x="62" y="123"/>
                  </a:lnTo>
                  <a:lnTo>
                    <a:pt x="54" y="134"/>
                  </a:lnTo>
                  <a:lnTo>
                    <a:pt x="45" y="147"/>
                  </a:lnTo>
                  <a:lnTo>
                    <a:pt x="37" y="160"/>
                  </a:lnTo>
                  <a:lnTo>
                    <a:pt x="31" y="173"/>
                  </a:lnTo>
                  <a:lnTo>
                    <a:pt x="24" y="186"/>
                  </a:lnTo>
                  <a:lnTo>
                    <a:pt x="19" y="201"/>
                  </a:lnTo>
                  <a:lnTo>
                    <a:pt x="13" y="215"/>
                  </a:lnTo>
                  <a:lnTo>
                    <a:pt x="10" y="229"/>
                  </a:lnTo>
                  <a:lnTo>
                    <a:pt x="6" y="244"/>
                  </a:lnTo>
                  <a:lnTo>
                    <a:pt x="4" y="259"/>
                  </a:lnTo>
                  <a:lnTo>
                    <a:pt x="2" y="274"/>
                  </a:lnTo>
                  <a:lnTo>
                    <a:pt x="0" y="290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21"/>
                  </a:lnTo>
                  <a:lnTo>
                    <a:pt x="2" y="337"/>
                  </a:lnTo>
                  <a:lnTo>
                    <a:pt x="4" y="352"/>
                  </a:lnTo>
                  <a:lnTo>
                    <a:pt x="6" y="367"/>
                  </a:lnTo>
                  <a:lnTo>
                    <a:pt x="10" y="382"/>
                  </a:lnTo>
                  <a:lnTo>
                    <a:pt x="13" y="397"/>
                  </a:lnTo>
                  <a:lnTo>
                    <a:pt x="19" y="411"/>
                  </a:lnTo>
                  <a:lnTo>
                    <a:pt x="24" y="424"/>
                  </a:lnTo>
                  <a:lnTo>
                    <a:pt x="31" y="438"/>
                  </a:lnTo>
                  <a:lnTo>
                    <a:pt x="37" y="451"/>
                  </a:lnTo>
                  <a:lnTo>
                    <a:pt x="45" y="464"/>
                  </a:lnTo>
                  <a:lnTo>
                    <a:pt x="54" y="476"/>
                  </a:lnTo>
                  <a:lnTo>
                    <a:pt x="62" y="489"/>
                  </a:lnTo>
                  <a:lnTo>
                    <a:pt x="71" y="500"/>
                  </a:lnTo>
                  <a:lnTo>
                    <a:pt x="92" y="522"/>
                  </a:lnTo>
                  <a:lnTo>
                    <a:pt x="113" y="542"/>
                  </a:lnTo>
                  <a:lnTo>
                    <a:pt x="138" y="559"/>
                  </a:lnTo>
                  <a:lnTo>
                    <a:pt x="150" y="567"/>
                  </a:lnTo>
                  <a:lnTo>
                    <a:pt x="163" y="574"/>
                  </a:lnTo>
                  <a:lnTo>
                    <a:pt x="177" y="581"/>
                  </a:lnTo>
                  <a:lnTo>
                    <a:pt x="190" y="587"/>
                  </a:lnTo>
                  <a:lnTo>
                    <a:pt x="204" y="593"/>
                  </a:lnTo>
                  <a:lnTo>
                    <a:pt x="218" y="598"/>
                  </a:lnTo>
                  <a:lnTo>
                    <a:pt x="234" y="603"/>
                  </a:lnTo>
                  <a:lnTo>
                    <a:pt x="249" y="606"/>
                  </a:lnTo>
                  <a:lnTo>
                    <a:pt x="264" y="609"/>
                  </a:lnTo>
                  <a:lnTo>
                    <a:pt x="280" y="610"/>
                  </a:lnTo>
                  <a:lnTo>
                    <a:pt x="295" y="611"/>
                  </a:lnTo>
                  <a:lnTo>
                    <a:pt x="310" y="612"/>
                  </a:lnTo>
                  <a:lnTo>
                    <a:pt x="310" y="612"/>
                  </a:lnTo>
                  <a:lnTo>
                    <a:pt x="327" y="611"/>
                  </a:lnTo>
                  <a:lnTo>
                    <a:pt x="342" y="610"/>
                  </a:lnTo>
                  <a:lnTo>
                    <a:pt x="358" y="609"/>
                  </a:lnTo>
                  <a:lnTo>
                    <a:pt x="373" y="606"/>
                  </a:lnTo>
                  <a:lnTo>
                    <a:pt x="389" y="603"/>
                  </a:lnTo>
                  <a:lnTo>
                    <a:pt x="404" y="598"/>
                  </a:lnTo>
                  <a:lnTo>
                    <a:pt x="418" y="593"/>
                  </a:lnTo>
                  <a:lnTo>
                    <a:pt x="432" y="587"/>
                  </a:lnTo>
                  <a:lnTo>
                    <a:pt x="445" y="581"/>
                  </a:lnTo>
                  <a:lnTo>
                    <a:pt x="460" y="574"/>
                  </a:lnTo>
                  <a:lnTo>
                    <a:pt x="473" y="567"/>
                  </a:lnTo>
                  <a:lnTo>
                    <a:pt x="484" y="559"/>
                  </a:lnTo>
                  <a:lnTo>
                    <a:pt x="509" y="542"/>
                  </a:lnTo>
                  <a:lnTo>
                    <a:pt x="530" y="522"/>
                  </a:lnTo>
                  <a:lnTo>
                    <a:pt x="551" y="500"/>
                  </a:lnTo>
                  <a:lnTo>
                    <a:pt x="560" y="489"/>
                  </a:lnTo>
                  <a:lnTo>
                    <a:pt x="568" y="476"/>
                  </a:lnTo>
                  <a:lnTo>
                    <a:pt x="577" y="464"/>
                  </a:lnTo>
                  <a:lnTo>
                    <a:pt x="585" y="451"/>
                  </a:lnTo>
                  <a:lnTo>
                    <a:pt x="591" y="438"/>
                  </a:lnTo>
                  <a:lnTo>
                    <a:pt x="598" y="424"/>
                  </a:lnTo>
                  <a:lnTo>
                    <a:pt x="603" y="411"/>
                  </a:lnTo>
                  <a:lnTo>
                    <a:pt x="609" y="397"/>
                  </a:lnTo>
                  <a:lnTo>
                    <a:pt x="612" y="382"/>
                  </a:lnTo>
                  <a:lnTo>
                    <a:pt x="616" y="367"/>
                  </a:lnTo>
                  <a:lnTo>
                    <a:pt x="618" y="352"/>
                  </a:lnTo>
                  <a:lnTo>
                    <a:pt x="620" y="337"/>
                  </a:lnTo>
                  <a:lnTo>
                    <a:pt x="622" y="321"/>
                  </a:lnTo>
                  <a:lnTo>
                    <a:pt x="622" y="306"/>
                  </a:lnTo>
                  <a:lnTo>
                    <a:pt x="622" y="306"/>
                  </a:lnTo>
                  <a:lnTo>
                    <a:pt x="622" y="290"/>
                  </a:lnTo>
                  <a:lnTo>
                    <a:pt x="620" y="274"/>
                  </a:lnTo>
                  <a:lnTo>
                    <a:pt x="618" y="259"/>
                  </a:lnTo>
                  <a:lnTo>
                    <a:pt x="616" y="244"/>
                  </a:lnTo>
                  <a:lnTo>
                    <a:pt x="612" y="229"/>
                  </a:lnTo>
                  <a:lnTo>
                    <a:pt x="609" y="215"/>
                  </a:lnTo>
                  <a:lnTo>
                    <a:pt x="603" y="201"/>
                  </a:lnTo>
                  <a:lnTo>
                    <a:pt x="598" y="186"/>
                  </a:lnTo>
                  <a:lnTo>
                    <a:pt x="591" y="173"/>
                  </a:lnTo>
                  <a:lnTo>
                    <a:pt x="585" y="160"/>
                  </a:lnTo>
                  <a:lnTo>
                    <a:pt x="577" y="147"/>
                  </a:lnTo>
                  <a:lnTo>
                    <a:pt x="568" y="134"/>
                  </a:lnTo>
                  <a:lnTo>
                    <a:pt x="560" y="123"/>
                  </a:lnTo>
                  <a:lnTo>
                    <a:pt x="551" y="111"/>
                  </a:lnTo>
                  <a:lnTo>
                    <a:pt x="530" y="89"/>
                  </a:lnTo>
                  <a:lnTo>
                    <a:pt x="509" y="69"/>
                  </a:lnTo>
                  <a:lnTo>
                    <a:pt x="484" y="52"/>
                  </a:lnTo>
                  <a:lnTo>
                    <a:pt x="473" y="43"/>
                  </a:lnTo>
                  <a:lnTo>
                    <a:pt x="460" y="36"/>
                  </a:lnTo>
                  <a:lnTo>
                    <a:pt x="445" y="29"/>
                  </a:lnTo>
                  <a:lnTo>
                    <a:pt x="432" y="23"/>
                  </a:lnTo>
                  <a:lnTo>
                    <a:pt x="418" y="18"/>
                  </a:lnTo>
                  <a:lnTo>
                    <a:pt x="404" y="13"/>
                  </a:lnTo>
                  <a:lnTo>
                    <a:pt x="389" y="9"/>
                  </a:lnTo>
                  <a:lnTo>
                    <a:pt x="373" y="5"/>
                  </a:lnTo>
                  <a:lnTo>
                    <a:pt x="358" y="3"/>
                  </a:lnTo>
                  <a:lnTo>
                    <a:pt x="342" y="1"/>
                  </a:lnTo>
                  <a:lnTo>
                    <a:pt x="327" y="0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547" y="635"/>
              <a:ext cx="313" cy="307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281" y="1"/>
                </a:cxn>
                <a:cxn ang="0">
                  <a:pos x="250" y="6"/>
                </a:cxn>
                <a:cxn ang="0">
                  <a:pos x="220" y="14"/>
                </a:cxn>
                <a:cxn ang="0">
                  <a:pos x="192" y="24"/>
                </a:cxn>
                <a:cxn ang="0">
                  <a:pos x="165" y="37"/>
                </a:cxn>
                <a:cxn ang="0">
                  <a:pos x="139" y="52"/>
                </a:cxn>
                <a:cxn ang="0">
                  <a:pos x="114" y="70"/>
                </a:cxn>
                <a:cxn ang="0">
                  <a:pos x="72" y="113"/>
                </a:cxn>
                <a:cxn ang="0">
                  <a:pos x="54" y="136"/>
                </a:cxn>
                <a:cxn ang="0">
                  <a:pos x="38" y="161"/>
                </a:cxn>
                <a:cxn ang="0">
                  <a:pos x="25" y="188"/>
                </a:cxn>
                <a:cxn ang="0">
                  <a:pos x="14" y="217"/>
                </a:cxn>
                <a:cxn ang="0">
                  <a:pos x="7" y="246"/>
                </a:cxn>
                <a:cxn ang="0">
                  <a:pos x="3" y="277"/>
                </a:cxn>
                <a:cxn ang="0">
                  <a:pos x="0" y="308"/>
                </a:cxn>
                <a:cxn ang="0">
                  <a:pos x="1" y="323"/>
                </a:cxn>
                <a:cxn ang="0">
                  <a:pos x="4" y="355"/>
                </a:cxn>
                <a:cxn ang="0">
                  <a:pos x="11" y="385"/>
                </a:cxn>
                <a:cxn ang="0">
                  <a:pos x="19" y="413"/>
                </a:cxn>
                <a:cxn ang="0">
                  <a:pos x="31" y="441"/>
                </a:cxn>
                <a:cxn ang="0">
                  <a:pos x="46" y="467"/>
                </a:cxn>
                <a:cxn ang="0">
                  <a:pos x="63" y="492"/>
                </a:cxn>
                <a:cxn ang="0">
                  <a:pos x="93" y="525"/>
                </a:cxn>
                <a:cxn ang="0">
                  <a:pos x="126" y="555"/>
                </a:cxn>
                <a:cxn ang="0">
                  <a:pos x="152" y="571"/>
                </a:cxn>
                <a:cxn ang="0">
                  <a:pos x="178" y="586"/>
                </a:cxn>
                <a:cxn ang="0">
                  <a:pos x="206" y="597"/>
                </a:cxn>
                <a:cxn ang="0">
                  <a:pos x="235" y="606"/>
                </a:cxn>
                <a:cxn ang="0">
                  <a:pos x="265" y="612"/>
                </a:cxn>
                <a:cxn ang="0">
                  <a:pos x="297" y="615"/>
                </a:cxn>
                <a:cxn ang="0">
                  <a:pos x="313" y="615"/>
                </a:cxn>
                <a:cxn ang="0">
                  <a:pos x="345" y="614"/>
                </a:cxn>
                <a:cxn ang="0">
                  <a:pos x="377" y="609"/>
                </a:cxn>
                <a:cxn ang="0">
                  <a:pos x="406" y="602"/>
                </a:cxn>
                <a:cxn ang="0">
                  <a:pos x="434" y="592"/>
                </a:cxn>
                <a:cxn ang="0">
                  <a:pos x="462" y="579"/>
                </a:cxn>
                <a:cxn ang="0">
                  <a:pos x="488" y="563"/>
                </a:cxn>
                <a:cxn ang="0">
                  <a:pos x="511" y="545"/>
                </a:cxn>
                <a:cxn ang="0">
                  <a:pos x="554" y="503"/>
                </a:cxn>
                <a:cxn ang="0">
                  <a:pos x="572" y="479"/>
                </a:cxn>
                <a:cxn ang="0">
                  <a:pos x="588" y="454"/>
                </a:cxn>
                <a:cxn ang="0">
                  <a:pos x="601" y="427"/>
                </a:cxn>
                <a:cxn ang="0">
                  <a:pos x="612" y="399"/>
                </a:cxn>
                <a:cxn ang="0">
                  <a:pos x="619" y="369"/>
                </a:cxn>
                <a:cxn ang="0">
                  <a:pos x="624" y="340"/>
                </a:cxn>
                <a:cxn ang="0">
                  <a:pos x="626" y="308"/>
                </a:cxn>
                <a:cxn ang="0">
                  <a:pos x="625" y="292"/>
                </a:cxn>
                <a:cxn ang="0">
                  <a:pos x="623" y="262"/>
                </a:cxn>
                <a:cxn ang="0">
                  <a:pos x="615" y="231"/>
                </a:cxn>
                <a:cxn ang="0">
                  <a:pos x="607" y="202"/>
                </a:cxn>
                <a:cxn ang="0">
                  <a:pos x="594" y="174"/>
                </a:cxn>
                <a:cxn ang="0">
                  <a:pos x="580" y="148"/>
                </a:cxn>
                <a:cxn ang="0">
                  <a:pos x="563" y="124"/>
                </a:cxn>
                <a:cxn ang="0">
                  <a:pos x="534" y="90"/>
                </a:cxn>
                <a:cxn ang="0">
                  <a:pos x="500" y="62"/>
                </a:cxn>
                <a:cxn ang="0">
                  <a:pos x="475" y="45"/>
                </a:cxn>
                <a:cxn ang="0">
                  <a:pos x="449" y="31"/>
                </a:cxn>
                <a:cxn ang="0">
                  <a:pos x="420" y="19"/>
                </a:cxn>
                <a:cxn ang="0">
                  <a:pos x="391" y="10"/>
                </a:cxn>
                <a:cxn ang="0">
                  <a:pos x="361" y="4"/>
                </a:cxn>
                <a:cxn ang="0">
                  <a:pos x="329" y="0"/>
                </a:cxn>
                <a:cxn ang="0">
                  <a:pos x="313" y="0"/>
                </a:cxn>
              </a:cxnLst>
              <a:rect l="0" t="0" r="r" b="b"/>
              <a:pathLst>
                <a:path w="626" h="615">
                  <a:moveTo>
                    <a:pt x="313" y="0"/>
                  </a:moveTo>
                  <a:lnTo>
                    <a:pt x="313" y="0"/>
                  </a:lnTo>
                  <a:lnTo>
                    <a:pt x="297" y="0"/>
                  </a:lnTo>
                  <a:lnTo>
                    <a:pt x="281" y="1"/>
                  </a:lnTo>
                  <a:lnTo>
                    <a:pt x="265" y="4"/>
                  </a:lnTo>
                  <a:lnTo>
                    <a:pt x="250" y="6"/>
                  </a:lnTo>
                  <a:lnTo>
                    <a:pt x="235" y="10"/>
                  </a:lnTo>
                  <a:lnTo>
                    <a:pt x="220" y="14"/>
                  </a:lnTo>
                  <a:lnTo>
                    <a:pt x="206" y="19"/>
                  </a:lnTo>
                  <a:lnTo>
                    <a:pt x="192" y="24"/>
                  </a:lnTo>
                  <a:lnTo>
                    <a:pt x="178" y="31"/>
                  </a:lnTo>
                  <a:lnTo>
                    <a:pt x="165" y="37"/>
                  </a:lnTo>
                  <a:lnTo>
                    <a:pt x="152" y="45"/>
                  </a:lnTo>
                  <a:lnTo>
                    <a:pt x="139" y="52"/>
                  </a:lnTo>
                  <a:lnTo>
                    <a:pt x="126" y="62"/>
                  </a:lnTo>
                  <a:lnTo>
                    <a:pt x="114" y="70"/>
                  </a:lnTo>
                  <a:lnTo>
                    <a:pt x="93" y="90"/>
                  </a:lnTo>
                  <a:lnTo>
                    <a:pt x="72" y="113"/>
                  </a:lnTo>
                  <a:lnTo>
                    <a:pt x="63" y="124"/>
                  </a:lnTo>
                  <a:lnTo>
                    <a:pt x="54" y="136"/>
                  </a:lnTo>
                  <a:lnTo>
                    <a:pt x="46" y="148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5" y="188"/>
                  </a:lnTo>
                  <a:lnTo>
                    <a:pt x="19" y="202"/>
                  </a:lnTo>
                  <a:lnTo>
                    <a:pt x="14" y="217"/>
                  </a:lnTo>
                  <a:lnTo>
                    <a:pt x="11" y="231"/>
                  </a:lnTo>
                  <a:lnTo>
                    <a:pt x="7" y="246"/>
                  </a:lnTo>
                  <a:lnTo>
                    <a:pt x="4" y="262"/>
                  </a:lnTo>
                  <a:lnTo>
                    <a:pt x="3" y="277"/>
                  </a:lnTo>
                  <a:lnTo>
                    <a:pt x="1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323"/>
                  </a:lnTo>
                  <a:lnTo>
                    <a:pt x="3" y="340"/>
                  </a:lnTo>
                  <a:lnTo>
                    <a:pt x="4" y="355"/>
                  </a:lnTo>
                  <a:lnTo>
                    <a:pt x="7" y="369"/>
                  </a:lnTo>
                  <a:lnTo>
                    <a:pt x="11" y="385"/>
                  </a:lnTo>
                  <a:lnTo>
                    <a:pt x="14" y="399"/>
                  </a:lnTo>
                  <a:lnTo>
                    <a:pt x="19" y="413"/>
                  </a:lnTo>
                  <a:lnTo>
                    <a:pt x="25" y="427"/>
                  </a:lnTo>
                  <a:lnTo>
                    <a:pt x="31" y="441"/>
                  </a:lnTo>
                  <a:lnTo>
                    <a:pt x="38" y="454"/>
                  </a:lnTo>
                  <a:lnTo>
                    <a:pt x="46" y="467"/>
                  </a:lnTo>
                  <a:lnTo>
                    <a:pt x="54" y="479"/>
                  </a:lnTo>
                  <a:lnTo>
                    <a:pt x="63" y="492"/>
                  </a:lnTo>
                  <a:lnTo>
                    <a:pt x="72" y="503"/>
                  </a:lnTo>
                  <a:lnTo>
                    <a:pt x="93" y="525"/>
                  </a:lnTo>
                  <a:lnTo>
                    <a:pt x="114" y="545"/>
                  </a:lnTo>
                  <a:lnTo>
                    <a:pt x="126" y="555"/>
                  </a:lnTo>
                  <a:lnTo>
                    <a:pt x="139" y="563"/>
                  </a:lnTo>
                  <a:lnTo>
                    <a:pt x="152" y="571"/>
                  </a:lnTo>
                  <a:lnTo>
                    <a:pt x="165" y="579"/>
                  </a:lnTo>
                  <a:lnTo>
                    <a:pt x="178" y="586"/>
                  </a:lnTo>
                  <a:lnTo>
                    <a:pt x="192" y="592"/>
                  </a:lnTo>
                  <a:lnTo>
                    <a:pt x="206" y="597"/>
                  </a:lnTo>
                  <a:lnTo>
                    <a:pt x="220" y="602"/>
                  </a:lnTo>
                  <a:lnTo>
                    <a:pt x="235" y="606"/>
                  </a:lnTo>
                  <a:lnTo>
                    <a:pt x="250" y="609"/>
                  </a:lnTo>
                  <a:lnTo>
                    <a:pt x="265" y="612"/>
                  </a:lnTo>
                  <a:lnTo>
                    <a:pt x="281" y="614"/>
                  </a:lnTo>
                  <a:lnTo>
                    <a:pt x="297" y="615"/>
                  </a:lnTo>
                  <a:lnTo>
                    <a:pt x="313" y="615"/>
                  </a:lnTo>
                  <a:lnTo>
                    <a:pt x="313" y="615"/>
                  </a:lnTo>
                  <a:lnTo>
                    <a:pt x="329" y="615"/>
                  </a:lnTo>
                  <a:lnTo>
                    <a:pt x="345" y="614"/>
                  </a:lnTo>
                  <a:lnTo>
                    <a:pt x="361" y="612"/>
                  </a:lnTo>
                  <a:lnTo>
                    <a:pt x="377" y="609"/>
                  </a:lnTo>
                  <a:lnTo>
                    <a:pt x="391" y="606"/>
                  </a:lnTo>
                  <a:lnTo>
                    <a:pt x="406" y="602"/>
                  </a:lnTo>
                  <a:lnTo>
                    <a:pt x="420" y="597"/>
                  </a:lnTo>
                  <a:lnTo>
                    <a:pt x="434" y="592"/>
                  </a:lnTo>
                  <a:lnTo>
                    <a:pt x="449" y="586"/>
                  </a:lnTo>
                  <a:lnTo>
                    <a:pt x="462" y="579"/>
                  </a:lnTo>
                  <a:lnTo>
                    <a:pt x="475" y="571"/>
                  </a:lnTo>
                  <a:lnTo>
                    <a:pt x="488" y="563"/>
                  </a:lnTo>
                  <a:lnTo>
                    <a:pt x="500" y="555"/>
                  </a:lnTo>
                  <a:lnTo>
                    <a:pt x="511" y="545"/>
                  </a:lnTo>
                  <a:lnTo>
                    <a:pt x="534" y="525"/>
                  </a:lnTo>
                  <a:lnTo>
                    <a:pt x="554" y="503"/>
                  </a:lnTo>
                  <a:lnTo>
                    <a:pt x="563" y="492"/>
                  </a:lnTo>
                  <a:lnTo>
                    <a:pt x="572" y="479"/>
                  </a:lnTo>
                  <a:lnTo>
                    <a:pt x="580" y="467"/>
                  </a:lnTo>
                  <a:lnTo>
                    <a:pt x="588" y="454"/>
                  </a:lnTo>
                  <a:lnTo>
                    <a:pt x="594" y="441"/>
                  </a:lnTo>
                  <a:lnTo>
                    <a:pt x="601" y="427"/>
                  </a:lnTo>
                  <a:lnTo>
                    <a:pt x="607" y="413"/>
                  </a:lnTo>
                  <a:lnTo>
                    <a:pt x="612" y="399"/>
                  </a:lnTo>
                  <a:lnTo>
                    <a:pt x="615" y="385"/>
                  </a:lnTo>
                  <a:lnTo>
                    <a:pt x="619" y="369"/>
                  </a:lnTo>
                  <a:lnTo>
                    <a:pt x="623" y="355"/>
                  </a:lnTo>
                  <a:lnTo>
                    <a:pt x="624" y="340"/>
                  </a:lnTo>
                  <a:lnTo>
                    <a:pt x="625" y="323"/>
                  </a:lnTo>
                  <a:lnTo>
                    <a:pt x="626" y="308"/>
                  </a:lnTo>
                  <a:lnTo>
                    <a:pt x="626" y="308"/>
                  </a:lnTo>
                  <a:lnTo>
                    <a:pt x="625" y="292"/>
                  </a:lnTo>
                  <a:lnTo>
                    <a:pt x="624" y="277"/>
                  </a:lnTo>
                  <a:lnTo>
                    <a:pt x="623" y="262"/>
                  </a:lnTo>
                  <a:lnTo>
                    <a:pt x="619" y="246"/>
                  </a:lnTo>
                  <a:lnTo>
                    <a:pt x="615" y="231"/>
                  </a:lnTo>
                  <a:lnTo>
                    <a:pt x="612" y="217"/>
                  </a:lnTo>
                  <a:lnTo>
                    <a:pt x="607" y="202"/>
                  </a:lnTo>
                  <a:lnTo>
                    <a:pt x="601" y="188"/>
                  </a:lnTo>
                  <a:lnTo>
                    <a:pt x="594" y="174"/>
                  </a:lnTo>
                  <a:lnTo>
                    <a:pt x="588" y="161"/>
                  </a:lnTo>
                  <a:lnTo>
                    <a:pt x="580" y="148"/>
                  </a:lnTo>
                  <a:lnTo>
                    <a:pt x="572" y="136"/>
                  </a:lnTo>
                  <a:lnTo>
                    <a:pt x="563" y="124"/>
                  </a:lnTo>
                  <a:lnTo>
                    <a:pt x="554" y="113"/>
                  </a:lnTo>
                  <a:lnTo>
                    <a:pt x="534" y="90"/>
                  </a:lnTo>
                  <a:lnTo>
                    <a:pt x="511" y="70"/>
                  </a:lnTo>
                  <a:lnTo>
                    <a:pt x="500" y="62"/>
                  </a:lnTo>
                  <a:lnTo>
                    <a:pt x="488" y="52"/>
                  </a:lnTo>
                  <a:lnTo>
                    <a:pt x="475" y="45"/>
                  </a:lnTo>
                  <a:lnTo>
                    <a:pt x="462" y="37"/>
                  </a:lnTo>
                  <a:lnTo>
                    <a:pt x="449" y="31"/>
                  </a:lnTo>
                  <a:lnTo>
                    <a:pt x="434" y="24"/>
                  </a:lnTo>
                  <a:lnTo>
                    <a:pt x="420" y="19"/>
                  </a:lnTo>
                  <a:lnTo>
                    <a:pt x="406" y="14"/>
                  </a:lnTo>
                  <a:lnTo>
                    <a:pt x="391" y="10"/>
                  </a:lnTo>
                  <a:lnTo>
                    <a:pt x="377" y="6"/>
                  </a:lnTo>
                  <a:lnTo>
                    <a:pt x="361" y="4"/>
                  </a:lnTo>
                  <a:lnTo>
                    <a:pt x="345" y="1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FE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547" y="633"/>
              <a:ext cx="314" cy="310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51" y="6"/>
                </a:cxn>
                <a:cxn ang="0">
                  <a:pos x="206" y="19"/>
                </a:cxn>
                <a:cxn ang="0">
                  <a:pos x="165" y="36"/>
                </a:cxn>
                <a:cxn ang="0">
                  <a:pos x="127" y="61"/>
                </a:cxn>
                <a:cxn ang="0">
                  <a:pos x="93" y="91"/>
                </a:cxn>
                <a:cxn ang="0">
                  <a:pos x="63" y="124"/>
                </a:cxn>
                <a:cxn ang="0">
                  <a:pos x="38" y="162"/>
                </a:cxn>
                <a:cxn ang="0">
                  <a:pos x="19" y="203"/>
                </a:cxn>
                <a:cxn ang="0">
                  <a:pos x="6" y="247"/>
                </a:cxn>
                <a:cxn ang="0">
                  <a:pos x="0" y="293"/>
                </a:cxn>
                <a:cxn ang="0">
                  <a:pos x="0" y="325"/>
                </a:cxn>
                <a:cxn ang="0">
                  <a:pos x="6" y="371"/>
                </a:cxn>
                <a:cxn ang="0">
                  <a:pos x="19" y="415"/>
                </a:cxn>
                <a:cxn ang="0">
                  <a:pos x="38" y="456"/>
                </a:cxn>
                <a:cxn ang="0">
                  <a:pos x="63" y="494"/>
                </a:cxn>
                <a:cxn ang="0">
                  <a:pos x="93" y="527"/>
                </a:cxn>
                <a:cxn ang="0">
                  <a:pos x="127" y="557"/>
                </a:cxn>
                <a:cxn ang="0">
                  <a:pos x="165" y="581"/>
                </a:cxn>
                <a:cxn ang="0">
                  <a:pos x="206" y="599"/>
                </a:cxn>
                <a:cxn ang="0">
                  <a:pos x="251" y="612"/>
                </a:cxn>
                <a:cxn ang="0">
                  <a:pos x="298" y="618"/>
                </a:cxn>
                <a:cxn ang="0">
                  <a:pos x="330" y="618"/>
                </a:cxn>
                <a:cxn ang="0">
                  <a:pos x="378" y="612"/>
                </a:cxn>
                <a:cxn ang="0">
                  <a:pos x="421" y="599"/>
                </a:cxn>
                <a:cxn ang="0">
                  <a:pos x="464" y="581"/>
                </a:cxn>
                <a:cxn ang="0">
                  <a:pos x="502" y="557"/>
                </a:cxn>
                <a:cxn ang="0">
                  <a:pos x="536" y="527"/>
                </a:cxn>
                <a:cxn ang="0">
                  <a:pos x="566" y="494"/>
                </a:cxn>
                <a:cxn ang="0">
                  <a:pos x="591" y="456"/>
                </a:cxn>
                <a:cxn ang="0">
                  <a:pos x="610" y="415"/>
                </a:cxn>
                <a:cxn ang="0">
                  <a:pos x="621" y="371"/>
                </a:cxn>
                <a:cxn ang="0">
                  <a:pos x="627" y="325"/>
                </a:cxn>
                <a:cxn ang="0">
                  <a:pos x="627" y="293"/>
                </a:cxn>
                <a:cxn ang="0">
                  <a:pos x="621" y="247"/>
                </a:cxn>
                <a:cxn ang="0">
                  <a:pos x="610" y="203"/>
                </a:cxn>
                <a:cxn ang="0">
                  <a:pos x="591" y="162"/>
                </a:cxn>
                <a:cxn ang="0">
                  <a:pos x="566" y="124"/>
                </a:cxn>
                <a:cxn ang="0">
                  <a:pos x="536" y="91"/>
                </a:cxn>
                <a:cxn ang="0">
                  <a:pos x="502" y="61"/>
                </a:cxn>
                <a:cxn ang="0">
                  <a:pos x="464" y="36"/>
                </a:cxn>
                <a:cxn ang="0">
                  <a:pos x="421" y="19"/>
                </a:cxn>
                <a:cxn ang="0">
                  <a:pos x="378" y="6"/>
                </a:cxn>
                <a:cxn ang="0">
                  <a:pos x="330" y="0"/>
                </a:cxn>
              </a:cxnLst>
              <a:rect l="0" t="0" r="r" b="b"/>
              <a:pathLst>
                <a:path w="629" h="618">
                  <a:moveTo>
                    <a:pt x="314" y="0"/>
                  </a:moveTo>
                  <a:lnTo>
                    <a:pt x="314" y="0"/>
                  </a:lnTo>
                  <a:lnTo>
                    <a:pt x="298" y="0"/>
                  </a:lnTo>
                  <a:lnTo>
                    <a:pt x="282" y="1"/>
                  </a:lnTo>
                  <a:lnTo>
                    <a:pt x="266" y="3"/>
                  </a:lnTo>
                  <a:lnTo>
                    <a:pt x="251" y="6"/>
                  </a:lnTo>
                  <a:lnTo>
                    <a:pt x="236" y="9"/>
                  </a:lnTo>
                  <a:lnTo>
                    <a:pt x="222" y="14"/>
                  </a:lnTo>
                  <a:lnTo>
                    <a:pt x="206" y="19"/>
                  </a:lnTo>
                  <a:lnTo>
                    <a:pt x="192" y="23"/>
                  </a:lnTo>
                  <a:lnTo>
                    <a:pt x="178" y="31"/>
                  </a:lnTo>
                  <a:lnTo>
                    <a:pt x="165" y="36"/>
                  </a:lnTo>
                  <a:lnTo>
                    <a:pt x="152" y="45"/>
                  </a:lnTo>
                  <a:lnTo>
                    <a:pt x="139" y="53"/>
                  </a:lnTo>
                  <a:lnTo>
                    <a:pt x="127" y="61"/>
                  </a:lnTo>
                  <a:lnTo>
                    <a:pt x="115" y="71"/>
                  </a:lnTo>
                  <a:lnTo>
                    <a:pt x="103" y="80"/>
                  </a:lnTo>
                  <a:lnTo>
                    <a:pt x="93" y="91"/>
                  </a:lnTo>
                  <a:lnTo>
                    <a:pt x="82" y="102"/>
                  </a:lnTo>
                  <a:lnTo>
                    <a:pt x="72" y="112"/>
                  </a:lnTo>
                  <a:lnTo>
                    <a:pt x="63" y="124"/>
                  </a:lnTo>
                  <a:lnTo>
                    <a:pt x="54" y="136"/>
                  </a:lnTo>
                  <a:lnTo>
                    <a:pt x="45" y="149"/>
                  </a:lnTo>
                  <a:lnTo>
                    <a:pt x="38" y="162"/>
                  </a:lnTo>
                  <a:lnTo>
                    <a:pt x="31" y="175"/>
                  </a:lnTo>
                  <a:lnTo>
                    <a:pt x="25" y="189"/>
                  </a:lnTo>
                  <a:lnTo>
                    <a:pt x="19" y="203"/>
                  </a:lnTo>
                  <a:lnTo>
                    <a:pt x="14" y="217"/>
                  </a:lnTo>
                  <a:lnTo>
                    <a:pt x="10" y="232"/>
                  </a:lnTo>
                  <a:lnTo>
                    <a:pt x="6" y="247"/>
                  </a:lnTo>
                  <a:lnTo>
                    <a:pt x="4" y="262"/>
                  </a:lnTo>
                  <a:lnTo>
                    <a:pt x="1" y="278"/>
                  </a:lnTo>
                  <a:lnTo>
                    <a:pt x="0" y="293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25"/>
                  </a:lnTo>
                  <a:lnTo>
                    <a:pt x="1" y="340"/>
                  </a:lnTo>
                  <a:lnTo>
                    <a:pt x="4" y="356"/>
                  </a:lnTo>
                  <a:lnTo>
                    <a:pt x="6" y="371"/>
                  </a:lnTo>
                  <a:lnTo>
                    <a:pt x="10" y="387"/>
                  </a:lnTo>
                  <a:lnTo>
                    <a:pt x="14" y="401"/>
                  </a:lnTo>
                  <a:lnTo>
                    <a:pt x="19" y="415"/>
                  </a:lnTo>
                  <a:lnTo>
                    <a:pt x="25" y="429"/>
                  </a:lnTo>
                  <a:lnTo>
                    <a:pt x="31" y="443"/>
                  </a:lnTo>
                  <a:lnTo>
                    <a:pt x="38" y="456"/>
                  </a:lnTo>
                  <a:lnTo>
                    <a:pt x="45" y="469"/>
                  </a:lnTo>
                  <a:lnTo>
                    <a:pt x="54" y="481"/>
                  </a:lnTo>
                  <a:lnTo>
                    <a:pt x="63" y="494"/>
                  </a:lnTo>
                  <a:lnTo>
                    <a:pt x="72" y="506"/>
                  </a:lnTo>
                  <a:lnTo>
                    <a:pt x="82" y="517"/>
                  </a:lnTo>
                  <a:lnTo>
                    <a:pt x="93" y="527"/>
                  </a:lnTo>
                  <a:lnTo>
                    <a:pt x="103" y="538"/>
                  </a:lnTo>
                  <a:lnTo>
                    <a:pt x="115" y="547"/>
                  </a:lnTo>
                  <a:lnTo>
                    <a:pt x="127" y="557"/>
                  </a:lnTo>
                  <a:lnTo>
                    <a:pt x="139" y="565"/>
                  </a:lnTo>
                  <a:lnTo>
                    <a:pt x="152" y="573"/>
                  </a:lnTo>
                  <a:lnTo>
                    <a:pt x="165" y="581"/>
                  </a:lnTo>
                  <a:lnTo>
                    <a:pt x="178" y="588"/>
                  </a:lnTo>
                  <a:lnTo>
                    <a:pt x="192" y="594"/>
                  </a:lnTo>
                  <a:lnTo>
                    <a:pt x="206" y="599"/>
                  </a:lnTo>
                  <a:lnTo>
                    <a:pt x="222" y="604"/>
                  </a:lnTo>
                  <a:lnTo>
                    <a:pt x="236" y="609"/>
                  </a:lnTo>
                  <a:lnTo>
                    <a:pt x="251" y="612"/>
                  </a:lnTo>
                  <a:lnTo>
                    <a:pt x="266" y="615"/>
                  </a:lnTo>
                  <a:lnTo>
                    <a:pt x="282" y="617"/>
                  </a:lnTo>
                  <a:lnTo>
                    <a:pt x="298" y="618"/>
                  </a:lnTo>
                  <a:lnTo>
                    <a:pt x="314" y="618"/>
                  </a:lnTo>
                  <a:lnTo>
                    <a:pt x="314" y="618"/>
                  </a:lnTo>
                  <a:lnTo>
                    <a:pt x="330" y="618"/>
                  </a:lnTo>
                  <a:lnTo>
                    <a:pt x="346" y="617"/>
                  </a:lnTo>
                  <a:lnTo>
                    <a:pt x="362" y="615"/>
                  </a:lnTo>
                  <a:lnTo>
                    <a:pt x="378" y="612"/>
                  </a:lnTo>
                  <a:lnTo>
                    <a:pt x="393" y="609"/>
                  </a:lnTo>
                  <a:lnTo>
                    <a:pt x="407" y="604"/>
                  </a:lnTo>
                  <a:lnTo>
                    <a:pt x="421" y="599"/>
                  </a:lnTo>
                  <a:lnTo>
                    <a:pt x="436" y="594"/>
                  </a:lnTo>
                  <a:lnTo>
                    <a:pt x="450" y="588"/>
                  </a:lnTo>
                  <a:lnTo>
                    <a:pt x="464" y="581"/>
                  </a:lnTo>
                  <a:lnTo>
                    <a:pt x="477" y="573"/>
                  </a:lnTo>
                  <a:lnTo>
                    <a:pt x="490" y="565"/>
                  </a:lnTo>
                  <a:lnTo>
                    <a:pt x="502" y="557"/>
                  </a:lnTo>
                  <a:lnTo>
                    <a:pt x="514" y="547"/>
                  </a:lnTo>
                  <a:lnTo>
                    <a:pt x="526" y="538"/>
                  </a:lnTo>
                  <a:lnTo>
                    <a:pt x="536" y="527"/>
                  </a:lnTo>
                  <a:lnTo>
                    <a:pt x="547" y="517"/>
                  </a:lnTo>
                  <a:lnTo>
                    <a:pt x="556" y="506"/>
                  </a:lnTo>
                  <a:lnTo>
                    <a:pt x="566" y="494"/>
                  </a:lnTo>
                  <a:lnTo>
                    <a:pt x="574" y="481"/>
                  </a:lnTo>
                  <a:lnTo>
                    <a:pt x="582" y="469"/>
                  </a:lnTo>
                  <a:lnTo>
                    <a:pt x="591" y="456"/>
                  </a:lnTo>
                  <a:lnTo>
                    <a:pt x="598" y="443"/>
                  </a:lnTo>
                  <a:lnTo>
                    <a:pt x="604" y="429"/>
                  </a:lnTo>
                  <a:lnTo>
                    <a:pt x="610" y="415"/>
                  </a:lnTo>
                  <a:lnTo>
                    <a:pt x="614" y="401"/>
                  </a:lnTo>
                  <a:lnTo>
                    <a:pt x="618" y="387"/>
                  </a:lnTo>
                  <a:lnTo>
                    <a:pt x="621" y="371"/>
                  </a:lnTo>
                  <a:lnTo>
                    <a:pt x="625" y="356"/>
                  </a:lnTo>
                  <a:lnTo>
                    <a:pt x="626" y="340"/>
                  </a:lnTo>
                  <a:lnTo>
                    <a:pt x="627" y="325"/>
                  </a:lnTo>
                  <a:lnTo>
                    <a:pt x="629" y="308"/>
                  </a:lnTo>
                  <a:lnTo>
                    <a:pt x="629" y="308"/>
                  </a:lnTo>
                  <a:lnTo>
                    <a:pt x="627" y="293"/>
                  </a:lnTo>
                  <a:lnTo>
                    <a:pt x="626" y="278"/>
                  </a:lnTo>
                  <a:lnTo>
                    <a:pt x="625" y="262"/>
                  </a:lnTo>
                  <a:lnTo>
                    <a:pt x="621" y="247"/>
                  </a:lnTo>
                  <a:lnTo>
                    <a:pt x="618" y="232"/>
                  </a:lnTo>
                  <a:lnTo>
                    <a:pt x="614" y="217"/>
                  </a:lnTo>
                  <a:lnTo>
                    <a:pt x="610" y="203"/>
                  </a:lnTo>
                  <a:lnTo>
                    <a:pt x="604" y="189"/>
                  </a:lnTo>
                  <a:lnTo>
                    <a:pt x="598" y="175"/>
                  </a:lnTo>
                  <a:lnTo>
                    <a:pt x="591" y="162"/>
                  </a:lnTo>
                  <a:lnTo>
                    <a:pt x="582" y="149"/>
                  </a:lnTo>
                  <a:lnTo>
                    <a:pt x="574" y="136"/>
                  </a:lnTo>
                  <a:lnTo>
                    <a:pt x="566" y="124"/>
                  </a:lnTo>
                  <a:lnTo>
                    <a:pt x="556" y="112"/>
                  </a:lnTo>
                  <a:lnTo>
                    <a:pt x="547" y="102"/>
                  </a:lnTo>
                  <a:lnTo>
                    <a:pt x="536" y="91"/>
                  </a:lnTo>
                  <a:lnTo>
                    <a:pt x="526" y="80"/>
                  </a:lnTo>
                  <a:lnTo>
                    <a:pt x="514" y="71"/>
                  </a:lnTo>
                  <a:lnTo>
                    <a:pt x="502" y="61"/>
                  </a:lnTo>
                  <a:lnTo>
                    <a:pt x="490" y="53"/>
                  </a:lnTo>
                  <a:lnTo>
                    <a:pt x="477" y="45"/>
                  </a:lnTo>
                  <a:lnTo>
                    <a:pt x="464" y="36"/>
                  </a:lnTo>
                  <a:lnTo>
                    <a:pt x="450" y="31"/>
                  </a:lnTo>
                  <a:lnTo>
                    <a:pt x="436" y="23"/>
                  </a:lnTo>
                  <a:lnTo>
                    <a:pt x="421" y="19"/>
                  </a:lnTo>
                  <a:lnTo>
                    <a:pt x="407" y="14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6" y="1"/>
                  </a:lnTo>
                  <a:lnTo>
                    <a:pt x="330" y="0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FE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547" y="632"/>
              <a:ext cx="315" cy="311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53" y="6"/>
                </a:cxn>
                <a:cxn ang="0">
                  <a:pos x="208" y="19"/>
                </a:cxn>
                <a:cxn ang="0">
                  <a:pos x="166" y="38"/>
                </a:cxn>
                <a:cxn ang="0">
                  <a:pos x="128" y="62"/>
                </a:cxn>
                <a:cxn ang="0">
                  <a:pos x="94" y="92"/>
                </a:cxn>
                <a:cxn ang="0">
                  <a:pos x="64" y="126"/>
                </a:cxn>
                <a:cxn ang="0">
                  <a:pos x="39" y="164"/>
                </a:cxn>
                <a:cxn ang="0">
                  <a:pos x="20" y="204"/>
                </a:cxn>
                <a:cxn ang="0">
                  <a:pos x="7" y="249"/>
                </a:cxn>
                <a:cxn ang="0">
                  <a:pos x="1" y="295"/>
                </a:cxn>
                <a:cxn ang="0">
                  <a:pos x="1" y="327"/>
                </a:cxn>
                <a:cxn ang="0">
                  <a:pos x="7" y="373"/>
                </a:cxn>
                <a:cxn ang="0">
                  <a:pos x="20" y="418"/>
                </a:cxn>
                <a:cxn ang="0">
                  <a:pos x="39" y="459"/>
                </a:cxn>
                <a:cxn ang="0">
                  <a:pos x="64" y="497"/>
                </a:cxn>
                <a:cxn ang="0">
                  <a:pos x="94" y="530"/>
                </a:cxn>
                <a:cxn ang="0">
                  <a:pos x="128" y="560"/>
                </a:cxn>
                <a:cxn ang="0">
                  <a:pos x="166" y="585"/>
                </a:cxn>
                <a:cxn ang="0">
                  <a:pos x="208" y="602"/>
                </a:cxn>
                <a:cxn ang="0">
                  <a:pos x="253" y="615"/>
                </a:cxn>
                <a:cxn ang="0">
                  <a:pos x="301" y="621"/>
                </a:cxn>
                <a:cxn ang="0">
                  <a:pos x="333" y="621"/>
                </a:cxn>
                <a:cxn ang="0">
                  <a:pos x="380" y="615"/>
                </a:cxn>
                <a:cxn ang="0">
                  <a:pos x="425" y="602"/>
                </a:cxn>
                <a:cxn ang="0">
                  <a:pos x="466" y="585"/>
                </a:cxn>
                <a:cxn ang="0">
                  <a:pos x="505" y="560"/>
                </a:cxn>
                <a:cxn ang="0">
                  <a:pos x="540" y="530"/>
                </a:cxn>
                <a:cxn ang="0">
                  <a:pos x="569" y="497"/>
                </a:cxn>
                <a:cxn ang="0">
                  <a:pos x="594" y="459"/>
                </a:cxn>
                <a:cxn ang="0">
                  <a:pos x="613" y="418"/>
                </a:cxn>
                <a:cxn ang="0">
                  <a:pos x="626" y="373"/>
                </a:cxn>
                <a:cxn ang="0">
                  <a:pos x="632" y="327"/>
                </a:cxn>
                <a:cxn ang="0">
                  <a:pos x="632" y="295"/>
                </a:cxn>
                <a:cxn ang="0">
                  <a:pos x="626" y="249"/>
                </a:cxn>
                <a:cxn ang="0">
                  <a:pos x="613" y="204"/>
                </a:cxn>
                <a:cxn ang="0">
                  <a:pos x="594" y="164"/>
                </a:cxn>
                <a:cxn ang="0">
                  <a:pos x="569" y="126"/>
                </a:cxn>
                <a:cxn ang="0">
                  <a:pos x="540" y="92"/>
                </a:cxn>
                <a:cxn ang="0">
                  <a:pos x="505" y="62"/>
                </a:cxn>
                <a:cxn ang="0">
                  <a:pos x="466" y="38"/>
                </a:cxn>
                <a:cxn ang="0">
                  <a:pos x="425" y="19"/>
                </a:cxn>
                <a:cxn ang="0">
                  <a:pos x="380" y="6"/>
                </a:cxn>
                <a:cxn ang="0">
                  <a:pos x="333" y="0"/>
                </a:cxn>
              </a:cxnLst>
              <a:rect l="0" t="0" r="r" b="b"/>
              <a:pathLst>
                <a:path w="632" h="621">
                  <a:moveTo>
                    <a:pt x="316" y="0"/>
                  </a:moveTo>
                  <a:lnTo>
                    <a:pt x="316" y="0"/>
                  </a:lnTo>
                  <a:lnTo>
                    <a:pt x="301" y="0"/>
                  </a:lnTo>
                  <a:lnTo>
                    <a:pt x="284" y="2"/>
                  </a:lnTo>
                  <a:lnTo>
                    <a:pt x="269" y="4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3" y="15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6" y="38"/>
                  </a:lnTo>
                  <a:lnTo>
                    <a:pt x="153" y="45"/>
                  </a:lnTo>
                  <a:lnTo>
                    <a:pt x="140" y="54"/>
                  </a:lnTo>
                  <a:lnTo>
                    <a:pt x="128" y="62"/>
                  </a:lnTo>
                  <a:lnTo>
                    <a:pt x="116" y="71"/>
                  </a:lnTo>
                  <a:lnTo>
                    <a:pt x="104" y="81"/>
                  </a:lnTo>
                  <a:lnTo>
                    <a:pt x="94" y="92"/>
                  </a:lnTo>
                  <a:lnTo>
                    <a:pt x="83" y="102"/>
                  </a:lnTo>
                  <a:lnTo>
                    <a:pt x="72" y="114"/>
                  </a:lnTo>
                  <a:lnTo>
                    <a:pt x="64" y="126"/>
                  </a:lnTo>
                  <a:lnTo>
                    <a:pt x="55" y="138"/>
                  </a:lnTo>
                  <a:lnTo>
                    <a:pt x="46" y="151"/>
                  </a:lnTo>
                  <a:lnTo>
                    <a:pt x="39" y="164"/>
                  </a:lnTo>
                  <a:lnTo>
                    <a:pt x="32" y="177"/>
                  </a:lnTo>
                  <a:lnTo>
                    <a:pt x="25" y="191"/>
                  </a:lnTo>
                  <a:lnTo>
                    <a:pt x="20" y="204"/>
                  </a:lnTo>
                  <a:lnTo>
                    <a:pt x="14" y="219"/>
                  </a:lnTo>
                  <a:lnTo>
                    <a:pt x="11" y="233"/>
                  </a:lnTo>
                  <a:lnTo>
                    <a:pt x="7" y="249"/>
                  </a:lnTo>
                  <a:lnTo>
                    <a:pt x="5" y="264"/>
                  </a:lnTo>
                  <a:lnTo>
                    <a:pt x="2" y="280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11"/>
                  </a:lnTo>
                  <a:lnTo>
                    <a:pt x="1" y="327"/>
                  </a:lnTo>
                  <a:lnTo>
                    <a:pt x="2" y="342"/>
                  </a:lnTo>
                  <a:lnTo>
                    <a:pt x="5" y="359"/>
                  </a:lnTo>
                  <a:lnTo>
                    <a:pt x="7" y="373"/>
                  </a:lnTo>
                  <a:lnTo>
                    <a:pt x="11" y="388"/>
                  </a:lnTo>
                  <a:lnTo>
                    <a:pt x="14" y="404"/>
                  </a:lnTo>
                  <a:lnTo>
                    <a:pt x="20" y="418"/>
                  </a:lnTo>
                  <a:lnTo>
                    <a:pt x="25" y="432"/>
                  </a:lnTo>
                  <a:lnTo>
                    <a:pt x="32" y="445"/>
                  </a:lnTo>
                  <a:lnTo>
                    <a:pt x="39" y="459"/>
                  </a:lnTo>
                  <a:lnTo>
                    <a:pt x="46" y="472"/>
                  </a:lnTo>
                  <a:lnTo>
                    <a:pt x="55" y="484"/>
                  </a:lnTo>
                  <a:lnTo>
                    <a:pt x="64" y="497"/>
                  </a:lnTo>
                  <a:lnTo>
                    <a:pt x="72" y="509"/>
                  </a:lnTo>
                  <a:lnTo>
                    <a:pt x="83" y="520"/>
                  </a:lnTo>
                  <a:lnTo>
                    <a:pt x="94" y="530"/>
                  </a:lnTo>
                  <a:lnTo>
                    <a:pt x="104" y="541"/>
                  </a:lnTo>
                  <a:lnTo>
                    <a:pt x="116" y="550"/>
                  </a:lnTo>
                  <a:lnTo>
                    <a:pt x="128" y="560"/>
                  </a:lnTo>
                  <a:lnTo>
                    <a:pt x="140" y="568"/>
                  </a:lnTo>
                  <a:lnTo>
                    <a:pt x="153" y="576"/>
                  </a:lnTo>
                  <a:lnTo>
                    <a:pt x="166" y="585"/>
                  </a:lnTo>
                  <a:lnTo>
                    <a:pt x="180" y="591"/>
                  </a:lnTo>
                  <a:lnTo>
                    <a:pt x="194" y="598"/>
                  </a:lnTo>
                  <a:lnTo>
                    <a:pt x="208" y="602"/>
                  </a:lnTo>
                  <a:lnTo>
                    <a:pt x="223" y="608"/>
                  </a:lnTo>
                  <a:lnTo>
                    <a:pt x="238" y="612"/>
                  </a:lnTo>
                  <a:lnTo>
                    <a:pt x="253" y="615"/>
                  </a:lnTo>
                  <a:lnTo>
                    <a:pt x="269" y="618"/>
                  </a:lnTo>
                  <a:lnTo>
                    <a:pt x="284" y="620"/>
                  </a:lnTo>
                  <a:lnTo>
                    <a:pt x="301" y="621"/>
                  </a:lnTo>
                  <a:lnTo>
                    <a:pt x="316" y="621"/>
                  </a:lnTo>
                  <a:lnTo>
                    <a:pt x="316" y="621"/>
                  </a:lnTo>
                  <a:lnTo>
                    <a:pt x="333" y="621"/>
                  </a:lnTo>
                  <a:lnTo>
                    <a:pt x="348" y="620"/>
                  </a:lnTo>
                  <a:lnTo>
                    <a:pt x="364" y="618"/>
                  </a:lnTo>
                  <a:lnTo>
                    <a:pt x="380" y="615"/>
                  </a:lnTo>
                  <a:lnTo>
                    <a:pt x="395" y="612"/>
                  </a:lnTo>
                  <a:lnTo>
                    <a:pt x="409" y="608"/>
                  </a:lnTo>
                  <a:lnTo>
                    <a:pt x="425" y="602"/>
                  </a:lnTo>
                  <a:lnTo>
                    <a:pt x="439" y="598"/>
                  </a:lnTo>
                  <a:lnTo>
                    <a:pt x="453" y="591"/>
                  </a:lnTo>
                  <a:lnTo>
                    <a:pt x="466" y="585"/>
                  </a:lnTo>
                  <a:lnTo>
                    <a:pt x="479" y="576"/>
                  </a:lnTo>
                  <a:lnTo>
                    <a:pt x="492" y="568"/>
                  </a:lnTo>
                  <a:lnTo>
                    <a:pt x="505" y="560"/>
                  </a:lnTo>
                  <a:lnTo>
                    <a:pt x="517" y="550"/>
                  </a:lnTo>
                  <a:lnTo>
                    <a:pt x="528" y="541"/>
                  </a:lnTo>
                  <a:lnTo>
                    <a:pt x="540" y="530"/>
                  </a:lnTo>
                  <a:lnTo>
                    <a:pt x="550" y="520"/>
                  </a:lnTo>
                  <a:lnTo>
                    <a:pt x="560" y="509"/>
                  </a:lnTo>
                  <a:lnTo>
                    <a:pt x="569" y="497"/>
                  </a:lnTo>
                  <a:lnTo>
                    <a:pt x="577" y="484"/>
                  </a:lnTo>
                  <a:lnTo>
                    <a:pt x="586" y="472"/>
                  </a:lnTo>
                  <a:lnTo>
                    <a:pt x="594" y="459"/>
                  </a:lnTo>
                  <a:lnTo>
                    <a:pt x="601" y="445"/>
                  </a:lnTo>
                  <a:lnTo>
                    <a:pt x="607" y="432"/>
                  </a:lnTo>
                  <a:lnTo>
                    <a:pt x="613" y="418"/>
                  </a:lnTo>
                  <a:lnTo>
                    <a:pt x="618" y="404"/>
                  </a:lnTo>
                  <a:lnTo>
                    <a:pt x="622" y="388"/>
                  </a:lnTo>
                  <a:lnTo>
                    <a:pt x="626" y="373"/>
                  </a:lnTo>
                  <a:lnTo>
                    <a:pt x="628" y="359"/>
                  </a:lnTo>
                  <a:lnTo>
                    <a:pt x="631" y="342"/>
                  </a:lnTo>
                  <a:lnTo>
                    <a:pt x="632" y="327"/>
                  </a:lnTo>
                  <a:lnTo>
                    <a:pt x="632" y="311"/>
                  </a:lnTo>
                  <a:lnTo>
                    <a:pt x="632" y="311"/>
                  </a:lnTo>
                  <a:lnTo>
                    <a:pt x="632" y="295"/>
                  </a:lnTo>
                  <a:lnTo>
                    <a:pt x="631" y="280"/>
                  </a:lnTo>
                  <a:lnTo>
                    <a:pt x="628" y="264"/>
                  </a:lnTo>
                  <a:lnTo>
                    <a:pt x="626" y="249"/>
                  </a:lnTo>
                  <a:lnTo>
                    <a:pt x="622" y="233"/>
                  </a:lnTo>
                  <a:lnTo>
                    <a:pt x="618" y="219"/>
                  </a:lnTo>
                  <a:lnTo>
                    <a:pt x="613" y="204"/>
                  </a:lnTo>
                  <a:lnTo>
                    <a:pt x="607" y="191"/>
                  </a:lnTo>
                  <a:lnTo>
                    <a:pt x="601" y="177"/>
                  </a:lnTo>
                  <a:lnTo>
                    <a:pt x="594" y="164"/>
                  </a:lnTo>
                  <a:lnTo>
                    <a:pt x="586" y="151"/>
                  </a:lnTo>
                  <a:lnTo>
                    <a:pt x="577" y="138"/>
                  </a:lnTo>
                  <a:lnTo>
                    <a:pt x="569" y="126"/>
                  </a:lnTo>
                  <a:lnTo>
                    <a:pt x="560" y="114"/>
                  </a:lnTo>
                  <a:lnTo>
                    <a:pt x="550" y="102"/>
                  </a:lnTo>
                  <a:lnTo>
                    <a:pt x="540" y="92"/>
                  </a:lnTo>
                  <a:lnTo>
                    <a:pt x="528" y="81"/>
                  </a:lnTo>
                  <a:lnTo>
                    <a:pt x="517" y="71"/>
                  </a:lnTo>
                  <a:lnTo>
                    <a:pt x="505" y="62"/>
                  </a:lnTo>
                  <a:lnTo>
                    <a:pt x="492" y="54"/>
                  </a:lnTo>
                  <a:lnTo>
                    <a:pt x="479" y="45"/>
                  </a:lnTo>
                  <a:lnTo>
                    <a:pt x="466" y="38"/>
                  </a:lnTo>
                  <a:lnTo>
                    <a:pt x="453" y="31"/>
                  </a:lnTo>
                  <a:lnTo>
                    <a:pt x="439" y="25"/>
                  </a:lnTo>
                  <a:lnTo>
                    <a:pt x="425" y="19"/>
                  </a:lnTo>
                  <a:lnTo>
                    <a:pt x="409" y="15"/>
                  </a:lnTo>
                  <a:lnTo>
                    <a:pt x="395" y="10"/>
                  </a:lnTo>
                  <a:lnTo>
                    <a:pt x="380" y="6"/>
                  </a:lnTo>
                  <a:lnTo>
                    <a:pt x="364" y="4"/>
                  </a:lnTo>
                  <a:lnTo>
                    <a:pt x="348" y="2"/>
                  </a:lnTo>
                  <a:lnTo>
                    <a:pt x="333" y="0"/>
                  </a:lnTo>
                  <a:lnTo>
                    <a:pt x="316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D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547" y="631"/>
              <a:ext cx="317" cy="312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253" y="6"/>
                </a:cxn>
                <a:cxn ang="0">
                  <a:pos x="208" y="19"/>
                </a:cxn>
                <a:cxn ang="0">
                  <a:pos x="167" y="38"/>
                </a:cxn>
                <a:cxn ang="0">
                  <a:pos x="128" y="62"/>
                </a:cxn>
                <a:cxn ang="0">
                  <a:pos x="94" y="91"/>
                </a:cxn>
                <a:cxn ang="0">
                  <a:pos x="63" y="125"/>
                </a:cxn>
                <a:cxn ang="0">
                  <a:pos x="39" y="163"/>
                </a:cxn>
                <a:cxn ang="0">
                  <a:pos x="19" y="205"/>
                </a:cxn>
                <a:cxn ang="0">
                  <a:pos x="7" y="250"/>
                </a:cxn>
                <a:cxn ang="0">
                  <a:pos x="0" y="296"/>
                </a:cxn>
                <a:cxn ang="0">
                  <a:pos x="0" y="328"/>
                </a:cxn>
                <a:cxn ang="0">
                  <a:pos x="7" y="375"/>
                </a:cxn>
                <a:cxn ang="0">
                  <a:pos x="19" y="420"/>
                </a:cxn>
                <a:cxn ang="0">
                  <a:pos x="39" y="461"/>
                </a:cxn>
                <a:cxn ang="0">
                  <a:pos x="63" y="499"/>
                </a:cxn>
                <a:cxn ang="0">
                  <a:pos x="94" y="532"/>
                </a:cxn>
                <a:cxn ang="0">
                  <a:pos x="128" y="562"/>
                </a:cxn>
                <a:cxn ang="0">
                  <a:pos x="167" y="587"/>
                </a:cxn>
                <a:cxn ang="0">
                  <a:pos x="208" y="606"/>
                </a:cxn>
                <a:cxn ang="0">
                  <a:pos x="253" y="619"/>
                </a:cxn>
                <a:cxn ang="0">
                  <a:pos x="301" y="625"/>
                </a:cxn>
                <a:cxn ang="0">
                  <a:pos x="334" y="625"/>
                </a:cxn>
                <a:cxn ang="0">
                  <a:pos x="381" y="619"/>
                </a:cxn>
                <a:cxn ang="0">
                  <a:pos x="426" y="606"/>
                </a:cxn>
                <a:cxn ang="0">
                  <a:pos x="469" y="587"/>
                </a:cxn>
                <a:cxn ang="0">
                  <a:pos x="506" y="562"/>
                </a:cxn>
                <a:cxn ang="0">
                  <a:pos x="542" y="532"/>
                </a:cxn>
                <a:cxn ang="0">
                  <a:pos x="572" y="499"/>
                </a:cxn>
                <a:cxn ang="0">
                  <a:pos x="596" y="461"/>
                </a:cxn>
                <a:cxn ang="0">
                  <a:pos x="615" y="420"/>
                </a:cxn>
                <a:cxn ang="0">
                  <a:pos x="628" y="375"/>
                </a:cxn>
                <a:cxn ang="0">
                  <a:pos x="634" y="328"/>
                </a:cxn>
                <a:cxn ang="0">
                  <a:pos x="634" y="296"/>
                </a:cxn>
                <a:cxn ang="0">
                  <a:pos x="628" y="250"/>
                </a:cxn>
                <a:cxn ang="0">
                  <a:pos x="615" y="205"/>
                </a:cxn>
                <a:cxn ang="0">
                  <a:pos x="596" y="163"/>
                </a:cxn>
                <a:cxn ang="0">
                  <a:pos x="572" y="125"/>
                </a:cxn>
                <a:cxn ang="0">
                  <a:pos x="542" y="91"/>
                </a:cxn>
                <a:cxn ang="0">
                  <a:pos x="506" y="62"/>
                </a:cxn>
                <a:cxn ang="0">
                  <a:pos x="469" y="38"/>
                </a:cxn>
                <a:cxn ang="0">
                  <a:pos x="426" y="19"/>
                </a:cxn>
                <a:cxn ang="0">
                  <a:pos x="381" y="6"/>
                </a:cxn>
                <a:cxn ang="0">
                  <a:pos x="334" y="0"/>
                </a:cxn>
              </a:cxnLst>
              <a:rect l="0" t="0" r="r" b="b"/>
              <a:pathLst>
                <a:path w="634" h="625">
                  <a:moveTo>
                    <a:pt x="317" y="0"/>
                  </a:moveTo>
                  <a:lnTo>
                    <a:pt x="317" y="0"/>
                  </a:lnTo>
                  <a:lnTo>
                    <a:pt x="301" y="0"/>
                  </a:lnTo>
                  <a:lnTo>
                    <a:pt x="285" y="1"/>
                  </a:lnTo>
                  <a:lnTo>
                    <a:pt x="269" y="4"/>
                  </a:lnTo>
                  <a:lnTo>
                    <a:pt x="253" y="6"/>
                  </a:lnTo>
                  <a:lnTo>
                    <a:pt x="238" y="10"/>
                  </a:lnTo>
                  <a:lnTo>
                    <a:pt x="224" y="14"/>
                  </a:lnTo>
                  <a:lnTo>
                    <a:pt x="208" y="19"/>
                  </a:lnTo>
                  <a:lnTo>
                    <a:pt x="194" y="25"/>
                  </a:lnTo>
                  <a:lnTo>
                    <a:pt x="180" y="31"/>
                  </a:lnTo>
                  <a:lnTo>
                    <a:pt x="167" y="38"/>
                  </a:lnTo>
                  <a:lnTo>
                    <a:pt x="153" y="45"/>
                  </a:lnTo>
                  <a:lnTo>
                    <a:pt x="140" y="53"/>
                  </a:lnTo>
                  <a:lnTo>
                    <a:pt x="128" y="62"/>
                  </a:lnTo>
                  <a:lnTo>
                    <a:pt x="116" y="71"/>
                  </a:lnTo>
                  <a:lnTo>
                    <a:pt x="104" y="82"/>
                  </a:lnTo>
                  <a:lnTo>
                    <a:pt x="94" y="91"/>
                  </a:lnTo>
                  <a:lnTo>
                    <a:pt x="83" y="103"/>
                  </a:lnTo>
                  <a:lnTo>
                    <a:pt x="72" y="114"/>
                  </a:lnTo>
                  <a:lnTo>
                    <a:pt x="63" y="125"/>
                  </a:lnTo>
                  <a:lnTo>
                    <a:pt x="55" y="137"/>
                  </a:lnTo>
                  <a:lnTo>
                    <a:pt x="46" y="150"/>
                  </a:lnTo>
                  <a:lnTo>
                    <a:pt x="39" y="163"/>
                  </a:lnTo>
                  <a:lnTo>
                    <a:pt x="32" y="177"/>
                  </a:lnTo>
                  <a:lnTo>
                    <a:pt x="25" y="190"/>
                  </a:lnTo>
                  <a:lnTo>
                    <a:pt x="19" y="205"/>
                  </a:lnTo>
                  <a:lnTo>
                    <a:pt x="14" y="220"/>
                  </a:lnTo>
                  <a:lnTo>
                    <a:pt x="11" y="234"/>
                  </a:lnTo>
                  <a:lnTo>
                    <a:pt x="7" y="250"/>
                  </a:lnTo>
                  <a:lnTo>
                    <a:pt x="4" y="265"/>
                  </a:lnTo>
                  <a:lnTo>
                    <a:pt x="1" y="280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8"/>
                  </a:lnTo>
                  <a:lnTo>
                    <a:pt x="1" y="344"/>
                  </a:lnTo>
                  <a:lnTo>
                    <a:pt x="4" y="360"/>
                  </a:lnTo>
                  <a:lnTo>
                    <a:pt x="7" y="375"/>
                  </a:lnTo>
                  <a:lnTo>
                    <a:pt x="11" y="390"/>
                  </a:lnTo>
                  <a:lnTo>
                    <a:pt x="14" y="405"/>
                  </a:lnTo>
                  <a:lnTo>
                    <a:pt x="19" y="420"/>
                  </a:lnTo>
                  <a:lnTo>
                    <a:pt x="25" y="434"/>
                  </a:lnTo>
                  <a:lnTo>
                    <a:pt x="32" y="447"/>
                  </a:lnTo>
                  <a:lnTo>
                    <a:pt x="39" y="461"/>
                  </a:lnTo>
                  <a:lnTo>
                    <a:pt x="46" y="474"/>
                  </a:lnTo>
                  <a:lnTo>
                    <a:pt x="55" y="486"/>
                  </a:lnTo>
                  <a:lnTo>
                    <a:pt x="63" y="499"/>
                  </a:lnTo>
                  <a:lnTo>
                    <a:pt x="72" y="511"/>
                  </a:lnTo>
                  <a:lnTo>
                    <a:pt x="83" y="522"/>
                  </a:lnTo>
                  <a:lnTo>
                    <a:pt x="94" y="532"/>
                  </a:lnTo>
                  <a:lnTo>
                    <a:pt x="104" y="543"/>
                  </a:lnTo>
                  <a:lnTo>
                    <a:pt x="116" y="554"/>
                  </a:lnTo>
                  <a:lnTo>
                    <a:pt x="128" y="562"/>
                  </a:lnTo>
                  <a:lnTo>
                    <a:pt x="140" y="571"/>
                  </a:lnTo>
                  <a:lnTo>
                    <a:pt x="153" y="580"/>
                  </a:lnTo>
                  <a:lnTo>
                    <a:pt x="167" y="587"/>
                  </a:lnTo>
                  <a:lnTo>
                    <a:pt x="180" y="594"/>
                  </a:lnTo>
                  <a:lnTo>
                    <a:pt x="194" y="600"/>
                  </a:lnTo>
                  <a:lnTo>
                    <a:pt x="208" y="606"/>
                  </a:lnTo>
                  <a:lnTo>
                    <a:pt x="224" y="610"/>
                  </a:lnTo>
                  <a:lnTo>
                    <a:pt x="238" y="615"/>
                  </a:lnTo>
                  <a:lnTo>
                    <a:pt x="253" y="619"/>
                  </a:lnTo>
                  <a:lnTo>
                    <a:pt x="269" y="621"/>
                  </a:lnTo>
                  <a:lnTo>
                    <a:pt x="285" y="623"/>
                  </a:lnTo>
                  <a:lnTo>
                    <a:pt x="301" y="625"/>
                  </a:lnTo>
                  <a:lnTo>
                    <a:pt x="317" y="625"/>
                  </a:lnTo>
                  <a:lnTo>
                    <a:pt x="317" y="625"/>
                  </a:lnTo>
                  <a:lnTo>
                    <a:pt x="334" y="625"/>
                  </a:lnTo>
                  <a:lnTo>
                    <a:pt x="349" y="623"/>
                  </a:lnTo>
                  <a:lnTo>
                    <a:pt x="366" y="621"/>
                  </a:lnTo>
                  <a:lnTo>
                    <a:pt x="381" y="619"/>
                  </a:lnTo>
                  <a:lnTo>
                    <a:pt x="396" y="615"/>
                  </a:lnTo>
                  <a:lnTo>
                    <a:pt x="412" y="610"/>
                  </a:lnTo>
                  <a:lnTo>
                    <a:pt x="426" y="606"/>
                  </a:lnTo>
                  <a:lnTo>
                    <a:pt x="440" y="600"/>
                  </a:lnTo>
                  <a:lnTo>
                    <a:pt x="454" y="594"/>
                  </a:lnTo>
                  <a:lnTo>
                    <a:pt x="469" y="587"/>
                  </a:lnTo>
                  <a:lnTo>
                    <a:pt x="482" y="580"/>
                  </a:lnTo>
                  <a:lnTo>
                    <a:pt x="495" y="571"/>
                  </a:lnTo>
                  <a:lnTo>
                    <a:pt x="506" y="562"/>
                  </a:lnTo>
                  <a:lnTo>
                    <a:pt x="518" y="554"/>
                  </a:lnTo>
                  <a:lnTo>
                    <a:pt x="530" y="543"/>
                  </a:lnTo>
                  <a:lnTo>
                    <a:pt x="542" y="532"/>
                  </a:lnTo>
                  <a:lnTo>
                    <a:pt x="551" y="522"/>
                  </a:lnTo>
                  <a:lnTo>
                    <a:pt x="562" y="511"/>
                  </a:lnTo>
                  <a:lnTo>
                    <a:pt x="572" y="499"/>
                  </a:lnTo>
                  <a:lnTo>
                    <a:pt x="580" y="486"/>
                  </a:lnTo>
                  <a:lnTo>
                    <a:pt x="588" y="474"/>
                  </a:lnTo>
                  <a:lnTo>
                    <a:pt x="596" y="461"/>
                  </a:lnTo>
                  <a:lnTo>
                    <a:pt x="603" y="447"/>
                  </a:lnTo>
                  <a:lnTo>
                    <a:pt x="609" y="434"/>
                  </a:lnTo>
                  <a:lnTo>
                    <a:pt x="615" y="420"/>
                  </a:lnTo>
                  <a:lnTo>
                    <a:pt x="620" y="405"/>
                  </a:lnTo>
                  <a:lnTo>
                    <a:pt x="625" y="390"/>
                  </a:lnTo>
                  <a:lnTo>
                    <a:pt x="628" y="375"/>
                  </a:lnTo>
                  <a:lnTo>
                    <a:pt x="631" y="360"/>
                  </a:lnTo>
                  <a:lnTo>
                    <a:pt x="633" y="344"/>
                  </a:lnTo>
                  <a:lnTo>
                    <a:pt x="634" y="328"/>
                  </a:lnTo>
                  <a:lnTo>
                    <a:pt x="634" y="312"/>
                  </a:lnTo>
                  <a:lnTo>
                    <a:pt x="634" y="312"/>
                  </a:lnTo>
                  <a:lnTo>
                    <a:pt x="634" y="296"/>
                  </a:lnTo>
                  <a:lnTo>
                    <a:pt x="633" y="280"/>
                  </a:lnTo>
                  <a:lnTo>
                    <a:pt x="631" y="265"/>
                  </a:lnTo>
                  <a:lnTo>
                    <a:pt x="628" y="250"/>
                  </a:lnTo>
                  <a:lnTo>
                    <a:pt x="625" y="234"/>
                  </a:lnTo>
                  <a:lnTo>
                    <a:pt x="620" y="220"/>
                  </a:lnTo>
                  <a:lnTo>
                    <a:pt x="615" y="205"/>
                  </a:lnTo>
                  <a:lnTo>
                    <a:pt x="609" y="190"/>
                  </a:lnTo>
                  <a:lnTo>
                    <a:pt x="603" y="177"/>
                  </a:lnTo>
                  <a:lnTo>
                    <a:pt x="596" y="163"/>
                  </a:lnTo>
                  <a:lnTo>
                    <a:pt x="588" y="150"/>
                  </a:lnTo>
                  <a:lnTo>
                    <a:pt x="580" y="137"/>
                  </a:lnTo>
                  <a:lnTo>
                    <a:pt x="572" y="125"/>
                  </a:lnTo>
                  <a:lnTo>
                    <a:pt x="562" y="114"/>
                  </a:lnTo>
                  <a:lnTo>
                    <a:pt x="551" y="103"/>
                  </a:lnTo>
                  <a:lnTo>
                    <a:pt x="542" y="91"/>
                  </a:lnTo>
                  <a:lnTo>
                    <a:pt x="530" y="82"/>
                  </a:lnTo>
                  <a:lnTo>
                    <a:pt x="518" y="71"/>
                  </a:lnTo>
                  <a:lnTo>
                    <a:pt x="506" y="62"/>
                  </a:lnTo>
                  <a:lnTo>
                    <a:pt x="495" y="53"/>
                  </a:lnTo>
                  <a:lnTo>
                    <a:pt x="482" y="45"/>
                  </a:lnTo>
                  <a:lnTo>
                    <a:pt x="469" y="38"/>
                  </a:lnTo>
                  <a:lnTo>
                    <a:pt x="454" y="31"/>
                  </a:lnTo>
                  <a:lnTo>
                    <a:pt x="440" y="25"/>
                  </a:lnTo>
                  <a:lnTo>
                    <a:pt x="426" y="19"/>
                  </a:lnTo>
                  <a:lnTo>
                    <a:pt x="412" y="14"/>
                  </a:lnTo>
                  <a:lnTo>
                    <a:pt x="396" y="10"/>
                  </a:lnTo>
                  <a:lnTo>
                    <a:pt x="381" y="6"/>
                  </a:lnTo>
                  <a:lnTo>
                    <a:pt x="366" y="4"/>
                  </a:lnTo>
                  <a:lnTo>
                    <a:pt x="349" y="1"/>
                  </a:lnTo>
                  <a:lnTo>
                    <a:pt x="334" y="0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547" y="630"/>
              <a:ext cx="318" cy="313"/>
            </a:xfrm>
            <a:custGeom>
              <a:avLst/>
              <a:gdLst/>
              <a:ahLst/>
              <a:cxnLst>
                <a:cxn ang="0">
                  <a:pos x="302" y="0"/>
                </a:cxn>
                <a:cxn ang="0">
                  <a:pos x="254" y="6"/>
                </a:cxn>
                <a:cxn ang="0">
                  <a:pos x="210" y="19"/>
                </a:cxn>
                <a:cxn ang="0">
                  <a:pos x="167" y="38"/>
                </a:cxn>
                <a:cxn ang="0">
                  <a:pos x="128" y="62"/>
                </a:cxn>
                <a:cxn ang="0">
                  <a:pos x="94" y="92"/>
                </a:cxn>
                <a:cxn ang="0">
                  <a:pos x="63" y="126"/>
                </a:cxn>
                <a:cxn ang="0">
                  <a:pos x="38" y="164"/>
                </a:cxn>
                <a:cxn ang="0">
                  <a:pos x="19" y="206"/>
                </a:cxn>
                <a:cxn ang="0">
                  <a:pos x="6" y="250"/>
                </a:cxn>
                <a:cxn ang="0">
                  <a:pos x="0" y="298"/>
                </a:cxn>
                <a:cxn ang="0">
                  <a:pos x="0" y="330"/>
                </a:cxn>
                <a:cxn ang="0">
                  <a:pos x="6" y="377"/>
                </a:cxn>
                <a:cxn ang="0">
                  <a:pos x="19" y="421"/>
                </a:cxn>
                <a:cxn ang="0">
                  <a:pos x="38" y="462"/>
                </a:cxn>
                <a:cxn ang="0">
                  <a:pos x="63" y="501"/>
                </a:cxn>
                <a:cxn ang="0">
                  <a:pos x="94" y="535"/>
                </a:cxn>
                <a:cxn ang="0">
                  <a:pos x="128" y="565"/>
                </a:cxn>
                <a:cxn ang="0">
                  <a:pos x="167" y="589"/>
                </a:cxn>
                <a:cxn ang="0">
                  <a:pos x="210" y="608"/>
                </a:cxn>
                <a:cxn ang="0">
                  <a:pos x="254" y="621"/>
                </a:cxn>
                <a:cxn ang="0">
                  <a:pos x="302" y="627"/>
                </a:cxn>
                <a:cxn ang="0">
                  <a:pos x="335" y="627"/>
                </a:cxn>
                <a:cxn ang="0">
                  <a:pos x="382" y="621"/>
                </a:cxn>
                <a:cxn ang="0">
                  <a:pos x="427" y="608"/>
                </a:cxn>
                <a:cxn ang="0">
                  <a:pos x="470" y="589"/>
                </a:cxn>
                <a:cxn ang="0">
                  <a:pos x="509" y="565"/>
                </a:cxn>
                <a:cxn ang="0">
                  <a:pos x="543" y="535"/>
                </a:cxn>
                <a:cxn ang="0">
                  <a:pos x="574" y="501"/>
                </a:cxn>
                <a:cxn ang="0">
                  <a:pos x="599" y="462"/>
                </a:cxn>
                <a:cxn ang="0">
                  <a:pos x="618" y="421"/>
                </a:cxn>
                <a:cxn ang="0">
                  <a:pos x="631" y="377"/>
                </a:cxn>
                <a:cxn ang="0">
                  <a:pos x="637" y="330"/>
                </a:cxn>
                <a:cxn ang="0">
                  <a:pos x="637" y="298"/>
                </a:cxn>
                <a:cxn ang="0">
                  <a:pos x="631" y="250"/>
                </a:cxn>
                <a:cxn ang="0">
                  <a:pos x="618" y="206"/>
                </a:cxn>
                <a:cxn ang="0">
                  <a:pos x="599" y="164"/>
                </a:cxn>
                <a:cxn ang="0">
                  <a:pos x="574" y="126"/>
                </a:cxn>
                <a:cxn ang="0">
                  <a:pos x="543" y="92"/>
                </a:cxn>
                <a:cxn ang="0">
                  <a:pos x="509" y="62"/>
                </a:cxn>
                <a:cxn ang="0">
                  <a:pos x="470" y="38"/>
                </a:cxn>
                <a:cxn ang="0">
                  <a:pos x="427" y="19"/>
                </a:cxn>
                <a:cxn ang="0">
                  <a:pos x="382" y="6"/>
                </a:cxn>
                <a:cxn ang="0">
                  <a:pos x="335" y="0"/>
                </a:cxn>
              </a:cxnLst>
              <a:rect l="0" t="0" r="r" b="b"/>
              <a:pathLst>
                <a:path w="637" h="627">
                  <a:moveTo>
                    <a:pt x="318" y="0"/>
                  </a:moveTo>
                  <a:lnTo>
                    <a:pt x="318" y="0"/>
                  </a:lnTo>
                  <a:lnTo>
                    <a:pt x="302" y="0"/>
                  </a:lnTo>
                  <a:lnTo>
                    <a:pt x="286" y="1"/>
                  </a:lnTo>
                  <a:lnTo>
                    <a:pt x="270" y="3"/>
                  </a:lnTo>
                  <a:lnTo>
                    <a:pt x="254" y="6"/>
                  </a:lnTo>
                  <a:lnTo>
                    <a:pt x="239" y="9"/>
                  </a:lnTo>
                  <a:lnTo>
                    <a:pt x="224" y="14"/>
                  </a:lnTo>
                  <a:lnTo>
                    <a:pt x="210" y="19"/>
                  </a:lnTo>
                  <a:lnTo>
                    <a:pt x="194" y="25"/>
                  </a:lnTo>
                  <a:lnTo>
                    <a:pt x="180" y="30"/>
                  </a:lnTo>
                  <a:lnTo>
                    <a:pt x="167" y="38"/>
                  </a:lnTo>
                  <a:lnTo>
                    <a:pt x="154" y="45"/>
                  </a:lnTo>
                  <a:lnTo>
                    <a:pt x="141" y="53"/>
                  </a:lnTo>
                  <a:lnTo>
                    <a:pt x="128" y="62"/>
                  </a:lnTo>
                  <a:lnTo>
                    <a:pt x="116" y="72"/>
                  </a:lnTo>
                  <a:lnTo>
                    <a:pt x="104" y="81"/>
                  </a:lnTo>
                  <a:lnTo>
                    <a:pt x="94" y="92"/>
                  </a:lnTo>
                  <a:lnTo>
                    <a:pt x="83" y="103"/>
                  </a:lnTo>
                  <a:lnTo>
                    <a:pt x="72" y="114"/>
                  </a:lnTo>
                  <a:lnTo>
                    <a:pt x="63" y="126"/>
                  </a:lnTo>
                  <a:lnTo>
                    <a:pt x="55" y="138"/>
                  </a:lnTo>
                  <a:lnTo>
                    <a:pt x="46" y="151"/>
                  </a:lnTo>
                  <a:lnTo>
                    <a:pt x="38" y="164"/>
                  </a:lnTo>
                  <a:lnTo>
                    <a:pt x="31" y="177"/>
                  </a:lnTo>
                  <a:lnTo>
                    <a:pt x="25" y="191"/>
                  </a:lnTo>
                  <a:lnTo>
                    <a:pt x="19" y="206"/>
                  </a:lnTo>
                  <a:lnTo>
                    <a:pt x="14" y="220"/>
                  </a:lnTo>
                  <a:lnTo>
                    <a:pt x="10" y="235"/>
                  </a:lnTo>
                  <a:lnTo>
                    <a:pt x="6" y="250"/>
                  </a:lnTo>
                  <a:lnTo>
                    <a:pt x="4" y="266"/>
                  </a:lnTo>
                  <a:lnTo>
                    <a:pt x="1" y="281"/>
                  </a:lnTo>
                  <a:lnTo>
                    <a:pt x="0" y="298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30"/>
                  </a:lnTo>
                  <a:lnTo>
                    <a:pt x="1" y="345"/>
                  </a:lnTo>
                  <a:lnTo>
                    <a:pt x="4" y="362"/>
                  </a:lnTo>
                  <a:lnTo>
                    <a:pt x="6" y="377"/>
                  </a:lnTo>
                  <a:lnTo>
                    <a:pt x="10" y="391"/>
                  </a:lnTo>
                  <a:lnTo>
                    <a:pt x="14" y="407"/>
                  </a:lnTo>
                  <a:lnTo>
                    <a:pt x="19" y="421"/>
                  </a:lnTo>
                  <a:lnTo>
                    <a:pt x="25" y="435"/>
                  </a:lnTo>
                  <a:lnTo>
                    <a:pt x="31" y="449"/>
                  </a:lnTo>
                  <a:lnTo>
                    <a:pt x="38" y="462"/>
                  </a:lnTo>
                  <a:lnTo>
                    <a:pt x="46" y="476"/>
                  </a:lnTo>
                  <a:lnTo>
                    <a:pt x="55" y="488"/>
                  </a:lnTo>
                  <a:lnTo>
                    <a:pt x="63" y="501"/>
                  </a:lnTo>
                  <a:lnTo>
                    <a:pt x="72" y="513"/>
                  </a:lnTo>
                  <a:lnTo>
                    <a:pt x="83" y="524"/>
                  </a:lnTo>
                  <a:lnTo>
                    <a:pt x="94" y="535"/>
                  </a:lnTo>
                  <a:lnTo>
                    <a:pt x="104" y="545"/>
                  </a:lnTo>
                  <a:lnTo>
                    <a:pt x="116" y="556"/>
                  </a:lnTo>
                  <a:lnTo>
                    <a:pt x="128" y="565"/>
                  </a:lnTo>
                  <a:lnTo>
                    <a:pt x="141" y="573"/>
                  </a:lnTo>
                  <a:lnTo>
                    <a:pt x="154" y="582"/>
                  </a:lnTo>
                  <a:lnTo>
                    <a:pt x="167" y="589"/>
                  </a:lnTo>
                  <a:lnTo>
                    <a:pt x="180" y="596"/>
                  </a:lnTo>
                  <a:lnTo>
                    <a:pt x="194" y="603"/>
                  </a:lnTo>
                  <a:lnTo>
                    <a:pt x="210" y="608"/>
                  </a:lnTo>
                  <a:lnTo>
                    <a:pt x="224" y="614"/>
                  </a:lnTo>
                  <a:lnTo>
                    <a:pt x="239" y="617"/>
                  </a:lnTo>
                  <a:lnTo>
                    <a:pt x="254" y="621"/>
                  </a:lnTo>
                  <a:lnTo>
                    <a:pt x="270" y="623"/>
                  </a:lnTo>
                  <a:lnTo>
                    <a:pt x="286" y="625"/>
                  </a:lnTo>
                  <a:lnTo>
                    <a:pt x="302" y="627"/>
                  </a:lnTo>
                  <a:lnTo>
                    <a:pt x="318" y="627"/>
                  </a:lnTo>
                  <a:lnTo>
                    <a:pt x="318" y="627"/>
                  </a:lnTo>
                  <a:lnTo>
                    <a:pt x="335" y="627"/>
                  </a:lnTo>
                  <a:lnTo>
                    <a:pt x="351" y="625"/>
                  </a:lnTo>
                  <a:lnTo>
                    <a:pt x="367" y="623"/>
                  </a:lnTo>
                  <a:lnTo>
                    <a:pt x="382" y="621"/>
                  </a:lnTo>
                  <a:lnTo>
                    <a:pt x="398" y="617"/>
                  </a:lnTo>
                  <a:lnTo>
                    <a:pt x="413" y="614"/>
                  </a:lnTo>
                  <a:lnTo>
                    <a:pt x="427" y="608"/>
                  </a:lnTo>
                  <a:lnTo>
                    <a:pt x="443" y="603"/>
                  </a:lnTo>
                  <a:lnTo>
                    <a:pt x="457" y="596"/>
                  </a:lnTo>
                  <a:lnTo>
                    <a:pt x="470" y="589"/>
                  </a:lnTo>
                  <a:lnTo>
                    <a:pt x="484" y="582"/>
                  </a:lnTo>
                  <a:lnTo>
                    <a:pt x="496" y="573"/>
                  </a:lnTo>
                  <a:lnTo>
                    <a:pt x="509" y="565"/>
                  </a:lnTo>
                  <a:lnTo>
                    <a:pt x="521" y="556"/>
                  </a:lnTo>
                  <a:lnTo>
                    <a:pt x="532" y="545"/>
                  </a:lnTo>
                  <a:lnTo>
                    <a:pt x="543" y="535"/>
                  </a:lnTo>
                  <a:lnTo>
                    <a:pt x="554" y="524"/>
                  </a:lnTo>
                  <a:lnTo>
                    <a:pt x="564" y="513"/>
                  </a:lnTo>
                  <a:lnTo>
                    <a:pt x="574" y="501"/>
                  </a:lnTo>
                  <a:lnTo>
                    <a:pt x="582" y="488"/>
                  </a:lnTo>
                  <a:lnTo>
                    <a:pt x="590" y="476"/>
                  </a:lnTo>
                  <a:lnTo>
                    <a:pt x="599" y="462"/>
                  </a:lnTo>
                  <a:lnTo>
                    <a:pt x="606" y="449"/>
                  </a:lnTo>
                  <a:lnTo>
                    <a:pt x="612" y="435"/>
                  </a:lnTo>
                  <a:lnTo>
                    <a:pt x="618" y="421"/>
                  </a:lnTo>
                  <a:lnTo>
                    <a:pt x="622" y="407"/>
                  </a:lnTo>
                  <a:lnTo>
                    <a:pt x="627" y="391"/>
                  </a:lnTo>
                  <a:lnTo>
                    <a:pt x="631" y="377"/>
                  </a:lnTo>
                  <a:lnTo>
                    <a:pt x="633" y="362"/>
                  </a:lnTo>
                  <a:lnTo>
                    <a:pt x="635" y="345"/>
                  </a:lnTo>
                  <a:lnTo>
                    <a:pt x="637" y="330"/>
                  </a:lnTo>
                  <a:lnTo>
                    <a:pt x="637" y="313"/>
                  </a:lnTo>
                  <a:lnTo>
                    <a:pt x="637" y="313"/>
                  </a:lnTo>
                  <a:lnTo>
                    <a:pt x="637" y="298"/>
                  </a:lnTo>
                  <a:lnTo>
                    <a:pt x="635" y="281"/>
                  </a:lnTo>
                  <a:lnTo>
                    <a:pt x="633" y="266"/>
                  </a:lnTo>
                  <a:lnTo>
                    <a:pt x="631" y="250"/>
                  </a:lnTo>
                  <a:lnTo>
                    <a:pt x="627" y="235"/>
                  </a:lnTo>
                  <a:lnTo>
                    <a:pt x="622" y="220"/>
                  </a:lnTo>
                  <a:lnTo>
                    <a:pt x="618" y="206"/>
                  </a:lnTo>
                  <a:lnTo>
                    <a:pt x="612" y="191"/>
                  </a:lnTo>
                  <a:lnTo>
                    <a:pt x="606" y="177"/>
                  </a:lnTo>
                  <a:lnTo>
                    <a:pt x="599" y="164"/>
                  </a:lnTo>
                  <a:lnTo>
                    <a:pt x="590" y="151"/>
                  </a:lnTo>
                  <a:lnTo>
                    <a:pt x="582" y="138"/>
                  </a:lnTo>
                  <a:lnTo>
                    <a:pt x="574" y="126"/>
                  </a:lnTo>
                  <a:lnTo>
                    <a:pt x="564" y="114"/>
                  </a:lnTo>
                  <a:lnTo>
                    <a:pt x="554" y="103"/>
                  </a:lnTo>
                  <a:lnTo>
                    <a:pt x="543" y="92"/>
                  </a:lnTo>
                  <a:lnTo>
                    <a:pt x="532" y="81"/>
                  </a:lnTo>
                  <a:lnTo>
                    <a:pt x="521" y="72"/>
                  </a:lnTo>
                  <a:lnTo>
                    <a:pt x="509" y="62"/>
                  </a:lnTo>
                  <a:lnTo>
                    <a:pt x="496" y="53"/>
                  </a:lnTo>
                  <a:lnTo>
                    <a:pt x="484" y="45"/>
                  </a:lnTo>
                  <a:lnTo>
                    <a:pt x="470" y="38"/>
                  </a:lnTo>
                  <a:lnTo>
                    <a:pt x="457" y="30"/>
                  </a:lnTo>
                  <a:lnTo>
                    <a:pt x="443" y="25"/>
                  </a:lnTo>
                  <a:lnTo>
                    <a:pt x="427" y="19"/>
                  </a:lnTo>
                  <a:lnTo>
                    <a:pt x="413" y="14"/>
                  </a:lnTo>
                  <a:lnTo>
                    <a:pt x="398" y="9"/>
                  </a:lnTo>
                  <a:lnTo>
                    <a:pt x="382" y="6"/>
                  </a:lnTo>
                  <a:lnTo>
                    <a:pt x="367" y="3"/>
                  </a:lnTo>
                  <a:lnTo>
                    <a:pt x="351" y="1"/>
                  </a:lnTo>
                  <a:lnTo>
                    <a:pt x="335" y="0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546" y="629"/>
              <a:ext cx="321" cy="315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257" y="6"/>
                </a:cxn>
                <a:cxn ang="0">
                  <a:pos x="211" y="19"/>
                </a:cxn>
                <a:cxn ang="0">
                  <a:pos x="168" y="38"/>
                </a:cxn>
                <a:cxn ang="0">
                  <a:pos x="129" y="63"/>
                </a:cxn>
                <a:cxn ang="0">
                  <a:pos x="95" y="93"/>
                </a:cxn>
                <a:cxn ang="0">
                  <a:pos x="64" y="127"/>
                </a:cxn>
                <a:cxn ang="0">
                  <a:pos x="39" y="166"/>
                </a:cxn>
                <a:cxn ang="0">
                  <a:pos x="20" y="207"/>
                </a:cxn>
                <a:cxn ang="0">
                  <a:pos x="7" y="252"/>
                </a:cxn>
                <a:cxn ang="0">
                  <a:pos x="1" y="300"/>
                </a:cxn>
                <a:cxn ang="0">
                  <a:pos x="1" y="332"/>
                </a:cxn>
                <a:cxn ang="0">
                  <a:pos x="7" y="379"/>
                </a:cxn>
                <a:cxn ang="0">
                  <a:pos x="20" y="424"/>
                </a:cxn>
                <a:cxn ang="0">
                  <a:pos x="39" y="465"/>
                </a:cxn>
                <a:cxn ang="0">
                  <a:pos x="64" y="504"/>
                </a:cxn>
                <a:cxn ang="0">
                  <a:pos x="95" y="538"/>
                </a:cxn>
                <a:cxn ang="0">
                  <a:pos x="129" y="568"/>
                </a:cxn>
                <a:cxn ang="0">
                  <a:pos x="168" y="593"/>
                </a:cxn>
                <a:cxn ang="0">
                  <a:pos x="211" y="612"/>
                </a:cxn>
                <a:cxn ang="0">
                  <a:pos x="257" y="625"/>
                </a:cxn>
                <a:cxn ang="0">
                  <a:pos x="304" y="631"/>
                </a:cxn>
                <a:cxn ang="0">
                  <a:pos x="337" y="631"/>
                </a:cxn>
                <a:cxn ang="0">
                  <a:pos x="384" y="625"/>
                </a:cxn>
                <a:cxn ang="0">
                  <a:pos x="431" y="612"/>
                </a:cxn>
                <a:cxn ang="0">
                  <a:pos x="473" y="593"/>
                </a:cxn>
                <a:cxn ang="0">
                  <a:pos x="512" y="568"/>
                </a:cxn>
                <a:cxn ang="0">
                  <a:pos x="547" y="538"/>
                </a:cxn>
                <a:cxn ang="0">
                  <a:pos x="577" y="504"/>
                </a:cxn>
                <a:cxn ang="0">
                  <a:pos x="602" y="465"/>
                </a:cxn>
                <a:cxn ang="0">
                  <a:pos x="621" y="424"/>
                </a:cxn>
                <a:cxn ang="0">
                  <a:pos x="634" y="379"/>
                </a:cxn>
                <a:cxn ang="0">
                  <a:pos x="640" y="332"/>
                </a:cxn>
                <a:cxn ang="0">
                  <a:pos x="640" y="300"/>
                </a:cxn>
                <a:cxn ang="0">
                  <a:pos x="634" y="252"/>
                </a:cxn>
                <a:cxn ang="0">
                  <a:pos x="621" y="207"/>
                </a:cxn>
                <a:cxn ang="0">
                  <a:pos x="602" y="166"/>
                </a:cxn>
                <a:cxn ang="0">
                  <a:pos x="577" y="127"/>
                </a:cxn>
                <a:cxn ang="0">
                  <a:pos x="547" y="93"/>
                </a:cxn>
                <a:cxn ang="0">
                  <a:pos x="512" y="63"/>
                </a:cxn>
                <a:cxn ang="0">
                  <a:pos x="473" y="38"/>
                </a:cxn>
                <a:cxn ang="0">
                  <a:pos x="431" y="19"/>
                </a:cxn>
                <a:cxn ang="0">
                  <a:pos x="384" y="6"/>
                </a:cxn>
                <a:cxn ang="0">
                  <a:pos x="337" y="0"/>
                </a:cxn>
              </a:cxnLst>
              <a:rect l="0" t="0" r="r" b="b"/>
              <a:pathLst>
                <a:path w="641" h="631">
                  <a:moveTo>
                    <a:pt x="321" y="0"/>
                  </a:moveTo>
                  <a:lnTo>
                    <a:pt x="321" y="0"/>
                  </a:lnTo>
                  <a:lnTo>
                    <a:pt x="304" y="0"/>
                  </a:lnTo>
                  <a:lnTo>
                    <a:pt x="287" y="2"/>
                  </a:lnTo>
                  <a:lnTo>
                    <a:pt x="272" y="4"/>
                  </a:lnTo>
                  <a:lnTo>
                    <a:pt x="257" y="6"/>
                  </a:lnTo>
                  <a:lnTo>
                    <a:pt x="240" y="10"/>
                  </a:lnTo>
                  <a:lnTo>
                    <a:pt x="226" y="15"/>
                  </a:lnTo>
                  <a:lnTo>
                    <a:pt x="211" y="19"/>
                  </a:lnTo>
                  <a:lnTo>
                    <a:pt x="196" y="25"/>
                  </a:lnTo>
                  <a:lnTo>
                    <a:pt x="182" y="31"/>
                  </a:lnTo>
                  <a:lnTo>
                    <a:pt x="168" y="38"/>
                  </a:lnTo>
                  <a:lnTo>
                    <a:pt x="155" y="46"/>
                  </a:lnTo>
                  <a:lnTo>
                    <a:pt x="142" y="55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5" y="82"/>
                  </a:lnTo>
                  <a:lnTo>
                    <a:pt x="95" y="93"/>
                  </a:lnTo>
                  <a:lnTo>
                    <a:pt x="84" y="103"/>
                  </a:lnTo>
                  <a:lnTo>
                    <a:pt x="73" y="115"/>
                  </a:lnTo>
                  <a:lnTo>
                    <a:pt x="64" y="127"/>
                  </a:lnTo>
                  <a:lnTo>
                    <a:pt x="56" y="140"/>
                  </a:lnTo>
                  <a:lnTo>
                    <a:pt x="47" y="152"/>
                  </a:lnTo>
                  <a:lnTo>
                    <a:pt x="39" y="166"/>
                  </a:lnTo>
                  <a:lnTo>
                    <a:pt x="32" y="179"/>
                  </a:lnTo>
                  <a:lnTo>
                    <a:pt x="26" y="193"/>
                  </a:lnTo>
                  <a:lnTo>
                    <a:pt x="20" y="207"/>
                  </a:lnTo>
                  <a:lnTo>
                    <a:pt x="15" y="222"/>
                  </a:lnTo>
                  <a:lnTo>
                    <a:pt x="11" y="237"/>
                  </a:lnTo>
                  <a:lnTo>
                    <a:pt x="7" y="252"/>
                  </a:lnTo>
                  <a:lnTo>
                    <a:pt x="5" y="268"/>
                  </a:lnTo>
                  <a:lnTo>
                    <a:pt x="2" y="283"/>
                  </a:lnTo>
                  <a:lnTo>
                    <a:pt x="1" y="300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" y="332"/>
                  </a:lnTo>
                  <a:lnTo>
                    <a:pt x="2" y="348"/>
                  </a:lnTo>
                  <a:lnTo>
                    <a:pt x="5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5" y="410"/>
                  </a:lnTo>
                  <a:lnTo>
                    <a:pt x="20" y="424"/>
                  </a:lnTo>
                  <a:lnTo>
                    <a:pt x="26" y="438"/>
                  </a:lnTo>
                  <a:lnTo>
                    <a:pt x="32" y="452"/>
                  </a:lnTo>
                  <a:lnTo>
                    <a:pt x="39" y="465"/>
                  </a:lnTo>
                  <a:lnTo>
                    <a:pt x="47" y="479"/>
                  </a:lnTo>
                  <a:lnTo>
                    <a:pt x="56" y="491"/>
                  </a:lnTo>
                  <a:lnTo>
                    <a:pt x="64" y="504"/>
                  </a:lnTo>
                  <a:lnTo>
                    <a:pt x="73" y="516"/>
                  </a:lnTo>
                  <a:lnTo>
                    <a:pt x="84" y="528"/>
                  </a:lnTo>
                  <a:lnTo>
                    <a:pt x="95" y="538"/>
                  </a:lnTo>
                  <a:lnTo>
                    <a:pt x="105" y="549"/>
                  </a:lnTo>
                  <a:lnTo>
                    <a:pt x="117" y="559"/>
                  </a:lnTo>
                  <a:lnTo>
                    <a:pt x="129" y="568"/>
                  </a:lnTo>
                  <a:lnTo>
                    <a:pt x="142" y="576"/>
                  </a:lnTo>
                  <a:lnTo>
                    <a:pt x="155" y="585"/>
                  </a:lnTo>
                  <a:lnTo>
                    <a:pt x="168" y="593"/>
                  </a:lnTo>
                  <a:lnTo>
                    <a:pt x="182" y="600"/>
                  </a:lnTo>
                  <a:lnTo>
                    <a:pt x="196" y="606"/>
                  </a:lnTo>
                  <a:lnTo>
                    <a:pt x="211" y="612"/>
                  </a:lnTo>
                  <a:lnTo>
                    <a:pt x="226" y="617"/>
                  </a:lnTo>
                  <a:lnTo>
                    <a:pt x="240" y="621"/>
                  </a:lnTo>
                  <a:lnTo>
                    <a:pt x="257" y="625"/>
                  </a:lnTo>
                  <a:lnTo>
                    <a:pt x="272" y="627"/>
                  </a:lnTo>
                  <a:lnTo>
                    <a:pt x="287" y="630"/>
                  </a:lnTo>
                  <a:lnTo>
                    <a:pt x="304" y="631"/>
                  </a:lnTo>
                  <a:lnTo>
                    <a:pt x="321" y="631"/>
                  </a:lnTo>
                  <a:lnTo>
                    <a:pt x="321" y="631"/>
                  </a:lnTo>
                  <a:lnTo>
                    <a:pt x="337" y="631"/>
                  </a:lnTo>
                  <a:lnTo>
                    <a:pt x="354" y="630"/>
                  </a:lnTo>
                  <a:lnTo>
                    <a:pt x="369" y="627"/>
                  </a:lnTo>
                  <a:lnTo>
                    <a:pt x="384" y="625"/>
                  </a:lnTo>
                  <a:lnTo>
                    <a:pt x="400" y="621"/>
                  </a:lnTo>
                  <a:lnTo>
                    <a:pt x="415" y="617"/>
                  </a:lnTo>
                  <a:lnTo>
                    <a:pt x="431" y="612"/>
                  </a:lnTo>
                  <a:lnTo>
                    <a:pt x="445" y="606"/>
                  </a:lnTo>
                  <a:lnTo>
                    <a:pt x="459" y="600"/>
                  </a:lnTo>
                  <a:lnTo>
                    <a:pt x="473" y="593"/>
                  </a:lnTo>
                  <a:lnTo>
                    <a:pt x="486" y="585"/>
                  </a:lnTo>
                  <a:lnTo>
                    <a:pt x="499" y="576"/>
                  </a:lnTo>
                  <a:lnTo>
                    <a:pt x="512" y="568"/>
                  </a:lnTo>
                  <a:lnTo>
                    <a:pt x="524" y="559"/>
                  </a:lnTo>
                  <a:lnTo>
                    <a:pt x="536" y="549"/>
                  </a:lnTo>
                  <a:lnTo>
                    <a:pt x="547" y="538"/>
                  </a:lnTo>
                  <a:lnTo>
                    <a:pt x="557" y="528"/>
                  </a:lnTo>
                  <a:lnTo>
                    <a:pt x="568" y="516"/>
                  </a:lnTo>
                  <a:lnTo>
                    <a:pt x="577" y="504"/>
                  </a:lnTo>
                  <a:lnTo>
                    <a:pt x="586" y="491"/>
                  </a:lnTo>
                  <a:lnTo>
                    <a:pt x="594" y="479"/>
                  </a:lnTo>
                  <a:lnTo>
                    <a:pt x="602" y="465"/>
                  </a:lnTo>
                  <a:lnTo>
                    <a:pt x="609" y="452"/>
                  </a:lnTo>
                  <a:lnTo>
                    <a:pt x="615" y="438"/>
                  </a:lnTo>
                  <a:lnTo>
                    <a:pt x="621" y="424"/>
                  </a:lnTo>
                  <a:lnTo>
                    <a:pt x="626" y="410"/>
                  </a:lnTo>
                  <a:lnTo>
                    <a:pt x="631" y="394"/>
                  </a:lnTo>
                  <a:lnTo>
                    <a:pt x="634" y="379"/>
                  </a:lnTo>
                  <a:lnTo>
                    <a:pt x="636" y="363"/>
                  </a:lnTo>
                  <a:lnTo>
                    <a:pt x="639" y="348"/>
                  </a:lnTo>
                  <a:lnTo>
                    <a:pt x="640" y="332"/>
                  </a:lnTo>
                  <a:lnTo>
                    <a:pt x="641" y="315"/>
                  </a:lnTo>
                  <a:lnTo>
                    <a:pt x="641" y="315"/>
                  </a:lnTo>
                  <a:lnTo>
                    <a:pt x="640" y="300"/>
                  </a:lnTo>
                  <a:lnTo>
                    <a:pt x="639" y="283"/>
                  </a:lnTo>
                  <a:lnTo>
                    <a:pt x="636" y="268"/>
                  </a:lnTo>
                  <a:lnTo>
                    <a:pt x="634" y="252"/>
                  </a:lnTo>
                  <a:lnTo>
                    <a:pt x="631" y="237"/>
                  </a:lnTo>
                  <a:lnTo>
                    <a:pt x="626" y="222"/>
                  </a:lnTo>
                  <a:lnTo>
                    <a:pt x="621" y="207"/>
                  </a:lnTo>
                  <a:lnTo>
                    <a:pt x="615" y="193"/>
                  </a:lnTo>
                  <a:lnTo>
                    <a:pt x="609" y="179"/>
                  </a:lnTo>
                  <a:lnTo>
                    <a:pt x="602" y="166"/>
                  </a:lnTo>
                  <a:lnTo>
                    <a:pt x="594" y="152"/>
                  </a:lnTo>
                  <a:lnTo>
                    <a:pt x="586" y="140"/>
                  </a:lnTo>
                  <a:lnTo>
                    <a:pt x="577" y="127"/>
                  </a:lnTo>
                  <a:lnTo>
                    <a:pt x="568" y="115"/>
                  </a:lnTo>
                  <a:lnTo>
                    <a:pt x="557" y="103"/>
                  </a:lnTo>
                  <a:lnTo>
                    <a:pt x="547" y="93"/>
                  </a:lnTo>
                  <a:lnTo>
                    <a:pt x="536" y="82"/>
                  </a:lnTo>
                  <a:lnTo>
                    <a:pt x="524" y="72"/>
                  </a:lnTo>
                  <a:lnTo>
                    <a:pt x="512" y="63"/>
                  </a:lnTo>
                  <a:lnTo>
                    <a:pt x="499" y="55"/>
                  </a:lnTo>
                  <a:lnTo>
                    <a:pt x="486" y="46"/>
                  </a:lnTo>
                  <a:lnTo>
                    <a:pt x="473" y="38"/>
                  </a:lnTo>
                  <a:lnTo>
                    <a:pt x="459" y="31"/>
                  </a:lnTo>
                  <a:lnTo>
                    <a:pt x="445" y="25"/>
                  </a:lnTo>
                  <a:lnTo>
                    <a:pt x="431" y="19"/>
                  </a:lnTo>
                  <a:lnTo>
                    <a:pt x="415" y="15"/>
                  </a:lnTo>
                  <a:lnTo>
                    <a:pt x="400" y="10"/>
                  </a:lnTo>
                  <a:lnTo>
                    <a:pt x="384" y="6"/>
                  </a:lnTo>
                  <a:lnTo>
                    <a:pt x="369" y="4"/>
                  </a:lnTo>
                  <a:lnTo>
                    <a:pt x="354" y="2"/>
                  </a:lnTo>
                  <a:lnTo>
                    <a:pt x="337" y="0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FB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546" y="627"/>
              <a:ext cx="322" cy="317"/>
            </a:xfrm>
            <a:custGeom>
              <a:avLst/>
              <a:gdLst/>
              <a:ahLst/>
              <a:cxnLst>
                <a:cxn ang="0">
                  <a:pos x="305" y="0"/>
                </a:cxn>
                <a:cxn ang="0">
                  <a:pos x="257" y="6"/>
                </a:cxn>
                <a:cxn ang="0">
                  <a:pos x="212" y="19"/>
                </a:cxn>
                <a:cxn ang="0">
                  <a:pos x="168" y="38"/>
                </a:cxn>
                <a:cxn ang="0">
                  <a:pos x="129" y="63"/>
                </a:cxn>
                <a:cxn ang="0">
                  <a:pos x="95" y="93"/>
                </a:cxn>
                <a:cxn ang="0">
                  <a:pos x="64" y="128"/>
                </a:cxn>
                <a:cxn ang="0">
                  <a:pos x="39" y="166"/>
                </a:cxn>
                <a:cxn ang="0">
                  <a:pos x="20" y="208"/>
                </a:cxn>
                <a:cxn ang="0">
                  <a:pos x="7" y="253"/>
                </a:cxn>
                <a:cxn ang="0">
                  <a:pos x="0" y="300"/>
                </a:cxn>
                <a:cxn ang="0">
                  <a:pos x="0" y="334"/>
                </a:cxn>
                <a:cxn ang="0">
                  <a:pos x="7" y="381"/>
                </a:cxn>
                <a:cxn ang="0">
                  <a:pos x="20" y="426"/>
                </a:cxn>
                <a:cxn ang="0">
                  <a:pos x="39" y="467"/>
                </a:cxn>
                <a:cxn ang="0">
                  <a:pos x="64" y="506"/>
                </a:cxn>
                <a:cxn ang="0">
                  <a:pos x="95" y="540"/>
                </a:cxn>
                <a:cxn ang="0">
                  <a:pos x="129" y="570"/>
                </a:cxn>
                <a:cxn ang="0">
                  <a:pos x="168" y="595"/>
                </a:cxn>
                <a:cxn ang="0">
                  <a:pos x="212" y="614"/>
                </a:cxn>
                <a:cxn ang="0">
                  <a:pos x="257" y="627"/>
                </a:cxn>
                <a:cxn ang="0">
                  <a:pos x="305" y="633"/>
                </a:cxn>
                <a:cxn ang="0">
                  <a:pos x="338" y="633"/>
                </a:cxn>
                <a:cxn ang="0">
                  <a:pos x="387" y="627"/>
                </a:cxn>
                <a:cxn ang="0">
                  <a:pos x="432" y="614"/>
                </a:cxn>
                <a:cxn ang="0">
                  <a:pos x="474" y="595"/>
                </a:cxn>
                <a:cxn ang="0">
                  <a:pos x="513" y="570"/>
                </a:cxn>
                <a:cxn ang="0">
                  <a:pos x="549" y="540"/>
                </a:cxn>
                <a:cxn ang="0">
                  <a:pos x="580" y="506"/>
                </a:cxn>
                <a:cxn ang="0">
                  <a:pos x="604" y="467"/>
                </a:cxn>
                <a:cxn ang="0">
                  <a:pos x="623" y="426"/>
                </a:cxn>
                <a:cxn ang="0">
                  <a:pos x="636" y="381"/>
                </a:cxn>
                <a:cxn ang="0">
                  <a:pos x="642" y="334"/>
                </a:cxn>
                <a:cxn ang="0">
                  <a:pos x="642" y="300"/>
                </a:cxn>
                <a:cxn ang="0">
                  <a:pos x="636" y="253"/>
                </a:cxn>
                <a:cxn ang="0">
                  <a:pos x="623" y="208"/>
                </a:cxn>
                <a:cxn ang="0">
                  <a:pos x="604" y="166"/>
                </a:cxn>
                <a:cxn ang="0">
                  <a:pos x="580" y="128"/>
                </a:cxn>
                <a:cxn ang="0">
                  <a:pos x="549" y="93"/>
                </a:cxn>
                <a:cxn ang="0">
                  <a:pos x="513" y="63"/>
                </a:cxn>
                <a:cxn ang="0">
                  <a:pos x="474" y="38"/>
                </a:cxn>
                <a:cxn ang="0">
                  <a:pos x="432" y="19"/>
                </a:cxn>
                <a:cxn ang="0">
                  <a:pos x="387" y="6"/>
                </a:cxn>
                <a:cxn ang="0">
                  <a:pos x="338" y="0"/>
                </a:cxn>
              </a:cxnLst>
              <a:rect l="0" t="0" r="r" b="b"/>
              <a:pathLst>
                <a:path w="644" h="634">
                  <a:moveTo>
                    <a:pt x="322" y="0"/>
                  </a:moveTo>
                  <a:lnTo>
                    <a:pt x="322" y="0"/>
                  </a:lnTo>
                  <a:lnTo>
                    <a:pt x="305" y="0"/>
                  </a:lnTo>
                  <a:lnTo>
                    <a:pt x="289" y="1"/>
                  </a:lnTo>
                  <a:lnTo>
                    <a:pt x="273" y="4"/>
                  </a:lnTo>
                  <a:lnTo>
                    <a:pt x="257" y="6"/>
                  </a:lnTo>
                  <a:lnTo>
                    <a:pt x="241" y="9"/>
                  </a:lnTo>
                  <a:lnTo>
                    <a:pt x="226" y="14"/>
                  </a:lnTo>
                  <a:lnTo>
                    <a:pt x="212" y="19"/>
                  </a:lnTo>
                  <a:lnTo>
                    <a:pt x="196" y="25"/>
                  </a:lnTo>
                  <a:lnTo>
                    <a:pt x="182" y="31"/>
                  </a:lnTo>
                  <a:lnTo>
                    <a:pt x="168" y="38"/>
                  </a:lnTo>
                  <a:lnTo>
                    <a:pt x="155" y="46"/>
                  </a:lnTo>
                  <a:lnTo>
                    <a:pt x="142" y="54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5" y="83"/>
                  </a:lnTo>
                  <a:lnTo>
                    <a:pt x="95" y="93"/>
                  </a:lnTo>
                  <a:lnTo>
                    <a:pt x="84" y="104"/>
                  </a:lnTo>
                  <a:lnTo>
                    <a:pt x="73" y="116"/>
                  </a:lnTo>
                  <a:lnTo>
                    <a:pt x="64" y="128"/>
                  </a:lnTo>
                  <a:lnTo>
                    <a:pt x="56" y="140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2" y="180"/>
                  </a:lnTo>
                  <a:lnTo>
                    <a:pt x="25" y="194"/>
                  </a:lnTo>
                  <a:lnTo>
                    <a:pt x="20" y="208"/>
                  </a:lnTo>
                  <a:lnTo>
                    <a:pt x="14" y="222"/>
                  </a:lnTo>
                  <a:lnTo>
                    <a:pt x="11" y="238"/>
                  </a:lnTo>
                  <a:lnTo>
                    <a:pt x="7" y="253"/>
                  </a:lnTo>
                  <a:lnTo>
                    <a:pt x="3" y="268"/>
                  </a:lnTo>
                  <a:lnTo>
                    <a:pt x="1" y="284"/>
                  </a:lnTo>
                  <a:lnTo>
                    <a:pt x="0" y="300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34"/>
                  </a:lnTo>
                  <a:lnTo>
                    <a:pt x="1" y="349"/>
                  </a:lnTo>
                  <a:lnTo>
                    <a:pt x="3" y="364"/>
                  </a:lnTo>
                  <a:lnTo>
                    <a:pt x="7" y="381"/>
                  </a:lnTo>
                  <a:lnTo>
                    <a:pt x="11" y="396"/>
                  </a:lnTo>
                  <a:lnTo>
                    <a:pt x="14" y="410"/>
                  </a:lnTo>
                  <a:lnTo>
                    <a:pt x="20" y="426"/>
                  </a:lnTo>
                  <a:lnTo>
                    <a:pt x="25" y="440"/>
                  </a:lnTo>
                  <a:lnTo>
                    <a:pt x="32" y="454"/>
                  </a:lnTo>
                  <a:lnTo>
                    <a:pt x="39" y="467"/>
                  </a:lnTo>
                  <a:lnTo>
                    <a:pt x="46" y="480"/>
                  </a:lnTo>
                  <a:lnTo>
                    <a:pt x="56" y="493"/>
                  </a:lnTo>
                  <a:lnTo>
                    <a:pt x="64" y="506"/>
                  </a:lnTo>
                  <a:lnTo>
                    <a:pt x="73" y="518"/>
                  </a:lnTo>
                  <a:lnTo>
                    <a:pt x="84" y="530"/>
                  </a:lnTo>
                  <a:lnTo>
                    <a:pt x="95" y="540"/>
                  </a:lnTo>
                  <a:lnTo>
                    <a:pt x="105" y="551"/>
                  </a:lnTo>
                  <a:lnTo>
                    <a:pt x="117" y="561"/>
                  </a:lnTo>
                  <a:lnTo>
                    <a:pt x="129" y="570"/>
                  </a:lnTo>
                  <a:lnTo>
                    <a:pt x="142" y="580"/>
                  </a:lnTo>
                  <a:lnTo>
                    <a:pt x="155" y="588"/>
                  </a:lnTo>
                  <a:lnTo>
                    <a:pt x="168" y="595"/>
                  </a:lnTo>
                  <a:lnTo>
                    <a:pt x="182" y="602"/>
                  </a:lnTo>
                  <a:lnTo>
                    <a:pt x="196" y="608"/>
                  </a:lnTo>
                  <a:lnTo>
                    <a:pt x="212" y="614"/>
                  </a:lnTo>
                  <a:lnTo>
                    <a:pt x="226" y="619"/>
                  </a:lnTo>
                  <a:lnTo>
                    <a:pt x="241" y="623"/>
                  </a:lnTo>
                  <a:lnTo>
                    <a:pt x="257" y="627"/>
                  </a:lnTo>
                  <a:lnTo>
                    <a:pt x="273" y="629"/>
                  </a:lnTo>
                  <a:lnTo>
                    <a:pt x="289" y="632"/>
                  </a:lnTo>
                  <a:lnTo>
                    <a:pt x="305" y="633"/>
                  </a:lnTo>
                  <a:lnTo>
                    <a:pt x="322" y="634"/>
                  </a:lnTo>
                  <a:lnTo>
                    <a:pt x="322" y="634"/>
                  </a:lnTo>
                  <a:lnTo>
                    <a:pt x="338" y="633"/>
                  </a:lnTo>
                  <a:lnTo>
                    <a:pt x="355" y="632"/>
                  </a:lnTo>
                  <a:lnTo>
                    <a:pt x="370" y="629"/>
                  </a:lnTo>
                  <a:lnTo>
                    <a:pt x="387" y="627"/>
                  </a:lnTo>
                  <a:lnTo>
                    <a:pt x="402" y="623"/>
                  </a:lnTo>
                  <a:lnTo>
                    <a:pt x="418" y="619"/>
                  </a:lnTo>
                  <a:lnTo>
                    <a:pt x="432" y="614"/>
                  </a:lnTo>
                  <a:lnTo>
                    <a:pt x="447" y="608"/>
                  </a:lnTo>
                  <a:lnTo>
                    <a:pt x="461" y="602"/>
                  </a:lnTo>
                  <a:lnTo>
                    <a:pt x="474" y="595"/>
                  </a:lnTo>
                  <a:lnTo>
                    <a:pt x="489" y="588"/>
                  </a:lnTo>
                  <a:lnTo>
                    <a:pt x="502" y="580"/>
                  </a:lnTo>
                  <a:lnTo>
                    <a:pt x="513" y="570"/>
                  </a:lnTo>
                  <a:lnTo>
                    <a:pt x="526" y="561"/>
                  </a:lnTo>
                  <a:lnTo>
                    <a:pt x="538" y="551"/>
                  </a:lnTo>
                  <a:lnTo>
                    <a:pt x="549" y="540"/>
                  </a:lnTo>
                  <a:lnTo>
                    <a:pt x="560" y="530"/>
                  </a:lnTo>
                  <a:lnTo>
                    <a:pt x="570" y="518"/>
                  </a:lnTo>
                  <a:lnTo>
                    <a:pt x="580" y="506"/>
                  </a:lnTo>
                  <a:lnTo>
                    <a:pt x="588" y="493"/>
                  </a:lnTo>
                  <a:lnTo>
                    <a:pt x="596" y="480"/>
                  </a:lnTo>
                  <a:lnTo>
                    <a:pt x="604" y="467"/>
                  </a:lnTo>
                  <a:lnTo>
                    <a:pt x="612" y="454"/>
                  </a:lnTo>
                  <a:lnTo>
                    <a:pt x="617" y="440"/>
                  </a:lnTo>
                  <a:lnTo>
                    <a:pt x="623" y="426"/>
                  </a:lnTo>
                  <a:lnTo>
                    <a:pt x="628" y="410"/>
                  </a:lnTo>
                  <a:lnTo>
                    <a:pt x="633" y="396"/>
                  </a:lnTo>
                  <a:lnTo>
                    <a:pt x="636" y="381"/>
                  </a:lnTo>
                  <a:lnTo>
                    <a:pt x="640" y="364"/>
                  </a:lnTo>
                  <a:lnTo>
                    <a:pt x="641" y="349"/>
                  </a:lnTo>
                  <a:lnTo>
                    <a:pt x="642" y="334"/>
                  </a:lnTo>
                  <a:lnTo>
                    <a:pt x="644" y="317"/>
                  </a:lnTo>
                  <a:lnTo>
                    <a:pt x="644" y="317"/>
                  </a:lnTo>
                  <a:lnTo>
                    <a:pt x="642" y="300"/>
                  </a:lnTo>
                  <a:lnTo>
                    <a:pt x="641" y="284"/>
                  </a:lnTo>
                  <a:lnTo>
                    <a:pt x="640" y="268"/>
                  </a:lnTo>
                  <a:lnTo>
                    <a:pt x="636" y="253"/>
                  </a:lnTo>
                  <a:lnTo>
                    <a:pt x="633" y="238"/>
                  </a:lnTo>
                  <a:lnTo>
                    <a:pt x="628" y="222"/>
                  </a:lnTo>
                  <a:lnTo>
                    <a:pt x="623" y="208"/>
                  </a:lnTo>
                  <a:lnTo>
                    <a:pt x="617" y="194"/>
                  </a:lnTo>
                  <a:lnTo>
                    <a:pt x="612" y="180"/>
                  </a:lnTo>
                  <a:lnTo>
                    <a:pt x="604" y="166"/>
                  </a:lnTo>
                  <a:lnTo>
                    <a:pt x="596" y="153"/>
                  </a:lnTo>
                  <a:lnTo>
                    <a:pt x="588" y="140"/>
                  </a:lnTo>
                  <a:lnTo>
                    <a:pt x="580" y="128"/>
                  </a:lnTo>
                  <a:lnTo>
                    <a:pt x="570" y="116"/>
                  </a:lnTo>
                  <a:lnTo>
                    <a:pt x="560" y="104"/>
                  </a:lnTo>
                  <a:lnTo>
                    <a:pt x="549" y="93"/>
                  </a:lnTo>
                  <a:lnTo>
                    <a:pt x="538" y="83"/>
                  </a:lnTo>
                  <a:lnTo>
                    <a:pt x="526" y="72"/>
                  </a:lnTo>
                  <a:lnTo>
                    <a:pt x="513" y="63"/>
                  </a:lnTo>
                  <a:lnTo>
                    <a:pt x="502" y="54"/>
                  </a:lnTo>
                  <a:lnTo>
                    <a:pt x="489" y="46"/>
                  </a:lnTo>
                  <a:lnTo>
                    <a:pt x="474" y="38"/>
                  </a:lnTo>
                  <a:lnTo>
                    <a:pt x="461" y="31"/>
                  </a:lnTo>
                  <a:lnTo>
                    <a:pt x="447" y="25"/>
                  </a:lnTo>
                  <a:lnTo>
                    <a:pt x="432" y="19"/>
                  </a:lnTo>
                  <a:lnTo>
                    <a:pt x="418" y="14"/>
                  </a:lnTo>
                  <a:lnTo>
                    <a:pt x="402" y="9"/>
                  </a:lnTo>
                  <a:lnTo>
                    <a:pt x="387" y="6"/>
                  </a:lnTo>
                  <a:lnTo>
                    <a:pt x="370" y="4"/>
                  </a:lnTo>
                  <a:lnTo>
                    <a:pt x="355" y="1"/>
                  </a:lnTo>
                  <a:lnTo>
                    <a:pt x="338" y="0"/>
                  </a:lnTo>
                  <a:lnTo>
                    <a:pt x="322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46" y="626"/>
              <a:ext cx="323" cy="318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258" y="7"/>
                </a:cxn>
                <a:cxn ang="0">
                  <a:pos x="212" y="19"/>
                </a:cxn>
                <a:cxn ang="0">
                  <a:pos x="169" y="39"/>
                </a:cxn>
                <a:cxn ang="0">
                  <a:pos x="130" y="63"/>
                </a:cxn>
                <a:cxn ang="0">
                  <a:pos x="95" y="93"/>
                </a:cxn>
                <a:cxn ang="0">
                  <a:pos x="64" y="127"/>
                </a:cxn>
                <a:cxn ang="0">
                  <a:pos x="39" y="166"/>
                </a:cxn>
                <a:cxn ang="0">
                  <a:pos x="19" y="209"/>
                </a:cxn>
                <a:cxn ang="0">
                  <a:pos x="6" y="254"/>
                </a:cxn>
                <a:cxn ang="0">
                  <a:pos x="0" y="301"/>
                </a:cxn>
                <a:cxn ang="0">
                  <a:pos x="0" y="334"/>
                </a:cxn>
                <a:cxn ang="0">
                  <a:pos x="6" y="382"/>
                </a:cxn>
                <a:cxn ang="0">
                  <a:pos x="19" y="427"/>
                </a:cxn>
                <a:cxn ang="0">
                  <a:pos x="39" y="469"/>
                </a:cxn>
                <a:cxn ang="0">
                  <a:pos x="64" y="508"/>
                </a:cxn>
                <a:cxn ang="0">
                  <a:pos x="95" y="542"/>
                </a:cxn>
                <a:cxn ang="0">
                  <a:pos x="130" y="572"/>
                </a:cxn>
                <a:cxn ang="0">
                  <a:pos x="169" y="598"/>
                </a:cxn>
                <a:cxn ang="0">
                  <a:pos x="212" y="617"/>
                </a:cxn>
                <a:cxn ang="0">
                  <a:pos x="258" y="630"/>
                </a:cxn>
                <a:cxn ang="0">
                  <a:pos x="306" y="636"/>
                </a:cxn>
                <a:cxn ang="0">
                  <a:pos x="339" y="636"/>
                </a:cxn>
                <a:cxn ang="0">
                  <a:pos x="388" y="630"/>
                </a:cxn>
                <a:cxn ang="0">
                  <a:pos x="434" y="617"/>
                </a:cxn>
                <a:cxn ang="0">
                  <a:pos x="477" y="598"/>
                </a:cxn>
                <a:cxn ang="0">
                  <a:pos x="516" y="572"/>
                </a:cxn>
                <a:cxn ang="0">
                  <a:pos x="551" y="542"/>
                </a:cxn>
                <a:cxn ang="0">
                  <a:pos x="582" y="508"/>
                </a:cxn>
                <a:cxn ang="0">
                  <a:pos x="607" y="469"/>
                </a:cxn>
                <a:cxn ang="0">
                  <a:pos x="626" y="427"/>
                </a:cxn>
                <a:cxn ang="0">
                  <a:pos x="639" y="382"/>
                </a:cxn>
                <a:cxn ang="0">
                  <a:pos x="646" y="334"/>
                </a:cxn>
                <a:cxn ang="0">
                  <a:pos x="646" y="301"/>
                </a:cxn>
                <a:cxn ang="0">
                  <a:pos x="639" y="254"/>
                </a:cxn>
                <a:cxn ang="0">
                  <a:pos x="626" y="209"/>
                </a:cxn>
                <a:cxn ang="0">
                  <a:pos x="607" y="166"/>
                </a:cxn>
                <a:cxn ang="0">
                  <a:pos x="582" y="127"/>
                </a:cxn>
                <a:cxn ang="0">
                  <a:pos x="551" y="93"/>
                </a:cxn>
                <a:cxn ang="0">
                  <a:pos x="516" y="63"/>
                </a:cxn>
                <a:cxn ang="0">
                  <a:pos x="477" y="39"/>
                </a:cxn>
                <a:cxn ang="0">
                  <a:pos x="434" y="19"/>
                </a:cxn>
                <a:cxn ang="0">
                  <a:pos x="388" y="7"/>
                </a:cxn>
                <a:cxn ang="0">
                  <a:pos x="339" y="0"/>
                </a:cxn>
              </a:cxnLst>
              <a:rect l="0" t="0" r="r" b="b"/>
              <a:pathLst>
                <a:path w="646" h="636">
                  <a:moveTo>
                    <a:pt x="323" y="0"/>
                  </a:moveTo>
                  <a:lnTo>
                    <a:pt x="323" y="0"/>
                  </a:lnTo>
                  <a:lnTo>
                    <a:pt x="306" y="0"/>
                  </a:lnTo>
                  <a:lnTo>
                    <a:pt x="290" y="1"/>
                  </a:lnTo>
                  <a:lnTo>
                    <a:pt x="273" y="3"/>
                  </a:lnTo>
                  <a:lnTo>
                    <a:pt x="258" y="7"/>
                  </a:lnTo>
                  <a:lnTo>
                    <a:pt x="242" y="10"/>
                  </a:lnTo>
                  <a:lnTo>
                    <a:pt x="227" y="14"/>
                  </a:lnTo>
                  <a:lnTo>
                    <a:pt x="212" y="19"/>
                  </a:lnTo>
                  <a:lnTo>
                    <a:pt x="197" y="24"/>
                  </a:lnTo>
                  <a:lnTo>
                    <a:pt x="183" y="32"/>
                  </a:lnTo>
                  <a:lnTo>
                    <a:pt x="169" y="39"/>
                  </a:lnTo>
                  <a:lnTo>
                    <a:pt x="155" y="46"/>
                  </a:lnTo>
                  <a:lnTo>
                    <a:pt x="142" y="54"/>
                  </a:lnTo>
                  <a:lnTo>
                    <a:pt x="130" y="63"/>
                  </a:lnTo>
                  <a:lnTo>
                    <a:pt x="117" y="73"/>
                  </a:lnTo>
                  <a:lnTo>
                    <a:pt x="105" y="82"/>
                  </a:lnTo>
                  <a:lnTo>
                    <a:pt x="95" y="93"/>
                  </a:lnTo>
                  <a:lnTo>
                    <a:pt x="84" y="104"/>
                  </a:lnTo>
                  <a:lnTo>
                    <a:pt x="73" y="116"/>
                  </a:lnTo>
                  <a:lnTo>
                    <a:pt x="64" y="127"/>
                  </a:lnTo>
                  <a:lnTo>
                    <a:pt x="54" y="140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2" y="181"/>
                  </a:lnTo>
                  <a:lnTo>
                    <a:pt x="25" y="194"/>
                  </a:lnTo>
                  <a:lnTo>
                    <a:pt x="19" y="209"/>
                  </a:lnTo>
                  <a:lnTo>
                    <a:pt x="14" y="223"/>
                  </a:lnTo>
                  <a:lnTo>
                    <a:pt x="9" y="239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6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0" y="334"/>
                  </a:lnTo>
                  <a:lnTo>
                    <a:pt x="1" y="350"/>
                  </a:lnTo>
                  <a:lnTo>
                    <a:pt x="3" y="366"/>
                  </a:lnTo>
                  <a:lnTo>
                    <a:pt x="6" y="382"/>
                  </a:lnTo>
                  <a:lnTo>
                    <a:pt x="9" y="397"/>
                  </a:lnTo>
                  <a:lnTo>
                    <a:pt x="14" y="412"/>
                  </a:lnTo>
                  <a:lnTo>
                    <a:pt x="19" y="427"/>
                  </a:lnTo>
                  <a:lnTo>
                    <a:pt x="25" y="442"/>
                  </a:lnTo>
                  <a:lnTo>
                    <a:pt x="32" y="455"/>
                  </a:lnTo>
                  <a:lnTo>
                    <a:pt x="39" y="469"/>
                  </a:lnTo>
                  <a:lnTo>
                    <a:pt x="46" y="482"/>
                  </a:lnTo>
                  <a:lnTo>
                    <a:pt x="54" y="495"/>
                  </a:lnTo>
                  <a:lnTo>
                    <a:pt x="64" y="508"/>
                  </a:lnTo>
                  <a:lnTo>
                    <a:pt x="73" y="520"/>
                  </a:lnTo>
                  <a:lnTo>
                    <a:pt x="84" y="532"/>
                  </a:lnTo>
                  <a:lnTo>
                    <a:pt x="95" y="542"/>
                  </a:lnTo>
                  <a:lnTo>
                    <a:pt x="105" y="553"/>
                  </a:lnTo>
                  <a:lnTo>
                    <a:pt x="117" y="563"/>
                  </a:lnTo>
                  <a:lnTo>
                    <a:pt x="130" y="572"/>
                  </a:lnTo>
                  <a:lnTo>
                    <a:pt x="142" y="582"/>
                  </a:lnTo>
                  <a:lnTo>
                    <a:pt x="155" y="590"/>
                  </a:lnTo>
                  <a:lnTo>
                    <a:pt x="169" y="598"/>
                  </a:lnTo>
                  <a:lnTo>
                    <a:pt x="183" y="604"/>
                  </a:lnTo>
                  <a:lnTo>
                    <a:pt x="197" y="611"/>
                  </a:lnTo>
                  <a:lnTo>
                    <a:pt x="212" y="617"/>
                  </a:lnTo>
                  <a:lnTo>
                    <a:pt x="227" y="622"/>
                  </a:lnTo>
                  <a:lnTo>
                    <a:pt x="242" y="626"/>
                  </a:lnTo>
                  <a:lnTo>
                    <a:pt x="258" y="630"/>
                  </a:lnTo>
                  <a:lnTo>
                    <a:pt x="273" y="632"/>
                  </a:lnTo>
                  <a:lnTo>
                    <a:pt x="290" y="635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23" y="636"/>
                  </a:lnTo>
                  <a:lnTo>
                    <a:pt x="339" y="636"/>
                  </a:lnTo>
                  <a:lnTo>
                    <a:pt x="356" y="635"/>
                  </a:lnTo>
                  <a:lnTo>
                    <a:pt x="371" y="632"/>
                  </a:lnTo>
                  <a:lnTo>
                    <a:pt x="388" y="630"/>
                  </a:lnTo>
                  <a:lnTo>
                    <a:pt x="403" y="626"/>
                  </a:lnTo>
                  <a:lnTo>
                    <a:pt x="419" y="622"/>
                  </a:lnTo>
                  <a:lnTo>
                    <a:pt x="434" y="617"/>
                  </a:lnTo>
                  <a:lnTo>
                    <a:pt x="448" y="611"/>
                  </a:lnTo>
                  <a:lnTo>
                    <a:pt x="463" y="604"/>
                  </a:lnTo>
                  <a:lnTo>
                    <a:pt x="477" y="598"/>
                  </a:lnTo>
                  <a:lnTo>
                    <a:pt x="490" y="590"/>
                  </a:lnTo>
                  <a:lnTo>
                    <a:pt x="503" y="582"/>
                  </a:lnTo>
                  <a:lnTo>
                    <a:pt x="516" y="572"/>
                  </a:lnTo>
                  <a:lnTo>
                    <a:pt x="528" y="563"/>
                  </a:lnTo>
                  <a:lnTo>
                    <a:pt x="539" y="553"/>
                  </a:lnTo>
                  <a:lnTo>
                    <a:pt x="551" y="542"/>
                  </a:lnTo>
                  <a:lnTo>
                    <a:pt x="562" y="532"/>
                  </a:lnTo>
                  <a:lnTo>
                    <a:pt x="571" y="520"/>
                  </a:lnTo>
                  <a:lnTo>
                    <a:pt x="582" y="508"/>
                  </a:lnTo>
                  <a:lnTo>
                    <a:pt x="590" y="495"/>
                  </a:lnTo>
                  <a:lnTo>
                    <a:pt x="599" y="482"/>
                  </a:lnTo>
                  <a:lnTo>
                    <a:pt x="607" y="469"/>
                  </a:lnTo>
                  <a:lnTo>
                    <a:pt x="614" y="455"/>
                  </a:lnTo>
                  <a:lnTo>
                    <a:pt x="620" y="442"/>
                  </a:lnTo>
                  <a:lnTo>
                    <a:pt x="626" y="427"/>
                  </a:lnTo>
                  <a:lnTo>
                    <a:pt x="632" y="412"/>
                  </a:lnTo>
                  <a:lnTo>
                    <a:pt x="635" y="397"/>
                  </a:lnTo>
                  <a:lnTo>
                    <a:pt x="639" y="382"/>
                  </a:lnTo>
                  <a:lnTo>
                    <a:pt x="642" y="366"/>
                  </a:lnTo>
                  <a:lnTo>
                    <a:pt x="644" y="350"/>
                  </a:lnTo>
                  <a:lnTo>
                    <a:pt x="646" y="334"/>
                  </a:lnTo>
                  <a:lnTo>
                    <a:pt x="646" y="318"/>
                  </a:lnTo>
                  <a:lnTo>
                    <a:pt x="646" y="318"/>
                  </a:lnTo>
                  <a:lnTo>
                    <a:pt x="646" y="301"/>
                  </a:lnTo>
                  <a:lnTo>
                    <a:pt x="644" y="286"/>
                  </a:lnTo>
                  <a:lnTo>
                    <a:pt x="642" y="269"/>
                  </a:lnTo>
                  <a:lnTo>
                    <a:pt x="639" y="254"/>
                  </a:lnTo>
                  <a:lnTo>
                    <a:pt x="635" y="239"/>
                  </a:lnTo>
                  <a:lnTo>
                    <a:pt x="632" y="223"/>
                  </a:lnTo>
                  <a:lnTo>
                    <a:pt x="626" y="209"/>
                  </a:lnTo>
                  <a:lnTo>
                    <a:pt x="620" y="194"/>
                  </a:lnTo>
                  <a:lnTo>
                    <a:pt x="614" y="181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40"/>
                  </a:lnTo>
                  <a:lnTo>
                    <a:pt x="582" y="127"/>
                  </a:lnTo>
                  <a:lnTo>
                    <a:pt x="571" y="116"/>
                  </a:lnTo>
                  <a:lnTo>
                    <a:pt x="562" y="104"/>
                  </a:lnTo>
                  <a:lnTo>
                    <a:pt x="551" y="93"/>
                  </a:lnTo>
                  <a:lnTo>
                    <a:pt x="539" y="82"/>
                  </a:lnTo>
                  <a:lnTo>
                    <a:pt x="528" y="73"/>
                  </a:lnTo>
                  <a:lnTo>
                    <a:pt x="516" y="63"/>
                  </a:lnTo>
                  <a:lnTo>
                    <a:pt x="503" y="54"/>
                  </a:lnTo>
                  <a:lnTo>
                    <a:pt x="490" y="46"/>
                  </a:lnTo>
                  <a:lnTo>
                    <a:pt x="477" y="39"/>
                  </a:lnTo>
                  <a:lnTo>
                    <a:pt x="463" y="32"/>
                  </a:lnTo>
                  <a:lnTo>
                    <a:pt x="448" y="24"/>
                  </a:lnTo>
                  <a:lnTo>
                    <a:pt x="434" y="19"/>
                  </a:lnTo>
                  <a:lnTo>
                    <a:pt x="419" y="14"/>
                  </a:lnTo>
                  <a:lnTo>
                    <a:pt x="403" y="10"/>
                  </a:lnTo>
                  <a:lnTo>
                    <a:pt x="388" y="7"/>
                  </a:lnTo>
                  <a:lnTo>
                    <a:pt x="371" y="3"/>
                  </a:lnTo>
                  <a:lnTo>
                    <a:pt x="356" y="1"/>
                  </a:lnTo>
                  <a:lnTo>
                    <a:pt x="339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545" y="625"/>
              <a:ext cx="325" cy="320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260" y="7"/>
                </a:cxn>
                <a:cxn ang="0">
                  <a:pos x="214" y="19"/>
                </a:cxn>
                <a:cxn ang="0">
                  <a:pos x="170" y="39"/>
                </a:cxn>
                <a:cxn ang="0">
                  <a:pos x="131" y="64"/>
                </a:cxn>
                <a:cxn ang="0">
                  <a:pos x="96" y="94"/>
                </a:cxn>
                <a:cxn ang="0">
                  <a:pos x="65" y="129"/>
                </a:cxn>
                <a:cxn ang="0">
                  <a:pos x="40" y="168"/>
                </a:cxn>
                <a:cxn ang="0">
                  <a:pos x="20" y="211"/>
                </a:cxn>
                <a:cxn ang="0">
                  <a:pos x="7" y="256"/>
                </a:cxn>
                <a:cxn ang="0">
                  <a:pos x="1" y="303"/>
                </a:cxn>
                <a:cxn ang="0">
                  <a:pos x="1" y="336"/>
                </a:cxn>
                <a:cxn ang="0">
                  <a:pos x="7" y="385"/>
                </a:cxn>
                <a:cxn ang="0">
                  <a:pos x="20" y="430"/>
                </a:cxn>
                <a:cxn ang="0">
                  <a:pos x="40" y="472"/>
                </a:cxn>
                <a:cxn ang="0">
                  <a:pos x="65" y="511"/>
                </a:cxn>
                <a:cxn ang="0">
                  <a:pos x="96" y="545"/>
                </a:cxn>
                <a:cxn ang="0">
                  <a:pos x="131" y="576"/>
                </a:cxn>
                <a:cxn ang="0">
                  <a:pos x="170" y="601"/>
                </a:cxn>
                <a:cxn ang="0">
                  <a:pos x="214" y="620"/>
                </a:cxn>
                <a:cxn ang="0">
                  <a:pos x="260" y="633"/>
                </a:cxn>
                <a:cxn ang="0">
                  <a:pos x="309" y="639"/>
                </a:cxn>
                <a:cxn ang="0">
                  <a:pos x="342" y="639"/>
                </a:cxn>
                <a:cxn ang="0">
                  <a:pos x="390" y="633"/>
                </a:cxn>
                <a:cxn ang="0">
                  <a:pos x="436" y="620"/>
                </a:cxn>
                <a:cxn ang="0">
                  <a:pos x="479" y="601"/>
                </a:cxn>
                <a:cxn ang="0">
                  <a:pos x="519" y="576"/>
                </a:cxn>
                <a:cxn ang="0">
                  <a:pos x="555" y="545"/>
                </a:cxn>
                <a:cxn ang="0">
                  <a:pos x="584" y="511"/>
                </a:cxn>
                <a:cxn ang="0">
                  <a:pos x="610" y="472"/>
                </a:cxn>
                <a:cxn ang="0">
                  <a:pos x="629" y="430"/>
                </a:cxn>
                <a:cxn ang="0">
                  <a:pos x="643" y="385"/>
                </a:cxn>
                <a:cxn ang="0">
                  <a:pos x="649" y="336"/>
                </a:cxn>
                <a:cxn ang="0">
                  <a:pos x="649" y="303"/>
                </a:cxn>
                <a:cxn ang="0">
                  <a:pos x="643" y="256"/>
                </a:cxn>
                <a:cxn ang="0">
                  <a:pos x="629" y="211"/>
                </a:cxn>
                <a:cxn ang="0">
                  <a:pos x="610" y="168"/>
                </a:cxn>
                <a:cxn ang="0">
                  <a:pos x="584" y="129"/>
                </a:cxn>
                <a:cxn ang="0">
                  <a:pos x="555" y="94"/>
                </a:cxn>
                <a:cxn ang="0">
                  <a:pos x="519" y="64"/>
                </a:cxn>
                <a:cxn ang="0">
                  <a:pos x="479" y="39"/>
                </a:cxn>
                <a:cxn ang="0">
                  <a:pos x="436" y="19"/>
                </a:cxn>
                <a:cxn ang="0">
                  <a:pos x="390" y="7"/>
                </a:cxn>
                <a:cxn ang="0">
                  <a:pos x="342" y="0"/>
                </a:cxn>
              </a:cxnLst>
              <a:rect l="0" t="0" r="r" b="b"/>
              <a:pathLst>
                <a:path w="649" h="640">
                  <a:moveTo>
                    <a:pt x="325" y="0"/>
                  </a:moveTo>
                  <a:lnTo>
                    <a:pt x="325" y="0"/>
                  </a:lnTo>
                  <a:lnTo>
                    <a:pt x="309" y="0"/>
                  </a:lnTo>
                  <a:lnTo>
                    <a:pt x="292" y="1"/>
                  </a:lnTo>
                  <a:lnTo>
                    <a:pt x="275" y="4"/>
                  </a:lnTo>
                  <a:lnTo>
                    <a:pt x="260" y="7"/>
                  </a:lnTo>
                  <a:lnTo>
                    <a:pt x="243" y="11"/>
                  </a:lnTo>
                  <a:lnTo>
                    <a:pt x="228" y="14"/>
                  </a:lnTo>
                  <a:lnTo>
                    <a:pt x="214" y="19"/>
                  </a:lnTo>
                  <a:lnTo>
                    <a:pt x="198" y="25"/>
                  </a:lnTo>
                  <a:lnTo>
                    <a:pt x="184" y="32"/>
                  </a:lnTo>
                  <a:lnTo>
                    <a:pt x="170" y="39"/>
                  </a:lnTo>
                  <a:lnTo>
                    <a:pt x="157" y="46"/>
                  </a:lnTo>
                  <a:lnTo>
                    <a:pt x="143" y="55"/>
                  </a:lnTo>
                  <a:lnTo>
                    <a:pt x="131" y="64"/>
                  </a:lnTo>
                  <a:lnTo>
                    <a:pt x="118" y="74"/>
                  </a:lnTo>
                  <a:lnTo>
                    <a:pt x="106" y="83"/>
                  </a:lnTo>
                  <a:lnTo>
                    <a:pt x="96" y="94"/>
                  </a:lnTo>
                  <a:lnTo>
                    <a:pt x="85" y="106"/>
                  </a:lnTo>
                  <a:lnTo>
                    <a:pt x="74" y="117"/>
                  </a:lnTo>
                  <a:lnTo>
                    <a:pt x="65" y="129"/>
                  </a:lnTo>
                  <a:lnTo>
                    <a:pt x="55" y="141"/>
                  </a:lnTo>
                  <a:lnTo>
                    <a:pt x="47" y="154"/>
                  </a:lnTo>
                  <a:lnTo>
                    <a:pt x="40" y="168"/>
                  </a:lnTo>
                  <a:lnTo>
                    <a:pt x="32" y="181"/>
                  </a:lnTo>
                  <a:lnTo>
                    <a:pt x="26" y="195"/>
                  </a:lnTo>
                  <a:lnTo>
                    <a:pt x="20" y="211"/>
                  </a:lnTo>
                  <a:lnTo>
                    <a:pt x="15" y="225"/>
                  </a:lnTo>
                  <a:lnTo>
                    <a:pt x="10" y="240"/>
                  </a:lnTo>
                  <a:lnTo>
                    <a:pt x="7" y="256"/>
                  </a:lnTo>
                  <a:lnTo>
                    <a:pt x="4" y="271"/>
                  </a:lnTo>
                  <a:lnTo>
                    <a:pt x="2" y="288"/>
                  </a:lnTo>
                  <a:lnTo>
                    <a:pt x="1" y="303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36"/>
                  </a:lnTo>
                  <a:lnTo>
                    <a:pt x="2" y="353"/>
                  </a:lnTo>
                  <a:lnTo>
                    <a:pt x="4" y="368"/>
                  </a:lnTo>
                  <a:lnTo>
                    <a:pt x="7" y="385"/>
                  </a:lnTo>
                  <a:lnTo>
                    <a:pt x="10" y="400"/>
                  </a:lnTo>
                  <a:lnTo>
                    <a:pt x="15" y="415"/>
                  </a:lnTo>
                  <a:lnTo>
                    <a:pt x="20" y="430"/>
                  </a:lnTo>
                  <a:lnTo>
                    <a:pt x="26" y="444"/>
                  </a:lnTo>
                  <a:lnTo>
                    <a:pt x="32" y="458"/>
                  </a:lnTo>
                  <a:lnTo>
                    <a:pt x="40" y="472"/>
                  </a:lnTo>
                  <a:lnTo>
                    <a:pt x="47" y="485"/>
                  </a:lnTo>
                  <a:lnTo>
                    <a:pt x="55" y="498"/>
                  </a:lnTo>
                  <a:lnTo>
                    <a:pt x="65" y="511"/>
                  </a:lnTo>
                  <a:lnTo>
                    <a:pt x="74" y="523"/>
                  </a:lnTo>
                  <a:lnTo>
                    <a:pt x="85" y="535"/>
                  </a:lnTo>
                  <a:lnTo>
                    <a:pt x="96" y="545"/>
                  </a:lnTo>
                  <a:lnTo>
                    <a:pt x="106" y="556"/>
                  </a:lnTo>
                  <a:lnTo>
                    <a:pt x="118" y="567"/>
                  </a:lnTo>
                  <a:lnTo>
                    <a:pt x="131" y="576"/>
                  </a:lnTo>
                  <a:lnTo>
                    <a:pt x="143" y="585"/>
                  </a:lnTo>
                  <a:lnTo>
                    <a:pt x="157" y="593"/>
                  </a:lnTo>
                  <a:lnTo>
                    <a:pt x="170" y="601"/>
                  </a:lnTo>
                  <a:lnTo>
                    <a:pt x="184" y="608"/>
                  </a:lnTo>
                  <a:lnTo>
                    <a:pt x="198" y="614"/>
                  </a:lnTo>
                  <a:lnTo>
                    <a:pt x="214" y="620"/>
                  </a:lnTo>
                  <a:lnTo>
                    <a:pt x="228" y="625"/>
                  </a:lnTo>
                  <a:lnTo>
                    <a:pt x="243" y="629"/>
                  </a:lnTo>
                  <a:lnTo>
                    <a:pt x="260" y="633"/>
                  </a:lnTo>
                  <a:lnTo>
                    <a:pt x="275" y="635"/>
                  </a:lnTo>
                  <a:lnTo>
                    <a:pt x="292" y="638"/>
                  </a:lnTo>
                  <a:lnTo>
                    <a:pt x="309" y="639"/>
                  </a:lnTo>
                  <a:lnTo>
                    <a:pt x="325" y="640"/>
                  </a:lnTo>
                  <a:lnTo>
                    <a:pt x="325" y="640"/>
                  </a:lnTo>
                  <a:lnTo>
                    <a:pt x="342" y="639"/>
                  </a:lnTo>
                  <a:lnTo>
                    <a:pt x="358" y="638"/>
                  </a:lnTo>
                  <a:lnTo>
                    <a:pt x="374" y="635"/>
                  </a:lnTo>
                  <a:lnTo>
                    <a:pt x="390" y="633"/>
                  </a:lnTo>
                  <a:lnTo>
                    <a:pt x="406" y="629"/>
                  </a:lnTo>
                  <a:lnTo>
                    <a:pt x="421" y="625"/>
                  </a:lnTo>
                  <a:lnTo>
                    <a:pt x="436" y="620"/>
                  </a:lnTo>
                  <a:lnTo>
                    <a:pt x="450" y="614"/>
                  </a:lnTo>
                  <a:lnTo>
                    <a:pt x="465" y="608"/>
                  </a:lnTo>
                  <a:lnTo>
                    <a:pt x="479" y="601"/>
                  </a:lnTo>
                  <a:lnTo>
                    <a:pt x="493" y="593"/>
                  </a:lnTo>
                  <a:lnTo>
                    <a:pt x="506" y="585"/>
                  </a:lnTo>
                  <a:lnTo>
                    <a:pt x="519" y="576"/>
                  </a:lnTo>
                  <a:lnTo>
                    <a:pt x="531" y="567"/>
                  </a:lnTo>
                  <a:lnTo>
                    <a:pt x="543" y="556"/>
                  </a:lnTo>
                  <a:lnTo>
                    <a:pt x="555" y="545"/>
                  </a:lnTo>
                  <a:lnTo>
                    <a:pt x="565" y="535"/>
                  </a:lnTo>
                  <a:lnTo>
                    <a:pt x="575" y="523"/>
                  </a:lnTo>
                  <a:lnTo>
                    <a:pt x="584" y="511"/>
                  </a:lnTo>
                  <a:lnTo>
                    <a:pt x="594" y="498"/>
                  </a:lnTo>
                  <a:lnTo>
                    <a:pt x="602" y="485"/>
                  </a:lnTo>
                  <a:lnTo>
                    <a:pt x="610" y="472"/>
                  </a:lnTo>
                  <a:lnTo>
                    <a:pt x="617" y="458"/>
                  </a:lnTo>
                  <a:lnTo>
                    <a:pt x="623" y="444"/>
                  </a:lnTo>
                  <a:lnTo>
                    <a:pt x="629" y="430"/>
                  </a:lnTo>
                  <a:lnTo>
                    <a:pt x="635" y="415"/>
                  </a:lnTo>
                  <a:lnTo>
                    <a:pt x="639" y="400"/>
                  </a:lnTo>
                  <a:lnTo>
                    <a:pt x="643" y="385"/>
                  </a:lnTo>
                  <a:lnTo>
                    <a:pt x="646" y="368"/>
                  </a:lnTo>
                  <a:lnTo>
                    <a:pt x="648" y="353"/>
                  </a:lnTo>
                  <a:lnTo>
                    <a:pt x="649" y="33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649" y="303"/>
                  </a:lnTo>
                  <a:lnTo>
                    <a:pt x="648" y="288"/>
                  </a:lnTo>
                  <a:lnTo>
                    <a:pt x="646" y="271"/>
                  </a:lnTo>
                  <a:lnTo>
                    <a:pt x="643" y="256"/>
                  </a:lnTo>
                  <a:lnTo>
                    <a:pt x="639" y="240"/>
                  </a:lnTo>
                  <a:lnTo>
                    <a:pt x="635" y="225"/>
                  </a:lnTo>
                  <a:lnTo>
                    <a:pt x="629" y="211"/>
                  </a:lnTo>
                  <a:lnTo>
                    <a:pt x="623" y="195"/>
                  </a:lnTo>
                  <a:lnTo>
                    <a:pt x="617" y="181"/>
                  </a:lnTo>
                  <a:lnTo>
                    <a:pt x="610" y="168"/>
                  </a:lnTo>
                  <a:lnTo>
                    <a:pt x="602" y="154"/>
                  </a:lnTo>
                  <a:lnTo>
                    <a:pt x="594" y="141"/>
                  </a:lnTo>
                  <a:lnTo>
                    <a:pt x="584" y="129"/>
                  </a:lnTo>
                  <a:lnTo>
                    <a:pt x="575" y="117"/>
                  </a:lnTo>
                  <a:lnTo>
                    <a:pt x="565" y="106"/>
                  </a:lnTo>
                  <a:lnTo>
                    <a:pt x="555" y="94"/>
                  </a:lnTo>
                  <a:lnTo>
                    <a:pt x="543" y="83"/>
                  </a:lnTo>
                  <a:lnTo>
                    <a:pt x="531" y="74"/>
                  </a:lnTo>
                  <a:lnTo>
                    <a:pt x="519" y="64"/>
                  </a:lnTo>
                  <a:lnTo>
                    <a:pt x="506" y="55"/>
                  </a:lnTo>
                  <a:lnTo>
                    <a:pt x="493" y="46"/>
                  </a:lnTo>
                  <a:lnTo>
                    <a:pt x="479" y="39"/>
                  </a:lnTo>
                  <a:lnTo>
                    <a:pt x="465" y="32"/>
                  </a:lnTo>
                  <a:lnTo>
                    <a:pt x="450" y="25"/>
                  </a:lnTo>
                  <a:lnTo>
                    <a:pt x="436" y="19"/>
                  </a:lnTo>
                  <a:lnTo>
                    <a:pt x="421" y="14"/>
                  </a:lnTo>
                  <a:lnTo>
                    <a:pt x="406" y="11"/>
                  </a:lnTo>
                  <a:lnTo>
                    <a:pt x="390" y="7"/>
                  </a:lnTo>
                  <a:lnTo>
                    <a:pt x="374" y="4"/>
                  </a:lnTo>
                  <a:lnTo>
                    <a:pt x="358" y="1"/>
                  </a:lnTo>
                  <a:lnTo>
                    <a:pt x="342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45" y="624"/>
              <a:ext cx="326" cy="321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260" y="7"/>
                </a:cxn>
                <a:cxn ang="0">
                  <a:pos x="214" y="20"/>
                </a:cxn>
                <a:cxn ang="0">
                  <a:pos x="170" y="39"/>
                </a:cxn>
                <a:cxn ang="0">
                  <a:pos x="131" y="64"/>
                </a:cxn>
                <a:cxn ang="0">
                  <a:pos x="96" y="95"/>
                </a:cxn>
                <a:cxn ang="0">
                  <a:pos x="65" y="129"/>
                </a:cxn>
                <a:cxn ang="0">
                  <a:pos x="39" y="168"/>
                </a:cxn>
                <a:cxn ang="0">
                  <a:pos x="20" y="210"/>
                </a:cxn>
                <a:cxn ang="0">
                  <a:pos x="7" y="257"/>
                </a:cxn>
                <a:cxn ang="0">
                  <a:pos x="0" y="305"/>
                </a:cxn>
                <a:cxn ang="0">
                  <a:pos x="0" y="338"/>
                </a:cxn>
                <a:cxn ang="0">
                  <a:pos x="7" y="385"/>
                </a:cxn>
                <a:cxn ang="0">
                  <a:pos x="20" y="432"/>
                </a:cxn>
                <a:cxn ang="0">
                  <a:pos x="39" y="474"/>
                </a:cxn>
                <a:cxn ang="0">
                  <a:pos x="65" y="513"/>
                </a:cxn>
                <a:cxn ang="0">
                  <a:pos x="96" y="547"/>
                </a:cxn>
                <a:cxn ang="0">
                  <a:pos x="131" y="578"/>
                </a:cxn>
                <a:cxn ang="0">
                  <a:pos x="170" y="603"/>
                </a:cxn>
                <a:cxn ang="0">
                  <a:pos x="214" y="623"/>
                </a:cxn>
                <a:cxn ang="0">
                  <a:pos x="260" y="636"/>
                </a:cxn>
                <a:cxn ang="0">
                  <a:pos x="309" y="642"/>
                </a:cxn>
                <a:cxn ang="0">
                  <a:pos x="343" y="642"/>
                </a:cxn>
                <a:cxn ang="0">
                  <a:pos x="391" y="636"/>
                </a:cxn>
                <a:cxn ang="0">
                  <a:pos x="437" y="623"/>
                </a:cxn>
                <a:cxn ang="0">
                  <a:pos x="481" y="603"/>
                </a:cxn>
                <a:cxn ang="0">
                  <a:pos x="520" y="578"/>
                </a:cxn>
                <a:cxn ang="0">
                  <a:pos x="556" y="547"/>
                </a:cxn>
                <a:cxn ang="0">
                  <a:pos x="587" y="513"/>
                </a:cxn>
                <a:cxn ang="0">
                  <a:pos x="613" y="474"/>
                </a:cxn>
                <a:cxn ang="0">
                  <a:pos x="633" y="432"/>
                </a:cxn>
                <a:cxn ang="0">
                  <a:pos x="646" y="385"/>
                </a:cxn>
                <a:cxn ang="0">
                  <a:pos x="652" y="338"/>
                </a:cxn>
                <a:cxn ang="0">
                  <a:pos x="652" y="305"/>
                </a:cxn>
                <a:cxn ang="0">
                  <a:pos x="646" y="257"/>
                </a:cxn>
                <a:cxn ang="0">
                  <a:pos x="633" y="210"/>
                </a:cxn>
                <a:cxn ang="0">
                  <a:pos x="613" y="168"/>
                </a:cxn>
                <a:cxn ang="0">
                  <a:pos x="587" y="129"/>
                </a:cxn>
                <a:cxn ang="0">
                  <a:pos x="556" y="95"/>
                </a:cxn>
                <a:cxn ang="0">
                  <a:pos x="520" y="64"/>
                </a:cxn>
                <a:cxn ang="0">
                  <a:pos x="481" y="39"/>
                </a:cxn>
                <a:cxn ang="0">
                  <a:pos x="437" y="20"/>
                </a:cxn>
                <a:cxn ang="0">
                  <a:pos x="391" y="7"/>
                </a:cxn>
                <a:cxn ang="0">
                  <a:pos x="343" y="0"/>
                </a:cxn>
              </a:cxnLst>
              <a:rect l="0" t="0" r="r" b="b"/>
              <a:pathLst>
                <a:path w="652" h="642">
                  <a:moveTo>
                    <a:pt x="326" y="0"/>
                  </a:moveTo>
                  <a:lnTo>
                    <a:pt x="326" y="0"/>
                  </a:lnTo>
                  <a:lnTo>
                    <a:pt x="309" y="0"/>
                  </a:lnTo>
                  <a:lnTo>
                    <a:pt x="293" y="1"/>
                  </a:lnTo>
                  <a:lnTo>
                    <a:pt x="277" y="3"/>
                  </a:lnTo>
                  <a:lnTo>
                    <a:pt x="260" y="7"/>
                  </a:lnTo>
                  <a:lnTo>
                    <a:pt x="245" y="11"/>
                  </a:lnTo>
                  <a:lnTo>
                    <a:pt x="229" y="14"/>
                  </a:lnTo>
                  <a:lnTo>
                    <a:pt x="214" y="20"/>
                  </a:lnTo>
                  <a:lnTo>
                    <a:pt x="200" y="25"/>
                  </a:lnTo>
                  <a:lnTo>
                    <a:pt x="184" y="32"/>
                  </a:lnTo>
                  <a:lnTo>
                    <a:pt x="170" y="39"/>
                  </a:lnTo>
                  <a:lnTo>
                    <a:pt x="157" y="46"/>
                  </a:lnTo>
                  <a:lnTo>
                    <a:pt x="144" y="55"/>
                  </a:lnTo>
                  <a:lnTo>
                    <a:pt x="131" y="64"/>
                  </a:lnTo>
                  <a:lnTo>
                    <a:pt x="118" y="73"/>
                  </a:lnTo>
                  <a:lnTo>
                    <a:pt x="106" y="84"/>
                  </a:lnTo>
                  <a:lnTo>
                    <a:pt x="96" y="95"/>
                  </a:lnTo>
                  <a:lnTo>
                    <a:pt x="85" y="105"/>
                  </a:lnTo>
                  <a:lnTo>
                    <a:pt x="74" y="117"/>
                  </a:lnTo>
                  <a:lnTo>
                    <a:pt x="65" y="129"/>
                  </a:lnTo>
                  <a:lnTo>
                    <a:pt x="55" y="142"/>
                  </a:lnTo>
                  <a:lnTo>
                    <a:pt x="47" y="155"/>
                  </a:lnTo>
                  <a:lnTo>
                    <a:pt x="39" y="168"/>
                  </a:lnTo>
                  <a:lnTo>
                    <a:pt x="32" y="182"/>
                  </a:lnTo>
                  <a:lnTo>
                    <a:pt x="26" y="196"/>
                  </a:lnTo>
                  <a:lnTo>
                    <a:pt x="20" y="210"/>
                  </a:lnTo>
                  <a:lnTo>
                    <a:pt x="14" y="226"/>
                  </a:lnTo>
                  <a:lnTo>
                    <a:pt x="10" y="241"/>
                  </a:lnTo>
                  <a:lnTo>
                    <a:pt x="7" y="257"/>
                  </a:lnTo>
                  <a:lnTo>
                    <a:pt x="3" y="272"/>
                  </a:lnTo>
                  <a:lnTo>
                    <a:pt x="1" y="288"/>
                  </a:lnTo>
                  <a:lnTo>
                    <a:pt x="0" y="305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38"/>
                  </a:lnTo>
                  <a:lnTo>
                    <a:pt x="1" y="354"/>
                  </a:lnTo>
                  <a:lnTo>
                    <a:pt x="3" y="370"/>
                  </a:lnTo>
                  <a:lnTo>
                    <a:pt x="7" y="385"/>
                  </a:lnTo>
                  <a:lnTo>
                    <a:pt x="10" y="401"/>
                  </a:lnTo>
                  <a:lnTo>
                    <a:pt x="14" y="416"/>
                  </a:lnTo>
                  <a:lnTo>
                    <a:pt x="20" y="432"/>
                  </a:lnTo>
                  <a:lnTo>
                    <a:pt x="26" y="446"/>
                  </a:lnTo>
                  <a:lnTo>
                    <a:pt x="32" y="460"/>
                  </a:lnTo>
                  <a:lnTo>
                    <a:pt x="39" y="474"/>
                  </a:lnTo>
                  <a:lnTo>
                    <a:pt x="47" y="487"/>
                  </a:lnTo>
                  <a:lnTo>
                    <a:pt x="55" y="500"/>
                  </a:lnTo>
                  <a:lnTo>
                    <a:pt x="65" y="513"/>
                  </a:lnTo>
                  <a:lnTo>
                    <a:pt x="74" y="525"/>
                  </a:lnTo>
                  <a:lnTo>
                    <a:pt x="85" y="537"/>
                  </a:lnTo>
                  <a:lnTo>
                    <a:pt x="96" y="547"/>
                  </a:lnTo>
                  <a:lnTo>
                    <a:pt x="106" y="558"/>
                  </a:lnTo>
                  <a:lnTo>
                    <a:pt x="118" y="569"/>
                  </a:lnTo>
                  <a:lnTo>
                    <a:pt x="131" y="578"/>
                  </a:lnTo>
                  <a:lnTo>
                    <a:pt x="144" y="588"/>
                  </a:lnTo>
                  <a:lnTo>
                    <a:pt x="157" y="596"/>
                  </a:lnTo>
                  <a:lnTo>
                    <a:pt x="170" y="603"/>
                  </a:lnTo>
                  <a:lnTo>
                    <a:pt x="184" y="610"/>
                  </a:lnTo>
                  <a:lnTo>
                    <a:pt x="200" y="617"/>
                  </a:lnTo>
                  <a:lnTo>
                    <a:pt x="214" y="623"/>
                  </a:lnTo>
                  <a:lnTo>
                    <a:pt x="229" y="628"/>
                  </a:lnTo>
                  <a:lnTo>
                    <a:pt x="245" y="633"/>
                  </a:lnTo>
                  <a:lnTo>
                    <a:pt x="260" y="636"/>
                  </a:lnTo>
                  <a:lnTo>
                    <a:pt x="277" y="639"/>
                  </a:lnTo>
                  <a:lnTo>
                    <a:pt x="293" y="641"/>
                  </a:lnTo>
                  <a:lnTo>
                    <a:pt x="309" y="642"/>
                  </a:lnTo>
                  <a:lnTo>
                    <a:pt x="326" y="642"/>
                  </a:lnTo>
                  <a:lnTo>
                    <a:pt x="326" y="642"/>
                  </a:lnTo>
                  <a:lnTo>
                    <a:pt x="343" y="642"/>
                  </a:lnTo>
                  <a:lnTo>
                    <a:pt x="359" y="641"/>
                  </a:lnTo>
                  <a:lnTo>
                    <a:pt x="376" y="639"/>
                  </a:lnTo>
                  <a:lnTo>
                    <a:pt x="391" y="636"/>
                  </a:lnTo>
                  <a:lnTo>
                    <a:pt x="407" y="633"/>
                  </a:lnTo>
                  <a:lnTo>
                    <a:pt x="422" y="628"/>
                  </a:lnTo>
                  <a:lnTo>
                    <a:pt x="437" y="623"/>
                  </a:lnTo>
                  <a:lnTo>
                    <a:pt x="453" y="617"/>
                  </a:lnTo>
                  <a:lnTo>
                    <a:pt x="467" y="610"/>
                  </a:lnTo>
                  <a:lnTo>
                    <a:pt x="481" y="603"/>
                  </a:lnTo>
                  <a:lnTo>
                    <a:pt x="494" y="596"/>
                  </a:lnTo>
                  <a:lnTo>
                    <a:pt x="508" y="588"/>
                  </a:lnTo>
                  <a:lnTo>
                    <a:pt x="520" y="578"/>
                  </a:lnTo>
                  <a:lnTo>
                    <a:pt x="533" y="569"/>
                  </a:lnTo>
                  <a:lnTo>
                    <a:pt x="545" y="558"/>
                  </a:lnTo>
                  <a:lnTo>
                    <a:pt x="556" y="547"/>
                  </a:lnTo>
                  <a:lnTo>
                    <a:pt x="568" y="537"/>
                  </a:lnTo>
                  <a:lnTo>
                    <a:pt x="577" y="525"/>
                  </a:lnTo>
                  <a:lnTo>
                    <a:pt x="587" y="513"/>
                  </a:lnTo>
                  <a:lnTo>
                    <a:pt x="596" y="500"/>
                  </a:lnTo>
                  <a:lnTo>
                    <a:pt x="604" y="487"/>
                  </a:lnTo>
                  <a:lnTo>
                    <a:pt x="613" y="474"/>
                  </a:lnTo>
                  <a:lnTo>
                    <a:pt x="620" y="460"/>
                  </a:lnTo>
                  <a:lnTo>
                    <a:pt x="627" y="446"/>
                  </a:lnTo>
                  <a:lnTo>
                    <a:pt x="633" y="432"/>
                  </a:lnTo>
                  <a:lnTo>
                    <a:pt x="637" y="416"/>
                  </a:lnTo>
                  <a:lnTo>
                    <a:pt x="642" y="401"/>
                  </a:lnTo>
                  <a:lnTo>
                    <a:pt x="646" y="385"/>
                  </a:lnTo>
                  <a:lnTo>
                    <a:pt x="648" y="370"/>
                  </a:lnTo>
                  <a:lnTo>
                    <a:pt x="650" y="354"/>
                  </a:lnTo>
                  <a:lnTo>
                    <a:pt x="652" y="338"/>
                  </a:lnTo>
                  <a:lnTo>
                    <a:pt x="652" y="322"/>
                  </a:lnTo>
                  <a:lnTo>
                    <a:pt x="652" y="322"/>
                  </a:lnTo>
                  <a:lnTo>
                    <a:pt x="652" y="305"/>
                  </a:lnTo>
                  <a:lnTo>
                    <a:pt x="650" y="288"/>
                  </a:lnTo>
                  <a:lnTo>
                    <a:pt x="648" y="272"/>
                  </a:lnTo>
                  <a:lnTo>
                    <a:pt x="646" y="257"/>
                  </a:lnTo>
                  <a:lnTo>
                    <a:pt x="642" y="241"/>
                  </a:lnTo>
                  <a:lnTo>
                    <a:pt x="637" y="226"/>
                  </a:lnTo>
                  <a:lnTo>
                    <a:pt x="633" y="210"/>
                  </a:lnTo>
                  <a:lnTo>
                    <a:pt x="627" y="196"/>
                  </a:lnTo>
                  <a:lnTo>
                    <a:pt x="620" y="182"/>
                  </a:lnTo>
                  <a:lnTo>
                    <a:pt x="613" y="168"/>
                  </a:lnTo>
                  <a:lnTo>
                    <a:pt x="604" y="155"/>
                  </a:lnTo>
                  <a:lnTo>
                    <a:pt x="596" y="142"/>
                  </a:lnTo>
                  <a:lnTo>
                    <a:pt x="587" y="129"/>
                  </a:lnTo>
                  <a:lnTo>
                    <a:pt x="577" y="117"/>
                  </a:lnTo>
                  <a:lnTo>
                    <a:pt x="568" y="105"/>
                  </a:lnTo>
                  <a:lnTo>
                    <a:pt x="556" y="95"/>
                  </a:lnTo>
                  <a:lnTo>
                    <a:pt x="545" y="84"/>
                  </a:lnTo>
                  <a:lnTo>
                    <a:pt x="533" y="73"/>
                  </a:lnTo>
                  <a:lnTo>
                    <a:pt x="520" y="64"/>
                  </a:lnTo>
                  <a:lnTo>
                    <a:pt x="508" y="55"/>
                  </a:lnTo>
                  <a:lnTo>
                    <a:pt x="494" y="46"/>
                  </a:lnTo>
                  <a:lnTo>
                    <a:pt x="481" y="39"/>
                  </a:lnTo>
                  <a:lnTo>
                    <a:pt x="467" y="32"/>
                  </a:lnTo>
                  <a:lnTo>
                    <a:pt x="453" y="25"/>
                  </a:lnTo>
                  <a:lnTo>
                    <a:pt x="437" y="20"/>
                  </a:lnTo>
                  <a:lnTo>
                    <a:pt x="422" y="14"/>
                  </a:lnTo>
                  <a:lnTo>
                    <a:pt x="407" y="11"/>
                  </a:lnTo>
                  <a:lnTo>
                    <a:pt x="391" y="7"/>
                  </a:lnTo>
                  <a:lnTo>
                    <a:pt x="376" y="3"/>
                  </a:lnTo>
                  <a:lnTo>
                    <a:pt x="359" y="1"/>
                  </a:lnTo>
                  <a:lnTo>
                    <a:pt x="343" y="0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9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45" y="623"/>
              <a:ext cx="327" cy="323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261" y="7"/>
                </a:cxn>
                <a:cxn ang="0">
                  <a:pos x="214" y="20"/>
                </a:cxn>
                <a:cxn ang="0">
                  <a:pos x="171" y="39"/>
                </a:cxn>
                <a:cxn ang="0">
                  <a:pos x="131" y="63"/>
                </a:cxn>
                <a:cxn ang="0">
                  <a:pos x="96" y="94"/>
                </a:cxn>
                <a:cxn ang="0">
                  <a:pos x="65" y="130"/>
                </a:cxn>
                <a:cxn ang="0">
                  <a:pos x="39" y="169"/>
                </a:cxn>
                <a:cxn ang="0">
                  <a:pos x="19" y="211"/>
                </a:cxn>
                <a:cxn ang="0">
                  <a:pos x="6" y="257"/>
                </a:cxn>
                <a:cxn ang="0">
                  <a:pos x="0" y="306"/>
                </a:cxn>
                <a:cxn ang="0">
                  <a:pos x="0" y="339"/>
                </a:cxn>
                <a:cxn ang="0">
                  <a:pos x="6" y="387"/>
                </a:cxn>
                <a:cxn ang="0">
                  <a:pos x="19" y="432"/>
                </a:cxn>
                <a:cxn ang="0">
                  <a:pos x="39" y="476"/>
                </a:cxn>
                <a:cxn ang="0">
                  <a:pos x="65" y="515"/>
                </a:cxn>
                <a:cxn ang="0">
                  <a:pos x="96" y="551"/>
                </a:cxn>
                <a:cxn ang="0">
                  <a:pos x="131" y="580"/>
                </a:cxn>
                <a:cxn ang="0">
                  <a:pos x="171" y="606"/>
                </a:cxn>
                <a:cxn ang="0">
                  <a:pos x="214" y="625"/>
                </a:cxn>
                <a:cxn ang="0">
                  <a:pos x="261" y="638"/>
                </a:cxn>
                <a:cxn ang="0">
                  <a:pos x="310" y="644"/>
                </a:cxn>
                <a:cxn ang="0">
                  <a:pos x="344" y="644"/>
                </a:cxn>
                <a:cxn ang="0">
                  <a:pos x="393" y="638"/>
                </a:cxn>
                <a:cxn ang="0">
                  <a:pos x="440" y="625"/>
                </a:cxn>
                <a:cxn ang="0">
                  <a:pos x="482" y="606"/>
                </a:cxn>
                <a:cxn ang="0">
                  <a:pos x="523" y="580"/>
                </a:cxn>
                <a:cxn ang="0">
                  <a:pos x="558" y="551"/>
                </a:cxn>
                <a:cxn ang="0">
                  <a:pos x="589" y="515"/>
                </a:cxn>
                <a:cxn ang="0">
                  <a:pos x="615" y="476"/>
                </a:cxn>
                <a:cxn ang="0">
                  <a:pos x="635" y="432"/>
                </a:cxn>
                <a:cxn ang="0">
                  <a:pos x="648" y="387"/>
                </a:cxn>
                <a:cxn ang="0">
                  <a:pos x="654" y="339"/>
                </a:cxn>
                <a:cxn ang="0">
                  <a:pos x="654" y="306"/>
                </a:cxn>
                <a:cxn ang="0">
                  <a:pos x="648" y="257"/>
                </a:cxn>
                <a:cxn ang="0">
                  <a:pos x="635" y="211"/>
                </a:cxn>
                <a:cxn ang="0">
                  <a:pos x="615" y="169"/>
                </a:cxn>
                <a:cxn ang="0">
                  <a:pos x="589" y="130"/>
                </a:cxn>
                <a:cxn ang="0">
                  <a:pos x="558" y="94"/>
                </a:cxn>
                <a:cxn ang="0">
                  <a:pos x="523" y="63"/>
                </a:cxn>
                <a:cxn ang="0">
                  <a:pos x="482" y="39"/>
                </a:cxn>
                <a:cxn ang="0">
                  <a:pos x="440" y="20"/>
                </a:cxn>
                <a:cxn ang="0">
                  <a:pos x="393" y="7"/>
                </a:cxn>
                <a:cxn ang="0">
                  <a:pos x="344" y="0"/>
                </a:cxn>
              </a:cxnLst>
              <a:rect l="0" t="0" r="r" b="b"/>
              <a:pathLst>
                <a:path w="654" h="645">
                  <a:moveTo>
                    <a:pt x="327" y="0"/>
                  </a:moveTo>
                  <a:lnTo>
                    <a:pt x="327" y="0"/>
                  </a:lnTo>
                  <a:lnTo>
                    <a:pt x="310" y="0"/>
                  </a:lnTo>
                  <a:lnTo>
                    <a:pt x="293" y="2"/>
                  </a:lnTo>
                  <a:lnTo>
                    <a:pt x="277" y="3"/>
                  </a:lnTo>
                  <a:lnTo>
                    <a:pt x="261" y="7"/>
                  </a:lnTo>
                  <a:lnTo>
                    <a:pt x="245" y="10"/>
                  </a:lnTo>
                  <a:lnTo>
                    <a:pt x="229" y="14"/>
                  </a:lnTo>
                  <a:lnTo>
                    <a:pt x="214" y="20"/>
                  </a:lnTo>
                  <a:lnTo>
                    <a:pt x="200" y="26"/>
                  </a:lnTo>
                  <a:lnTo>
                    <a:pt x="185" y="31"/>
                  </a:lnTo>
                  <a:lnTo>
                    <a:pt x="171" y="39"/>
                  </a:lnTo>
                  <a:lnTo>
                    <a:pt x="157" y="47"/>
                  </a:lnTo>
                  <a:lnTo>
                    <a:pt x="144" y="55"/>
                  </a:lnTo>
                  <a:lnTo>
                    <a:pt x="131" y="63"/>
                  </a:lnTo>
                  <a:lnTo>
                    <a:pt x="119" y="74"/>
                  </a:lnTo>
                  <a:lnTo>
                    <a:pt x="107" y="83"/>
                  </a:lnTo>
                  <a:lnTo>
                    <a:pt x="96" y="94"/>
                  </a:lnTo>
                  <a:lnTo>
                    <a:pt x="85" y="106"/>
                  </a:lnTo>
                  <a:lnTo>
                    <a:pt x="74" y="118"/>
                  </a:lnTo>
                  <a:lnTo>
                    <a:pt x="65" y="130"/>
                  </a:lnTo>
                  <a:lnTo>
                    <a:pt x="55" y="143"/>
                  </a:lnTo>
                  <a:lnTo>
                    <a:pt x="47" y="156"/>
                  </a:lnTo>
                  <a:lnTo>
                    <a:pt x="39" y="169"/>
                  </a:lnTo>
                  <a:lnTo>
                    <a:pt x="32" y="183"/>
                  </a:lnTo>
                  <a:lnTo>
                    <a:pt x="25" y="197"/>
                  </a:lnTo>
                  <a:lnTo>
                    <a:pt x="19" y="211"/>
                  </a:lnTo>
                  <a:lnTo>
                    <a:pt x="14" y="227"/>
                  </a:lnTo>
                  <a:lnTo>
                    <a:pt x="9" y="242"/>
                  </a:lnTo>
                  <a:lnTo>
                    <a:pt x="6" y="257"/>
                  </a:lnTo>
                  <a:lnTo>
                    <a:pt x="3" y="273"/>
                  </a:lnTo>
                  <a:lnTo>
                    <a:pt x="1" y="289"/>
                  </a:lnTo>
                  <a:lnTo>
                    <a:pt x="0" y="306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39"/>
                  </a:lnTo>
                  <a:lnTo>
                    <a:pt x="1" y="356"/>
                  </a:lnTo>
                  <a:lnTo>
                    <a:pt x="3" y="371"/>
                  </a:lnTo>
                  <a:lnTo>
                    <a:pt x="6" y="387"/>
                  </a:lnTo>
                  <a:lnTo>
                    <a:pt x="9" y="403"/>
                  </a:lnTo>
                  <a:lnTo>
                    <a:pt x="14" y="418"/>
                  </a:lnTo>
                  <a:lnTo>
                    <a:pt x="19" y="432"/>
                  </a:lnTo>
                  <a:lnTo>
                    <a:pt x="25" y="448"/>
                  </a:lnTo>
                  <a:lnTo>
                    <a:pt x="32" y="462"/>
                  </a:lnTo>
                  <a:lnTo>
                    <a:pt x="39" y="476"/>
                  </a:lnTo>
                  <a:lnTo>
                    <a:pt x="47" y="489"/>
                  </a:lnTo>
                  <a:lnTo>
                    <a:pt x="55" y="502"/>
                  </a:lnTo>
                  <a:lnTo>
                    <a:pt x="65" y="515"/>
                  </a:lnTo>
                  <a:lnTo>
                    <a:pt x="74" y="527"/>
                  </a:lnTo>
                  <a:lnTo>
                    <a:pt x="85" y="539"/>
                  </a:lnTo>
                  <a:lnTo>
                    <a:pt x="96" y="551"/>
                  </a:lnTo>
                  <a:lnTo>
                    <a:pt x="107" y="561"/>
                  </a:lnTo>
                  <a:lnTo>
                    <a:pt x="119" y="571"/>
                  </a:lnTo>
                  <a:lnTo>
                    <a:pt x="131" y="580"/>
                  </a:lnTo>
                  <a:lnTo>
                    <a:pt x="144" y="590"/>
                  </a:lnTo>
                  <a:lnTo>
                    <a:pt x="157" y="598"/>
                  </a:lnTo>
                  <a:lnTo>
                    <a:pt x="171" y="606"/>
                  </a:lnTo>
                  <a:lnTo>
                    <a:pt x="185" y="613"/>
                  </a:lnTo>
                  <a:lnTo>
                    <a:pt x="200" y="619"/>
                  </a:lnTo>
                  <a:lnTo>
                    <a:pt x="214" y="625"/>
                  </a:lnTo>
                  <a:lnTo>
                    <a:pt x="229" y="630"/>
                  </a:lnTo>
                  <a:lnTo>
                    <a:pt x="245" y="635"/>
                  </a:lnTo>
                  <a:lnTo>
                    <a:pt x="261" y="638"/>
                  </a:lnTo>
                  <a:lnTo>
                    <a:pt x="277" y="641"/>
                  </a:lnTo>
                  <a:lnTo>
                    <a:pt x="293" y="643"/>
                  </a:lnTo>
                  <a:lnTo>
                    <a:pt x="310" y="644"/>
                  </a:lnTo>
                  <a:lnTo>
                    <a:pt x="327" y="645"/>
                  </a:lnTo>
                  <a:lnTo>
                    <a:pt x="327" y="645"/>
                  </a:lnTo>
                  <a:lnTo>
                    <a:pt x="344" y="644"/>
                  </a:lnTo>
                  <a:lnTo>
                    <a:pt x="361" y="643"/>
                  </a:lnTo>
                  <a:lnTo>
                    <a:pt x="377" y="641"/>
                  </a:lnTo>
                  <a:lnTo>
                    <a:pt x="393" y="638"/>
                  </a:lnTo>
                  <a:lnTo>
                    <a:pt x="409" y="635"/>
                  </a:lnTo>
                  <a:lnTo>
                    <a:pt x="424" y="630"/>
                  </a:lnTo>
                  <a:lnTo>
                    <a:pt x="440" y="625"/>
                  </a:lnTo>
                  <a:lnTo>
                    <a:pt x="454" y="619"/>
                  </a:lnTo>
                  <a:lnTo>
                    <a:pt x="468" y="613"/>
                  </a:lnTo>
                  <a:lnTo>
                    <a:pt x="482" y="606"/>
                  </a:lnTo>
                  <a:lnTo>
                    <a:pt x="497" y="598"/>
                  </a:lnTo>
                  <a:lnTo>
                    <a:pt x="510" y="590"/>
                  </a:lnTo>
                  <a:lnTo>
                    <a:pt x="523" y="580"/>
                  </a:lnTo>
                  <a:lnTo>
                    <a:pt x="536" y="571"/>
                  </a:lnTo>
                  <a:lnTo>
                    <a:pt x="548" y="561"/>
                  </a:lnTo>
                  <a:lnTo>
                    <a:pt x="558" y="551"/>
                  </a:lnTo>
                  <a:lnTo>
                    <a:pt x="569" y="539"/>
                  </a:lnTo>
                  <a:lnTo>
                    <a:pt x="579" y="527"/>
                  </a:lnTo>
                  <a:lnTo>
                    <a:pt x="589" y="515"/>
                  </a:lnTo>
                  <a:lnTo>
                    <a:pt x="598" y="502"/>
                  </a:lnTo>
                  <a:lnTo>
                    <a:pt x="607" y="489"/>
                  </a:lnTo>
                  <a:lnTo>
                    <a:pt x="615" y="476"/>
                  </a:lnTo>
                  <a:lnTo>
                    <a:pt x="622" y="462"/>
                  </a:lnTo>
                  <a:lnTo>
                    <a:pt x="629" y="448"/>
                  </a:lnTo>
                  <a:lnTo>
                    <a:pt x="635" y="432"/>
                  </a:lnTo>
                  <a:lnTo>
                    <a:pt x="640" y="418"/>
                  </a:lnTo>
                  <a:lnTo>
                    <a:pt x="645" y="403"/>
                  </a:lnTo>
                  <a:lnTo>
                    <a:pt x="648" y="387"/>
                  </a:lnTo>
                  <a:lnTo>
                    <a:pt x="650" y="371"/>
                  </a:lnTo>
                  <a:lnTo>
                    <a:pt x="653" y="356"/>
                  </a:lnTo>
                  <a:lnTo>
                    <a:pt x="654" y="339"/>
                  </a:lnTo>
                  <a:lnTo>
                    <a:pt x="654" y="322"/>
                  </a:lnTo>
                  <a:lnTo>
                    <a:pt x="654" y="322"/>
                  </a:lnTo>
                  <a:lnTo>
                    <a:pt x="654" y="306"/>
                  </a:lnTo>
                  <a:lnTo>
                    <a:pt x="653" y="289"/>
                  </a:lnTo>
                  <a:lnTo>
                    <a:pt x="650" y="273"/>
                  </a:lnTo>
                  <a:lnTo>
                    <a:pt x="648" y="257"/>
                  </a:lnTo>
                  <a:lnTo>
                    <a:pt x="645" y="242"/>
                  </a:lnTo>
                  <a:lnTo>
                    <a:pt x="640" y="227"/>
                  </a:lnTo>
                  <a:lnTo>
                    <a:pt x="635" y="211"/>
                  </a:lnTo>
                  <a:lnTo>
                    <a:pt x="629" y="197"/>
                  </a:lnTo>
                  <a:lnTo>
                    <a:pt x="622" y="183"/>
                  </a:lnTo>
                  <a:lnTo>
                    <a:pt x="615" y="169"/>
                  </a:lnTo>
                  <a:lnTo>
                    <a:pt x="607" y="156"/>
                  </a:lnTo>
                  <a:lnTo>
                    <a:pt x="598" y="143"/>
                  </a:lnTo>
                  <a:lnTo>
                    <a:pt x="589" y="130"/>
                  </a:lnTo>
                  <a:lnTo>
                    <a:pt x="579" y="118"/>
                  </a:lnTo>
                  <a:lnTo>
                    <a:pt x="569" y="106"/>
                  </a:lnTo>
                  <a:lnTo>
                    <a:pt x="558" y="94"/>
                  </a:lnTo>
                  <a:lnTo>
                    <a:pt x="548" y="83"/>
                  </a:lnTo>
                  <a:lnTo>
                    <a:pt x="536" y="74"/>
                  </a:lnTo>
                  <a:lnTo>
                    <a:pt x="523" y="63"/>
                  </a:lnTo>
                  <a:lnTo>
                    <a:pt x="510" y="55"/>
                  </a:lnTo>
                  <a:lnTo>
                    <a:pt x="497" y="47"/>
                  </a:lnTo>
                  <a:lnTo>
                    <a:pt x="482" y="39"/>
                  </a:lnTo>
                  <a:lnTo>
                    <a:pt x="468" y="31"/>
                  </a:lnTo>
                  <a:lnTo>
                    <a:pt x="454" y="26"/>
                  </a:lnTo>
                  <a:lnTo>
                    <a:pt x="440" y="20"/>
                  </a:lnTo>
                  <a:lnTo>
                    <a:pt x="424" y="14"/>
                  </a:lnTo>
                  <a:lnTo>
                    <a:pt x="409" y="10"/>
                  </a:lnTo>
                  <a:lnTo>
                    <a:pt x="393" y="7"/>
                  </a:lnTo>
                  <a:lnTo>
                    <a:pt x="377" y="3"/>
                  </a:lnTo>
                  <a:lnTo>
                    <a:pt x="361" y="2"/>
                  </a:lnTo>
                  <a:lnTo>
                    <a:pt x="344" y="0"/>
                  </a:lnTo>
                  <a:lnTo>
                    <a:pt x="327" y="0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545" y="622"/>
              <a:ext cx="329" cy="324"/>
            </a:xfrm>
            <a:custGeom>
              <a:avLst/>
              <a:gdLst/>
              <a:ahLst/>
              <a:cxnLst>
                <a:cxn ang="0">
                  <a:pos x="312" y="1"/>
                </a:cxn>
                <a:cxn ang="0">
                  <a:pos x="263" y="7"/>
                </a:cxn>
                <a:cxn ang="0">
                  <a:pos x="216" y="20"/>
                </a:cxn>
                <a:cxn ang="0">
                  <a:pos x="172" y="39"/>
                </a:cxn>
                <a:cxn ang="0">
                  <a:pos x="132" y="65"/>
                </a:cxn>
                <a:cxn ang="0">
                  <a:pos x="97" y="96"/>
                </a:cxn>
                <a:cxn ang="0">
                  <a:pos x="66" y="130"/>
                </a:cxn>
                <a:cxn ang="0">
                  <a:pos x="40" y="170"/>
                </a:cxn>
                <a:cxn ang="0">
                  <a:pos x="20" y="213"/>
                </a:cxn>
                <a:cxn ang="0">
                  <a:pos x="7" y="259"/>
                </a:cxn>
                <a:cxn ang="0">
                  <a:pos x="1" y="308"/>
                </a:cxn>
                <a:cxn ang="0">
                  <a:pos x="1" y="341"/>
                </a:cxn>
                <a:cxn ang="0">
                  <a:pos x="7" y="389"/>
                </a:cxn>
                <a:cxn ang="0">
                  <a:pos x="20" y="435"/>
                </a:cxn>
                <a:cxn ang="0">
                  <a:pos x="40" y="479"/>
                </a:cxn>
                <a:cxn ang="0">
                  <a:pos x="66" y="518"/>
                </a:cxn>
                <a:cxn ang="0">
                  <a:pos x="97" y="554"/>
                </a:cxn>
                <a:cxn ang="0">
                  <a:pos x="132" y="584"/>
                </a:cxn>
                <a:cxn ang="0">
                  <a:pos x="172" y="609"/>
                </a:cxn>
                <a:cxn ang="0">
                  <a:pos x="216" y="629"/>
                </a:cxn>
                <a:cxn ang="0">
                  <a:pos x="263" y="642"/>
                </a:cxn>
                <a:cxn ang="0">
                  <a:pos x="312" y="648"/>
                </a:cxn>
                <a:cxn ang="0">
                  <a:pos x="346" y="648"/>
                </a:cxn>
                <a:cxn ang="0">
                  <a:pos x="395" y="642"/>
                </a:cxn>
                <a:cxn ang="0">
                  <a:pos x="442" y="629"/>
                </a:cxn>
                <a:cxn ang="0">
                  <a:pos x="486" y="609"/>
                </a:cxn>
                <a:cxn ang="0">
                  <a:pos x="526" y="584"/>
                </a:cxn>
                <a:cxn ang="0">
                  <a:pos x="562" y="554"/>
                </a:cxn>
                <a:cxn ang="0">
                  <a:pos x="592" y="518"/>
                </a:cxn>
                <a:cxn ang="0">
                  <a:pos x="618" y="479"/>
                </a:cxn>
                <a:cxn ang="0">
                  <a:pos x="638" y="435"/>
                </a:cxn>
                <a:cxn ang="0">
                  <a:pos x="651" y="389"/>
                </a:cxn>
                <a:cxn ang="0">
                  <a:pos x="657" y="341"/>
                </a:cxn>
                <a:cxn ang="0">
                  <a:pos x="657" y="308"/>
                </a:cxn>
                <a:cxn ang="0">
                  <a:pos x="651" y="259"/>
                </a:cxn>
                <a:cxn ang="0">
                  <a:pos x="638" y="213"/>
                </a:cxn>
                <a:cxn ang="0">
                  <a:pos x="618" y="170"/>
                </a:cxn>
                <a:cxn ang="0">
                  <a:pos x="592" y="130"/>
                </a:cxn>
                <a:cxn ang="0">
                  <a:pos x="562" y="96"/>
                </a:cxn>
                <a:cxn ang="0">
                  <a:pos x="526" y="65"/>
                </a:cxn>
                <a:cxn ang="0">
                  <a:pos x="486" y="39"/>
                </a:cxn>
                <a:cxn ang="0">
                  <a:pos x="442" y="20"/>
                </a:cxn>
                <a:cxn ang="0">
                  <a:pos x="395" y="7"/>
                </a:cxn>
                <a:cxn ang="0">
                  <a:pos x="346" y="1"/>
                </a:cxn>
              </a:cxnLst>
              <a:rect l="0" t="0" r="r" b="b"/>
              <a:pathLst>
                <a:path w="659" h="648">
                  <a:moveTo>
                    <a:pt x="328" y="0"/>
                  </a:moveTo>
                  <a:lnTo>
                    <a:pt x="328" y="0"/>
                  </a:lnTo>
                  <a:lnTo>
                    <a:pt x="312" y="1"/>
                  </a:lnTo>
                  <a:lnTo>
                    <a:pt x="295" y="3"/>
                  </a:lnTo>
                  <a:lnTo>
                    <a:pt x="279" y="4"/>
                  </a:lnTo>
                  <a:lnTo>
                    <a:pt x="263" y="7"/>
                  </a:lnTo>
                  <a:lnTo>
                    <a:pt x="247" y="11"/>
                  </a:lnTo>
                  <a:lnTo>
                    <a:pt x="231" y="14"/>
                  </a:lnTo>
                  <a:lnTo>
                    <a:pt x="216" y="20"/>
                  </a:lnTo>
                  <a:lnTo>
                    <a:pt x="201" y="26"/>
                  </a:lnTo>
                  <a:lnTo>
                    <a:pt x="186" y="32"/>
                  </a:lnTo>
                  <a:lnTo>
                    <a:pt x="172" y="39"/>
                  </a:lnTo>
                  <a:lnTo>
                    <a:pt x="158" y="47"/>
                  </a:lnTo>
                  <a:lnTo>
                    <a:pt x="145" y="56"/>
                  </a:lnTo>
                  <a:lnTo>
                    <a:pt x="132" y="65"/>
                  </a:lnTo>
                  <a:lnTo>
                    <a:pt x="120" y="75"/>
                  </a:lnTo>
                  <a:lnTo>
                    <a:pt x="108" y="84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18"/>
                  </a:lnTo>
                  <a:lnTo>
                    <a:pt x="66" y="130"/>
                  </a:lnTo>
                  <a:lnTo>
                    <a:pt x="56" y="143"/>
                  </a:lnTo>
                  <a:lnTo>
                    <a:pt x="48" y="156"/>
                  </a:lnTo>
                  <a:lnTo>
                    <a:pt x="40" y="170"/>
                  </a:lnTo>
                  <a:lnTo>
                    <a:pt x="33" y="185"/>
                  </a:lnTo>
                  <a:lnTo>
                    <a:pt x="26" y="199"/>
                  </a:lnTo>
                  <a:lnTo>
                    <a:pt x="20" y="213"/>
                  </a:lnTo>
                  <a:lnTo>
                    <a:pt x="15" y="228"/>
                  </a:lnTo>
                  <a:lnTo>
                    <a:pt x="10" y="244"/>
                  </a:lnTo>
                  <a:lnTo>
                    <a:pt x="7" y="259"/>
                  </a:lnTo>
                  <a:lnTo>
                    <a:pt x="3" y="276"/>
                  </a:lnTo>
                  <a:lnTo>
                    <a:pt x="2" y="291"/>
                  </a:lnTo>
                  <a:lnTo>
                    <a:pt x="1" y="308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" y="341"/>
                  </a:lnTo>
                  <a:lnTo>
                    <a:pt x="2" y="357"/>
                  </a:lnTo>
                  <a:lnTo>
                    <a:pt x="3" y="374"/>
                  </a:lnTo>
                  <a:lnTo>
                    <a:pt x="7" y="389"/>
                  </a:lnTo>
                  <a:lnTo>
                    <a:pt x="10" y="406"/>
                  </a:lnTo>
                  <a:lnTo>
                    <a:pt x="15" y="420"/>
                  </a:lnTo>
                  <a:lnTo>
                    <a:pt x="20" y="435"/>
                  </a:lnTo>
                  <a:lnTo>
                    <a:pt x="26" y="451"/>
                  </a:lnTo>
                  <a:lnTo>
                    <a:pt x="33" y="465"/>
                  </a:lnTo>
                  <a:lnTo>
                    <a:pt x="40" y="479"/>
                  </a:lnTo>
                  <a:lnTo>
                    <a:pt x="48" y="492"/>
                  </a:lnTo>
                  <a:lnTo>
                    <a:pt x="56" y="505"/>
                  </a:lnTo>
                  <a:lnTo>
                    <a:pt x="66" y="518"/>
                  </a:lnTo>
                  <a:lnTo>
                    <a:pt x="75" y="530"/>
                  </a:lnTo>
                  <a:lnTo>
                    <a:pt x="86" y="542"/>
                  </a:lnTo>
                  <a:lnTo>
                    <a:pt x="97" y="554"/>
                  </a:lnTo>
                  <a:lnTo>
                    <a:pt x="108" y="564"/>
                  </a:lnTo>
                  <a:lnTo>
                    <a:pt x="120" y="574"/>
                  </a:lnTo>
                  <a:lnTo>
                    <a:pt x="132" y="584"/>
                  </a:lnTo>
                  <a:lnTo>
                    <a:pt x="145" y="593"/>
                  </a:lnTo>
                  <a:lnTo>
                    <a:pt x="158" y="601"/>
                  </a:lnTo>
                  <a:lnTo>
                    <a:pt x="172" y="609"/>
                  </a:lnTo>
                  <a:lnTo>
                    <a:pt x="186" y="616"/>
                  </a:lnTo>
                  <a:lnTo>
                    <a:pt x="201" y="623"/>
                  </a:lnTo>
                  <a:lnTo>
                    <a:pt x="216" y="629"/>
                  </a:lnTo>
                  <a:lnTo>
                    <a:pt x="231" y="634"/>
                  </a:lnTo>
                  <a:lnTo>
                    <a:pt x="247" y="639"/>
                  </a:lnTo>
                  <a:lnTo>
                    <a:pt x="263" y="642"/>
                  </a:lnTo>
                  <a:lnTo>
                    <a:pt x="279" y="645"/>
                  </a:lnTo>
                  <a:lnTo>
                    <a:pt x="295" y="647"/>
                  </a:lnTo>
                  <a:lnTo>
                    <a:pt x="312" y="648"/>
                  </a:lnTo>
                  <a:lnTo>
                    <a:pt x="328" y="648"/>
                  </a:lnTo>
                  <a:lnTo>
                    <a:pt x="328" y="648"/>
                  </a:lnTo>
                  <a:lnTo>
                    <a:pt x="346" y="648"/>
                  </a:lnTo>
                  <a:lnTo>
                    <a:pt x="363" y="647"/>
                  </a:lnTo>
                  <a:lnTo>
                    <a:pt x="379" y="645"/>
                  </a:lnTo>
                  <a:lnTo>
                    <a:pt x="395" y="642"/>
                  </a:lnTo>
                  <a:lnTo>
                    <a:pt x="411" y="639"/>
                  </a:lnTo>
                  <a:lnTo>
                    <a:pt x="427" y="634"/>
                  </a:lnTo>
                  <a:lnTo>
                    <a:pt x="442" y="629"/>
                  </a:lnTo>
                  <a:lnTo>
                    <a:pt x="457" y="623"/>
                  </a:lnTo>
                  <a:lnTo>
                    <a:pt x="472" y="616"/>
                  </a:lnTo>
                  <a:lnTo>
                    <a:pt x="486" y="609"/>
                  </a:lnTo>
                  <a:lnTo>
                    <a:pt x="500" y="601"/>
                  </a:lnTo>
                  <a:lnTo>
                    <a:pt x="513" y="593"/>
                  </a:lnTo>
                  <a:lnTo>
                    <a:pt x="526" y="584"/>
                  </a:lnTo>
                  <a:lnTo>
                    <a:pt x="538" y="574"/>
                  </a:lnTo>
                  <a:lnTo>
                    <a:pt x="550" y="564"/>
                  </a:lnTo>
                  <a:lnTo>
                    <a:pt x="562" y="554"/>
                  </a:lnTo>
                  <a:lnTo>
                    <a:pt x="572" y="542"/>
                  </a:lnTo>
                  <a:lnTo>
                    <a:pt x="583" y="530"/>
                  </a:lnTo>
                  <a:lnTo>
                    <a:pt x="592" y="518"/>
                  </a:lnTo>
                  <a:lnTo>
                    <a:pt x="602" y="505"/>
                  </a:lnTo>
                  <a:lnTo>
                    <a:pt x="610" y="492"/>
                  </a:lnTo>
                  <a:lnTo>
                    <a:pt x="618" y="479"/>
                  </a:lnTo>
                  <a:lnTo>
                    <a:pt x="625" y="465"/>
                  </a:lnTo>
                  <a:lnTo>
                    <a:pt x="633" y="451"/>
                  </a:lnTo>
                  <a:lnTo>
                    <a:pt x="638" y="435"/>
                  </a:lnTo>
                  <a:lnTo>
                    <a:pt x="643" y="420"/>
                  </a:lnTo>
                  <a:lnTo>
                    <a:pt x="648" y="406"/>
                  </a:lnTo>
                  <a:lnTo>
                    <a:pt x="651" y="389"/>
                  </a:lnTo>
                  <a:lnTo>
                    <a:pt x="654" y="374"/>
                  </a:lnTo>
                  <a:lnTo>
                    <a:pt x="656" y="357"/>
                  </a:lnTo>
                  <a:lnTo>
                    <a:pt x="657" y="341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7" y="308"/>
                  </a:lnTo>
                  <a:lnTo>
                    <a:pt x="656" y="291"/>
                  </a:lnTo>
                  <a:lnTo>
                    <a:pt x="654" y="276"/>
                  </a:lnTo>
                  <a:lnTo>
                    <a:pt x="651" y="259"/>
                  </a:lnTo>
                  <a:lnTo>
                    <a:pt x="648" y="244"/>
                  </a:lnTo>
                  <a:lnTo>
                    <a:pt x="643" y="228"/>
                  </a:lnTo>
                  <a:lnTo>
                    <a:pt x="638" y="213"/>
                  </a:lnTo>
                  <a:lnTo>
                    <a:pt x="633" y="199"/>
                  </a:lnTo>
                  <a:lnTo>
                    <a:pt x="625" y="185"/>
                  </a:lnTo>
                  <a:lnTo>
                    <a:pt x="618" y="170"/>
                  </a:lnTo>
                  <a:lnTo>
                    <a:pt x="610" y="156"/>
                  </a:lnTo>
                  <a:lnTo>
                    <a:pt x="602" y="143"/>
                  </a:lnTo>
                  <a:lnTo>
                    <a:pt x="592" y="130"/>
                  </a:lnTo>
                  <a:lnTo>
                    <a:pt x="583" y="118"/>
                  </a:lnTo>
                  <a:lnTo>
                    <a:pt x="572" y="107"/>
                  </a:lnTo>
                  <a:lnTo>
                    <a:pt x="562" y="96"/>
                  </a:lnTo>
                  <a:lnTo>
                    <a:pt x="550" y="84"/>
                  </a:lnTo>
                  <a:lnTo>
                    <a:pt x="538" y="75"/>
                  </a:lnTo>
                  <a:lnTo>
                    <a:pt x="526" y="65"/>
                  </a:lnTo>
                  <a:lnTo>
                    <a:pt x="513" y="56"/>
                  </a:lnTo>
                  <a:lnTo>
                    <a:pt x="500" y="47"/>
                  </a:lnTo>
                  <a:lnTo>
                    <a:pt x="486" y="39"/>
                  </a:lnTo>
                  <a:lnTo>
                    <a:pt x="472" y="32"/>
                  </a:lnTo>
                  <a:lnTo>
                    <a:pt x="457" y="26"/>
                  </a:lnTo>
                  <a:lnTo>
                    <a:pt x="442" y="20"/>
                  </a:lnTo>
                  <a:lnTo>
                    <a:pt x="427" y="14"/>
                  </a:lnTo>
                  <a:lnTo>
                    <a:pt x="411" y="11"/>
                  </a:lnTo>
                  <a:lnTo>
                    <a:pt x="395" y="7"/>
                  </a:lnTo>
                  <a:lnTo>
                    <a:pt x="379" y="4"/>
                  </a:lnTo>
                  <a:lnTo>
                    <a:pt x="363" y="3"/>
                  </a:lnTo>
                  <a:lnTo>
                    <a:pt x="346" y="1"/>
                  </a:lnTo>
                  <a:lnTo>
                    <a:pt x="328" y="0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545" y="620"/>
              <a:ext cx="330" cy="326"/>
            </a:xfrm>
            <a:custGeom>
              <a:avLst/>
              <a:gdLst/>
              <a:ahLst/>
              <a:cxnLst>
                <a:cxn ang="0">
                  <a:pos x="313" y="1"/>
                </a:cxn>
                <a:cxn ang="0">
                  <a:pos x="263" y="7"/>
                </a:cxn>
                <a:cxn ang="0">
                  <a:pos x="216" y="20"/>
                </a:cxn>
                <a:cxn ang="0">
                  <a:pos x="172" y="39"/>
                </a:cxn>
                <a:cxn ang="0">
                  <a:pos x="132" y="65"/>
                </a:cxn>
                <a:cxn ang="0">
                  <a:pos x="97" y="96"/>
                </a:cxn>
                <a:cxn ang="0">
                  <a:pos x="66" y="131"/>
                </a:cxn>
                <a:cxn ang="0">
                  <a:pos x="40" y="170"/>
                </a:cxn>
                <a:cxn ang="0">
                  <a:pos x="20" y="214"/>
                </a:cxn>
                <a:cxn ang="0">
                  <a:pos x="7" y="260"/>
                </a:cxn>
                <a:cxn ang="0">
                  <a:pos x="0" y="308"/>
                </a:cxn>
                <a:cxn ang="0">
                  <a:pos x="0" y="343"/>
                </a:cxn>
                <a:cxn ang="0">
                  <a:pos x="7" y="391"/>
                </a:cxn>
                <a:cxn ang="0">
                  <a:pos x="20" y="437"/>
                </a:cxn>
                <a:cxn ang="0">
                  <a:pos x="40" y="480"/>
                </a:cxn>
                <a:cxn ang="0">
                  <a:pos x="66" y="520"/>
                </a:cxn>
                <a:cxn ang="0">
                  <a:pos x="97" y="556"/>
                </a:cxn>
                <a:cxn ang="0">
                  <a:pos x="132" y="586"/>
                </a:cxn>
                <a:cxn ang="0">
                  <a:pos x="172" y="611"/>
                </a:cxn>
                <a:cxn ang="0">
                  <a:pos x="216" y="631"/>
                </a:cxn>
                <a:cxn ang="0">
                  <a:pos x="263" y="644"/>
                </a:cxn>
                <a:cxn ang="0">
                  <a:pos x="313" y="650"/>
                </a:cxn>
                <a:cxn ang="0">
                  <a:pos x="347" y="650"/>
                </a:cxn>
                <a:cxn ang="0">
                  <a:pos x="397" y="644"/>
                </a:cxn>
                <a:cxn ang="0">
                  <a:pos x="443" y="631"/>
                </a:cxn>
                <a:cxn ang="0">
                  <a:pos x="487" y="611"/>
                </a:cxn>
                <a:cxn ang="0">
                  <a:pos x="527" y="586"/>
                </a:cxn>
                <a:cxn ang="0">
                  <a:pos x="564" y="556"/>
                </a:cxn>
                <a:cxn ang="0">
                  <a:pos x="595" y="520"/>
                </a:cxn>
                <a:cxn ang="0">
                  <a:pos x="621" y="480"/>
                </a:cxn>
                <a:cxn ang="0">
                  <a:pos x="641" y="437"/>
                </a:cxn>
                <a:cxn ang="0">
                  <a:pos x="654" y="391"/>
                </a:cxn>
                <a:cxn ang="0">
                  <a:pos x="660" y="343"/>
                </a:cxn>
                <a:cxn ang="0">
                  <a:pos x="660" y="308"/>
                </a:cxn>
                <a:cxn ang="0">
                  <a:pos x="654" y="260"/>
                </a:cxn>
                <a:cxn ang="0">
                  <a:pos x="641" y="214"/>
                </a:cxn>
                <a:cxn ang="0">
                  <a:pos x="621" y="170"/>
                </a:cxn>
                <a:cxn ang="0">
                  <a:pos x="595" y="131"/>
                </a:cxn>
                <a:cxn ang="0">
                  <a:pos x="564" y="96"/>
                </a:cxn>
                <a:cxn ang="0">
                  <a:pos x="527" y="65"/>
                </a:cxn>
                <a:cxn ang="0">
                  <a:pos x="487" y="39"/>
                </a:cxn>
                <a:cxn ang="0">
                  <a:pos x="443" y="20"/>
                </a:cxn>
                <a:cxn ang="0">
                  <a:pos x="397" y="7"/>
                </a:cxn>
                <a:cxn ang="0">
                  <a:pos x="347" y="1"/>
                </a:cxn>
              </a:cxnLst>
              <a:rect l="0" t="0" r="r" b="b"/>
              <a:pathLst>
                <a:path w="661" h="651">
                  <a:moveTo>
                    <a:pt x="330" y="0"/>
                  </a:moveTo>
                  <a:lnTo>
                    <a:pt x="330" y="0"/>
                  </a:lnTo>
                  <a:lnTo>
                    <a:pt x="313" y="1"/>
                  </a:lnTo>
                  <a:lnTo>
                    <a:pt x="297" y="2"/>
                  </a:lnTo>
                  <a:lnTo>
                    <a:pt x="280" y="3"/>
                  </a:lnTo>
                  <a:lnTo>
                    <a:pt x="263" y="7"/>
                  </a:lnTo>
                  <a:lnTo>
                    <a:pt x="248" y="10"/>
                  </a:lnTo>
                  <a:lnTo>
                    <a:pt x="231" y="15"/>
                  </a:lnTo>
                  <a:lnTo>
                    <a:pt x="216" y="20"/>
                  </a:lnTo>
                  <a:lnTo>
                    <a:pt x="202" y="26"/>
                  </a:lnTo>
                  <a:lnTo>
                    <a:pt x="186" y="32"/>
                  </a:lnTo>
                  <a:lnTo>
                    <a:pt x="172" y="39"/>
                  </a:lnTo>
                  <a:lnTo>
                    <a:pt x="159" y="47"/>
                  </a:lnTo>
                  <a:lnTo>
                    <a:pt x="145" y="55"/>
                  </a:lnTo>
                  <a:lnTo>
                    <a:pt x="132" y="65"/>
                  </a:lnTo>
                  <a:lnTo>
                    <a:pt x="120" y="74"/>
                  </a:lnTo>
                  <a:lnTo>
                    <a:pt x="108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5" y="119"/>
                  </a:lnTo>
                  <a:lnTo>
                    <a:pt x="66" y="131"/>
                  </a:lnTo>
                  <a:lnTo>
                    <a:pt x="56" y="144"/>
                  </a:lnTo>
                  <a:lnTo>
                    <a:pt x="47" y="157"/>
                  </a:lnTo>
                  <a:lnTo>
                    <a:pt x="40" y="170"/>
                  </a:lnTo>
                  <a:lnTo>
                    <a:pt x="33" y="184"/>
                  </a:lnTo>
                  <a:lnTo>
                    <a:pt x="26" y="198"/>
                  </a:lnTo>
                  <a:lnTo>
                    <a:pt x="20" y="214"/>
                  </a:lnTo>
                  <a:lnTo>
                    <a:pt x="15" y="229"/>
                  </a:lnTo>
                  <a:lnTo>
                    <a:pt x="10" y="245"/>
                  </a:lnTo>
                  <a:lnTo>
                    <a:pt x="7" y="260"/>
                  </a:lnTo>
                  <a:lnTo>
                    <a:pt x="3" y="277"/>
                  </a:lnTo>
                  <a:lnTo>
                    <a:pt x="1" y="292"/>
                  </a:lnTo>
                  <a:lnTo>
                    <a:pt x="0" y="308"/>
                  </a:lnTo>
                  <a:lnTo>
                    <a:pt x="0" y="325"/>
                  </a:lnTo>
                  <a:lnTo>
                    <a:pt x="0" y="325"/>
                  </a:lnTo>
                  <a:lnTo>
                    <a:pt x="0" y="343"/>
                  </a:lnTo>
                  <a:lnTo>
                    <a:pt x="1" y="359"/>
                  </a:lnTo>
                  <a:lnTo>
                    <a:pt x="3" y="375"/>
                  </a:lnTo>
                  <a:lnTo>
                    <a:pt x="7" y="391"/>
                  </a:lnTo>
                  <a:lnTo>
                    <a:pt x="10" y="407"/>
                  </a:lnTo>
                  <a:lnTo>
                    <a:pt x="15" y="422"/>
                  </a:lnTo>
                  <a:lnTo>
                    <a:pt x="20" y="437"/>
                  </a:lnTo>
                  <a:lnTo>
                    <a:pt x="26" y="452"/>
                  </a:lnTo>
                  <a:lnTo>
                    <a:pt x="33" y="467"/>
                  </a:lnTo>
                  <a:lnTo>
                    <a:pt x="40" y="480"/>
                  </a:lnTo>
                  <a:lnTo>
                    <a:pt x="47" y="494"/>
                  </a:lnTo>
                  <a:lnTo>
                    <a:pt x="56" y="507"/>
                  </a:lnTo>
                  <a:lnTo>
                    <a:pt x="66" y="520"/>
                  </a:lnTo>
                  <a:lnTo>
                    <a:pt x="75" y="532"/>
                  </a:lnTo>
                  <a:lnTo>
                    <a:pt x="86" y="544"/>
                  </a:lnTo>
                  <a:lnTo>
                    <a:pt x="97" y="556"/>
                  </a:lnTo>
                  <a:lnTo>
                    <a:pt x="108" y="566"/>
                  </a:lnTo>
                  <a:lnTo>
                    <a:pt x="120" y="577"/>
                  </a:lnTo>
                  <a:lnTo>
                    <a:pt x="132" y="586"/>
                  </a:lnTo>
                  <a:lnTo>
                    <a:pt x="145" y="596"/>
                  </a:lnTo>
                  <a:lnTo>
                    <a:pt x="159" y="604"/>
                  </a:lnTo>
                  <a:lnTo>
                    <a:pt x="172" y="611"/>
                  </a:lnTo>
                  <a:lnTo>
                    <a:pt x="186" y="618"/>
                  </a:lnTo>
                  <a:lnTo>
                    <a:pt x="202" y="625"/>
                  </a:lnTo>
                  <a:lnTo>
                    <a:pt x="216" y="631"/>
                  </a:lnTo>
                  <a:lnTo>
                    <a:pt x="231" y="636"/>
                  </a:lnTo>
                  <a:lnTo>
                    <a:pt x="248" y="641"/>
                  </a:lnTo>
                  <a:lnTo>
                    <a:pt x="263" y="644"/>
                  </a:lnTo>
                  <a:lnTo>
                    <a:pt x="280" y="648"/>
                  </a:lnTo>
                  <a:lnTo>
                    <a:pt x="297" y="649"/>
                  </a:lnTo>
                  <a:lnTo>
                    <a:pt x="313" y="650"/>
                  </a:lnTo>
                  <a:lnTo>
                    <a:pt x="330" y="651"/>
                  </a:lnTo>
                  <a:lnTo>
                    <a:pt x="330" y="651"/>
                  </a:lnTo>
                  <a:lnTo>
                    <a:pt x="347" y="650"/>
                  </a:lnTo>
                  <a:lnTo>
                    <a:pt x="364" y="649"/>
                  </a:lnTo>
                  <a:lnTo>
                    <a:pt x="381" y="648"/>
                  </a:lnTo>
                  <a:lnTo>
                    <a:pt x="397" y="644"/>
                  </a:lnTo>
                  <a:lnTo>
                    <a:pt x="412" y="641"/>
                  </a:lnTo>
                  <a:lnTo>
                    <a:pt x="428" y="636"/>
                  </a:lnTo>
                  <a:lnTo>
                    <a:pt x="443" y="631"/>
                  </a:lnTo>
                  <a:lnTo>
                    <a:pt x="459" y="625"/>
                  </a:lnTo>
                  <a:lnTo>
                    <a:pt x="473" y="618"/>
                  </a:lnTo>
                  <a:lnTo>
                    <a:pt x="487" y="611"/>
                  </a:lnTo>
                  <a:lnTo>
                    <a:pt x="501" y="604"/>
                  </a:lnTo>
                  <a:lnTo>
                    <a:pt x="514" y="596"/>
                  </a:lnTo>
                  <a:lnTo>
                    <a:pt x="527" y="586"/>
                  </a:lnTo>
                  <a:lnTo>
                    <a:pt x="540" y="577"/>
                  </a:lnTo>
                  <a:lnTo>
                    <a:pt x="552" y="566"/>
                  </a:lnTo>
                  <a:lnTo>
                    <a:pt x="564" y="556"/>
                  </a:lnTo>
                  <a:lnTo>
                    <a:pt x="575" y="544"/>
                  </a:lnTo>
                  <a:lnTo>
                    <a:pt x="585" y="532"/>
                  </a:lnTo>
                  <a:lnTo>
                    <a:pt x="595" y="520"/>
                  </a:lnTo>
                  <a:lnTo>
                    <a:pt x="604" y="507"/>
                  </a:lnTo>
                  <a:lnTo>
                    <a:pt x="612" y="494"/>
                  </a:lnTo>
                  <a:lnTo>
                    <a:pt x="621" y="480"/>
                  </a:lnTo>
                  <a:lnTo>
                    <a:pt x="628" y="467"/>
                  </a:lnTo>
                  <a:lnTo>
                    <a:pt x="635" y="452"/>
                  </a:lnTo>
                  <a:lnTo>
                    <a:pt x="641" y="437"/>
                  </a:lnTo>
                  <a:lnTo>
                    <a:pt x="646" y="422"/>
                  </a:lnTo>
                  <a:lnTo>
                    <a:pt x="650" y="407"/>
                  </a:lnTo>
                  <a:lnTo>
                    <a:pt x="654" y="391"/>
                  </a:lnTo>
                  <a:lnTo>
                    <a:pt x="657" y="375"/>
                  </a:lnTo>
                  <a:lnTo>
                    <a:pt x="659" y="359"/>
                  </a:lnTo>
                  <a:lnTo>
                    <a:pt x="660" y="343"/>
                  </a:lnTo>
                  <a:lnTo>
                    <a:pt x="661" y="325"/>
                  </a:lnTo>
                  <a:lnTo>
                    <a:pt x="661" y="325"/>
                  </a:lnTo>
                  <a:lnTo>
                    <a:pt x="660" y="308"/>
                  </a:lnTo>
                  <a:lnTo>
                    <a:pt x="659" y="292"/>
                  </a:lnTo>
                  <a:lnTo>
                    <a:pt x="657" y="277"/>
                  </a:lnTo>
                  <a:lnTo>
                    <a:pt x="654" y="260"/>
                  </a:lnTo>
                  <a:lnTo>
                    <a:pt x="650" y="245"/>
                  </a:lnTo>
                  <a:lnTo>
                    <a:pt x="646" y="229"/>
                  </a:lnTo>
                  <a:lnTo>
                    <a:pt x="641" y="214"/>
                  </a:lnTo>
                  <a:lnTo>
                    <a:pt x="635" y="198"/>
                  </a:lnTo>
                  <a:lnTo>
                    <a:pt x="628" y="184"/>
                  </a:lnTo>
                  <a:lnTo>
                    <a:pt x="621" y="170"/>
                  </a:lnTo>
                  <a:lnTo>
                    <a:pt x="612" y="157"/>
                  </a:lnTo>
                  <a:lnTo>
                    <a:pt x="604" y="144"/>
                  </a:lnTo>
                  <a:lnTo>
                    <a:pt x="595" y="131"/>
                  </a:lnTo>
                  <a:lnTo>
                    <a:pt x="585" y="119"/>
                  </a:lnTo>
                  <a:lnTo>
                    <a:pt x="575" y="107"/>
                  </a:lnTo>
                  <a:lnTo>
                    <a:pt x="564" y="96"/>
                  </a:lnTo>
                  <a:lnTo>
                    <a:pt x="552" y="85"/>
                  </a:lnTo>
                  <a:lnTo>
                    <a:pt x="540" y="74"/>
                  </a:lnTo>
                  <a:lnTo>
                    <a:pt x="527" y="65"/>
                  </a:lnTo>
                  <a:lnTo>
                    <a:pt x="514" y="55"/>
                  </a:lnTo>
                  <a:lnTo>
                    <a:pt x="501" y="47"/>
                  </a:lnTo>
                  <a:lnTo>
                    <a:pt x="487" y="39"/>
                  </a:lnTo>
                  <a:lnTo>
                    <a:pt x="473" y="32"/>
                  </a:lnTo>
                  <a:lnTo>
                    <a:pt x="459" y="26"/>
                  </a:lnTo>
                  <a:lnTo>
                    <a:pt x="443" y="20"/>
                  </a:lnTo>
                  <a:lnTo>
                    <a:pt x="428" y="15"/>
                  </a:lnTo>
                  <a:lnTo>
                    <a:pt x="412" y="10"/>
                  </a:lnTo>
                  <a:lnTo>
                    <a:pt x="397" y="7"/>
                  </a:lnTo>
                  <a:lnTo>
                    <a:pt x="381" y="3"/>
                  </a:lnTo>
                  <a:lnTo>
                    <a:pt x="364" y="2"/>
                  </a:lnTo>
                  <a:lnTo>
                    <a:pt x="347" y="1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7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45" y="619"/>
              <a:ext cx="332" cy="327"/>
            </a:xfrm>
            <a:custGeom>
              <a:avLst/>
              <a:gdLst/>
              <a:ahLst/>
              <a:cxnLst>
                <a:cxn ang="0">
                  <a:pos x="314" y="2"/>
                </a:cxn>
                <a:cxn ang="0">
                  <a:pos x="265" y="8"/>
                </a:cxn>
                <a:cxn ang="0">
                  <a:pos x="217" y="21"/>
                </a:cxn>
                <a:cxn ang="0">
                  <a:pos x="173" y="41"/>
                </a:cxn>
                <a:cxn ang="0">
                  <a:pos x="133" y="65"/>
                </a:cxn>
                <a:cxn ang="0">
                  <a:pos x="97" y="96"/>
                </a:cxn>
                <a:cxn ang="0">
                  <a:pos x="65" y="132"/>
                </a:cxn>
                <a:cxn ang="0">
                  <a:pos x="40" y="172"/>
                </a:cxn>
                <a:cxn ang="0">
                  <a:pos x="20" y="216"/>
                </a:cxn>
                <a:cxn ang="0">
                  <a:pos x="5" y="262"/>
                </a:cxn>
                <a:cxn ang="0">
                  <a:pos x="0" y="311"/>
                </a:cxn>
                <a:cxn ang="0">
                  <a:pos x="0" y="345"/>
                </a:cxn>
                <a:cxn ang="0">
                  <a:pos x="5" y="393"/>
                </a:cxn>
                <a:cxn ang="0">
                  <a:pos x="20" y="440"/>
                </a:cxn>
                <a:cxn ang="0">
                  <a:pos x="40" y="483"/>
                </a:cxn>
                <a:cxn ang="0">
                  <a:pos x="65" y="523"/>
                </a:cxn>
                <a:cxn ang="0">
                  <a:pos x="97" y="559"/>
                </a:cxn>
                <a:cxn ang="0">
                  <a:pos x="133" y="589"/>
                </a:cxn>
                <a:cxn ang="0">
                  <a:pos x="173" y="615"/>
                </a:cxn>
                <a:cxn ang="0">
                  <a:pos x="217" y="634"/>
                </a:cxn>
                <a:cxn ang="0">
                  <a:pos x="265" y="649"/>
                </a:cxn>
                <a:cxn ang="0">
                  <a:pos x="314" y="654"/>
                </a:cxn>
                <a:cxn ang="0">
                  <a:pos x="349" y="654"/>
                </a:cxn>
                <a:cxn ang="0">
                  <a:pos x="398" y="649"/>
                </a:cxn>
                <a:cxn ang="0">
                  <a:pos x="446" y="634"/>
                </a:cxn>
                <a:cxn ang="0">
                  <a:pos x="489" y="615"/>
                </a:cxn>
                <a:cxn ang="0">
                  <a:pos x="530" y="589"/>
                </a:cxn>
                <a:cxn ang="0">
                  <a:pos x="566" y="559"/>
                </a:cxn>
                <a:cxn ang="0">
                  <a:pos x="597" y="523"/>
                </a:cxn>
                <a:cxn ang="0">
                  <a:pos x="623" y="483"/>
                </a:cxn>
                <a:cxn ang="0">
                  <a:pos x="643" y="440"/>
                </a:cxn>
                <a:cxn ang="0">
                  <a:pos x="656" y="393"/>
                </a:cxn>
                <a:cxn ang="0">
                  <a:pos x="663" y="345"/>
                </a:cxn>
                <a:cxn ang="0">
                  <a:pos x="663" y="311"/>
                </a:cxn>
                <a:cxn ang="0">
                  <a:pos x="656" y="262"/>
                </a:cxn>
                <a:cxn ang="0">
                  <a:pos x="643" y="216"/>
                </a:cxn>
                <a:cxn ang="0">
                  <a:pos x="623" y="172"/>
                </a:cxn>
                <a:cxn ang="0">
                  <a:pos x="597" y="132"/>
                </a:cxn>
                <a:cxn ang="0">
                  <a:pos x="566" y="96"/>
                </a:cxn>
                <a:cxn ang="0">
                  <a:pos x="530" y="65"/>
                </a:cxn>
                <a:cxn ang="0">
                  <a:pos x="489" y="41"/>
                </a:cxn>
                <a:cxn ang="0">
                  <a:pos x="446" y="21"/>
                </a:cxn>
                <a:cxn ang="0">
                  <a:pos x="398" y="8"/>
                </a:cxn>
                <a:cxn ang="0">
                  <a:pos x="349" y="2"/>
                </a:cxn>
              </a:cxnLst>
              <a:rect l="0" t="0" r="r" b="b"/>
              <a:pathLst>
                <a:path w="663" h="654">
                  <a:moveTo>
                    <a:pt x="331" y="0"/>
                  </a:moveTo>
                  <a:lnTo>
                    <a:pt x="331" y="0"/>
                  </a:lnTo>
                  <a:lnTo>
                    <a:pt x="314" y="2"/>
                  </a:lnTo>
                  <a:lnTo>
                    <a:pt x="298" y="3"/>
                  </a:lnTo>
                  <a:lnTo>
                    <a:pt x="281" y="4"/>
                  </a:lnTo>
                  <a:lnTo>
                    <a:pt x="265" y="8"/>
                  </a:lnTo>
                  <a:lnTo>
                    <a:pt x="248" y="11"/>
                  </a:lnTo>
                  <a:lnTo>
                    <a:pt x="233" y="16"/>
                  </a:lnTo>
                  <a:lnTo>
                    <a:pt x="217" y="21"/>
                  </a:lnTo>
                  <a:lnTo>
                    <a:pt x="202" y="26"/>
                  </a:lnTo>
                  <a:lnTo>
                    <a:pt x="188" y="34"/>
                  </a:lnTo>
                  <a:lnTo>
                    <a:pt x="173" y="41"/>
                  </a:lnTo>
                  <a:lnTo>
                    <a:pt x="159" y="48"/>
                  </a:lnTo>
                  <a:lnTo>
                    <a:pt x="146" y="57"/>
                  </a:lnTo>
                  <a:lnTo>
                    <a:pt x="133" y="65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7" y="96"/>
                  </a:lnTo>
                  <a:lnTo>
                    <a:pt x="86" y="108"/>
                  </a:lnTo>
                  <a:lnTo>
                    <a:pt x="75" y="120"/>
                  </a:lnTo>
                  <a:lnTo>
                    <a:pt x="65" y="132"/>
                  </a:lnTo>
                  <a:lnTo>
                    <a:pt x="56" y="145"/>
                  </a:lnTo>
                  <a:lnTo>
                    <a:pt x="47" y="159"/>
                  </a:lnTo>
                  <a:lnTo>
                    <a:pt x="40" y="172"/>
                  </a:lnTo>
                  <a:lnTo>
                    <a:pt x="31" y="186"/>
                  </a:lnTo>
                  <a:lnTo>
                    <a:pt x="26" y="200"/>
                  </a:lnTo>
                  <a:lnTo>
                    <a:pt x="20" y="216"/>
                  </a:lnTo>
                  <a:lnTo>
                    <a:pt x="14" y="231"/>
                  </a:lnTo>
                  <a:lnTo>
                    <a:pt x="9" y="246"/>
                  </a:lnTo>
                  <a:lnTo>
                    <a:pt x="5" y="262"/>
                  </a:lnTo>
                  <a:lnTo>
                    <a:pt x="3" y="278"/>
                  </a:lnTo>
                  <a:lnTo>
                    <a:pt x="1" y="295"/>
                  </a:lnTo>
                  <a:lnTo>
                    <a:pt x="0" y="31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45"/>
                  </a:lnTo>
                  <a:lnTo>
                    <a:pt x="1" y="361"/>
                  </a:lnTo>
                  <a:lnTo>
                    <a:pt x="3" y="378"/>
                  </a:lnTo>
                  <a:lnTo>
                    <a:pt x="5" y="393"/>
                  </a:lnTo>
                  <a:lnTo>
                    <a:pt x="9" y="410"/>
                  </a:lnTo>
                  <a:lnTo>
                    <a:pt x="14" y="425"/>
                  </a:lnTo>
                  <a:lnTo>
                    <a:pt x="20" y="440"/>
                  </a:lnTo>
                  <a:lnTo>
                    <a:pt x="26" y="455"/>
                  </a:lnTo>
                  <a:lnTo>
                    <a:pt x="31" y="469"/>
                  </a:lnTo>
                  <a:lnTo>
                    <a:pt x="40" y="483"/>
                  </a:lnTo>
                  <a:lnTo>
                    <a:pt x="47" y="497"/>
                  </a:lnTo>
                  <a:lnTo>
                    <a:pt x="56" y="510"/>
                  </a:lnTo>
                  <a:lnTo>
                    <a:pt x="65" y="523"/>
                  </a:lnTo>
                  <a:lnTo>
                    <a:pt x="75" y="535"/>
                  </a:lnTo>
                  <a:lnTo>
                    <a:pt x="86" y="547"/>
                  </a:lnTo>
                  <a:lnTo>
                    <a:pt x="97" y="559"/>
                  </a:lnTo>
                  <a:lnTo>
                    <a:pt x="108" y="569"/>
                  </a:lnTo>
                  <a:lnTo>
                    <a:pt x="120" y="580"/>
                  </a:lnTo>
                  <a:lnTo>
                    <a:pt x="133" y="589"/>
                  </a:lnTo>
                  <a:lnTo>
                    <a:pt x="146" y="599"/>
                  </a:lnTo>
                  <a:lnTo>
                    <a:pt x="159" y="607"/>
                  </a:lnTo>
                  <a:lnTo>
                    <a:pt x="173" y="615"/>
                  </a:lnTo>
                  <a:lnTo>
                    <a:pt x="188" y="623"/>
                  </a:lnTo>
                  <a:lnTo>
                    <a:pt x="202" y="628"/>
                  </a:lnTo>
                  <a:lnTo>
                    <a:pt x="217" y="634"/>
                  </a:lnTo>
                  <a:lnTo>
                    <a:pt x="233" y="640"/>
                  </a:lnTo>
                  <a:lnTo>
                    <a:pt x="248" y="644"/>
                  </a:lnTo>
                  <a:lnTo>
                    <a:pt x="265" y="649"/>
                  </a:lnTo>
                  <a:lnTo>
                    <a:pt x="281" y="651"/>
                  </a:lnTo>
                  <a:lnTo>
                    <a:pt x="298" y="653"/>
                  </a:lnTo>
                  <a:lnTo>
                    <a:pt x="314" y="654"/>
                  </a:lnTo>
                  <a:lnTo>
                    <a:pt x="331" y="654"/>
                  </a:lnTo>
                  <a:lnTo>
                    <a:pt x="331" y="654"/>
                  </a:lnTo>
                  <a:lnTo>
                    <a:pt x="349" y="654"/>
                  </a:lnTo>
                  <a:lnTo>
                    <a:pt x="365" y="653"/>
                  </a:lnTo>
                  <a:lnTo>
                    <a:pt x="382" y="651"/>
                  </a:lnTo>
                  <a:lnTo>
                    <a:pt x="398" y="649"/>
                  </a:lnTo>
                  <a:lnTo>
                    <a:pt x="414" y="644"/>
                  </a:lnTo>
                  <a:lnTo>
                    <a:pt x="430" y="640"/>
                  </a:lnTo>
                  <a:lnTo>
                    <a:pt x="446" y="634"/>
                  </a:lnTo>
                  <a:lnTo>
                    <a:pt x="460" y="628"/>
                  </a:lnTo>
                  <a:lnTo>
                    <a:pt x="475" y="623"/>
                  </a:lnTo>
                  <a:lnTo>
                    <a:pt x="489" y="615"/>
                  </a:lnTo>
                  <a:lnTo>
                    <a:pt x="504" y="607"/>
                  </a:lnTo>
                  <a:lnTo>
                    <a:pt x="517" y="599"/>
                  </a:lnTo>
                  <a:lnTo>
                    <a:pt x="530" y="589"/>
                  </a:lnTo>
                  <a:lnTo>
                    <a:pt x="543" y="580"/>
                  </a:lnTo>
                  <a:lnTo>
                    <a:pt x="554" y="569"/>
                  </a:lnTo>
                  <a:lnTo>
                    <a:pt x="566" y="559"/>
                  </a:lnTo>
                  <a:lnTo>
                    <a:pt x="577" y="547"/>
                  </a:lnTo>
                  <a:lnTo>
                    <a:pt x="588" y="535"/>
                  </a:lnTo>
                  <a:lnTo>
                    <a:pt x="597" y="523"/>
                  </a:lnTo>
                  <a:lnTo>
                    <a:pt x="606" y="510"/>
                  </a:lnTo>
                  <a:lnTo>
                    <a:pt x="615" y="497"/>
                  </a:lnTo>
                  <a:lnTo>
                    <a:pt x="623" y="483"/>
                  </a:lnTo>
                  <a:lnTo>
                    <a:pt x="630" y="469"/>
                  </a:lnTo>
                  <a:lnTo>
                    <a:pt x="637" y="455"/>
                  </a:lnTo>
                  <a:lnTo>
                    <a:pt x="643" y="440"/>
                  </a:lnTo>
                  <a:lnTo>
                    <a:pt x="648" y="425"/>
                  </a:lnTo>
                  <a:lnTo>
                    <a:pt x="653" y="410"/>
                  </a:lnTo>
                  <a:lnTo>
                    <a:pt x="656" y="393"/>
                  </a:lnTo>
                  <a:lnTo>
                    <a:pt x="660" y="378"/>
                  </a:lnTo>
                  <a:lnTo>
                    <a:pt x="662" y="361"/>
                  </a:lnTo>
                  <a:lnTo>
                    <a:pt x="663" y="345"/>
                  </a:lnTo>
                  <a:lnTo>
                    <a:pt x="663" y="328"/>
                  </a:lnTo>
                  <a:lnTo>
                    <a:pt x="663" y="328"/>
                  </a:lnTo>
                  <a:lnTo>
                    <a:pt x="663" y="311"/>
                  </a:lnTo>
                  <a:lnTo>
                    <a:pt x="662" y="295"/>
                  </a:lnTo>
                  <a:lnTo>
                    <a:pt x="660" y="278"/>
                  </a:lnTo>
                  <a:lnTo>
                    <a:pt x="656" y="262"/>
                  </a:lnTo>
                  <a:lnTo>
                    <a:pt x="653" y="246"/>
                  </a:lnTo>
                  <a:lnTo>
                    <a:pt x="648" y="231"/>
                  </a:lnTo>
                  <a:lnTo>
                    <a:pt x="643" y="216"/>
                  </a:lnTo>
                  <a:lnTo>
                    <a:pt x="637" y="200"/>
                  </a:lnTo>
                  <a:lnTo>
                    <a:pt x="630" y="186"/>
                  </a:lnTo>
                  <a:lnTo>
                    <a:pt x="623" y="172"/>
                  </a:lnTo>
                  <a:lnTo>
                    <a:pt x="615" y="159"/>
                  </a:lnTo>
                  <a:lnTo>
                    <a:pt x="606" y="145"/>
                  </a:lnTo>
                  <a:lnTo>
                    <a:pt x="597" y="132"/>
                  </a:lnTo>
                  <a:lnTo>
                    <a:pt x="588" y="120"/>
                  </a:lnTo>
                  <a:lnTo>
                    <a:pt x="577" y="108"/>
                  </a:lnTo>
                  <a:lnTo>
                    <a:pt x="566" y="96"/>
                  </a:lnTo>
                  <a:lnTo>
                    <a:pt x="554" y="86"/>
                  </a:lnTo>
                  <a:lnTo>
                    <a:pt x="543" y="75"/>
                  </a:lnTo>
                  <a:lnTo>
                    <a:pt x="530" y="65"/>
                  </a:lnTo>
                  <a:lnTo>
                    <a:pt x="517" y="57"/>
                  </a:lnTo>
                  <a:lnTo>
                    <a:pt x="504" y="48"/>
                  </a:lnTo>
                  <a:lnTo>
                    <a:pt x="489" y="41"/>
                  </a:lnTo>
                  <a:lnTo>
                    <a:pt x="475" y="34"/>
                  </a:lnTo>
                  <a:lnTo>
                    <a:pt x="460" y="26"/>
                  </a:lnTo>
                  <a:lnTo>
                    <a:pt x="446" y="21"/>
                  </a:lnTo>
                  <a:lnTo>
                    <a:pt x="430" y="16"/>
                  </a:lnTo>
                  <a:lnTo>
                    <a:pt x="414" y="11"/>
                  </a:lnTo>
                  <a:lnTo>
                    <a:pt x="398" y="8"/>
                  </a:lnTo>
                  <a:lnTo>
                    <a:pt x="382" y="4"/>
                  </a:lnTo>
                  <a:lnTo>
                    <a:pt x="365" y="3"/>
                  </a:lnTo>
                  <a:lnTo>
                    <a:pt x="349" y="2"/>
                  </a:lnTo>
                  <a:lnTo>
                    <a:pt x="331" y="0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544" y="618"/>
              <a:ext cx="334" cy="329"/>
            </a:xfrm>
            <a:custGeom>
              <a:avLst/>
              <a:gdLst/>
              <a:ahLst/>
              <a:cxnLst>
                <a:cxn ang="0">
                  <a:pos x="317" y="1"/>
                </a:cxn>
                <a:cxn ang="0">
                  <a:pos x="267" y="7"/>
                </a:cxn>
                <a:cxn ang="0">
                  <a:pos x="219" y="20"/>
                </a:cxn>
                <a:cxn ang="0">
                  <a:pos x="175" y="40"/>
                </a:cxn>
                <a:cxn ang="0">
                  <a:pos x="135" y="66"/>
                </a:cxn>
                <a:cxn ang="0">
                  <a:pos x="99" y="97"/>
                </a:cxn>
                <a:cxn ang="0">
                  <a:pos x="67" y="133"/>
                </a:cxn>
                <a:cxn ang="0">
                  <a:pos x="41" y="173"/>
                </a:cxn>
                <a:cxn ang="0">
                  <a:pos x="20" y="216"/>
                </a:cxn>
                <a:cxn ang="0">
                  <a:pos x="7" y="263"/>
                </a:cxn>
                <a:cxn ang="0">
                  <a:pos x="2" y="312"/>
                </a:cxn>
                <a:cxn ang="0">
                  <a:pos x="2" y="345"/>
                </a:cxn>
                <a:cxn ang="0">
                  <a:pos x="7" y="395"/>
                </a:cxn>
                <a:cxn ang="0">
                  <a:pos x="20" y="441"/>
                </a:cxn>
                <a:cxn ang="0">
                  <a:pos x="41" y="485"/>
                </a:cxn>
                <a:cxn ang="0">
                  <a:pos x="67" y="525"/>
                </a:cxn>
                <a:cxn ang="0">
                  <a:pos x="99" y="561"/>
                </a:cxn>
                <a:cxn ang="0">
                  <a:pos x="135" y="591"/>
                </a:cxn>
                <a:cxn ang="0">
                  <a:pos x="175" y="617"/>
                </a:cxn>
                <a:cxn ang="0">
                  <a:pos x="219" y="638"/>
                </a:cxn>
                <a:cxn ang="0">
                  <a:pos x="267" y="651"/>
                </a:cxn>
                <a:cxn ang="0">
                  <a:pos x="317" y="656"/>
                </a:cxn>
                <a:cxn ang="0">
                  <a:pos x="352" y="656"/>
                </a:cxn>
                <a:cxn ang="0">
                  <a:pos x="401" y="651"/>
                </a:cxn>
                <a:cxn ang="0">
                  <a:pos x="449" y="638"/>
                </a:cxn>
                <a:cxn ang="0">
                  <a:pos x="493" y="617"/>
                </a:cxn>
                <a:cxn ang="0">
                  <a:pos x="534" y="591"/>
                </a:cxn>
                <a:cxn ang="0">
                  <a:pos x="569" y="561"/>
                </a:cxn>
                <a:cxn ang="0">
                  <a:pos x="601" y="525"/>
                </a:cxn>
                <a:cxn ang="0">
                  <a:pos x="627" y="485"/>
                </a:cxn>
                <a:cxn ang="0">
                  <a:pos x="648" y="441"/>
                </a:cxn>
                <a:cxn ang="0">
                  <a:pos x="661" y="395"/>
                </a:cxn>
                <a:cxn ang="0">
                  <a:pos x="668" y="345"/>
                </a:cxn>
                <a:cxn ang="0">
                  <a:pos x="668" y="312"/>
                </a:cxn>
                <a:cxn ang="0">
                  <a:pos x="661" y="263"/>
                </a:cxn>
                <a:cxn ang="0">
                  <a:pos x="648" y="216"/>
                </a:cxn>
                <a:cxn ang="0">
                  <a:pos x="627" y="173"/>
                </a:cxn>
                <a:cxn ang="0">
                  <a:pos x="601" y="133"/>
                </a:cxn>
                <a:cxn ang="0">
                  <a:pos x="569" y="97"/>
                </a:cxn>
                <a:cxn ang="0">
                  <a:pos x="534" y="66"/>
                </a:cxn>
                <a:cxn ang="0">
                  <a:pos x="493" y="40"/>
                </a:cxn>
                <a:cxn ang="0">
                  <a:pos x="449" y="20"/>
                </a:cxn>
                <a:cxn ang="0">
                  <a:pos x="401" y="7"/>
                </a:cxn>
                <a:cxn ang="0">
                  <a:pos x="352" y="1"/>
                </a:cxn>
              </a:cxnLst>
              <a:rect l="0" t="0" r="r" b="b"/>
              <a:pathLst>
                <a:path w="668" h="658">
                  <a:moveTo>
                    <a:pt x="334" y="0"/>
                  </a:moveTo>
                  <a:lnTo>
                    <a:pt x="334" y="0"/>
                  </a:lnTo>
                  <a:lnTo>
                    <a:pt x="317" y="1"/>
                  </a:lnTo>
                  <a:lnTo>
                    <a:pt x="300" y="2"/>
                  </a:lnTo>
                  <a:lnTo>
                    <a:pt x="283" y="4"/>
                  </a:lnTo>
                  <a:lnTo>
                    <a:pt x="267" y="7"/>
                  </a:lnTo>
                  <a:lnTo>
                    <a:pt x="251" y="11"/>
                  </a:lnTo>
                  <a:lnTo>
                    <a:pt x="236" y="15"/>
                  </a:lnTo>
                  <a:lnTo>
                    <a:pt x="219" y="20"/>
                  </a:lnTo>
                  <a:lnTo>
                    <a:pt x="205" y="26"/>
                  </a:lnTo>
                  <a:lnTo>
                    <a:pt x="190" y="33"/>
                  </a:lnTo>
                  <a:lnTo>
                    <a:pt x="175" y="40"/>
                  </a:lnTo>
                  <a:lnTo>
                    <a:pt x="161" y="49"/>
                  </a:lnTo>
                  <a:lnTo>
                    <a:pt x="148" y="57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0" y="86"/>
                  </a:lnTo>
                  <a:lnTo>
                    <a:pt x="99" y="97"/>
                  </a:lnTo>
                  <a:lnTo>
                    <a:pt x="88" y="108"/>
                  </a:lnTo>
                  <a:lnTo>
                    <a:pt x="77" y="120"/>
                  </a:lnTo>
                  <a:lnTo>
                    <a:pt x="67" y="133"/>
                  </a:lnTo>
                  <a:lnTo>
                    <a:pt x="57" y="146"/>
                  </a:lnTo>
                  <a:lnTo>
                    <a:pt x="49" y="159"/>
                  </a:lnTo>
                  <a:lnTo>
                    <a:pt x="41" y="173"/>
                  </a:lnTo>
                  <a:lnTo>
                    <a:pt x="33" y="187"/>
                  </a:lnTo>
                  <a:lnTo>
                    <a:pt x="26" y="201"/>
                  </a:lnTo>
                  <a:lnTo>
                    <a:pt x="20" y="216"/>
                  </a:lnTo>
                  <a:lnTo>
                    <a:pt x="16" y="232"/>
                  </a:lnTo>
                  <a:lnTo>
                    <a:pt x="11" y="247"/>
                  </a:lnTo>
                  <a:lnTo>
                    <a:pt x="7" y="263"/>
                  </a:lnTo>
                  <a:lnTo>
                    <a:pt x="4" y="279"/>
                  </a:lnTo>
                  <a:lnTo>
                    <a:pt x="3" y="296"/>
                  </a:lnTo>
                  <a:lnTo>
                    <a:pt x="2" y="312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2" y="345"/>
                  </a:lnTo>
                  <a:lnTo>
                    <a:pt x="3" y="362"/>
                  </a:lnTo>
                  <a:lnTo>
                    <a:pt x="4" y="379"/>
                  </a:lnTo>
                  <a:lnTo>
                    <a:pt x="7" y="395"/>
                  </a:lnTo>
                  <a:lnTo>
                    <a:pt x="11" y="410"/>
                  </a:lnTo>
                  <a:lnTo>
                    <a:pt x="16" y="426"/>
                  </a:lnTo>
                  <a:lnTo>
                    <a:pt x="20" y="441"/>
                  </a:lnTo>
                  <a:lnTo>
                    <a:pt x="26" y="457"/>
                  </a:lnTo>
                  <a:lnTo>
                    <a:pt x="33" y="471"/>
                  </a:lnTo>
                  <a:lnTo>
                    <a:pt x="41" y="485"/>
                  </a:lnTo>
                  <a:lnTo>
                    <a:pt x="49" y="499"/>
                  </a:lnTo>
                  <a:lnTo>
                    <a:pt x="57" y="512"/>
                  </a:lnTo>
                  <a:lnTo>
                    <a:pt x="67" y="525"/>
                  </a:lnTo>
                  <a:lnTo>
                    <a:pt x="77" y="538"/>
                  </a:lnTo>
                  <a:lnTo>
                    <a:pt x="88" y="550"/>
                  </a:lnTo>
                  <a:lnTo>
                    <a:pt x="99" y="561"/>
                  </a:lnTo>
                  <a:lnTo>
                    <a:pt x="110" y="571"/>
                  </a:lnTo>
                  <a:lnTo>
                    <a:pt x="122" y="582"/>
                  </a:lnTo>
                  <a:lnTo>
                    <a:pt x="135" y="591"/>
                  </a:lnTo>
                  <a:lnTo>
                    <a:pt x="148" y="601"/>
                  </a:lnTo>
                  <a:lnTo>
                    <a:pt x="161" y="609"/>
                  </a:lnTo>
                  <a:lnTo>
                    <a:pt x="175" y="617"/>
                  </a:lnTo>
                  <a:lnTo>
                    <a:pt x="190" y="625"/>
                  </a:lnTo>
                  <a:lnTo>
                    <a:pt x="205" y="632"/>
                  </a:lnTo>
                  <a:lnTo>
                    <a:pt x="219" y="638"/>
                  </a:lnTo>
                  <a:lnTo>
                    <a:pt x="236" y="642"/>
                  </a:lnTo>
                  <a:lnTo>
                    <a:pt x="251" y="647"/>
                  </a:lnTo>
                  <a:lnTo>
                    <a:pt x="267" y="651"/>
                  </a:lnTo>
                  <a:lnTo>
                    <a:pt x="283" y="654"/>
                  </a:lnTo>
                  <a:lnTo>
                    <a:pt x="300" y="655"/>
                  </a:lnTo>
                  <a:lnTo>
                    <a:pt x="317" y="656"/>
                  </a:lnTo>
                  <a:lnTo>
                    <a:pt x="334" y="658"/>
                  </a:lnTo>
                  <a:lnTo>
                    <a:pt x="334" y="658"/>
                  </a:lnTo>
                  <a:lnTo>
                    <a:pt x="352" y="656"/>
                  </a:lnTo>
                  <a:lnTo>
                    <a:pt x="368" y="655"/>
                  </a:lnTo>
                  <a:lnTo>
                    <a:pt x="385" y="654"/>
                  </a:lnTo>
                  <a:lnTo>
                    <a:pt x="401" y="651"/>
                  </a:lnTo>
                  <a:lnTo>
                    <a:pt x="418" y="647"/>
                  </a:lnTo>
                  <a:lnTo>
                    <a:pt x="433" y="642"/>
                  </a:lnTo>
                  <a:lnTo>
                    <a:pt x="449" y="638"/>
                  </a:lnTo>
                  <a:lnTo>
                    <a:pt x="464" y="632"/>
                  </a:lnTo>
                  <a:lnTo>
                    <a:pt x="478" y="625"/>
                  </a:lnTo>
                  <a:lnTo>
                    <a:pt x="493" y="617"/>
                  </a:lnTo>
                  <a:lnTo>
                    <a:pt x="507" y="609"/>
                  </a:lnTo>
                  <a:lnTo>
                    <a:pt x="521" y="601"/>
                  </a:lnTo>
                  <a:lnTo>
                    <a:pt x="534" y="591"/>
                  </a:lnTo>
                  <a:lnTo>
                    <a:pt x="546" y="582"/>
                  </a:lnTo>
                  <a:lnTo>
                    <a:pt x="559" y="571"/>
                  </a:lnTo>
                  <a:lnTo>
                    <a:pt x="569" y="561"/>
                  </a:lnTo>
                  <a:lnTo>
                    <a:pt x="581" y="550"/>
                  </a:lnTo>
                  <a:lnTo>
                    <a:pt x="592" y="538"/>
                  </a:lnTo>
                  <a:lnTo>
                    <a:pt x="601" y="525"/>
                  </a:lnTo>
                  <a:lnTo>
                    <a:pt x="611" y="512"/>
                  </a:lnTo>
                  <a:lnTo>
                    <a:pt x="619" y="499"/>
                  </a:lnTo>
                  <a:lnTo>
                    <a:pt x="627" y="485"/>
                  </a:lnTo>
                  <a:lnTo>
                    <a:pt x="635" y="471"/>
                  </a:lnTo>
                  <a:lnTo>
                    <a:pt x="642" y="457"/>
                  </a:lnTo>
                  <a:lnTo>
                    <a:pt x="648" y="441"/>
                  </a:lnTo>
                  <a:lnTo>
                    <a:pt x="652" y="426"/>
                  </a:lnTo>
                  <a:lnTo>
                    <a:pt x="657" y="410"/>
                  </a:lnTo>
                  <a:lnTo>
                    <a:pt x="661" y="395"/>
                  </a:lnTo>
                  <a:lnTo>
                    <a:pt x="664" y="379"/>
                  </a:lnTo>
                  <a:lnTo>
                    <a:pt x="666" y="362"/>
                  </a:lnTo>
                  <a:lnTo>
                    <a:pt x="668" y="345"/>
                  </a:lnTo>
                  <a:lnTo>
                    <a:pt x="668" y="329"/>
                  </a:lnTo>
                  <a:lnTo>
                    <a:pt x="668" y="329"/>
                  </a:lnTo>
                  <a:lnTo>
                    <a:pt x="668" y="312"/>
                  </a:lnTo>
                  <a:lnTo>
                    <a:pt x="666" y="296"/>
                  </a:lnTo>
                  <a:lnTo>
                    <a:pt x="664" y="279"/>
                  </a:lnTo>
                  <a:lnTo>
                    <a:pt x="661" y="263"/>
                  </a:lnTo>
                  <a:lnTo>
                    <a:pt x="657" y="247"/>
                  </a:lnTo>
                  <a:lnTo>
                    <a:pt x="652" y="232"/>
                  </a:lnTo>
                  <a:lnTo>
                    <a:pt x="648" y="216"/>
                  </a:lnTo>
                  <a:lnTo>
                    <a:pt x="642" y="201"/>
                  </a:lnTo>
                  <a:lnTo>
                    <a:pt x="635" y="187"/>
                  </a:lnTo>
                  <a:lnTo>
                    <a:pt x="627" y="173"/>
                  </a:lnTo>
                  <a:lnTo>
                    <a:pt x="619" y="159"/>
                  </a:lnTo>
                  <a:lnTo>
                    <a:pt x="611" y="146"/>
                  </a:lnTo>
                  <a:lnTo>
                    <a:pt x="601" y="133"/>
                  </a:lnTo>
                  <a:lnTo>
                    <a:pt x="592" y="120"/>
                  </a:lnTo>
                  <a:lnTo>
                    <a:pt x="581" y="108"/>
                  </a:lnTo>
                  <a:lnTo>
                    <a:pt x="569" y="97"/>
                  </a:lnTo>
                  <a:lnTo>
                    <a:pt x="559" y="86"/>
                  </a:lnTo>
                  <a:lnTo>
                    <a:pt x="546" y="76"/>
                  </a:lnTo>
                  <a:lnTo>
                    <a:pt x="534" y="66"/>
                  </a:lnTo>
                  <a:lnTo>
                    <a:pt x="521" y="57"/>
                  </a:lnTo>
                  <a:lnTo>
                    <a:pt x="507" y="49"/>
                  </a:lnTo>
                  <a:lnTo>
                    <a:pt x="493" y="40"/>
                  </a:lnTo>
                  <a:lnTo>
                    <a:pt x="478" y="33"/>
                  </a:lnTo>
                  <a:lnTo>
                    <a:pt x="464" y="26"/>
                  </a:lnTo>
                  <a:lnTo>
                    <a:pt x="449" y="20"/>
                  </a:lnTo>
                  <a:lnTo>
                    <a:pt x="433" y="15"/>
                  </a:lnTo>
                  <a:lnTo>
                    <a:pt x="418" y="11"/>
                  </a:lnTo>
                  <a:lnTo>
                    <a:pt x="401" y="7"/>
                  </a:lnTo>
                  <a:lnTo>
                    <a:pt x="385" y="4"/>
                  </a:lnTo>
                  <a:lnTo>
                    <a:pt x="368" y="2"/>
                  </a:lnTo>
                  <a:lnTo>
                    <a:pt x="352" y="1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50" y="624"/>
              <a:ext cx="323" cy="317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258" y="6"/>
                </a:cxn>
                <a:cxn ang="0">
                  <a:pos x="212" y="19"/>
                </a:cxn>
                <a:cxn ang="0">
                  <a:pos x="169" y="38"/>
                </a:cxn>
                <a:cxn ang="0">
                  <a:pos x="130" y="63"/>
                </a:cxn>
                <a:cxn ang="0">
                  <a:pos x="95" y="92"/>
                </a:cxn>
                <a:cxn ang="0">
                  <a:pos x="64" y="126"/>
                </a:cxn>
                <a:cxn ang="0">
                  <a:pos x="39" y="165"/>
                </a:cxn>
                <a:cxn ang="0">
                  <a:pos x="19" y="208"/>
                </a:cxn>
                <a:cxn ang="0">
                  <a:pos x="6" y="253"/>
                </a:cxn>
                <a:cxn ang="0">
                  <a:pos x="0" y="300"/>
                </a:cxn>
                <a:cxn ang="0">
                  <a:pos x="0" y="332"/>
                </a:cxn>
                <a:cxn ang="0">
                  <a:pos x="6" y="381"/>
                </a:cxn>
                <a:cxn ang="0">
                  <a:pos x="19" y="426"/>
                </a:cxn>
                <a:cxn ang="0">
                  <a:pos x="39" y="467"/>
                </a:cxn>
                <a:cxn ang="0">
                  <a:pos x="64" y="506"/>
                </a:cxn>
                <a:cxn ang="0">
                  <a:pos x="95" y="540"/>
                </a:cxn>
                <a:cxn ang="0">
                  <a:pos x="130" y="570"/>
                </a:cxn>
                <a:cxn ang="0">
                  <a:pos x="169" y="595"/>
                </a:cxn>
                <a:cxn ang="0">
                  <a:pos x="212" y="614"/>
                </a:cxn>
                <a:cxn ang="0">
                  <a:pos x="258" y="627"/>
                </a:cxn>
                <a:cxn ang="0">
                  <a:pos x="307" y="633"/>
                </a:cxn>
                <a:cxn ang="0">
                  <a:pos x="340" y="633"/>
                </a:cxn>
                <a:cxn ang="0">
                  <a:pos x="388" y="627"/>
                </a:cxn>
                <a:cxn ang="0">
                  <a:pos x="433" y="614"/>
                </a:cxn>
                <a:cxn ang="0">
                  <a:pos x="477" y="595"/>
                </a:cxn>
                <a:cxn ang="0">
                  <a:pos x="516" y="570"/>
                </a:cxn>
                <a:cxn ang="0">
                  <a:pos x="552" y="540"/>
                </a:cxn>
                <a:cxn ang="0">
                  <a:pos x="581" y="506"/>
                </a:cxn>
                <a:cxn ang="0">
                  <a:pos x="607" y="467"/>
                </a:cxn>
                <a:cxn ang="0">
                  <a:pos x="626" y="426"/>
                </a:cxn>
                <a:cxn ang="0">
                  <a:pos x="639" y="381"/>
                </a:cxn>
                <a:cxn ang="0">
                  <a:pos x="645" y="332"/>
                </a:cxn>
                <a:cxn ang="0">
                  <a:pos x="645" y="300"/>
                </a:cxn>
                <a:cxn ang="0">
                  <a:pos x="639" y="253"/>
                </a:cxn>
                <a:cxn ang="0">
                  <a:pos x="626" y="208"/>
                </a:cxn>
                <a:cxn ang="0">
                  <a:pos x="607" y="165"/>
                </a:cxn>
                <a:cxn ang="0">
                  <a:pos x="581" y="126"/>
                </a:cxn>
                <a:cxn ang="0">
                  <a:pos x="552" y="92"/>
                </a:cxn>
                <a:cxn ang="0">
                  <a:pos x="516" y="63"/>
                </a:cxn>
                <a:cxn ang="0">
                  <a:pos x="477" y="38"/>
                </a:cxn>
                <a:cxn ang="0">
                  <a:pos x="433" y="19"/>
                </a:cxn>
                <a:cxn ang="0">
                  <a:pos x="388" y="6"/>
                </a:cxn>
                <a:cxn ang="0">
                  <a:pos x="340" y="0"/>
                </a:cxn>
              </a:cxnLst>
              <a:rect l="0" t="0" r="r" b="b"/>
              <a:pathLst>
                <a:path w="646" h="634">
                  <a:moveTo>
                    <a:pt x="323" y="0"/>
                  </a:moveTo>
                  <a:lnTo>
                    <a:pt x="323" y="0"/>
                  </a:lnTo>
                  <a:lnTo>
                    <a:pt x="307" y="0"/>
                  </a:lnTo>
                  <a:lnTo>
                    <a:pt x="290" y="1"/>
                  </a:lnTo>
                  <a:lnTo>
                    <a:pt x="273" y="3"/>
                  </a:lnTo>
                  <a:lnTo>
                    <a:pt x="258" y="6"/>
                  </a:lnTo>
                  <a:lnTo>
                    <a:pt x="243" y="9"/>
                  </a:lnTo>
                  <a:lnTo>
                    <a:pt x="227" y="14"/>
                  </a:lnTo>
                  <a:lnTo>
                    <a:pt x="212" y="19"/>
                  </a:lnTo>
                  <a:lnTo>
                    <a:pt x="198" y="25"/>
                  </a:lnTo>
                  <a:lnTo>
                    <a:pt x="184" y="31"/>
                  </a:lnTo>
                  <a:lnTo>
                    <a:pt x="169" y="38"/>
                  </a:lnTo>
                  <a:lnTo>
                    <a:pt x="155" y="45"/>
                  </a:lnTo>
                  <a:lnTo>
                    <a:pt x="142" y="53"/>
                  </a:lnTo>
                  <a:lnTo>
                    <a:pt x="130" y="63"/>
                  </a:lnTo>
                  <a:lnTo>
                    <a:pt x="117" y="72"/>
                  </a:lnTo>
                  <a:lnTo>
                    <a:pt x="105" y="81"/>
                  </a:lnTo>
                  <a:lnTo>
                    <a:pt x="95" y="92"/>
                  </a:lnTo>
                  <a:lnTo>
                    <a:pt x="84" y="104"/>
                  </a:lnTo>
                  <a:lnTo>
                    <a:pt x="74" y="115"/>
                  </a:lnTo>
                  <a:lnTo>
                    <a:pt x="64" y="126"/>
                  </a:lnTo>
                  <a:lnTo>
                    <a:pt x="56" y="139"/>
                  </a:lnTo>
                  <a:lnTo>
                    <a:pt x="46" y="152"/>
                  </a:lnTo>
                  <a:lnTo>
                    <a:pt x="39" y="165"/>
                  </a:lnTo>
                  <a:lnTo>
                    <a:pt x="32" y="180"/>
                  </a:lnTo>
                  <a:lnTo>
                    <a:pt x="25" y="193"/>
                  </a:lnTo>
                  <a:lnTo>
                    <a:pt x="19" y="208"/>
                  </a:lnTo>
                  <a:lnTo>
                    <a:pt x="14" y="222"/>
                  </a:lnTo>
                  <a:lnTo>
                    <a:pt x="10" y="238"/>
                  </a:lnTo>
                  <a:lnTo>
                    <a:pt x="6" y="253"/>
                  </a:lnTo>
                  <a:lnTo>
                    <a:pt x="4" y="268"/>
                  </a:lnTo>
                  <a:lnTo>
                    <a:pt x="1" y="284"/>
                  </a:lnTo>
                  <a:lnTo>
                    <a:pt x="0" y="300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332"/>
                  </a:lnTo>
                  <a:lnTo>
                    <a:pt x="1" y="349"/>
                  </a:lnTo>
                  <a:lnTo>
                    <a:pt x="4" y="364"/>
                  </a:lnTo>
                  <a:lnTo>
                    <a:pt x="6" y="381"/>
                  </a:lnTo>
                  <a:lnTo>
                    <a:pt x="10" y="395"/>
                  </a:lnTo>
                  <a:lnTo>
                    <a:pt x="14" y="410"/>
                  </a:lnTo>
                  <a:lnTo>
                    <a:pt x="19" y="426"/>
                  </a:lnTo>
                  <a:lnTo>
                    <a:pt x="25" y="440"/>
                  </a:lnTo>
                  <a:lnTo>
                    <a:pt x="32" y="454"/>
                  </a:lnTo>
                  <a:lnTo>
                    <a:pt x="39" y="467"/>
                  </a:lnTo>
                  <a:lnTo>
                    <a:pt x="46" y="480"/>
                  </a:lnTo>
                  <a:lnTo>
                    <a:pt x="56" y="493"/>
                  </a:lnTo>
                  <a:lnTo>
                    <a:pt x="64" y="506"/>
                  </a:lnTo>
                  <a:lnTo>
                    <a:pt x="74" y="518"/>
                  </a:lnTo>
                  <a:lnTo>
                    <a:pt x="84" y="530"/>
                  </a:lnTo>
                  <a:lnTo>
                    <a:pt x="95" y="540"/>
                  </a:lnTo>
                  <a:lnTo>
                    <a:pt x="105" y="551"/>
                  </a:lnTo>
                  <a:lnTo>
                    <a:pt x="117" y="560"/>
                  </a:lnTo>
                  <a:lnTo>
                    <a:pt x="130" y="570"/>
                  </a:lnTo>
                  <a:lnTo>
                    <a:pt x="142" y="579"/>
                  </a:lnTo>
                  <a:lnTo>
                    <a:pt x="155" y="588"/>
                  </a:lnTo>
                  <a:lnTo>
                    <a:pt x="169" y="595"/>
                  </a:lnTo>
                  <a:lnTo>
                    <a:pt x="184" y="602"/>
                  </a:lnTo>
                  <a:lnTo>
                    <a:pt x="198" y="609"/>
                  </a:lnTo>
                  <a:lnTo>
                    <a:pt x="212" y="614"/>
                  </a:lnTo>
                  <a:lnTo>
                    <a:pt x="227" y="620"/>
                  </a:lnTo>
                  <a:lnTo>
                    <a:pt x="243" y="623"/>
                  </a:lnTo>
                  <a:lnTo>
                    <a:pt x="258" y="627"/>
                  </a:lnTo>
                  <a:lnTo>
                    <a:pt x="273" y="630"/>
                  </a:lnTo>
                  <a:lnTo>
                    <a:pt x="290" y="631"/>
                  </a:lnTo>
                  <a:lnTo>
                    <a:pt x="307" y="633"/>
                  </a:lnTo>
                  <a:lnTo>
                    <a:pt x="323" y="634"/>
                  </a:lnTo>
                  <a:lnTo>
                    <a:pt x="323" y="634"/>
                  </a:lnTo>
                  <a:lnTo>
                    <a:pt x="340" y="633"/>
                  </a:lnTo>
                  <a:lnTo>
                    <a:pt x="356" y="631"/>
                  </a:lnTo>
                  <a:lnTo>
                    <a:pt x="372" y="630"/>
                  </a:lnTo>
                  <a:lnTo>
                    <a:pt x="388" y="627"/>
                  </a:lnTo>
                  <a:lnTo>
                    <a:pt x="404" y="623"/>
                  </a:lnTo>
                  <a:lnTo>
                    <a:pt x="419" y="620"/>
                  </a:lnTo>
                  <a:lnTo>
                    <a:pt x="433" y="614"/>
                  </a:lnTo>
                  <a:lnTo>
                    <a:pt x="449" y="609"/>
                  </a:lnTo>
                  <a:lnTo>
                    <a:pt x="463" y="602"/>
                  </a:lnTo>
                  <a:lnTo>
                    <a:pt x="477" y="595"/>
                  </a:lnTo>
                  <a:lnTo>
                    <a:pt x="490" y="588"/>
                  </a:lnTo>
                  <a:lnTo>
                    <a:pt x="503" y="579"/>
                  </a:lnTo>
                  <a:lnTo>
                    <a:pt x="516" y="570"/>
                  </a:lnTo>
                  <a:lnTo>
                    <a:pt x="528" y="560"/>
                  </a:lnTo>
                  <a:lnTo>
                    <a:pt x="540" y="551"/>
                  </a:lnTo>
                  <a:lnTo>
                    <a:pt x="552" y="540"/>
                  </a:lnTo>
                  <a:lnTo>
                    <a:pt x="562" y="530"/>
                  </a:lnTo>
                  <a:lnTo>
                    <a:pt x="572" y="518"/>
                  </a:lnTo>
                  <a:lnTo>
                    <a:pt x="581" y="506"/>
                  </a:lnTo>
                  <a:lnTo>
                    <a:pt x="591" y="493"/>
                  </a:lnTo>
                  <a:lnTo>
                    <a:pt x="599" y="480"/>
                  </a:lnTo>
                  <a:lnTo>
                    <a:pt x="607" y="467"/>
                  </a:lnTo>
                  <a:lnTo>
                    <a:pt x="614" y="454"/>
                  </a:lnTo>
                  <a:lnTo>
                    <a:pt x="620" y="440"/>
                  </a:lnTo>
                  <a:lnTo>
                    <a:pt x="626" y="426"/>
                  </a:lnTo>
                  <a:lnTo>
                    <a:pt x="631" y="410"/>
                  </a:lnTo>
                  <a:lnTo>
                    <a:pt x="636" y="395"/>
                  </a:lnTo>
                  <a:lnTo>
                    <a:pt x="639" y="381"/>
                  </a:lnTo>
                  <a:lnTo>
                    <a:pt x="643" y="364"/>
                  </a:lnTo>
                  <a:lnTo>
                    <a:pt x="644" y="349"/>
                  </a:lnTo>
                  <a:lnTo>
                    <a:pt x="645" y="332"/>
                  </a:lnTo>
                  <a:lnTo>
                    <a:pt x="646" y="317"/>
                  </a:lnTo>
                  <a:lnTo>
                    <a:pt x="646" y="317"/>
                  </a:lnTo>
                  <a:lnTo>
                    <a:pt x="645" y="300"/>
                  </a:lnTo>
                  <a:lnTo>
                    <a:pt x="644" y="284"/>
                  </a:lnTo>
                  <a:lnTo>
                    <a:pt x="643" y="268"/>
                  </a:lnTo>
                  <a:lnTo>
                    <a:pt x="639" y="253"/>
                  </a:lnTo>
                  <a:lnTo>
                    <a:pt x="636" y="238"/>
                  </a:lnTo>
                  <a:lnTo>
                    <a:pt x="631" y="222"/>
                  </a:lnTo>
                  <a:lnTo>
                    <a:pt x="626" y="208"/>
                  </a:lnTo>
                  <a:lnTo>
                    <a:pt x="620" y="193"/>
                  </a:lnTo>
                  <a:lnTo>
                    <a:pt x="614" y="180"/>
                  </a:lnTo>
                  <a:lnTo>
                    <a:pt x="607" y="165"/>
                  </a:lnTo>
                  <a:lnTo>
                    <a:pt x="599" y="152"/>
                  </a:lnTo>
                  <a:lnTo>
                    <a:pt x="591" y="139"/>
                  </a:lnTo>
                  <a:lnTo>
                    <a:pt x="581" y="126"/>
                  </a:lnTo>
                  <a:lnTo>
                    <a:pt x="572" y="115"/>
                  </a:lnTo>
                  <a:lnTo>
                    <a:pt x="562" y="104"/>
                  </a:lnTo>
                  <a:lnTo>
                    <a:pt x="552" y="92"/>
                  </a:lnTo>
                  <a:lnTo>
                    <a:pt x="540" y="81"/>
                  </a:lnTo>
                  <a:lnTo>
                    <a:pt x="528" y="72"/>
                  </a:lnTo>
                  <a:lnTo>
                    <a:pt x="516" y="63"/>
                  </a:lnTo>
                  <a:lnTo>
                    <a:pt x="503" y="53"/>
                  </a:lnTo>
                  <a:lnTo>
                    <a:pt x="490" y="45"/>
                  </a:lnTo>
                  <a:lnTo>
                    <a:pt x="477" y="38"/>
                  </a:lnTo>
                  <a:lnTo>
                    <a:pt x="463" y="31"/>
                  </a:lnTo>
                  <a:lnTo>
                    <a:pt x="449" y="25"/>
                  </a:lnTo>
                  <a:lnTo>
                    <a:pt x="433" y="19"/>
                  </a:lnTo>
                  <a:lnTo>
                    <a:pt x="419" y="14"/>
                  </a:lnTo>
                  <a:lnTo>
                    <a:pt x="404" y="9"/>
                  </a:lnTo>
                  <a:lnTo>
                    <a:pt x="388" y="6"/>
                  </a:lnTo>
                  <a:lnTo>
                    <a:pt x="372" y="3"/>
                  </a:lnTo>
                  <a:lnTo>
                    <a:pt x="356" y="1"/>
                  </a:lnTo>
                  <a:lnTo>
                    <a:pt x="340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52" y="627"/>
              <a:ext cx="315" cy="307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51" y="6"/>
                </a:cxn>
                <a:cxn ang="0">
                  <a:pos x="207" y="18"/>
                </a:cxn>
                <a:cxn ang="0">
                  <a:pos x="164" y="36"/>
                </a:cxn>
                <a:cxn ang="0">
                  <a:pos x="127" y="60"/>
                </a:cxn>
                <a:cxn ang="0">
                  <a:pos x="92" y="90"/>
                </a:cxn>
                <a:cxn ang="0">
                  <a:pos x="63" y="123"/>
                </a:cxn>
                <a:cxn ang="0">
                  <a:pos x="38" y="161"/>
                </a:cxn>
                <a:cxn ang="0">
                  <a:pos x="19" y="202"/>
                </a:cxn>
                <a:cxn ang="0">
                  <a:pos x="7" y="246"/>
                </a:cxn>
                <a:cxn ang="0">
                  <a:pos x="0" y="292"/>
                </a:cxn>
                <a:cxn ang="0">
                  <a:pos x="0" y="323"/>
                </a:cxn>
                <a:cxn ang="0">
                  <a:pos x="7" y="369"/>
                </a:cxn>
                <a:cxn ang="0">
                  <a:pos x="19" y="413"/>
                </a:cxn>
                <a:cxn ang="0">
                  <a:pos x="38" y="454"/>
                </a:cxn>
                <a:cxn ang="0">
                  <a:pos x="63" y="491"/>
                </a:cxn>
                <a:cxn ang="0">
                  <a:pos x="92" y="525"/>
                </a:cxn>
                <a:cxn ang="0">
                  <a:pos x="127" y="553"/>
                </a:cxn>
                <a:cxn ang="0">
                  <a:pos x="164" y="578"/>
                </a:cxn>
                <a:cxn ang="0">
                  <a:pos x="207" y="596"/>
                </a:cxn>
                <a:cxn ang="0">
                  <a:pos x="251" y="609"/>
                </a:cxn>
                <a:cxn ang="0">
                  <a:pos x="298" y="615"/>
                </a:cxn>
                <a:cxn ang="0">
                  <a:pos x="330" y="615"/>
                </a:cxn>
                <a:cxn ang="0">
                  <a:pos x="377" y="609"/>
                </a:cxn>
                <a:cxn ang="0">
                  <a:pos x="422" y="596"/>
                </a:cxn>
                <a:cxn ang="0">
                  <a:pos x="464" y="578"/>
                </a:cxn>
                <a:cxn ang="0">
                  <a:pos x="503" y="553"/>
                </a:cxn>
                <a:cxn ang="0">
                  <a:pos x="537" y="525"/>
                </a:cxn>
                <a:cxn ang="0">
                  <a:pos x="567" y="491"/>
                </a:cxn>
                <a:cxn ang="0">
                  <a:pos x="590" y="454"/>
                </a:cxn>
                <a:cxn ang="0">
                  <a:pos x="609" y="413"/>
                </a:cxn>
                <a:cxn ang="0">
                  <a:pos x="622" y="369"/>
                </a:cxn>
                <a:cxn ang="0">
                  <a:pos x="628" y="323"/>
                </a:cxn>
                <a:cxn ang="0">
                  <a:pos x="628" y="292"/>
                </a:cxn>
                <a:cxn ang="0">
                  <a:pos x="622" y="246"/>
                </a:cxn>
                <a:cxn ang="0">
                  <a:pos x="609" y="202"/>
                </a:cxn>
                <a:cxn ang="0">
                  <a:pos x="590" y="161"/>
                </a:cxn>
                <a:cxn ang="0">
                  <a:pos x="567" y="123"/>
                </a:cxn>
                <a:cxn ang="0">
                  <a:pos x="537" y="90"/>
                </a:cxn>
                <a:cxn ang="0">
                  <a:pos x="503" y="60"/>
                </a:cxn>
                <a:cxn ang="0">
                  <a:pos x="464" y="36"/>
                </a:cxn>
                <a:cxn ang="0">
                  <a:pos x="422" y="18"/>
                </a:cxn>
                <a:cxn ang="0">
                  <a:pos x="377" y="6"/>
                </a:cxn>
                <a:cxn ang="0">
                  <a:pos x="330" y="0"/>
                </a:cxn>
              </a:cxnLst>
              <a:rect l="0" t="0" r="r" b="b"/>
              <a:pathLst>
                <a:path w="628" h="615">
                  <a:moveTo>
                    <a:pt x="315" y="0"/>
                  </a:moveTo>
                  <a:lnTo>
                    <a:pt x="315" y="0"/>
                  </a:lnTo>
                  <a:lnTo>
                    <a:pt x="298" y="0"/>
                  </a:lnTo>
                  <a:lnTo>
                    <a:pt x="283" y="1"/>
                  </a:lnTo>
                  <a:lnTo>
                    <a:pt x="266" y="3"/>
                  </a:lnTo>
                  <a:lnTo>
                    <a:pt x="251" y="6"/>
                  </a:lnTo>
                  <a:lnTo>
                    <a:pt x="237" y="9"/>
                  </a:lnTo>
                  <a:lnTo>
                    <a:pt x="221" y="13"/>
                  </a:lnTo>
                  <a:lnTo>
                    <a:pt x="207" y="18"/>
                  </a:lnTo>
                  <a:lnTo>
                    <a:pt x="193" y="23"/>
                  </a:lnTo>
                  <a:lnTo>
                    <a:pt x="179" y="29"/>
                  </a:lnTo>
                  <a:lnTo>
                    <a:pt x="164" y="36"/>
                  </a:lnTo>
                  <a:lnTo>
                    <a:pt x="151" y="44"/>
                  </a:lnTo>
                  <a:lnTo>
                    <a:pt x="138" y="52"/>
                  </a:lnTo>
                  <a:lnTo>
                    <a:pt x="127" y="60"/>
                  </a:lnTo>
                  <a:lnTo>
                    <a:pt x="115" y="70"/>
                  </a:lnTo>
                  <a:lnTo>
                    <a:pt x="103" y="79"/>
                  </a:lnTo>
                  <a:lnTo>
                    <a:pt x="92" y="90"/>
                  </a:lnTo>
                  <a:lnTo>
                    <a:pt x="82" y="100"/>
                  </a:lnTo>
                  <a:lnTo>
                    <a:pt x="72" y="111"/>
                  </a:lnTo>
                  <a:lnTo>
                    <a:pt x="63" y="123"/>
                  </a:lnTo>
                  <a:lnTo>
                    <a:pt x="54" y="136"/>
                  </a:lnTo>
                  <a:lnTo>
                    <a:pt x="46" y="148"/>
                  </a:lnTo>
                  <a:lnTo>
                    <a:pt x="38" y="161"/>
                  </a:lnTo>
                  <a:lnTo>
                    <a:pt x="31" y="174"/>
                  </a:lnTo>
                  <a:lnTo>
                    <a:pt x="25" y="188"/>
                  </a:lnTo>
                  <a:lnTo>
                    <a:pt x="19" y="202"/>
                  </a:lnTo>
                  <a:lnTo>
                    <a:pt x="14" y="216"/>
                  </a:lnTo>
                  <a:lnTo>
                    <a:pt x="11" y="230"/>
                  </a:lnTo>
                  <a:lnTo>
                    <a:pt x="7" y="246"/>
                  </a:lnTo>
                  <a:lnTo>
                    <a:pt x="3" y="260"/>
                  </a:lnTo>
                  <a:lnTo>
                    <a:pt x="2" y="275"/>
                  </a:lnTo>
                  <a:lnTo>
                    <a:pt x="0" y="292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0" y="323"/>
                  </a:lnTo>
                  <a:lnTo>
                    <a:pt x="2" y="338"/>
                  </a:lnTo>
                  <a:lnTo>
                    <a:pt x="3" y="353"/>
                  </a:lnTo>
                  <a:lnTo>
                    <a:pt x="7" y="369"/>
                  </a:lnTo>
                  <a:lnTo>
                    <a:pt x="11" y="384"/>
                  </a:lnTo>
                  <a:lnTo>
                    <a:pt x="14" y="398"/>
                  </a:lnTo>
                  <a:lnTo>
                    <a:pt x="19" y="413"/>
                  </a:lnTo>
                  <a:lnTo>
                    <a:pt x="25" y="427"/>
                  </a:lnTo>
                  <a:lnTo>
                    <a:pt x="31" y="441"/>
                  </a:lnTo>
                  <a:lnTo>
                    <a:pt x="38" y="454"/>
                  </a:lnTo>
                  <a:lnTo>
                    <a:pt x="46" y="467"/>
                  </a:lnTo>
                  <a:lnTo>
                    <a:pt x="54" y="479"/>
                  </a:lnTo>
                  <a:lnTo>
                    <a:pt x="63" y="491"/>
                  </a:lnTo>
                  <a:lnTo>
                    <a:pt x="72" y="502"/>
                  </a:lnTo>
                  <a:lnTo>
                    <a:pt x="82" y="514"/>
                  </a:lnTo>
                  <a:lnTo>
                    <a:pt x="92" y="525"/>
                  </a:lnTo>
                  <a:lnTo>
                    <a:pt x="103" y="534"/>
                  </a:lnTo>
                  <a:lnTo>
                    <a:pt x="115" y="545"/>
                  </a:lnTo>
                  <a:lnTo>
                    <a:pt x="127" y="553"/>
                  </a:lnTo>
                  <a:lnTo>
                    <a:pt x="138" y="563"/>
                  </a:lnTo>
                  <a:lnTo>
                    <a:pt x="151" y="570"/>
                  </a:lnTo>
                  <a:lnTo>
                    <a:pt x="164" y="578"/>
                  </a:lnTo>
                  <a:lnTo>
                    <a:pt x="179" y="584"/>
                  </a:lnTo>
                  <a:lnTo>
                    <a:pt x="193" y="591"/>
                  </a:lnTo>
                  <a:lnTo>
                    <a:pt x="207" y="596"/>
                  </a:lnTo>
                  <a:lnTo>
                    <a:pt x="221" y="601"/>
                  </a:lnTo>
                  <a:lnTo>
                    <a:pt x="237" y="605"/>
                  </a:lnTo>
                  <a:lnTo>
                    <a:pt x="251" y="609"/>
                  </a:lnTo>
                  <a:lnTo>
                    <a:pt x="266" y="611"/>
                  </a:lnTo>
                  <a:lnTo>
                    <a:pt x="283" y="614"/>
                  </a:lnTo>
                  <a:lnTo>
                    <a:pt x="298" y="615"/>
                  </a:lnTo>
                  <a:lnTo>
                    <a:pt x="315" y="615"/>
                  </a:lnTo>
                  <a:lnTo>
                    <a:pt x="315" y="615"/>
                  </a:lnTo>
                  <a:lnTo>
                    <a:pt x="330" y="615"/>
                  </a:lnTo>
                  <a:lnTo>
                    <a:pt x="347" y="614"/>
                  </a:lnTo>
                  <a:lnTo>
                    <a:pt x="362" y="611"/>
                  </a:lnTo>
                  <a:lnTo>
                    <a:pt x="377" y="609"/>
                  </a:lnTo>
                  <a:lnTo>
                    <a:pt x="393" y="605"/>
                  </a:lnTo>
                  <a:lnTo>
                    <a:pt x="408" y="601"/>
                  </a:lnTo>
                  <a:lnTo>
                    <a:pt x="422" y="596"/>
                  </a:lnTo>
                  <a:lnTo>
                    <a:pt x="436" y="591"/>
                  </a:lnTo>
                  <a:lnTo>
                    <a:pt x="451" y="584"/>
                  </a:lnTo>
                  <a:lnTo>
                    <a:pt x="464" y="578"/>
                  </a:lnTo>
                  <a:lnTo>
                    <a:pt x="477" y="570"/>
                  </a:lnTo>
                  <a:lnTo>
                    <a:pt x="490" y="563"/>
                  </a:lnTo>
                  <a:lnTo>
                    <a:pt x="503" y="553"/>
                  </a:lnTo>
                  <a:lnTo>
                    <a:pt x="515" y="545"/>
                  </a:lnTo>
                  <a:lnTo>
                    <a:pt x="525" y="534"/>
                  </a:lnTo>
                  <a:lnTo>
                    <a:pt x="537" y="525"/>
                  </a:lnTo>
                  <a:lnTo>
                    <a:pt x="547" y="514"/>
                  </a:lnTo>
                  <a:lnTo>
                    <a:pt x="557" y="502"/>
                  </a:lnTo>
                  <a:lnTo>
                    <a:pt x="567" y="491"/>
                  </a:lnTo>
                  <a:lnTo>
                    <a:pt x="575" y="479"/>
                  </a:lnTo>
                  <a:lnTo>
                    <a:pt x="583" y="467"/>
                  </a:lnTo>
                  <a:lnTo>
                    <a:pt x="590" y="454"/>
                  </a:lnTo>
                  <a:lnTo>
                    <a:pt x="597" y="441"/>
                  </a:lnTo>
                  <a:lnTo>
                    <a:pt x="604" y="427"/>
                  </a:lnTo>
                  <a:lnTo>
                    <a:pt x="609" y="413"/>
                  </a:lnTo>
                  <a:lnTo>
                    <a:pt x="614" y="398"/>
                  </a:lnTo>
                  <a:lnTo>
                    <a:pt x="619" y="384"/>
                  </a:lnTo>
                  <a:lnTo>
                    <a:pt x="622" y="369"/>
                  </a:lnTo>
                  <a:lnTo>
                    <a:pt x="625" y="353"/>
                  </a:lnTo>
                  <a:lnTo>
                    <a:pt x="627" y="338"/>
                  </a:lnTo>
                  <a:lnTo>
                    <a:pt x="628" y="323"/>
                  </a:lnTo>
                  <a:lnTo>
                    <a:pt x="628" y="307"/>
                  </a:lnTo>
                  <a:lnTo>
                    <a:pt x="628" y="307"/>
                  </a:lnTo>
                  <a:lnTo>
                    <a:pt x="628" y="292"/>
                  </a:lnTo>
                  <a:lnTo>
                    <a:pt x="627" y="275"/>
                  </a:lnTo>
                  <a:lnTo>
                    <a:pt x="625" y="260"/>
                  </a:lnTo>
                  <a:lnTo>
                    <a:pt x="622" y="246"/>
                  </a:lnTo>
                  <a:lnTo>
                    <a:pt x="619" y="230"/>
                  </a:lnTo>
                  <a:lnTo>
                    <a:pt x="614" y="216"/>
                  </a:lnTo>
                  <a:lnTo>
                    <a:pt x="609" y="202"/>
                  </a:lnTo>
                  <a:lnTo>
                    <a:pt x="604" y="188"/>
                  </a:lnTo>
                  <a:lnTo>
                    <a:pt x="597" y="174"/>
                  </a:lnTo>
                  <a:lnTo>
                    <a:pt x="590" y="161"/>
                  </a:lnTo>
                  <a:lnTo>
                    <a:pt x="583" y="148"/>
                  </a:lnTo>
                  <a:lnTo>
                    <a:pt x="575" y="136"/>
                  </a:lnTo>
                  <a:lnTo>
                    <a:pt x="567" y="123"/>
                  </a:lnTo>
                  <a:lnTo>
                    <a:pt x="557" y="111"/>
                  </a:lnTo>
                  <a:lnTo>
                    <a:pt x="547" y="100"/>
                  </a:lnTo>
                  <a:lnTo>
                    <a:pt x="537" y="90"/>
                  </a:lnTo>
                  <a:lnTo>
                    <a:pt x="525" y="79"/>
                  </a:lnTo>
                  <a:lnTo>
                    <a:pt x="515" y="70"/>
                  </a:lnTo>
                  <a:lnTo>
                    <a:pt x="503" y="60"/>
                  </a:lnTo>
                  <a:lnTo>
                    <a:pt x="490" y="52"/>
                  </a:lnTo>
                  <a:lnTo>
                    <a:pt x="477" y="44"/>
                  </a:lnTo>
                  <a:lnTo>
                    <a:pt x="464" y="36"/>
                  </a:lnTo>
                  <a:lnTo>
                    <a:pt x="451" y="29"/>
                  </a:lnTo>
                  <a:lnTo>
                    <a:pt x="436" y="23"/>
                  </a:lnTo>
                  <a:lnTo>
                    <a:pt x="422" y="18"/>
                  </a:lnTo>
                  <a:lnTo>
                    <a:pt x="408" y="13"/>
                  </a:lnTo>
                  <a:lnTo>
                    <a:pt x="393" y="9"/>
                  </a:lnTo>
                  <a:lnTo>
                    <a:pt x="377" y="6"/>
                  </a:lnTo>
                  <a:lnTo>
                    <a:pt x="362" y="3"/>
                  </a:lnTo>
                  <a:lnTo>
                    <a:pt x="347" y="1"/>
                  </a:lnTo>
                  <a:lnTo>
                    <a:pt x="33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0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55" y="630"/>
              <a:ext cx="306" cy="298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274" y="1"/>
                </a:cxn>
                <a:cxn ang="0">
                  <a:pos x="245" y="6"/>
                </a:cxn>
                <a:cxn ang="0">
                  <a:pos x="215" y="13"/>
                </a:cxn>
                <a:cxn ang="0">
                  <a:pos x="187" y="23"/>
                </a:cxn>
                <a:cxn ang="0">
                  <a:pos x="161" y="35"/>
                </a:cxn>
                <a:cxn ang="0">
                  <a:pos x="112" y="67"/>
                </a:cxn>
                <a:cxn ang="0">
                  <a:pos x="71" y="109"/>
                </a:cxn>
                <a:cxn ang="0">
                  <a:pos x="38" y="156"/>
                </a:cxn>
                <a:cxn ang="0">
                  <a:pos x="25" y="182"/>
                </a:cxn>
                <a:cxn ang="0">
                  <a:pos x="14" y="209"/>
                </a:cxn>
                <a:cxn ang="0">
                  <a:pos x="7" y="237"/>
                </a:cxn>
                <a:cxn ang="0">
                  <a:pos x="2" y="267"/>
                </a:cxn>
                <a:cxn ang="0">
                  <a:pos x="0" y="298"/>
                </a:cxn>
                <a:cxn ang="0">
                  <a:pos x="1" y="313"/>
                </a:cxn>
                <a:cxn ang="0">
                  <a:pos x="3" y="344"/>
                </a:cxn>
                <a:cxn ang="0">
                  <a:pos x="10" y="372"/>
                </a:cxn>
                <a:cxn ang="0">
                  <a:pos x="19" y="401"/>
                </a:cxn>
                <a:cxn ang="0">
                  <a:pos x="30" y="427"/>
                </a:cxn>
                <a:cxn ang="0">
                  <a:pos x="53" y="465"/>
                </a:cxn>
                <a:cxn ang="0">
                  <a:pos x="90" y="509"/>
                </a:cxn>
                <a:cxn ang="0">
                  <a:pos x="136" y="545"/>
                </a:cxn>
                <a:cxn ang="0">
                  <a:pos x="174" y="567"/>
                </a:cxn>
                <a:cxn ang="0">
                  <a:pos x="201" y="578"/>
                </a:cxn>
                <a:cxn ang="0">
                  <a:pos x="229" y="588"/>
                </a:cxn>
                <a:cxn ang="0">
                  <a:pos x="260" y="593"/>
                </a:cxn>
                <a:cxn ang="0">
                  <a:pos x="291" y="596"/>
                </a:cxn>
                <a:cxn ang="0">
                  <a:pos x="306" y="597"/>
                </a:cxn>
                <a:cxn ang="0">
                  <a:pos x="337" y="595"/>
                </a:cxn>
                <a:cxn ang="0">
                  <a:pos x="368" y="591"/>
                </a:cxn>
                <a:cxn ang="0">
                  <a:pos x="397" y="583"/>
                </a:cxn>
                <a:cxn ang="0">
                  <a:pos x="424" y="573"/>
                </a:cxn>
                <a:cxn ang="0">
                  <a:pos x="452" y="560"/>
                </a:cxn>
                <a:cxn ang="0">
                  <a:pos x="500" y="528"/>
                </a:cxn>
                <a:cxn ang="0">
                  <a:pos x="542" y="488"/>
                </a:cxn>
                <a:cxn ang="0">
                  <a:pos x="575" y="440"/>
                </a:cxn>
                <a:cxn ang="0">
                  <a:pos x="588" y="414"/>
                </a:cxn>
                <a:cxn ang="0">
                  <a:pos x="598" y="386"/>
                </a:cxn>
                <a:cxn ang="0">
                  <a:pos x="605" y="358"/>
                </a:cxn>
                <a:cxn ang="0">
                  <a:pos x="610" y="329"/>
                </a:cxn>
                <a:cxn ang="0">
                  <a:pos x="611" y="298"/>
                </a:cxn>
                <a:cxn ang="0">
                  <a:pos x="611" y="282"/>
                </a:cxn>
                <a:cxn ang="0">
                  <a:pos x="608" y="253"/>
                </a:cxn>
                <a:cxn ang="0">
                  <a:pos x="602" y="223"/>
                </a:cxn>
                <a:cxn ang="0">
                  <a:pos x="592" y="195"/>
                </a:cxn>
                <a:cxn ang="0">
                  <a:pos x="582" y="169"/>
                </a:cxn>
                <a:cxn ang="0">
                  <a:pos x="559" y="131"/>
                </a:cxn>
                <a:cxn ang="0">
                  <a:pos x="521" y="87"/>
                </a:cxn>
                <a:cxn ang="0">
                  <a:pos x="476" y="51"/>
                </a:cxn>
                <a:cxn ang="0">
                  <a:pos x="439" y="29"/>
                </a:cxn>
                <a:cxn ang="0">
                  <a:pos x="411" y="17"/>
                </a:cxn>
                <a:cxn ang="0">
                  <a:pos x="382" y="9"/>
                </a:cxn>
                <a:cxn ang="0">
                  <a:pos x="352" y="3"/>
                </a:cxn>
                <a:cxn ang="0">
                  <a:pos x="321" y="0"/>
                </a:cxn>
                <a:cxn ang="0">
                  <a:pos x="306" y="0"/>
                </a:cxn>
              </a:cxnLst>
              <a:rect l="0" t="0" r="r" b="b"/>
              <a:pathLst>
                <a:path w="611" h="597">
                  <a:moveTo>
                    <a:pt x="306" y="0"/>
                  </a:moveTo>
                  <a:lnTo>
                    <a:pt x="306" y="0"/>
                  </a:lnTo>
                  <a:lnTo>
                    <a:pt x="291" y="0"/>
                  </a:lnTo>
                  <a:lnTo>
                    <a:pt x="274" y="1"/>
                  </a:lnTo>
                  <a:lnTo>
                    <a:pt x="260" y="3"/>
                  </a:lnTo>
                  <a:lnTo>
                    <a:pt x="245" y="6"/>
                  </a:lnTo>
                  <a:lnTo>
                    <a:pt x="229" y="9"/>
                  </a:lnTo>
                  <a:lnTo>
                    <a:pt x="215" y="13"/>
                  </a:lnTo>
                  <a:lnTo>
                    <a:pt x="201" y="17"/>
                  </a:lnTo>
                  <a:lnTo>
                    <a:pt x="187" y="23"/>
                  </a:lnTo>
                  <a:lnTo>
                    <a:pt x="174" y="29"/>
                  </a:lnTo>
                  <a:lnTo>
                    <a:pt x="161" y="35"/>
                  </a:lnTo>
                  <a:lnTo>
                    <a:pt x="136" y="51"/>
                  </a:lnTo>
                  <a:lnTo>
                    <a:pt x="112" y="67"/>
                  </a:lnTo>
                  <a:lnTo>
                    <a:pt x="90" y="87"/>
                  </a:lnTo>
                  <a:lnTo>
                    <a:pt x="71" y="109"/>
                  </a:lnTo>
                  <a:lnTo>
                    <a:pt x="53" y="131"/>
                  </a:lnTo>
                  <a:lnTo>
                    <a:pt x="38" y="156"/>
                  </a:lnTo>
                  <a:lnTo>
                    <a:pt x="30" y="169"/>
                  </a:lnTo>
                  <a:lnTo>
                    <a:pt x="25" y="182"/>
                  </a:lnTo>
                  <a:lnTo>
                    <a:pt x="19" y="195"/>
                  </a:lnTo>
                  <a:lnTo>
                    <a:pt x="14" y="209"/>
                  </a:lnTo>
                  <a:lnTo>
                    <a:pt x="10" y="223"/>
                  </a:lnTo>
                  <a:lnTo>
                    <a:pt x="7" y="237"/>
                  </a:lnTo>
                  <a:lnTo>
                    <a:pt x="3" y="253"/>
                  </a:lnTo>
                  <a:lnTo>
                    <a:pt x="2" y="267"/>
                  </a:lnTo>
                  <a:lnTo>
                    <a:pt x="1" y="282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1" y="313"/>
                  </a:lnTo>
                  <a:lnTo>
                    <a:pt x="2" y="329"/>
                  </a:lnTo>
                  <a:lnTo>
                    <a:pt x="3" y="344"/>
                  </a:lnTo>
                  <a:lnTo>
                    <a:pt x="7" y="358"/>
                  </a:lnTo>
                  <a:lnTo>
                    <a:pt x="10" y="372"/>
                  </a:lnTo>
                  <a:lnTo>
                    <a:pt x="14" y="386"/>
                  </a:lnTo>
                  <a:lnTo>
                    <a:pt x="19" y="401"/>
                  </a:lnTo>
                  <a:lnTo>
                    <a:pt x="25" y="414"/>
                  </a:lnTo>
                  <a:lnTo>
                    <a:pt x="30" y="427"/>
                  </a:lnTo>
                  <a:lnTo>
                    <a:pt x="38" y="440"/>
                  </a:lnTo>
                  <a:lnTo>
                    <a:pt x="53" y="465"/>
                  </a:lnTo>
                  <a:lnTo>
                    <a:pt x="71" y="488"/>
                  </a:lnTo>
                  <a:lnTo>
                    <a:pt x="90" y="509"/>
                  </a:lnTo>
                  <a:lnTo>
                    <a:pt x="112" y="528"/>
                  </a:lnTo>
                  <a:lnTo>
                    <a:pt x="136" y="545"/>
                  </a:lnTo>
                  <a:lnTo>
                    <a:pt x="161" y="560"/>
                  </a:lnTo>
                  <a:lnTo>
                    <a:pt x="174" y="567"/>
                  </a:lnTo>
                  <a:lnTo>
                    <a:pt x="187" y="573"/>
                  </a:lnTo>
                  <a:lnTo>
                    <a:pt x="201" y="578"/>
                  </a:lnTo>
                  <a:lnTo>
                    <a:pt x="215" y="583"/>
                  </a:lnTo>
                  <a:lnTo>
                    <a:pt x="229" y="588"/>
                  </a:lnTo>
                  <a:lnTo>
                    <a:pt x="245" y="591"/>
                  </a:lnTo>
                  <a:lnTo>
                    <a:pt x="260" y="593"/>
                  </a:lnTo>
                  <a:lnTo>
                    <a:pt x="274" y="595"/>
                  </a:lnTo>
                  <a:lnTo>
                    <a:pt x="291" y="596"/>
                  </a:lnTo>
                  <a:lnTo>
                    <a:pt x="306" y="597"/>
                  </a:lnTo>
                  <a:lnTo>
                    <a:pt x="306" y="597"/>
                  </a:lnTo>
                  <a:lnTo>
                    <a:pt x="321" y="596"/>
                  </a:lnTo>
                  <a:lnTo>
                    <a:pt x="337" y="595"/>
                  </a:lnTo>
                  <a:lnTo>
                    <a:pt x="352" y="593"/>
                  </a:lnTo>
                  <a:lnTo>
                    <a:pt x="368" y="591"/>
                  </a:lnTo>
                  <a:lnTo>
                    <a:pt x="382" y="588"/>
                  </a:lnTo>
                  <a:lnTo>
                    <a:pt x="397" y="583"/>
                  </a:lnTo>
                  <a:lnTo>
                    <a:pt x="411" y="578"/>
                  </a:lnTo>
                  <a:lnTo>
                    <a:pt x="424" y="573"/>
                  </a:lnTo>
                  <a:lnTo>
                    <a:pt x="439" y="567"/>
                  </a:lnTo>
                  <a:lnTo>
                    <a:pt x="452" y="560"/>
                  </a:lnTo>
                  <a:lnTo>
                    <a:pt x="476" y="545"/>
                  </a:lnTo>
                  <a:lnTo>
                    <a:pt x="500" y="528"/>
                  </a:lnTo>
                  <a:lnTo>
                    <a:pt x="521" y="509"/>
                  </a:lnTo>
                  <a:lnTo>
                    <a:pt x="542" y="488"/>
                  </a:lnTo>
                  <a:lnTo>
                    <a:pt x="559" y="465"/>
                  </a:lnTo>
                  <a:lnTo>
                    <a:pt x="575" y="440"/>
                  </a:lnTo>
                  <a:lnTo>
                    <a:pt x="582" y="427"/>
                  </a:lnTo>
                  <a:lnTo>
                    <a:pt x="588" y="414"/>
                  </a:lnTo>
                  <a:lnTo>
                    <a:pt x="592" y="401"/>
                  </a:lnTo>
                  <a:lnTo>
                    <a:pt x="598" y="386"/>
                  </a:lnTo>
                  <a:lnTo>
                    <a:pt x="602" y="372"/>
                  </a:lnTo>
                  <a:lnTo>
                    <a:pt x="605" y="358"/>
                  </a:lnTo>
                  <a:lnTo>
                    <a:pt x="608" y="344"/>
                  </a:lnTo>
                  <a:lnTo>
                    <a:pt x="610" y="329"/>
                  </a:lnTo>
                  <a:lnTo>
                    <a:pt x="611" y="313"/>
                  </a:lnTo>
                  <a:lnTo>
                    <a:pt x="611" y="298"/>
                  </a:lnTo>
                  <a:lnTo>
                    <a:pt x="611" y="298"/>
                  </a:lnTo>
                  <a:lnTo>
                    <a:pt x="611" y="282"/>
                  </a:lnTo>
                  <a:lnTo>
                    <a:pt x="610" y="267"/>
                  </a:lnTo>
                  <a:lnTo>
                    <a:pt x="608" y="253"/>
                  </a:lnTo>
                  <a:lnTo>
                    <a:pt x="605" y="237"/>
                  </a:lnTo>
                  <a:lnTo>
                    <a:pt x="602" y="223"/>
                  </a:lnTo>
                  <a:lnTo>
                    <a:pt x="598" y="209"/>
                  </a:lnTo>
                  <a:lnTo>
                    <a:pt x="592" y="195"/>
                  </a:lnTo>
                  <a:lnTo>
                    <a:pt x="588" y="182"/>
                  </a:lnTo>
                  <a:lnTo>
                    <a:pt x="582" y="169"/>
                  </a:lnTo>
                  <a:lnTo>
                    <a:pt x="575" y="156"/>
                  </a:lnTo>
                  <a:lnTo>
                    <a:pt x="559" y="131"/>
                  </a:lnTo>
                  <a:lnTo>
                    <a:pt x="542" y="109"/>
                  </a:lnTo>
                  <a:lnTo>
                    <a:pt x="521" y="87"/>
                  </a:lnTo>
                  <a:lnTo>
                    <a:pt x="500" y="67"/>
                  </a:lnTo>
                  <a:lnTo>
                    <a:pt x="476" y="51"/>
                  </a:lnTo>
                  <a:lnTo>
                    <a:pt x="452" y="35"/>
                  </a:lnTo>
                  <a:lnTo>
                    <a:pt x="439" y="29"/>
                  </a:lnTo>
                  <a:lnTo>
                    <a:pt x="424" y="23"/>
                  </a:lnTo>
                  <a:lnTo>
                    <a:pt x="411" y="17"/>
                  </a:lnTo>
                  <a:lnTo>
                    <a:pt x="397" y="13"/>
                  </a:lnTo>
                  <a:lnTo>
                    <a:pt x="382" y="9"/>
                  </a:lnTo>
                  <a:lnTo>
                    <a:pt x="368" y="6"/>
                  </a:lnTo>
                  <a:lnTo>
                    <a:pt x="352" y="3"/>
                  </a:lnTo>
                  <a:lnTo>
                    <a:pt x="337" y="1"/>
                  </a:lnTo>
                  <a:lnTo>
                    <a:pt x="321" y="0"/>
                  </a:lnTo>
                  <a:lnTo>
                    <a:pt x="306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1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58" y="633"/>
              <a:ext cx="297" cy="289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66" y="1"/>
                </a:cxn>
                <a:cxn ang="0">
                  <a:pos x="236" y="6"/>
                </a:cxn>
                <a:cxn ang="0">
                  <a:pos x="208" y="13"/>
                </a:cxn>
                <a:cxn ang="0">
                  <a:pos x="155" y="34"/>
                </a:cxn>
                <a:cxn ang="0">
                  <a:pos x="107" y="66"/>
                </a:cxn>
                <a:cxn ang="0">
                  <a:pos x="67" y="105"/>
                </a:cxn>
                <a:cxn ang="0">
                  <a:pos x="35" y="151"/>
                </a:cxn>
                <a:cxn ang="0">
                  <a:pos x="17" y="189"/>
                </a:cxn>
                <a:cxn ang="0">
                  <a:pos x="9" y="216"/>
                </a:cxn>
                <a:cxn ang="0">
                  <a:pos x="3" y="244"/>
                </a:cxn>
                <a:cxn ang="0">
                  <a:pos x="0" y="274"/>
                </a:cxn>
                <a:cxn ang="0">
                  <a:pos x="0" y="288"/>
                </a:cxn>
                <a:cxn ang="0">
                  <a:pos x="1" y="318"/>
                </a:cxn>
                <a:cxn ang="0">
                  <a:pos x="5" y="347"/>
                </a:cxn>
                <a:cxn ang="0">
                  <a:pos x="13" y="375"/>
                </a:cxn>
                <a:cxn ang="0">
                  <a:pos x="23" y="402"/>
                </a:cxn>
                <a:cxn ang="0">
                  <a:pos x="50" y="450"/>
                </a:cxn>
                <a:cxn ang="0">
                  <a:pos x="86" y="493"/>
                </a:cxn>
                <a:cxn ang="0">
                  <a:pos x="131" y="528"/>
                </a:cxn>
                <a:cxn ang="0">
                  <a:pos x="181" y="555"/>
                </a:cxn>
                <a:cxn ang="0">
                  <a:pos x="222" y="569"/>
                </a:cxn>
                <a:cxn ang="0">
                  <a:pos x="252" y="574"/>
                </a:cxn>
                <a:cxn ang="0">
                  <a:pos x="281" y="578"/>
                </a:cxn>
                <a:cxn ang="0">
                  <a:pos x="297" y="578"/>
                </a:cxn>
                <a:cxn ang="0">
                  <a:pos x="326" y="577"/>
                </a:cxn>
                <a:cxn ang="0">
                  <a:pos x="356" y="572"/>
                </a:cxn>
                <a:cxn ang="0">
                  <a:pos x="384" y="565"/>
                </a:cxn>
                <a:cxn ang="0">
                  <a:pos x="437" y="544"/>
                </a:cxn>
                <a:cxn ang="0">
                  <a:pos x="485" y="512"/>
                </a:cxn>
                <a:cxn ang="0">
                  <a:pos x="526" y="473"/>
                </a:cxn>
                <a:cxn ang="0">
                  <a:pos x="558" y="427"/>
                </a:cxn>
                <a:cxn ang="0">
                  <a:pos x="576" y="388"/>
                </a:cxn>
                <a:cxn ang="0">
                  <a:pos x="584" y="360"/>
                </a:cxn>
                <a:cxn ang="0">
                  <a:pos x="590" y="333"/>
                </a:cxn>
                <a:cxn ang="0">
                  <a:pos x="593" y="304"/>
                </a:cxn>
                <a:cxn ang="0">
                  <a:pos x="593" y="288"/>
                </a:cxn>
                <a:cxn ang="0">
                  <a:pos x="592" y="259"/>
                </a:cxn>
                <a:cxn ang="0">
                  <a:pos x="588" y="230"/>
                </a:cxn>
                <a:cxn ang="0">
                  <a:pos x="580" y="203"/>
                </a:cxn>
                <a:cxn ang="0">
                  <a:pos x="570" y="176"/>
                </a:cxn>
                <a:cxn ang="0">
                  <a:pos x="543" y="127"/>
                </a:cxn>
                <a:cxn ang="0">
                  <a:pos x="506" y="84"/>
                </a:cxn>
                <a:cxn ang="0">
                  <a:pos x="462" y="49"/>
                </a:cxn>
                <a:cxn ang="0">
                  <a:pos x="411" y="22"/>
                </a:cxn>
                <a:cxn ang="0">
                  <a:pos x="371" y="8"/>
                </a:cxn>
                <a:cxn ang="0">
                  <a:pos x="341" y="2"/>
                </a:cxn>
                <a:cxn ang="0">
                  <a:pos x="312" y="0"/>
                </a:cxn>
                <a:cxn ang="0">
                  <a:pos x="297" y="0"/>
                </a:cxn>
              </a:cxnLst>
              <a:rect l="0" t="0" r="r" b="b"/>
              <a:pathLst>
                <a:path w="593" h="578">
                  <a:moveTo>
                    <a:pt x="297" y="0"/>
                  </a:moveTo>
                  <a:lnTo>
                    <a:pt x="297" y="0"/>
                  </a:lnTo>
                  <a:lnTo>
                    <a:pt x="281" y="0"/>
                  </a:lnTo>
                  <a:lnTo>
                    <a:pt x="266" y="1"/>
                  </a:lnTo>
                  <a:lnTo>
                    <a:pt x="252" y="2"/>
                  </a:lnTo>
                  <a:lnTo>
                    <a:pt x="236" y="6"/>
                  </a:lnTo>
                  <a:lnTo>
                    <a:pt x="222" y="8"/>
                  </a:lnTo>
                  <a:lnTo>
                    <a:pt x="208" y="13"/>
                  </a:lnTo>
                  <a:lnTo>
                    <a:pt x="181" y="22"/>
                  </a:lnTo>
                  <a:lnTo>
                    <a:pt x="155" y="34"/>
                  </a:lnTo>
                  <a:lnTo>
                    <a:pt x="131" y="49"/>
                  </a:lnTo>
                  <a:lnTo>
                    <a:pt x="107" y="66"/>
                  </a:lnTo>
                  <a:lnTo>
                    <a:pt x="86" y="84"/>
                  </a:lnTo>
                  <a:lnTo>
                    <a:pt x="67" y="105"/>
                  </a:lnTo>
                  <a:lnTo>
                    <a:pt x="50" y="127"/>
                  </a:lnTo>
                  <a:lnTo>
                    <a:pt x="35" y="151"/>
                  </a:lnTo>
                  <a:lnTo>
                    <a:pt x="23" y="176"/>
                  </a:lnTo>
                  <a:lnTo>
                    <a:pt x="17" y="189"/>
                  </a:lnTo>
                  <a:lnTo>
                    <a:pt x="13" y="203"/>
                  </a:lnTo>
                  <a:lnTo>
                    <a:pt x="9" y="216"/>
                  </a:lnTo>
                  <a:lnTo>
                    <a:pt x="5" y="230"/>
                  </a:lnTo>
                  <a:lnTo>
                    <a:pt x="3" y="244"/>
                  </a:lnTo>
                  <a:lnTo>
                    <a:pt x="1" y="259"/>
                  </a:lnTo>
                  <a:lnTo>
                    <a:pt x="0" y="274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304"/>
                  </a:lnTo>
                  <a:lnTo>
                    <a:pt x="1" y="318"/>
                  </a:lnTo>
                  <a:lnTo>
                    <a:pt x="3" y="333"/>
                  </a:lnTo>
                  <a:lnTo>
                    <a:pt x="5" y="347"/>
                  </a:lnTo>
                  <a:lnTo>
                    <a:pt x="9" y="360"/>
                  </a:lnTo>
                  <a:lnTo>
                    <a:pt x="13" y="375"/>
                  </a:lnTo>
                  <a:lnTo>
                    <a:pt x="17" y="388"/>
                  </a:lnTo>
                  <a:lnTo>
                    <a:pt x="23" y="402"/>
                  </a:lnTo>
                  <a:lnTo>
                    <a:pt x="35" y="427"/>
                  </a:lnTo>
                  <a:lnTo>
                    <a:pt x="50" y="450"/>
                  </a:lnTo>
                  <a:lnTo>
                    <a:pt x="67" y="473"/>
                  </a:lnTo>
                  <a:lnTo>
                    <a:pt x="86" y="493"/>
                  </a:lnTo>
                  <a:lnTo>
                    <a:pt x="107" y="512"/>
                  </a:lnTo>
                  <a:lnTo>
                    <a:pt x="131" y="528"/>
                  </a:lnTo>
                  <a:lnTo>
                    <a:pt x="155" y="544"/>
                  </a:lnTo>
                  <a:lnTo>
                    <a:pt x="181" y="555"/>
                  </a:lnTo>
                  <a:lnTo>
                    <a:pt x="208" y="565"/>
                  </a:lnTo>
                  <a:lnTo>
                    <a:pt x="222" y="569"/>
                  </a:lnTo>
                  <a:lnTo>
                    <a:pt x="236" y="572"/>
                  </a:lnTo>
                  <a:lnTo>
                    <a:pt x="252" y="574"/>
                  </a:lnTo>
                  <a:lnTo>
                    <a:pt x="266" y="577"/>
                  </a:lnTo>
                  <a:lnTo>
                    <a:pt x="281" y="578"/>
                  </a:lnTo>
                  <a:lnTo>
                    <a:pt x="297" y="578"/>
                  </a:lnTo>
                  <a:lnTo>
                    <a:pt x="297" y="578"/>
                  </a:lnTo>
                  <a:lnTo>
                    <a:pt x="312" y="578"/>
                  </a:lnTo>
                  <a:lnTo>
                    <a:pt x="326" y="577"/>
                  </a:lnTo>
                  <a:lnTo>
                    <a:pt x="341" y="574"/>
                  </a:lnTo>
                  <a:lnTo>
                    <a:pt x="356" y="572"/>
                  </a:lnTo>
                  <a:lnTo>
                    <a:pt x="371" y="569"/>
                  </a:lnTo>
                  <a:lnTo>
                    <a:pt x="384" y="565"/>
                  </a:lnTo>
                  <a:lnTo>
                    <a:pt x="411" y="555"/>
                  </a:lnTo>
                  <a:lnTo>
                    <a:pt x="437" y="544"/>
                  </a:lnTo>
                  <a:lnTo>
                    <a:pt x="462" y="528"/>
                  </a:lnTo>
                  <a:lnTo>
                    <a:pt x="485" y="512"/>
                  </a:lnTo>
                  <a:lnTo>
                    <a:pt x="506" y="493"/>
                  </a:lnTo>
                  <a:lnTo>
                    <a:pt x="526" y="473"/>
                  </a:lnTo>
                  <a:lnTo>
                    <a:pt x="543" y="450"/>
                  </a:lnTo>
                  <a:lnTo>
                    <a:pt x="558" y="427"/>
                  </a:lnTo>
                  <a:lnTo>
                    <a:pt x="570" y="402"/>
                  </a:lnTo>
                  <a:lnTo>
                    <a:pt x="576" y="388"/>
                  </a:lnTo>
                  <a:lnTo>
                    <a:pt x="580" y="375"/>
                  </a:lnTo>
                  <a:lnTo>
                    <a:pt x="584" y="360"/>
                  </a:lnTo>
                  <a:lnTo>
                    <a:pt x="588" y="347"/>
                  </a:lnTo>
                  <a:lnTo>
                    <a:pt x="590" y="333"/>
                  </a:lnTo>
                  <a:lnTo>
                    <a:pt x="592" y="318"/>
                  </a:lnTo>
                  <a:lnTo>
                    <a:pt x="593" y="304"/>
                  </a:lnTo>
                  <a:lnTo>
                    <a:pt x="593" y="288"/>
                  </a:lnTo>
                  <a:lnTo>
                    <a:pt x="593" y="288"/>
                  </a:lnTo>
                  <a:lnTo>
                    <a:pt x="593" y="274"/>
                  </a:lnTo>
                  <a:lnTo>
                    <a:pt x="592" y="259"/>
                  </a:lnTo>
                  <a:lnTo>
                    <a:pt x="590" y="244"/>
                  </a:lnTo>
                  <a:lnTo>
                    <a:pt x="588" y="230"/>
                  </a:lnTo>
                  <a:lnTo>
                    <a:pt x="584" y="216"/>
                  </a:lnTo>
                  <a:lnTo>
                    <a:pt x="580" y="203"/>
                  </a:lnTo>
                  <a:lnTo>
                    <a:pt x="576" y="189"/>
                  </a:lnTo>
                  <a:lnTo>
                    <a:pt x="570" y="176"/>
                  </a:lnTo>
                  <a:lnTo>
                    <a:pt x="558" y="151"/>
                  </a:lnTo>
                  <a:lnTo>
                    <a:pt x="543" y="127"/>
                  </a:lnTo>
                  <a:lnTo>
                    <a:pt x="526" y="105"/>
                  </a:lnTo>
                  <a:lnTo>
                    <a:pt x="506" y="84"/>
                  </a:lnTo>
                  <a:lnTo>
                    <a:pt x="485" y="66"/>
                  </a:lnTo>
                  <a:lnTo>
                    <a:pt x="462" y="49"/>
                  </a:lnTo>
                  <a:lnTo>
                    <a:pt x="437" y="34"/>
                  </a:lnTo>
                  <a:lnTo>
                    <a:pt x="411" y="22"/>
                  </a:lnTo>
                  <a:lnTo>
                    <a:pt x="384" y="13"/>
                  </a:lnTo>
                  <a:lnTo>
                    <a:pt x="371" y="8"/>
                  </a:lnTo>
                  <a:lnTo>
                    <a:pt x="356" y="6"/>
                  </a:lnTo>
                  <a:lnTo>
                    <a:pt x="341" y="2"/>
                  </a:lnTo>
                  <a:lnTo>
                    <a:pt x="326" y="1"/>
                  </a:lnTo>
                  <a:lnTo>
                    <a:pt x="312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1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60" y="636"/>
              <a:ext cx="289" cy="280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59" y="1"/>
                </a:cxn>
                <a:cxn ang="0">
                  <a:pos x="231" y="4"/>
                </a:cxn>
                <a:cxn ang="0">
                  <a:pos x="177" y="21"/>
                </a:cxn>
                <a:cxn ang="0">
                  <a:pos x="128" y="47"/>
                </a:cxn>
                <a:cxn ang="0">
                  <a:pos x="85" y="81"/>
                </a:cxn>
                <a:cxn ang="0">
                  <a:pos x="50" y="123"/>
                </a:cxn>
                <a:cxn ang="0">
                  <a:pos x="23" y="171"/>
                </a:cxn>
                <a:cxn ang="0">
                  <a:pos x="10" y="210"/>
                </a:cxn>
                <a:cxn ang="0">
                  <a:pos x="4" y="237"/>
                </a:cxn>
                <a:cxn ang="0">
                  <a:pos x="0" y="266"/>
                </a:cxn>
                <a:cxn ang="0">
                  <a:pos x="0" y="280"/>
                </a:cxn>
                <a:cxn ang="0">
                  <a:pos x="1" y="308"/>
                </a:cxn>
                <a:cxn ang="0">
                  <a:pos x="6" y="335"/>
                </a:cxn>
                <a:cxn ang="0">
                  <a:pos x="13" y="363"/>
                </a:cxn>
                <a:cxn ang="0">
                  <a:pos x="36" y="413"/>
                </a:cxn>
                <a:cxn ang="0">
                  <a:pos x="67" y="457"/>
                </a:cxn>
                <a:cxn ang="0">
                  <a:pos x="106" y="495"/>
                </a:cxn>
                <a:cxn ang="0">
                  <a:pos x="152" y="526"/>
                </a:cxn>
                <a:cxn ang="0">
                  <a:pos x="204" y="547"/>
                </a:cxn>
                <a:cxn ang="0">
                  <a:pos x="245" y="557"/>
                </a:cxn>
                <a:cxn ang="0">
                  <a:pos x="274" y="559"/>
                </a:cxn>
                <a:cxn ang="0">
                  <a:pos x="289" y="560"/>
                </a:cxn>
                <a:cxn ang="0">
                  <a:pos x="319" y="559"/>
                </a:cxn>
                <a:cxn ang="0">
                  <a:pos x="347" y="554"/>
                </a:cxn>
                <a:cxn ang="0">
                  <a:pos x="401" y="538"/>
                </a:cxn>
                <a:cxn ang="0">
                  <a:pos x="450" y="512"/>
                </a:cxn>
                <a:cxn ang="0">
                  <a:pos x="492" y="477"/>
                </a:cxn>
                <a:cxn ang="0">
                  <a:pos x="528" y="436"/>
                </a:cxn>
                <a:cxn ang="0">
                  <a:pos x="555" y="389"/>
                </a:cxn>
                <a:cxn ang="0">
                  <a:pos x="568" y="350"/>
                </a:cxn>
                <a:cxn ang="0">
                  <a:pos x="574" y="322"/>
                </a:cxn>
                <a:cxn ang="0">
                  <a:pos x="576" y="294"/>
                </a:cxn>
                <a:cxn ang="0">
                  <a:pos x="578" y="280"/>
                </a:cxn>
                <a:cxn ang="0">
                  <a:pos x="575" y="251"/>
                </a:cxn>
                <a:cxn ang="0">
                  <a:pos x="572" y="223"/>
                </a:cxn>
                <a:cxn ang="0">
                  <a:pos x="565" y="196"/>
                </a:cxn>
                <a:cxn ang="0">
                  <a:pos x="542" y="146"/>
                </a:cxn>
                <a:cxn ang="0">
                  <a:pos x="511" y="101"/>
                </a:cxn>
                <a:cxn ang="0">
                  <a:pos x="472" y="63"/>
                </a:cxn>
                <a:cxn ang="0">
                  <a:pos x="426" y="33"/>
                </a:cxn>
                <a:cxn ang="0">
                  <a:pos x="374" y="11"/>
                </a:cxn>
                <a:cxn ang="0">
                  <a:pos x="333" y="2"/>
                </a:cxn>
                <a:cxn ang="0">
                  <a:pos x="303" y="0"/>
                </a:cxn>
                <a:cxn ang="0">
                  <a:pos x="289" y="0"/>
                </a:cxn>
              </a:cxnLst>
              <a:rect l="0" t="0" r="r" b="b"/>
              <a:pathLst>
                <a:path w="578" h="560">
                  <a:moveTo>
                    <a:pt x="289" y="0"/>
                  </a:moveTo>
                  <a:lnTo>
                    <a:pt x="289" y="0"/>
                  </a:lnTo>
                  <a:lnTo>
                    <a:pt x="274" y="0"/>
                  </a:lnTo>
                  <a:lnTo>
                    <a:pt x="259" y="1"/>
                  </a:lnTo>
                  <a:lnTo>
                    <a:pt x="245" y="2"/>
                  </a:lnTo>
                  <a:lnTo>
                    <a:pt x="231" y="4"/>
                  </a:lnTo>
                  <a:lnTo>
                    <a:pt x="204" y="11"/>
                  </a:lnTo>
                  <a:lnTo>
                    <a:pt x="177" y="21"/>
                  </a:lnTo>
                  <a:lnTo>
                    <a:pt x="152" y="33"/>
                  </a:lnTo>
                  <a:lnTo>
                    <a:pt x="128" y="47"/>
                  </a:lnTo>
                  <a:lnTo>
                    <a:pt x="106" y="63"/>
                  </a:lnTo>
                  <a:lnTo>
                    <a:pt x="85" y="81"/>
                  </a:lnTo>
                  <a:lnTo>
                    <a:pt x="67" y="101"/>
                  </a:lnTo>
                  <a:lnTo>
                    <a:pt x="50" y="123"/>
                  </a:lnTo>
                  <a:lnTo>
                    <a:pt x="36" y="146"/>
                  </a:lnTo>
                  <a:lnTo>
                    <a:pt x="23" y="171"/>
                  </a:lnTo>
                  <a:lnTo>
                    <a:pt x="13" y="196"/>
                  </a:lnTo>
                  <a:lnTo>
                    <a:pt x="10" y="210"/>
                  </a:lnTo>
                  <a:lnTo>
                    <a:pt x="6" y="223"/>
                  </a:lnTo>
                  <a:lnTo>
                    <a:pt x="4" y="237"/>
                  </a:lnTo>
                  <a:lnTo>
                    <a:pt x="1" y="251"/>
                  </a:lnTo>
                  <a:lnTo>
                    <a:pt x="0" y="266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94"/>
                  </a:lnTo>
                  <a:lnTo>
                    <a:pt x="1" y="308"/>
                  </a:lnTo>
                  <a:lnTo>
                    <a:pt x="4" y="322"/>
                  </a:lnTo>
                  <a:lnTo>
                    <a:pt x="6" y="335"/>
                  </a:lnTo>
                  <a:lnTo>
                    <a:pt x="10" y="350"/>
                  </a:lnTo>
                  <a:lnTo>
                    <a:pt x="13" y="363"/>
                  </a:lnTo>
                  <a:lnTo>
                    <a:pt x="23" y="389"/>
                  </a:lnTo>
                  <a:lnTo>
                    <a:pt x="36" y="413"/>
                  </a:lnTo>
                  <a:lnTo>
                    <a:pt x="50" y="436"/>
                  </a:lnTo>
                  <a:lnTo>
                    <a:pt x="67" y="457"/>
                  </a:lnTo>
                  <a:lnTo>
                    <a:pt x="85" y="477"/>
                  </a:lnTo>
                  <a:lnTo>
                    <a:pt x="106" y="495"/>
                  </a:lnTo>
                  <a:lnTo>
                    <a:pt x="128" y="512"/>
                  </a:lnTo>
                  <a:lnTo>
                    <a:pt x="152" y="526"/>
                  </a:lnTo>
                  <a:lnTo>
                    <a:pt x="177" y="538"/>
                  </a:lnTo>
                  <a:lnTo>
                    <a:pt x="204" y="547"/>
                  </a:lnTo>
                  <a:lnTo>
                    <a:pt x="231" y="554"/>
                  </a:lnTo>
                  <a:lnTo>
                    <a:pt x="245" y="557"/>
                  </a:lnTo>
                  <a:lnTo>
                    <a:pt x="259" y="559"/>
                  </a:lnTo>
                  <a:lnTo>
                    <a:pt x="274" y="559"/>
                  </a:lnTo>
                  <a:lnTo>
                    <a:pt x="289" y="560"/>
                  </a:lnTo>
                  <a:lnTo>
                    <a:pt x="289" y="560"/>
                  </a:lnTo>
                  <a:lnTo>
                    <a:pt x="303" y="559"/>
                  </a:lnTo>
                  <a:lnTo>
                    <a:pt x="319" y="559"/>
                  </a:lnTo>
                  <a:lnTo>
                    <a:pt x="333" y="557"/>
                  </a:lnTo>
                  <a:lnTo>
                    <a:pt x="347" y="554"/>
                  </a:lnTo>
                  <a:lnTo>
                    <a:pt x="374" y="547"/>
                  </a:lnTo>
                  <a:lnTo>
                    <a:pt x="401" y="538"/>
                  </a:lnTo>
                  <a:lnTo>
                    <a:pt x="426" y="526"/>
                  </a:lnTo>
                  <a:lnTo>
                    <a:pt x="450" y="512"/>
                  </a:lnTo>
                  <a:lnTo>
                    <a:pt x="472" y="495"/>
                  </a:lnTo>
                  <a:lnTo>
                    <a:pt x="492" y="477"/>
                  </a:lnTo>
                  <a:lnTo>
                    <a:pt x="511" y="457"/>
                  </a:lnTo>
                  <a:lnTo>
                    <a:pt x="528" y="436"/>
                  </a:lnTo>
                  <a:lnTo>
                    <a:pt x="542" y="413"/>
                  </a:lnTo>
                  <a:lnTo>
                    <a:pt x="555" y="389"/>
                  </a:lnTo>
                  <a:lnTo>
                    <a:pt x="565" y="363"/>
                  </a:lnTo>
                  <a:lnTo>
                    <a:pt x="568" y="350"/>
                  </a:lnTo>
                  <a:lnTo>
                    <a:pt x="572" y="335"/>
                  </a:lnTo>
                  <a:lnTo>
                    <a:pt x="574" y="322"/>
                  </a:lnTo>
                  <a:lnTo>
                    <a:pt x="575" y="308"/>
                  </a:lnTo>
                  <a:lnTo>
                    <a:pt x="576" y="294"/>
                  </a:lnTo>
                  <a:lnTo>
                    <a:pt x="578" y="280"/>
                  </a:lnTo>
                  <a:lnTo>
                    <a:pt x="578" y="280"/>
                  </a:lnTo>
                  <a:lnTo>
                    <a:pt x="576" y="266"/>
                  </a:lnTo>
                  <a:lnTo>
                    <a:pt x="575" y="251"/>
                  </a:lnTo>
                  <a:lnTo>
                    <a:pt x="574" y="237"/>
                  </a:lnTo>
                  <a:lnTo>
                    <a:pt x="572" y="223"/>
                  </a:lnTo>
                  <a:lnTo>
                    <a:pt x="568" y="210"/>
                  </a:lnTo>
                  <a:lnTo>
                    <a:pt x="565" y="196"/>
                  </a:lnTo>
                  <a:lnTo>
                    <a:pt x="555" y="171"/>
                  </a:lnTo>
                  <a:lnTo>
                    <a:pt x="542" y="146"/>
                  </a:lnTo>
                  <a:lnTo>
                    <a:pt x="528" y="123"/>
                  </a:lnTo>
                  <a:lnTo>
                    <a:pt x="511" y="101"/>
                  </a:lnTo>
                  <a:lnTo>
                    <a:pt x="492" y="81"/>
                  </a:lnTo>
                  <a:lnTo>
                    <a:pt x="472" y="63"/>
                  </a:lnTo>
                  <a:lnTo>
                    <a:pt x="450" y="47"/>
                  </a:lnTo>
                  <a:lnTo>
                    <a:pt x="426" y="33"/>
                  </a:lnTo>
                  <a:lnTo>
                    <a:pt x="401" y="21"/>
                  </a:lnTo>
                  <a:lnTo>
                    <a:pt x="374" y="11"/>
                  </a:lnTo>
                  <a:lnTo>
                    <a:pt x="347" y="4"/>
                  </a:lnTo>
                  <a:lnTo>
                    <a:pt x="333" y="2"/>
                  </a:lnTo>
                  <a:lnTo>
                    <a:pt x="319" y="1"/>
                  </a:lnTo>
                  <a:lnTo>
                    <a:pt x="303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2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563" y="639"/>
              <a:ext cx="279" cy="271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52" y="2"/>
                </a:cxn>
                <a:cxn ang="0">
                  <a:pos x="198" y="12"/>
                </a:cxn>
                <a:cxn ang="0">
                  <a:pos x="147" y="32"/>
                </a:cxn>
                <a:cxn ang="0">
                  <a:pos x="103" y="62"/>
                </a:cxn>
                <a:cxn ang="0">
                  <a:pos x="65" y="99"/>
                </a:cxn>
                <a:cxn ang="0">
                  <a:pos x="34" y="142"/>
                </a:cxn>
                <a:cxn ang="0">
                  <a:pos x="13" y="191"/>
                </a:cxn>
                <a:cxn ang="0">
                  <a:pos x="4" y="230"/>
                </a:cxn>
                <a:cxn ang="0">
                  <a:pos x="1" y="257"/>
                </a:cxn>
                <a:cxn ang="0">
                  <a:pos x="0" y="271"/>
                </a:cxn>
                <a:cxn ang="0">
                  <a:pos x="2" y="298"/>
                </a:cxn>
                <a:cxn ang="0">
                  <a:pos x="6" y="326"/>
                </a:cxn>
                <a:cxn ang="0">
                  <a:pos x="23" y="377"/>
                </a:cxn>
                <a:cxn ang="0">
                  <a:pos x="49" y="423"/>
                </a:cxn>
                <a:cxn ang="0">
                  <a:pos x="83" y="463"/>
                </a:cxn>
                <a:cxn ang="0">
                  <a:pos x="124" y="496"/>
                </a:cxn>
                <a:cxn ang="0">
                  <a:pos x="172" y="521"/>
                </a:cxn>
                <a:cxn ang="0">
                  <a:pos x="224" y="537"/>
                </a:cxn>
                <a:cxn ang="0">
                  <a:pos x="266" y="542"/>
                </a:cxn>
                <a:cxn ang="0">
                  <a:pos x="280" y="542"/>
                </a:cxn>
                <a:cxn ang="0">
                  <a:pos x="309" y="541"/>
                </a:cxn>
                <a:cxn ang="0">
                  <a:pos x="363" y="530"/>
                </a:cxn>
                <a:cxn ang="0">
                  <a:pos x="414" y="510"/>
                </a:cxn>
                <a:cxn ang="0">
                  <a:pos x="458" y="481"/>
                </a:cxn>
                <a:cxn ang="0">
                  <a:pos x="496" y="444"/>
                </a:cxn>
                <a:cxn ang="0">
                  <a:pos x="527" y="400"/>
                </a:cxn>
                <a:cxn ang="0">
                  <a:pos x="548" y="352"/>
                </a:cxn>
                <a:cxn ang="0">
                  <a:pos x="557" y="313"/>
                </a:cxn>
                <a:cxn ang="0">
                  <a:pos x="560" y="285"/>
                </a:cxn>
                <a:cxn ang="0">
                  <a:pos x="560" y="271"/>
                </a:cxn>
                <a:cxn ang="0">
                  <a:pos x="558" y="244"/>
                </a:cxn>
                <a:cxn ang="0">
                  <a:pos x="555" y="217"/>
                </a:cxn>
                <a:cxn ang="0">
                  <a:pos x="538" y="166"/>
                </a:cxn>
                <a:cxn ang="0">
                  <a:pos x="512" y="120"/>
                </a:cxn>
                <a:cxn ang="0">
                  <a:pos x="478" y="80"/>
                </a:cxn>
                <a:cxn ang="0">
                  <a:pos x="437" y="47"/>
                </a:cxn>
                <a:cxn ang="0">
                  <a:pos x="389" y="22"/>
                </a:cxn>
                <a:cxn ang="0">
                  <a:pos x="337" y="5"/>
                </a:cxn>
                <a:cxn ang="0">
                  <a:pos x="295" y="0"/>
                </a:cxn>
                <a:cxn ang="0">
                  <a:pos x="280" y="0"/>
                </a:cxn>
              </a:cxnLst>
              <a:rect l="0" t="0" r="r" b="b"/>
              <a:pathLst>
                <a:path w="560" h="542">
                  <a:moveTo>
                    <a:pt x="280" y="0"/>
                  </a:moveTo>
                  <a:lnTo>
                    <a:pt x="280" y="0"/>
                  </a:lnTo>
                  <a:lnTo>
                    <a:pt x="266" y="0"/>
                  </a:lnTo>
                  <a:lnTo>
                    <a:pt x="252" y="2"/>
                  </a:lnTo>
                  <a:lnTo>
                    <a:pt x="224" y="5"/>
                  </a:lnTo>
                  <a:lnTo>
                    <a:pt x="198" y="12"/>
                  </a:lnTo>
                  <a:lnTo>
                    <a:pt x="172" y="22"/>
                  </a:lnTo>
                  <a:lnTo>
                    <a:pt x="147" y="32"/>
                  </a:lnTo>
                  <a:lnTo>
                    <a:pt x="124" y="47"/>
                  </a:lnTo>
                  <a:lnTo>
                    <a:pt x="103" y="62"/>
                  </a:lnTo>
                  <a:lnTo>
                    <a:pt x="83" y="80"/>
                  </a:lnTo>
                  <a:lnTo>
                    <a:pt x="65" y="99"/>
                  </a:lnTo>
                  <a:lnTo>
                    <a:pt x="49" y="120"/>
                  </a:lnTo>
                  <a:lnTo>
                    <a:pt x="34" y="142"/>
                  </a:lnTo>
                  <a:lnTo>
                    <a:pt x="23" y="166"/>
                  </a:lnTo>
                  <a:lnTo>
                    <a:pt x="13" y="191"/>
                  </a:lnTo>
                  <a:lnTo>
                    <a:pt x="6" y="217"/>
                  </a:lnTo>
                  <a:lnTo>
                    <a:pt x="4" y="230"/>
                  </a:lnTo>
                  <a:lnTo>
                    <a:pt x="2" y="244"/>
                  </a:lnTo>
                  <a:lnTo>
                    <a:pt x="1" y="257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1" y="285"/>
                  </a:lnTo>
                  <a:lnTo>
                    <a:pt x="2" y="298"/>
                  </a:lnTo>
                  <a:lnTo>
                    <a:pt x="4" y="313"/>
                  </a:lnTo>
                  <a:lnTo>
                    <a:pt x="6" y="326"/>
                  </a:lnTo>
                  <a:lnTo>
                    <a:pt x="13" y="352"/>
                  </a:lnTo>
                  <a:lnTo>
                    <a:pt x="23" y="377"/>
                  </a:lnTo>
                  <a:lnTo>
                    <a:pt x="34" y="400"/>
                  </a:lnTo>
                  <a:lnTo>
                    <a:pt x="49" y="423"/>
                  </a:lnTo>
                  <a:lnTo>
                    <a:pt x="65" y="444"/>
                  </a:lnTo>
                  <a:lnTo>
                    <a:pt x="83" y="463"/>
                  </a:lnTo>
                  <a:lnTo>
                    <a:pt x="103" y="481"/>
                  </a:lnTo>
                  <a:lnTo>
                    <a:pt x="124" y="496"/>
                  </a:lnTo>
                  <a:lnTo>
                    <a:pt x="147" y="510"/>
                  </a:lnTo>
                  <a:lnTo>
                    <a:pt x="172" y="521"/>
                  </a:lnTo>
                  <a:lnTo>
                    <a:pt x="198" y="530"/>
                  </a:lnTo>
                  <a:lnTo>
                    <a:pt x="224" y="537"/>
                  </a:lnTo>
                  <a:lnTo>
                    <a:pt x="252" y="541"/>
                  </a:lnTo>
                  <a:lnTo>
                    <a:pt x="266" y="542"/>
                  </a:lnTo>
                  <a:lnTo>
                    <a:pt x="280" y="542"/>
                  </a:lnTo>
                  <a:lnTo>
                    <a:pt x="280" y="542"/>
                  </a:lnTo>
                  <a:lnTo>
                    <a:pt x="295" y="542"/>
                  </a:lnTo>
                  <a:lnTo>
                    <a:pt x="309" y="541"/>
                  </a:lnTo>
                  <a:lnTo>
                    <a:pt x="337" y="537"/>
                  </a:lnTo>
                  <a:lnTo>
                    <a:pt x="363" y="530"/>
                  </a:lnTo>
                  <a:lnTo>
                    <a:pt x="389" y="521"/>
                  </a:lnTo>
                  <a:lnTo>
                    <a:pt x="414" y="510"/>
                  </a:lnTo>
                  <a:lnTo>
                    <a:pt x="437" y="496"/>
                  </a:lnTo>
                  <a:lnTo>
                    <a:pt x="458" y="481"/>
                  </a:lnTo>
                  <a:lnTo>
                    <a:pt x="478" y="463"/>
                  </a:lnTo>
                  <a:lnTo>
                    <a:pt x="496" y="444"/>
                  </a:lnTo>
                  <a:lnTo>
                    <a:pt x="512" y="423"/>
                  </a:lnTo>
                  <a:lnTo>
                    <a:pt x="527" y="400"/>
                  </a:lnTo>
                  <a:lnTo>
                    <a:pt x="538" y="377"/>
                  </a:lnTo>
                  <a:lnTo>
                    <a:pt x="548" y="352"/>
                  </a:lnTo>
                  <a:lnTo>
                    <a:pt x="555" y="326"/>
                  </a:lnTo>
                  <a:lnTo>
                    <a:pt x="557" y="313"/>
                  </a:lnTo>
                  <a:lnTo>
                    <a:pt x="558" y="298"/>
                  </a:lnTo>
                  <a:lnTo>
                    <a:pt x="560" y="285"/>
                  </a:lnTo>
                  <a:lnTo>
                    <a:pt x="560" y="271"/>
                  </a:lnTo>
                  <a:lnTo>
                    <a:pt x="560" y="271"/>
                  </a:lnTo>
                  <a:lnTo>
                    <a:pt x="560" y="257"/>
                  </a:lnTo>
                  <a:lnTo>
                    <a:pt x="558" y="244"/>
                  </a:lnTo>
                  <a:lnTo>
                    <a:pt x="557" y="230"/>
                  </a:lnTo>
                  <a:lnTo>
                    <a:pt x="555" y="217"/>
                  </a:lnTo>
                  <a:lnTo>
                    <a:pt x="548" y="191"/>
                  </a:lnTo>
                  <a:lnTo>
                    <a:pt x="538" y="166"/>
                  </a:lnTo>
                  <a:lnTo>
                    <a:pt x="527" y="142"/>
                  </a:lnTo>
                  <a:lnTo>
                    <a:pt x="512" y="120"/>
                  </a:lnTo>
                  <a:lnTo>
                    <a:pt x="496" y="99"/>
                  </a:lnTo>
                  <a:lnTo>
                    <a:pt x="478" y="80"/>
                  </a:lnTo>
                  <a:lnTo>
                    <a:pt x="458" y="62"/>
                  </a:lnTo>
                  <a:lnTo>
                    <a:pt x="437" y="47"/>
                  </a:lnTo>
                  <a:lnTo>
                    <a:pt x="414" y="32"/>
                  </a:lnTo>
                  <a:lnTo>
                    <a:pt x="389" y="22"/>
                  </a:lnTo>
                  <a:lnTo>
                    <a:pt x="363" y="12"/>
                  </a:lnTo>
                  <a:lnTo>
                    <a:pt x="337" y="5"/>
                  </a:lnTo>
                  <a:lnTo>
                    <a:pt x="309" y="2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2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565" y="642"/>
              <a:ext cx="271" cy="262"/>
            </a:xfrm>
            <a:custGeom>
              <a:avLst/>
              <a:gdLst/>
              <a:ahLst/>
              <a:cxnLst>
                <a:cxn ang="0">
                  <a:pos x="271" y="0"/>
                </a:cxn>
                <a:cxn ang="0">
                  <a:pos x="216" y="5"/>
                </a:cxn>
                <a:cxn ang="0">
                  <a:pos x="166" y="20"/>
                </a:cxn>
                <a:cxn ang="0">
                  <a:pos x="119" y="45"/>
                </a:cxn>
                <a:cxn ang="0">
                  <a:pos x="79" y="77"/>
                </a:cxn>
                <a:cxn ang="0">
                  <a:pos x="46" y="116"/>
                </a:cxn>
                <a:cxn ang="0">
                  <a:pos x="21" y="160"/>
                </a:cxn>
                <a:cxn ang="0">
                  <a:pos x="5" y="210"/>
                </a:cxn>
                <a:cxn ang="0">
                  <a:pos x="0" y="249"/>
                </a:cxn>
                <a:cxn ang="0">
                  <a:pos x="0" y="262"/>
                </a:cxn>
                <a:cxn ang="0">
                  <a:pos x="1" y="289"/>
                </a:cxn>
                <a:cxn ang="0">
                  <a:pos x="12" y="340"/>
                </a:cxn>
                <a:cxn ang="0">
                  <a:pos x="32" y="387"/>
                </a:cxn>
                <a:cxn ang="0">
                  <a:pos x="61" y="429"/>
                </a:cxn>
                <a:cxn ang="0">
                  <a:pos x="98" y="464"/>
                </a:cxn>
                <a:cxn ang="0">
                  <a:pos x="142" y="492"/>
                </a:cxn>
                <a:cxn ang="0">
                  <a:pos x="190" y="512"/>
                </a:cxn>
                <a:cxn ang="0">
                  <a:pos x="244" y="523"/>
                </a:cxn>
                <a:cxn ang="0">
                  <a:pos x="271" y="524"/>
                </a:cxn>
                <a:cxn ang="0">
                  <a:pos x="325" y="518"/>
                </a:cxn>
                <a:cxn ang="0">
                  <a:pos x="376" y="503"/>
                </a:cxn>
                <a:cxn ang="0">
                  <a:pos x="422" y="479"/>
                </a:cxn>
                <a:cxn ang="0">
                  <a:pos x="463" y="447"/>
                </a:cxn>
                <a:cxn ang="0">
                  <a:pos x="496" y="408"/>
                </a:cxn>
                <a:cxn ang="0">
                  <a:pos x="521" y="363"/>
                </a:cxn>
                <a:cxn ang="0">
                  <a:pos x="537" y="315"/>
                </a:cxn>
                <a:cxn ang="0">
                  <a:pos x="542" y="276"/>
                </a:cxn>
                <a:cxn ang="0">
                  <a:pos x="542" y="262"/>
                </a:cxn>
                <a:cxn ang="0">
                  <a:pos x="541" y="236"/>
                </a:cxn>
                <a:cxn ang="0">
                  <a:pos x="530" y="184"/>
                </a:cxn>
                <a:cxn ang="0">
                  <a:pos x="510" y="138"/>
                </a:cxn>
                <a:cxn ang="0">
                  <a:pos x="480" y="95"/>
                </a:cxn>
                <a:cxn ang="0">
                  <a:pos x="444" y="60"/>
                </a:cxn>
                <a:cxn ang="0">
                  <a:pos x="400" y="31"/>
                </a:cxn>
                <a:cxn ang="0">
                  <a:pos x="351" y="12"/>
                </a:cxn>
                <a:cxn ang="0">
                  <a:pos x="298" y="2"/>
                </a:cxn>
                <a:cxn ang="0">
                  <a:pos x="271" y="0"/>
                </a:cxn>
              </a:cxnLst>
              <a:rect l="0" t="0" r="r" b="b"/>
              <a:pathLst>
                <a:path w="542" h="524">
                  <a:moveTo>
                    <a:pt x="271" y="0"/>
                  </a:moveTo>
                  <a:lnTo>
                    <a:pt x="271" y="0"/>
                  </a:lnTo>
                  <a:lnTo>
                    <a:pt x="244" y="2"/>
                  </a:lnTo>
                  <a:lnTo>
                    <a:pt x="216" y="5"/>
                  </a:lnTo>
                  <a:lnTo>
                    <a:pt x="190" y="12"/>
                  </a:lnTo>
                  <a:lnTo>
                    <a:pt x="166" y="20"/>
                  </a:lnTo>
                  <a:lnTo>
                    <a:pt x="142" y="31"/>
                  </a:lnTo>
                  <a:lnTo>
                    <a:pt x="119" y="45"/>
                  </a:lnTo>
                  <a:lnTo>
                    <a:pt x="98" y="60"/>
                  </a:lnTo>
                  <a:lnTo>
                    <a:pt x="79" y="77"/>
                  </a:lnTo>
                  <a:lnTo>
                    <a:pt x="61" y="95"/>
                  </a:lnTo>
                  <a:lnTo>
                    <a:pt x="46" y="116"/>
                  </a:lnTo>
                  <a:lnTo>
                    <a:pt x="32" y="138"/>
                  </a:lnTo>
                  <a:lnTo>
                    <a:pt x="21" y="160"/>
                  </a:lnTo>
                  <a:lnTo>
                    <a:pt x="12" y="184"/>
                  </a:lnTo>
                  <a:lnTo>
                    <a:pt x="5" y="210"/>
                  </a:lnTo>
                  <a:lnTo>
                    <a:pt x="1" y="236"/>
                  </a:lnTo>
                  <a:lnTo>
                    <a:pt x="0" y="249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76"/>
                  </a:lnTo>
                  <a:lnTo>
                    <a:pt x="1" y="289"/>
                  </a:lnTo>
                  <a:lnTo>
                    <a:pt x="5" y="315"/>
                  </a:lnTo>
                  <a:lnTo>
                    <a:pt x="12" y="340"/>
                  </a:lnTo>
                  <a:lnTo>
                    <a:pt x="21" y="363"/>
                  </a:lnTo>
                  <a:lnTo>
                    <a:pt x="32" y="387"/>
                  </a:lnTo>
                  <a:lnTo>
                    <a:pt x="46" y="408"/>
                  </a:lnTo>
                  <a:lnTo>
                    <a:pt x="61" y="429"/>
                  </a:lnTo>
                  <a:lnTo>
                    <a:pt x="79" y="447"/>
                  </a:lnTo>
                  <a:lnTo>
                    <a:pt x="98" y="464"/>
                  </a:lnTo>
                  <a:lnTo>
                    <a:pt x="119" y="479"/>
                  </a:lnTo>
                  <a:lnTo>
                    <a:pt x="142" y="492"/>
                  </a:lnTo>
                  <a:lnTo>
                    <a:pt x="166" y="503"/>
                  </a:lnTo>
                  <a:lnTo>
                    <a:pt x="190" y="512"/>
                  </a:lnTo>
                  <a:lnTo>
                    <a:pt x="216" y="518"/>
                  </a:lnTo>
                  <a:lnTo>
                    <a:pt x="244" y="523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98" y="523"/>
                  </a:lnTo>
                  <a:lnTo>
                    <a:pt x="325" y="518"/>
                  </a:lnTo>
                  <a:lnTo>
                    <a:pt x="351" y="512"/>
                  </a:lnTo>
                  <a:lnTo>
                    <a:pt x="376" y="503"/>
                  </a:lnTo>
                  <a:lnTo>
                    <a:pt x="400" y="492"/>
                  </a:lnTo>
                  <a:lnTo>
                    <a:pt x="422" y="479"/>
                  </a:lnTo>
                  <a:lnTo>
                    <a:pt x="444" y="464"/>
                  </a:lnTo>
                  <a:lnTo>
                    <a:pt x="463" y="447"/>
                  </a:lnTo>
                  <a:lnTo>
                    <a:pt x="480" y="429"/>
                  </a:lnTo>
                  <a:lnTo>
                    <a:pt x="496" y="408"/>
                  </a:lnTo>
                  <a:lnTo>
                    <a:pt x="510" y="387"/>
                  </a:lnTo>
                  <a:lnTo>
                    <a:pt x="521" y="363"/>
                  </a:lnTo>
                  <a:lnTo>
                    <a:pt x="530" y="340"/>
                  </a:lnTo>
                  <a:lnTo>
                    <a:pt x="537" y="315"/>
                  </a:lnTo>
                  <a:lnTo>
                    <a:pt x="541" y="289"/>
                  </a:lnTo>
                  <a:lnTo>
                    <a:pt x="542" y="276"/>
                  </a:lnTo>
                  <a:lnTo>
                    <a:pt x="542" y="262"/>
                  </a:lnTo>
                  <a:lnTo>
                    <a:pt x="542" y="262"/>
                  </a:lnTo>
                  <a:lnTo>
                    <a:pt x="542" y="249"/>
                  </a:lnTo>
                  <a:lnTo>
                    <a:pt x="541" y="236"/>
                  </a:lnTo>
                  <a:lnTo>
                    <a:pt x="537" y="210"/>
                  </a:lnTo>
                  <a:lnTo>
                    <a:pt x="530" y="184"/>
                  </a:lnTo>
                  <a:lnTo>
                    <a:pt x="521" y="160"/>
                  </a:lnTo>
                  <a:lnTo>
                    <a:pt x="510" y="138"/>
                  </a:lnTo>
                  <a:lnTo>
                    <a:pt x="496" y="116"/>
                  </a:lnTo>
                  <a:lnTo>
                    <a:pt x="480" y="95"/>
                  </a:lnTo>
                  <a:lnTo>
                    <a:pt x="463" y="77"/>
                  </a:lnTo>
                  <a:lnTo>
                    <a:pt x="444" y="60"/>
                  </a:lnTo>
                  <a:lnTo>
                    <a:pt x="422" y="45"/>
                  </a:lnTo>
                  <a:lnTo>
                    <a:pt x="400" y="31"/>
                  </a:lnTo>
                  <a:lnTo>
                    <a:pt x="376" y="20"/>
                  </a:lnTo>
                  <a:lnTo>
                    <a:pt x="351" y="12"/>
                  </a:lnTo>
                  <a:lnTo>
                    <a:pt x="325" y="5"/>
                  </a:lnTo>
                  <a:lnTo>
                    <a:pt x="298" y="2"/>
                  </a:lnTo>
                  <a:lnTo>
                    <a:pt x="271" y="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568" y="645"/>
              <a:ext cx="262" cy="252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209" y="5"/>
                </a:cxn>
                <a:cxn ang="0">
                  <a:pos x="161" y="20"/>
                </a:cxn>
                <a:cxn ang="0">
                  <a:pos x="116" y="43"/>
                </a:cxn>
                <a:cxn ang="0">
                  <a:pos x="77" y="74"/>
                </a:cxn>
                <a:cxn ang="0">
                  <a:pos x="45" y="111"/>
                </a:cxn>
                <a:cxn ang="0">
                  <a:pos x="21" y="154"/>
                </a:cxn>
                <a:cxn ang="0">
                  <a:pos x="6" y="201"/>
                </a:cxn>
                <a:cxn ang="0">
                  <a:pos x="0" y="252"/>
                </a:cxn>
                <a:cxn ang="0">
                  <a:pos x="1" y="278"/>
                </a:cxn>
                <a:cxn ang="0">
                  <a:pos x="12" y="328"/>
                </a:cxn>
                <a:cxn ang="0">
                  <a:pos x="32" y="373"/>
                </a:cxn>
                <a:cxn ang="0">
                  <a:pos x="60" y="413"/>
                </a:cxn>
                <a:cxn ang="0">
                  <a:pos x="96" y="447"/>
                </a:cxn>
                <a:cxn ang="0">
                  <a:pos x="137" y="475"/>
                </a:cxn>
                <a:cxn ang="0">
                  <a:pos x="184" y="495"/>
                </a:cxn>
                <a:cxn ang="0">
                  <a:pos x="235" y="504"/>
                </a:cxn>
                <a:cxn ang="0">
                  <a:pos x="262" y="505"/>
                </a:cxn>
                <a:cxn ang="0">
                  <a:pos x="316" y="501"/>
                </a:cxn>
                <a:cxn ang="0">
                  <a:pos x="364" y="485"/>
                </a:cxn>
                <a:cxn ang="0">
                  <a:pos x="409" y="463"/>
                </a:cxn>
                <a:cxn ang="0">
                  <a:pos x="448" y="432"/>
                </a:cxn>
                <a:cxn ang="0">
                  <a:pos x="480" y="394"/>
                </a:cxn>
                <a:cxn ang="0">
                  <a:pos x="505" y="352"/>
                </a:cxn>
                <a:cxn ang="0">
                  <a:pos x="519" y="303"/>
                </a:cxn>
                <a:cxn ang="0">
                  <a:pos x="525" y="252"/>
                </a:cxn>
                <a:cxn ang="0">
                  <a:pos x="524" y="227"/>
                </a:cxn>
                <a:cxn ang="0">
                  <a:pos x="513" y="178"/>
                </a:cxn>
                <a:cxn ang="0">
                  <a:pos x="493" y="133"/>
                </a:cxn>
                <a:cxn ang="0">
                  <a:pos x="465" y="93"/>
                </a:cxn>
                <a:cxn ang="0">
                  <a:pos x="429" y="58"/>
                </a:cxn>
                <a:cxn ang="0">
                  <a:pos x="388" y="31"/>
                </a:cxn>
                <a:cxn ang="0">
                  <a:pos x="340" y="11"/>
                </a:cxn>
                <a:cxn ang="0">
                  <a:pos x="290" y="1"/>
                </a:cxn>
                <a:cxn ang="0">
                  <a:pos x="262" y="0"/>
                </a:cxn>
              </a:cxnLst>
              <a:rect l="0" t="0" r="r" b="b"/>
              <a:pathLst>
                <a:path w="525" h="505">
                  <a:moveTo>
                    <a:pt x="262" y="0"/>
                  </a:moveTo>
                  <a:lnTo>
                    <a:pt x="262" y="0"/>
                  </a:lnTo>
                  <a:lnTo>
                    <a:pt x="235" y="1"/>
                  </a:lnTo>
                  <a:lnTo>
                    <a:pt x="209" y="5"/>
                  </a:lnTo>
                  <a:lnTo>
                    <a:pt x="184" y="11"/>
                  </a:lnTo>
                  <a:lnTo>
                    <a:pt x="161" y="20"/>
                  </a:lnTo>
                  <a:lnTo>
                    <a:pt x="137" y="31"/>
                  </a:lnTo>
                  <a:lnTo>
                    <a:pt x="116" y="43"/>
                  </a:lnTo>
                  <a:lnTo>
                    <a:pt x="96" y="58"/>
                  </a:lnTo>
                  <a:lnTo>
                    <a:pt x="77" y="74"/>
                  </a:lnTo>
                  <a:lnTo>
                    <a:pt x="60" y="93"/>
                  </a:lnTo>
                  <a:lnTo>
                    <a:pt x="45" y="111"/>
                  </a:lnTo>
                  <a:lnTo>
                    <a:pt x="32" y="133"/>
                  </a:lnTo>
                  <a:lnTo>
                    <a:pt x="21" y="154"/>
                  </a:lnTo>
                  <a:lnTo>
                    <a:pt x="12" y="178"/>
                  </a:lnTo>
                  <a:lnTo>
                    <a:pt x="6" y="201"/>
                  </a:lnTo>
                  <a:lnTo>
                    <a:pt x="1" y="227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1" y="278"/>
                  </a:lnTo>
                  <a:lnTo>
                    <a:pt x="6" y="303"/>
                  </a:lnTo>
                  <a:lnTo>
                    <a:pt x="12" y="328"/>
                  </a:lnTo>
                  <a:lnTo>
                    <a:pt x="21" y="352"/>
                  </a:lnTo>
                  <a:lnTo>
                    <a:pt x="32" y="373"/>
                  </a:lnTo>
                  <a:lnTo>
                    <a:pt x="45" y="394"/>
                  </a:lnTo>
                  <a:lnTo>
                    <a:pt x="60" y="413"/>
                  </a:lnTo>
                  <a:lnTo>
                    <a:pt x="77" y="432"/>
                  </a:lnTo>
                  <a:lnTo>
                    <a:pt x="96" y="447"/>
                  </a:lnTo>
                  <a:lnTo>
                    <a:pt x="116" y="463"/>
                  </a:lnTo>
                  <a:lnTo>
                    <a:pt x="137" y="475"/>
                  </a:lnTo>
                  <a:lnTo>
                    <a:pt x="161" y="485"/>
                  </a:lnTo>
                  <a:lnTo>
                    <a:pt x="184" y="495"/>
                  </a:lnTo>
                  <a:lnTo>
                    <a:pt x="209" y="501"/>
                  </a:lnTo>
                  <a:lnTo>
                    <a:pt x="235" y="504"/>
                  </a:lnTo>
                  <a:lnTo>
                    <a:pt x="262" y="505"/>
                  </a:lnTo>
                  <a:lnTo>
                    <a:pt x="262" y="505"/>
                  </a:lnTo>
                  <a:lnTo>
                    <a:pt x="290" y="504"/>
                  </a:lnTo>
                  <a:lnTo>
                    <a:pt x="316" y="501"/>
                  </a:lnTo>
                  <a:lnTo>
                    <a:pt x="340" y="495"/>
                  </a:lnTo>
                  <a:lnTo>
                    <a:pt x="364" y="485"/>
                  </a:lnTo>
                  <a:lnTo>
                    <a:pt x="388" y="475"/>
                  </a:lnTo>
                  <a:lnTo>
                    <a:pt x="409" y="463"/>
                  </a:lnTo>
                  <a:lnTo>
                    <a:pt x="429" y="447"/>
                  </a:lnTo>
                  <a:lnTo>
                    <a:pt x="448" y="432"/>
                  </a:lnTo>
                  <a:lnTo>
                    <a:pt x="465" y="413"/>
                  </a:lnTo>
                  <a:lnTo>
                    <a:pt x="480" y="394"/>
                  </a:lnTo>
                  <a:lnTo>
                    <a:pt x="493" y="373"/>
                  </a:lnTo>
                  <a:lnTo>
                    <a:pt x="505" y="352"/>
                  </a:lnTo>
                  <a:lnTo>
                    <a:pt x="513" y="328"/>
                  </a:lnTo>
                  <a:lnTo>
                    <a:pt x="519" y="303"/>
                  </a:lnTo>
                  <a:lnTo>
                    <a:pt x="524" y="278"/>
                  </a:lnTo>
                  <a:lnTo>
                    <a:pt x="525" y="252"/>
                  </a:lnTo>
                  <a:lnTo>
                    <a:pt x="525" y="252"/>
                  </a:lnTo>
                  <a:lnTo>
                    <a:pt x="524" y="227"/>
                  </a:lnTo>
                  <a:lnTo>
                    <a:pt x="519" y="201"/>
                  </a:lnTo>
                  <a:lnTo>
                    <a:pt x="513" y="178"/>
                  </a:lnTo>
                  <a:lnTo>
                    <a:pt x="505" y="154"/>
                  </a:lnTo>
                  <a:lnTo>
                    <a:pt x="493" y="133"/>
                  </a:lnTo>
                  <a:lnTo>
                    <a:pt x="480" y="111"/>
                  </a:lnTo>
                  <a:lnTo>
                    <a:pt x="465" y="93"/>
                  </a:lnTo>
                  <a:lnTo>
                    <a:pt x="448" y="74"/>
                  </a:lnTo>
                  <a:lnTo>
                    <a:pt x="429" y="58"/>
                  </a:lnTo>
                  <a:lnTo>
                    <a:pt x="409" y="43"/>
                  </a:lnTo>
                  <a:lnTo>
                    <a:pt x="388" y="31"/>
                  </a:lnTo>
                  <a:lnTo>
                    <a:pt x="364" y="20"/>
                  </a:lnTo>
                  <a:lnTo>
                    <a:pt x="340" y="11"/>
                  </a:lnTo>
                  <a:lnTo>
                    <a:pt x="316" y="5"/>
                  </a:lnTo>
                  <a:lnTo>
                    <a:pt x="290" y="1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3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570" y="648"/>
              <a:ext cx="255" cy="24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04" y="5"/>
                </a:cxn>
                <a:cxn ang="0">
                  <a:pos x="157" y="19"/>
                </a:cxn>
                <a:cxn ang="0">
                  <a:pos x="113" y="42"/>
                </a:cxn>
                <a:cxn ang="0">
                  <a:pos x="75" y="71"/>
                </a:cxn>
                <a:cxn ang="0">
                  <a:pos x="44" y="108"/>
                </a:cxn>
                <a:cxn ang="0">
                  <a:pos x="21" y="149"/>
                </a:cxn>
                <a:cxn ang="0">
                  <a:pos x="6" y="194"/>
                </a:cxn>
                <a:cxn ang="0">
                  <a:pos x="0" y="244"/>
                </a:cxn>
                <a:cxn ang="0">
                  <a:pos x="2" y="269"/>
                </a:cxn>
                <a:cxn ang="0">
                  <a:pos x="12" y="316"/>
                </a:cxn>
                <a:cxn ang="0">
                  <a:pos x="31" y="360"/>
                </a:cxn>
                <a:cxn ang="0">
                  <a:pos x="58" y="399"/>
                </a:cxn>
                <a:cxn ang="0">
                  <a:pos x="94" y="432"/>
                </a:cxn>
                <a:cxn ang="0">
                  <a:pos x="134" y="458"/>
                </a:cxn>
                <a:cxn ang="0">
                  <a:pos x="179" y="477"/>
                </a:cxn>
                <a:cxn ang="0">
                  <a:pos x="229" y="486"/>
                </a:cxn>
                <a:cxn ang="0">
                  <a:pos x="255" y="487"/>
                </a:cxn>
                <a:cxn ang="0">
                  <a:pos x="306" y="483"/>
                </a:cxn>
                <a:cxn ang="0">
                  <a:pos x="353" y="469"/>
                </a:cxn>
                <a:cxn ang="0">
                  <a:pos x="397" y="446"/>
                </a:cxn>
                <a:cxn ang="0">
                  <a:pos x="435" y="415"/>
                </a:cxn>
                <a:cxn ang="0">
                  <a:pos x="465" y="380"/>
                </a:cxn>
                <a:cxn ang="0">
                  <a:pos x="489" y="338"/>
                </a:cxn>
                <a:cxn ang="0">
                  <a:pos x="503" y="292"/>
                </a:cxn>
                <a:cxn ang="0">
                  <a:pos x="509" y="244"/>
                </a:cxn>
                <a:cxn ang="0">
                  <a:pos x="508" y="219"/>
                </a:cxn>
                <a:cxn ang="0">
                  <a:pos x="497" y="172"/>
                </a:cxn>
                <a:cxn ang="0">
                  <a:pos x="478" y="128"/>
                </a:cxn>
                <a:cxn ang="0">
                  <a:pos x="451" y="89"/>
                </a:cxn>
                <a:cxn ang="0">
                  <a:pos x="416" y="56"/>
                </a:cxn>
                <a:cxn ang="0">
                  <a:pos x="375" y="30"/>
                </a:cxn>
                <a:cxn ang="0">
                  <a:pos x="331" y="11"/>
                </a:cxn>
                <a:cxn ang="0">
                  <a:pos x="281" y="1"/>
                </a:cxn>
                <a:cxn ang="0">
                  <a:pos x="255" y="0"/>
                </a:cxn>
              </a:cxnLst>
              <a:rect l="0" t="0" r="r" b="b"/>
              <a:pathLst>
                <a:path w="509" h="487">
                  <a:moveTo>
                    <a:pt x="255" y="0"/>
                  </a:moveTo>
                  <a:lnTo>
                    <a:pt x="255" y="0"/>
                  </a:lnTo>
                  <a:lnTo>
                    <a:pt x="229" y="1"/>
                  </a:lnTo>
                  <a:lnTo>
                    <a:pt x="204" y="5"/>
                  </a:lnTo>
                  <a:lnTo>
                    <a:pt x="179" y="11"/>
                  </a:lnTo>
                  <a:lnTo>
                    <a:pt x="157" y="19"/>
                  </a:lnTo>
                  <a:lnTo>
                    <a:pt x="134" y="30"/>
                  </a:lnTo>
                  <a:lnTo>
                    <a:pt x="113" y="42"/>
                  </a:lnTo>
                  <a:lnTo>
                    <a:pt x="94" y="56"/>
                  </a:lnTo>
                  <a:lnTo>
                    <a:pt x="75" y="71"/>
                  </a:lnTo>
                  <a:lnTo>
                    <a:pt x="58" y="89"/>
                  </a:lnTo>
                  <a:lnTo>
                    <a:pt x="44" y="108"/>
                  </a:lnTo>
                  <a:lnTo>
                    <a:pt x="31" y="128"/>
                  </a:lnTo>
                  <a:lnTo>
                    <a:pt x="21" y="149"/>
                  </a:lnTo>
                  <a:lnTo>
                    <a:pt x="12" y="172"/>
                  </a:lnTo>
                  <a:lnTo>
                    <a:pt x="6" y="194"/>
                  </a:lnTo>
                  <a:lnTo>
                    <a:pt x="2" y="219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69"/>
                  </a:lnTo>
                  <a:lnTo>
                    <a:pt x="6" y="292"/>
                  </a:lnTo>
                  <a:lnTo>
                    <a:pt x="12" y="316"/>
                  </a:lnTo>
                  <a:lnTo>
                    <a:pt x="21" y="338"/>
                  </a:lnTo>
                  <a:lnTo>
                    <a:pt x="31" y="360"/>
                  </a:lnTo>
                  <a:lnTo>
                    <a:pt x="44" y="380"/>
                  </a:lnTo>
                  <a:lnTo>
                    <a:pt x="58" y="399"/>
                  </a:lnTo>
                  <a:lnTo>
                    <a:pt x="75" y="415"/>
                  </a:lnTo>
                  <a:lnTo>
                    <a:pt x="94" y="432"/>
                  </a:lnTo>
                  <a:lnTo>
                    <a:pt x="113" y="446"/>
                  </a:lnTo>
                  <a:lnTo>
                    <a:pt x="134" y="458"/>
                  </a:lnTo>
                  <a:lnTo>
                    <a:pt x="157" y="469"/>
                  </a:lnTo>
                  <a:lnTo>
                    <a:pt x="179" y="477"/>
                  </a:lnTo>
                  <a:lnTo>
                    <a:pt x="204" y="483"/>
                  </a:lnTo>
                  <a:lnTo>
                    <a:pt x="229" y="486"/>
                  </a:lnTo>
                  <a:lnTo>
                    <a:pt x="255" y="487"/>
                  </a:lnTo>
                  <a:lnTo>
                    <a:pt x="255" y="487"/>
                  </a:lnTo>
                  <a:lnTo>
                    <a:pt x="281" y="486"/>
                  </a:lnTo>
                  <a:lnTo>
                    <a:pt x="306" y="483"/>
                  </a:lnTo>
                  <a:lnTo>
                    <a:pt x="331" y="477"/>
                  </a:lnTo>
                  <a:lnTo>
                    <a:pt x="353" y="469"/>
                  </a:lnTo>
                  <a:lnTo>
                    <a:pt x="375" y="458"/>
                  </a:lnTo>
                  <a:lnTo>
                    <a:pt x="397" y="446"/>
                  </a:lnTo>
                  <a:lnTo>
                    <a:pt x="416" y="432"/>
                  </a:lnTo>
                  <a:lnTo>
                    <a:pt x="435" y="415"/>
                  </a:lnTo>
                  <a:lnTo>
                    <a:pt x="451" y="399"/>
                  </a:lnTo>
                  <a:lnTo>
                    <a:pt x="465" y="380"/>
                  </a:lnTo>
                  <a:lnTo>
                    <a:pt x="478" y="360"/>
                  </a:lnTo>
                  <a:lnTo>
                    <a:pt x="489" y="338"/>
                  </a:lnTo>
                  <a:lnTo>
                    <a:pt x="497" y="316"/>
                  </a:lnTo>
                  <a:lnTo>
                    <a:pt x="503" y="292"/>
                  </a:lnTo>
                  <a:lnTo>
                    <a:pt x="508" y="269"/>
                  </a:lnTo>
                  <a:lnTo>
                    <a:pt x="509" y="244"/>
                  </a:lnTo>
                  <a:lnTo>
                    <a:pt x="509" y="244"/>
                  </a:lnTo>
                  <a:lnTo>
                    <a:pt x="508" y="219"/>
                  </a:lnTo>
                  <a:lnTo>
                    <a:pt x="503" y="194"/>
                  </a:lnTo>
                  <a:lnTo>
                    <a:pt x="497" y="172"/>
                  </a:lnTo>
                  <a:lnTo>
                    <a:pt x="489" y="149"/>
                  </a:lnTo>
                  <a:lnTo>
                    <a:pt x="478" y="128"/>
                  </a:lnTo>
                  <a:lnTo>
                    <a:pt x="465" y="108"/>
                  </a:lnTo>
                  <a:lnTo>
                    <a:pt x="451" y="89"/>
                  </a:lnTo>
                  <a:lnTo>
                    <a:pt x="435" y="71"/>
                  </a:lnTo>
                  <a:lnTo>
                    <a:pt x="416" y="56"/>
                  </a:lnTo>
                  <a:lnTo>
                    <a:pt x="397" y="42"/>
                  </a:lnTo>
                  <a:lnTo>
                    <a:pt x="375" y="30"/>
                  </a:lnTo>
                  <a:lnTo>
                    <a:pt x="353" y="19"/>
                  </a:lnTo>
                  <a:lnTo>
                    <a:pt x="331" y="11"/>
                  </a:lnTo>
                  <a:lnTo>
                    <a:pt x="306" y="5"/>
                  </a:lnTo>
                  <a:lnTo>
                    <a:pt x="281" y="1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4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573" y="651"/>
              <a:ext cx="246" cy="234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196" y="5"/>
                </a:cxn>
                <a:cxn ang="0">
                  <a:pos x="149" y="18"/>
                </a:cxn>
                <a:cxn ang="0">
                  <a:pos x="108" y="40"/>
                </a:cxn>
                <a:cxn ang="0">
                  <a:pos x="73" y="69"/>
                </a:cxn>
                <a:cxn ang="0">
                  <a:pos x="42" y="103"/>
                </a:cxn>
                <a:cxn ang="0">
                  <a:pos x="19" y="143"/>
                </a:cxn>
                <a:cxn ang="0">
                  <a:pos x="5" y="187"/>
                </a:cxn>
                <a:cxn ang="0">
                  <a:pos x="0" y="234"/>
                </a:cxn>
                <a:cxn ang="0">
                  <a:pos x="2" y="258"/>
                </a:cxn>
                <a:cxn ang="0">
                  <a:pos x="11" y="304"/>
                </a:cxn>
                <a:cxn ang="0">
                  <a:pos x="30" y="345"/>
                </a:cxn>
                <a:cxn ang="0">
                  <a:pos x="56" y="383"/>
                </a:cxn>
                <a:cxn ang="0">
                  <a:pos x="89" y="415"/>
                </a:cxn>
                <a:cxn ang="0">
                  <a:pos x="128" y="440"/>
                </a:cxn>
                <a:cxn ang="0">
                  <a:pos x="173" y="458"/>
                </a:cxn>
                <a:cxn ang="0">
                  <a:pos x="220" y="467"/>
                </a:cxn>
                <a:cxn ang="0">
                  <a:pos x="245" y="468"/>
                </a:cxn>
                <a:cxn ang="0">
                  <a:pos x="295" y="464"/>
                </a:cxn>
                <a:cxn ang="0">
                  <a:pos x="341" y="451"/>
                </a:cxn>
                <a:cxn ang="0">
                  <a:pos x="382" y="428"/>
                </a:cxn>
                <a:cxn ang="0">
                  <a:pos x="419" y="400"/>
                </a:cxn>
                <a:cxn ang="0">
                  <a:pos x="449" y="366"/>
                </a:cxn>
                <a:cxn ang="0">
                  <a:pos x="471" y="325"/>
                </a:cxn>
                <a:cxn ang="0">
                  <a:pos x="485" y="282"/>
                </a:cxn>
                <a:cxn ang="0">
                  <a:pos x="491" y="234"/>
                </a:cxn>
                <a:cxn ang="0">
                  <a:pos x="489" y="211"/>
                </a:cxn>
                <a:cxn ang="0">
                  <a:pos x="479" y="165"/>
                </a:cxn>
                <a:cxn ang="0">
                  <a:pos x="461" y="123"/>
                </a:cxn>
                <a:cxn ang="0">
                  <a:pos x="435" y="85"/>
                </a:cxn>
                <a:cxn ang="0">
                  <a:pos x="401" y="53"/>
                </a:cxn>
                <a:cxn ang="0">
                  <a:pos x="362" y="28"/>
                </a:cxn>
                <a:cxn ang="0">
                  <a:pos x="319" y="11"/>
                </a:cxn>
                <a:cxn ang="0">
                  <a:pos x="270" y="1"/>
                </a:cxn>
                <a:cxn ang="0">
                  <a:pos x="245" y="0"/>
                </a:cxn>
              </a:cxnLst>
              <a:rect l="0" t="0" r="r" b="b"/>
              <a:pathLst>
                <a:path w="491" h="468">
                  <a:moveTo>
                    <a:pt x="245" y="0"/>
                  </a:moveTo>
                  <a:lnTo>
                    <a:pt x="245" y="0"/>
                  </a:lnTo>
                  <a:lnTo>
                    <a:pt x="220" y="1"/>
                  </a:lnTo>
                  <a:lnTo>
                    <a:pt x="196" y="5"/>
                  </a:lnTo>
                  <a:lnTo>
                    <a:pt x="173" y="11"/>
                  </a:lnTo>
                  <a:lnTo>
                    <a:pt x="149" y="18"/>
                  </a:lnTo>
                  <a:lnTo>
                    <a:pt x="128" y="28"/>
                  </a:lnTo>
                  <a:lnTo>
                    <a:pt x="108" y="40"/>
                  </a:lnTo>
                  <a:lnTo>
                    <a:pt x="89" y="53"/>
                  </a:lnTo>
                  <a:lnTo>
                    <a:pt x="73" y="69"/>
                  </a:lnTo>
                  <a:lnTo>
                    <a:pt x="56" y="85"/>
                  </a:lnTo>
                  <a:lnTo>
                    <a:pt x="42" y="103"/>
                  </a:lnTo>
                  <a:lnTo>
                    <a:pt x="30" y="123"/>
                  </a:lnTo>
                  <a:lnTo>
                    <a:pt x="19" y="143"/>
                  </a:lnTo>
                  <a:lnTo>
                    <a:pt x="11" y="165"/>
                  </a:lnTo>
                  <a:lnTo>
                    <a:pt x="5" y="187"/>
                  </a:lnTo>
                  <a:lnTo>
                    <a:pt x="2" y="21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8"/>
                  </a:lnTo>
                  <a:lnTo>
                    <a:pt x="5" y="282"/>
                  </a:lnTo>
                  <a:lnTo>
                    <a:pt x="11" y="304"/>
                  </a:lnTo>
                  <a:lnTo>
                    <a:pt x="19" y="325"/>
                  </a:lnTo>
                  <a:lnTo>
                    <a:pt x="30" y="345"/>
                  </a:lnTo>
                  <a:lnTo>
                    <a:pt x="42" y="366"/>
                  </a:lnTo>
                  <a:lnTo>
                    <a:pt x="56" y="383"/>
                  </a:lnTo>
                  <a:lnTo>
                    <a:pt x="73" y="400"/>
                  </a:lnTo>
                  <a:lnTo>
                    <a:pt x="89" y="415"/>
                  </a:lnTo>
                  <a:lnTo>
                    <a:pt x="108" y="428"/>
                  </a:lnTo>
                  <a:lnTo>
                    <a:pt x="128" y="440"/>
                  </a:lnTo>
                  <a:lnTo>
                    <a:pt x="149" y="451"/>
                  </a:lnTo>
                  <a:lnTo>
                    <a:pt x="173" y="458"/>
                  </a:lnTo>
                  <a:lnTo>
                    <a:pt x="196" y="464"/>
                  </a:lnTo>
                  <a:lnTo>
                    <a:pt x="220" y="467"/>
                  </a:lnTo>
                  <a:lnTo>
                    <a:pt x="245" y="468"/>
                  </a:lnTo>
                  <a:lnTo>
                    <a:pt x="245" y="468"/>
                  </a:lnTo>
                  <a:lnTo>
                    <a:pt x="270" y="467"/>
                  </a:lnTo>
                  <a:lnTo>
                    <a:pt x="295" y="464"/>
                  </a:lnTo>
                  <a:lnTo>
                    <a:pt x="319" y="458"/>
                  </a:lnTo>
                  <a:lnTo>
                    <a:pt x="341" y="451"/>
                  </a:lnTo>
                  <a:lnTo>
                    <a:pt x="362" y="440"/>
                  </a:lnTo>
                  <a:lnTo>
                    <a:pt x="382" y="428"/>
                  </a:lnTo>
                  <a:lnTo>
                    <a:pt x="401" y="415"/>
                  </a:lnTo>
                  <a:lnTo>
                    <a:pt x="419" y="400"/>
                  </a:lnTo>
                  <a:lnTo>
                    <a:pt x="435" y="383"/>
                  </a:lnTo>
                  <a:lnTo>
                    <a:pt x="449" y="366"/>
                  </a:lnTo>
                  <a:lnTo>
                    <a:pt x="461" y="345"/>
                  </a:lnTo>
                  <a:lnTo>
                    <a:pt x="471" y="325"/>
                  </a:lnTo>
                  <a:lnTo>
                    <a:pt x="479" y="304"/>
                  </a:lnTo>
                  <a:lnTo>
                    <a:pt x="485" y="282"/>
                  </a:lnTo>
                  <a:lnTo>
                    <a:pt x="489" y="258"/>
                  </a:lnTo>
                  <a:lnTo>
                    <a:pt x="491" y="234"/>
                  </a:lnTo>
                  <a:lnTo>
                    <a:pt x="491" y="234"/>
                  </a:lnTo>
                  <a:lnTo>
                    <a:pt x="489" y="211"/>
                  </a:lnTo>
                  <a:lnTo>
                    <a:pt x="485" y="187"/>
                  </a:lnTo>
                  <a:lnTo>
                    <a:pt x="479" y="165"/>
                  </a:lnTo>
                  <a:lnTo>
                    <a:pt x="471" y="143"/>
                  </a:lnTo>
                  <a:lnTo>
                    <a:pt x="461" y="123"/>
                  </a:lnTo>
                  <a:lnTo>
                    <a:pt x="449" y="103"/>
                  </a:lnTo>
                  <a:lnTo>
                    <a:pt x="435" y="85"/>
                  </a:lnTo>
                  <a:lnTo>
                    <a:pt x="419" y="69"/>
                  </a:lnTo>
                  <a:lnTo>
                    <a:pt x="401" y="53"/>
                  </a:lnTo>
                  <a:lnTo>
                    <a:pt x="382" y="40"/>
                  </a:lnTo>
                  <a:lnTo>
                    <a:pt x="362" y="28"/>
                  </a:lnTo>
                  <a:lnTo>
                    <a:pt x="341" y="18"/>
                  </a:lnTo>
                  <a:lnTo>
                    <a:pt x="319" y="11"/>
                  </a:lnTo>
                  <a:lnTo>
                    <a:pt x="295" y="5"/>
                  </a:lnTo>
                  <a:lnTo>
                    <a:pt x="270" y="1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4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576" y="654"/>
              <a:ext cx="236" cy="225"/>
            </a:xfrm>
            <a:custGeom>
              <a:avLst/>
              <a:gdLst/>
              <a:ahLst/>
              <a:cxnLst>
                <a:cxn ang="0">
                  <a:pos x="237" y="0"/>
                </a:cxn>
                <a:cxn ang="0">
                  <a:pos x="189" y="5"/>
                </a:cxn>
                <a:cxn ang="0">
                  <a:pos x="144" y="18"/>
                </a:cxn>
                <a:cxn ang="0">
                  <a:pos x="104" y="38"/>
                </a:cxn>
                <a:cxn ang="0">
                  <a:pos x="70" y="66"/>
                </a:cxn>
                <a:cxn ang="0">
                  <a:pos x="40" y="99"/>
                </a:cxn>
                <a:cxn ang="0">
                  <a:pos x="19" y="137"/>
                </a:cxn>
                <a:cxn ang="0">
                  <a:pos x="5" y="180"/>
                </a:cxn>
                <a:cxn ang="0">
                  <a:pos x="0" y="225"/>
                </a:cxn>
                <a:cxn ang="0">
                  <a:pos x="1" y="248"/>
                </a:cxn>
                <a:cxn ang="0">
                  <a:pos x="11" y="292"/>
                </a:cxn>
                <a:cxn ang="0">
                  <a:pos x="28" y="332"/>
                </a:cxn>
                <a:cxn ang="0">
                  <a:pos x="54" y="368"/>
                </a:cxn>
                <a:cxn ang="0">
                  <a:pos x="86" y="399"/>
                </a:cxn>
                <a:cxn ang="0">
                  <a:pos x="124" y="423"/>
                </a:cxn>
                <a:cxn ang="0">
                  <a:pos x="167" y="440"/>
                </a:cxn>
                <a:cxn ang="0">
                  <a:pos x="213" y="449"/>
                </a:cxn>
                <a:cxn ang="0">
                  <a:pos x="237" y="451"/>
                </a:cxn>
                <a:cxn ang="0">
                  <a:pos x="284" y="446"/>
                </a:cxn>
                <a:cxn ang="0">
                  <a:pos x="329" y="433"/>
                </a:cxn>
                <a:cxn ang="0">
                  <a:pos x="369" y="412"/>
                </a:cxn>
                <a:cxn ang="0">
                  <a:pos x="405" y="384"/>
                </a:cxn>
                <a:cxn ang="0">
                  <a:pos x="433" y="351"/>
                </a:cxn>
                <a:cxn ang="0">
                  <a:pos x="456" y="312"/>
                </a:cxn>
                <a:cxn ang="0">
                  <a:pos x="469" y="271"/>
                </a:cxn>
                <a:cxn ang="0">
                  <a:pos x="473" y="225"/>
                </a:cxn>
                <a:cxn ang="0">
                  <a:pos x="472" y="202"/>
                </a:cxn>
                <a:cxn ang="0">
                  <a:pos x="463" y="159"/>
                </a:cxn>
                <a:cxn ang="0">
                  <a:pos x="445" y="118"/>
                </a:cxn>
                <a:cxn ang="0">
                  <a:pos x="419" y="82"/>
                </a:cxn>
                <a:cxn ang="0">
                  <a:pos x="387" y="51"/>
                </a:cxn>
                <a:cxn ang="0">
                  <a:pos x="349" y="27"/>
                </a:cxn>
                <a:cxn ang="0">
                  <a:pos x="308" y="9"/>
                </a:cxn>
                <a:cxn ang="0">
                  <a:pos x="262" y="1"/>
                </a:cxn>
                <a:cxn ang="0">
                  <a:pos x="237" y="0"/>
                </a:cxn>
              </a:cxnLst>
              <a:rect l="0" t="0" r="r" b="b"/>
              <a:pathLst>
                <a:path w="473" h="451">
                  <a:moveTo>
                    <a:pt x="237" y="0"/>
                  </a:moveTo>
                  <a:lnTo>
                    <a:pt x="237" y="0"/>
                  </a:lnTo>
                  <a:lnTo>
                    <a:pt x="213" y="1"/>
                  </a:lnTo>
                  <a:lnTo>
                    <a:pt x="189" y="5"/>
                  </a:lnTo>
                  <a:lnTo>
                    <a:pt x="167" y="9"/>
                  </a:lnTo>
                  <a:lnTo>
                    <a:pt x="144" y="18"/>
                  </a:lnTo>
                  <a:lnTo>
                    <a:pt x="124" y="27"/>
                  </a:lnTo>
                  <a:lnTo>
                    <a:pt x="104" y="38"/>
                  </a:lnTo>
                  <a:lnTo>
                    <a:pt x="86" y="51"/>
                  </a:lnTo>
                  <a:lnTo>
                    <a:pt x="70" y="66"/>
                  </a:lnTo>
                  <a:lnTo>
                    <a:pt x="54" y="82"/>
                  </a:lnTo>
                  <a:lnTo>
                    <a:pt x="40" y="99"/>
                  </a:lnTo>
                  <a:lnTo>
                    <a:pt x="28" y="118"/>
                  </a:lnTo>
                  <a:lnTo>
                    <a:pt x="19" y="137"/>
                  </a:lnTo>
                  <a:lnTo>
                    <a:pt x="11" y="159"/>
                  </a:lnTo>
                  <a:lnTo>
                    <a:pt x="5" y="180"/>
                  </a:lnTo>
                  <a:lnTo>
                    <a:pt x="1" y="202"/>
                  </a:lnTo>
                  <a:lnTo>
                    <a:pt x="0" y="225"/>
                  </a:lnTo>
                  <a:lnTo>
                    <a:pt x="0" y="225"/>
                  </a:lnTo>
                  <a:lnTo>
                    <a:pt x="1" y="248"/>
                  </a:lnTo>
                  <a:lnTo>
                    <a:pt x="5" y="271"/>
                  </a:lnTo>
                  <a:lnTo>
                    <a:pt x="11" y="292"/>
                  </a:lnTo>
                  <a:lnTo>
                    <a:pt x="19" y="312"/>
                  </a:lnTo>
                  <a:lnTo>
                    <a:pt x="28" y="332"/>
                  </a:lnTo>
                  <a:lnTo>
                    <a:pt x="40" y="351"/>
                  </a:lnTo>
                  <a:lnTo>
                    <a:pt x="54" y="368"/>
                  </a:lnTo>
                  <a:lnTo>
                    <a:pt x="70" y="384"/>
                  </a:lnTo>
                  <a:lnTo>
                    <a:pt x="86" y="399"/>
                  </a:lnTo>
                  <a:lnTo>
                    <a:pt x="104" y="412"/>
                  </a:lnTo>
                  <a:lnTo>
                    <a:pt x="124" y="423"/>
                  </a:lnTo>
                  <a:lnTo>
                    <a:pt x="144" y="433"/>
                  </a:lnTo>
                  <a:lnTo>
                    <a:pt x="167" y="440"/>
                  </a:lnTo>
                  <a:lnTo>
                    <a:pt x="189" y="446"/>
                  </a:lnTo>
                  <a:lnTo>
                    <a:pt x="213" y="449"/>
                  </a:lnTo>
                  <a:lnTo>
                    <a:pt x="237" y="451"/>
                  </a:lnTo>
                  <a:lnTo>
                    <a:pt x="237" y="451"/>
                  </a:lnTo>
                  <a:lnTo>
                    <a:pt x="262" y="449"/>
                  </a:lnTo>
                  <a:lnTo>
                    <a:pt x="284" y="446"/>
                  </a:lnTo>
                  <a:lnTo>
                    <a:pt x="308" y="440"/>
                  </a:lnTo>
                  <a:lnTo>
                    <a:pt x="329" y="433"/>
                  </a:lnTo>
                  <a:lnTo>
                    <a:pt x="349" y="423"/>
                  </a:lnTo>
                  <a:lnTo>
                    <a:pt x="369" y="412"/>
                  </a:lnTo>
                  <a:lnTo>
                    <a:pt x="387" y="399"/>
                  </a:lnTo>
                  <a:lnTo>
                    <a:pt x="405" y="384"/>
                  </a:lnTo>
                  <a:lnTo>
                    <a:pt x="419" y="368"/>
                  </a:lnTo>
                  <a:lnTo>
                    <a:pt x="433" y="351"/>
                  </a:lnTo>
                  <a:lnTo>
                    <a:pt x="445" y="332"/>
                  </a:lnTo>
                  <a:lnTo>
                    <a:pt x="456" y="312"/>
                  </a:lnTo>
                  <a:lnTo>
                    <a:pt x="463" y="292"/>
                  </a:lnTo>
                  <a:lnTo>
                    <a:pt x="469" y="271"/>
                  </a:lnTo>
                  <a:lnTo>
                    <a:pt x="472" y="248"/>
                  </a:lnTo>
                  <a:lnTo>
                    <a:pt x="473" y="225"/>
                  </a:lnTo>
                  <a:lnTo>
                    <a:pt x="473" y="225"/>
                  </a:lnTo>
                  <a:lnTo>
                    <a:pt x="472" y="202"/>
                  </a:lnTo>
                  <a:lnTo>
                    <a:pt x="469" y="180"/>
                  </a:lnTo>
                  <a:lnTo>
                    <a:pt x="463" y="159"/>
                  </a:lnTo>
                  <a:lnTo>
                    <a:pt x="456" y="137"/>
                  </a:lnTo>
                  <a:lnTo>
                    <a:pt x="445" y="118"/>
                  </a:lnTo>
                  <a:lnTo>
                    <a:pt x="433" y="99"/>
                  </a:lnTo>
                  <a:lnTo>
                    <a:pt x="419" y="82"/>
                  </a:lnTo>
                  <a:lnTo>
                    <a:pt x="405" y="66"/>
                  </a:lnTo>
                  <a:lnTo>
                    <a:pt x="387" y="51"/>
                  </a:lnTo>
                  <a:lnTo>
                    <a:pt x="369" y="38"/>
                  </a:lnTo>
                  <a:lnTo>
                    <a:pt x="349" y="27"/>
                  </a:lnTo>
                  <a:lnTo>
                    <a:pt x="329" y="18"/>
                  </a:lnTo>
                  <a:lnTo>
                    <a:pt x="308" y="9"/>
                  </a:lnTo>
                  <a:lnTo>
                    <a:pt x="284" y="5"/>
                  </a:lnTo>
                  <a:lnTo>
                    <a:pt x="262" y="1"/>
                  </a:lnTo>
                  <a:lnTo>
                    <a:pt x="237" y="0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FF5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78" y="656"/>
              <a:ext cx="228" cy="216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82" y="3"/>
                </a:cxn>
                <a:cxn ang="0">
                  <a:pos x="139" y="16"/>
                </a:cxn>
                <a:cxn ang="0">
                  <a:pos x="100" y="37"/>
                </a:cxn>
                <a:cxn ang="0">
                  <a:pos x="67" y="63"/>
                </a:cxn>
                <a:cxn ang="0">
                  <a:pos x="39" y="95"/>
                </a:cxn>
                <a:cxn ang="0">
                  <a:pos x="18" y="132"/>
                </a:cxn>
                <a:cxn ang="0">
                  <a:pos x="5" y="173"/>
                </a:cxn>
                <a:cxn ang="0">
                  <a:pos x="0" y="216"/>
                </a:cxn>
                <a:cxn ang="0">
                  <a:pos x="1" y="238"/>
                </a:cxn>
                <a:cxn ang="0">
                  <a:pos x="10" y="280"/>
                </a:cxn>
                <a:cxn ang="0">
                  <a:pos x="28" y="319"/>
                </a:cxn>
                <a:cxn ang="0">
                  <a:pos x="52" y="354"/>
                </a:cxn>
                <a:cxn ang="0">
                  <a:pos x="84" y="383"/>
                </a:cxn>
                <a:cxn ang="0">
                  <a:pos x="119" y="406"/>
                </a:cxn>
                <a:cxn ang="0">
                  <a:pos x="161" y="422"/>
                </a:cxn>
                <a:cxn ang="0">
                  <a:pos x="204" y="430"/>
                </a:cxn>
                <a:cxn ang="0">
                  <a:pos x="228" y="432"/>
                </a:cxn>
                <a:cxn ang="0">
                  <a:pos x="274" y="428"/>
                </a:cxn>
                <a:cxn ang="0">
                  <a:pos x="317" y="415"/>
                </a:cxn>
                <a:cxn ang="0">
                  <a:pos x="356" y="395"/>
                </a:cxn>
                <a:cxn ang="0">
                  <a:pos x="389" y="369"/>
                </a:cxn>
                <a:cxn ang="0">
                  <a:pos x="417" y="337"/>
                </a:cxn>
                <a:cxn ang="0">
                  <a:pos x="439" y="300"/>
                </a:cxn>
                <a:cxn ang="0">
                  <a:pos x="452" y="259"/>
                </a:cxn>
                <a:cxn ang="0">
                  <a:pos x="456" y="216"/>
                </a:cxn>
                <a:cxn ang="0">
                  <a:pos x="455" y="194"/>
                </a:cxn>
                <a:cxn ang="0">
                  <a:pos x="446" y="151"/>
                </a:cxn>
                <a:cxn ang="0">
                  <a:pos x="429" y="113"/>
                </a:cxn>
                <a:cxn ang="0">
                  <a:pos x="404" y="78"/>
                </a:cxn>
                <a:cxn ang="0">
                  <a:pos x="374" y="50"/>
                </a:cxn>
                <a:cxn ang="0">
                  <a:pos x="337" y="26"/>
                </a:cxn>
                <a:cxn ang="0">
                  <a:pos x="296" y="9"/>
                </a:cxn>
                <a:cxn ang="0">
                  <a:pos x="252" y="1"/>
                </a:cxn>
                <a:cxn ang="0">
                  <a:pos x="228" y="0"/>
                </a:cxn>
              </a:cxnLst>
              <a:rect l="0" t="0" r="r" b="b"/>
              <a:pathLst>
                <a:path w="456" h="432">
                  <a:moveTo>
                    <a:pt x="228" y="0"/>
                  </a:moveTo>
                  <a:lnTo>
                    <a:pt x="228" y="0"/>
                  </a:lnTo>
                  <a:lnTo>
                    <a:pt x="204" y="1"/>
                  </a:lnTo>
                  <a:lnTo>
                    <a:pt x="182" y="3"/>
                  </a:lnTo>
                  <a:lnTo>
                    <a:pt x="161" y="9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0" y="37"/>
                  </a:lnTo>
                  <a:lnTo>
                    <a:pt x="84" y="50"/>
                  </a:lnTo>
                  <a:lnTo>
                    <a:pt x="67" y="63"/>
                  </a:lnTo>
                  <a:lnTo>
                    <a:pt x="52" y="78"/>
                  </a:lnTo>
                  <a:lnTo>
                    <a:pt x="39" y="95"/>
                  </a:lnTo>
                  <a:lnTo>
                    <a:pt x="28" y="113"/>
                  </a:lnTo>
                  <a:lnTo>
                    <a:pt x="18" y="132"/>
                  </a:lnTo>
                  <a:lnTo>
                    <a:pt x="10" y="151"/>
                  </a:lnTo>
                  <a:lnTo>
                    <a:pt x="5" y="173"/>
                  </a:lnTo>
                  <a:lnTo>
                    <a:pt x="1" y="194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1" y="238"/>
                  </a:lnTo>
                  <a:lnTo>
                    <a:pt x="5" y="259"/>
                  </a:lnTo>
                  <a:lnTo>
                    <a:pt x="10" y="280"/>
                  </a:lnTo>
                  <a:lnTo>
                    <a:pt x="18" y="300"/>
                  </a:lnTo>
                  <a:lnTo>
                    <a:pt x="28" y="319"/>
                  </a:lnTo>
                  <a:lnTo>
                    <a:pt x="39" y="337"/>
                  </a:lnTo>
                  <a:lnTo>
                    <a:pt x="52" y="354"/>
                  </a:lnTo>
                  <a:lnTo>
                    <a:pt x="67" y="369"/>
                  </a:lnTo>
                  <a:lnTo>
                    <a:pt x="84" y="383"/>
                  </a:lnTo>
                  <a:lnTo>
                    <a:pt x="100" y="395"/>
                  </a:lnTo>
                  <a:lnTo>
                    <a:pt x="119" y="406"/>
                  </a:lnTo>
                  <a:lnTo>
                    <a:pt x="139" y="415"/>
                  </a:lnTo>
                  <a:lnTo>
                    <a:pt x="161" y="422"/>
                  </a:lnTo>
                  <a:lnTo>
                    <a:pt x="182" y="428"/>
                  </a:lnTo>
                  <a:lnTo>
                    <a:pt x="204" y="430"/>
                  </a:lnTo>
                  <a:lnTo>
                    <a:pt x="228" y="432"/>
                  </a:lnTo>
                  <a:lnTo>
                    <a:pt x="228" y="432"/>
                  </a:lnTo>
                  <a:lnTo>
                    <a:pt x="252" y="430"/>
                  </a:lnTo>
                  <a:lnTo>
                    <a:pt x="274" y="428"/>
                  </a:lnTo>
                  <a:lnTo>
                    <a:pt x="296" y="422"/>
                  </a:lnTo>
                  <a:lnTo>
                    <a:pt x="317" y="415"/>
                  </a:lnTo>
                  <a:lnTo>
                    <a:pt x="337" y="406"/>
                  </a:lnTo>
                  <a:lnTo>
                    <a:pt x="356" y="395"/>
                  </a:lnTo>
                  <a:lnTo>
                    <a:pt x="374" y="383"/>
                  </a:lnTo>
                  <a:lnTo>
                    <a:pt x="389" y="369"/>
                  </a:lnTo>
                  <a:lnTo>
                    <a:pt x="404" y="354"/>
                  </a:lnTo>
                  <a:lnTo>
                    <a:pt x="417" y="337"/>
                  </a:lnTo>
                  <a:lnTo>
                    <a:pt x="429" y="319"/>
                  </a:lnTo>
                  <a:lnTo>
                    <a:pt x="439" y="300"/>
                  </a:lnTo>
                  <a:lnTo>
                    <a:pt x="446" y="280"/>
                  </a:lnTo>
                  <a:lnTo>
                    <a:pt x="452" y="259"/>
                  </a:lnTo>
                  <a:lnTo>
                    <a:pt x="455" y="238"/>
                  </a:lnTo>
                  <a:lnTo>
                    <a:pt x="456" y="216"/>
                  </a:lnTo>
                  <a:lnTo>
                    <a:pt x="456" y="216"/>
                  </a:lnTo>
                  <a:lnTo>
                    <a:pt x="455" y="194"/>
                  </a:lnTo>
                  <a:lnTo>
                    <a:pt x="452" y="173"/>
                  </a:lnTo>
                  <a:lnTo>
                    <a:pt x="446" y="151"/>
                  </a:lnTo>
                  <a:lnTo>
                    <a:pt x="439" y="132"/>
                  </a:lnTo>
                  <a:lnTo>
                    <a:pt x="429" y="113"/>
                  </a:lnTo>
                  <a:lnTo>
                    <a:pt x="417" y="95"/>
                  </a:lnTo>
                  <a:lnTo>
                    <a:pt x="404" y="78"/>
                  </a:lnTo>
                  <a:lnTo>
                    <a:pt x="389" y="63"/>
                  </a:lnTo>
                  <a:lnTo>
                    <a:pt x="374" y="50"/>
                  </a:lnTo>
                  <a:lnTo>
                    <a:pt x="356" y="37"/>
                  </a:lnTo>
                  <a:lnTo>
                    <a:pt x="337" y="26"/>
                  </a:lnTo>
                  <a:lnTo>
                    <a:pt x="317" y="16"/>
                  </a:lnTo>
                  <a:lnTo>
                    <a:pt x="296" y="9"/>
                  </a:lnTo>
                  <a:lnTo>
                    <a:pt x="274" y="3"/>
                  </a:lnTo>
                  <a:lnTo>
                    <a:pt x="252" y="1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81" y="659"/>
              <a:ext cx="219" cy="207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75" y="3"/>
                </a:cxn>
                <a:cxn ang="0">
                  <a:pos x="133" y="16"/>
                </a:cxn>
                <a:cxn ang="0">
                  <a:pos x="97" y="35"/>
                </a:cxn>
                <a:cxn ang="0">
                  <a:pos x="64" y="60"/>
                </a:cxn>
                <a:cxn ang="0">
                  <a:pos x="36" y="91"/>
                </a:cxn>
                <a:cxn ang="0">
                  <a:pos x="16" y="126"/>
                </a:cxn>
                <a:cxn ang="0">
                  <a:pos x="3" y="165"/>
                </a:cxn>
                <a:cxn ang="0">
                  <a:pos x="0" y="207"/>
                </a:cxn>
                <a:cxn ang="0">
                  <a:pos x="1" y="228"/>
                </a:cxn>
                <a:cxn ang="0">
                  <a:pos x="9" y="268"/>
                </a:cxn>
                <a:cxn ang="0">
                  <a:pos x="26" y="305"/>
                </a:cxn>
                <a:cxn ang="0">
                  <a:pos x="49" y="338"/>
                </a:cxn>
                <a:cxn ang="0">
                  <a:pos x="79" y="366"/>
                </a:cxn>
                <a:cxn ang="0">
                  <a:pos x="114" y="389"/>
                </a:cxn>
                <a:cxn ang="0">
                  <a:pos x="154" y="404"/>
                </a:cxn>
                <a:cxn ang="0">
                  <a:pos x="196" y="413"/>
                </a:cxn>
                <a:cxn ang="0">
                  <a:pos x="219" y="414"/>
                </a:cxn>
                <a:cxn ang="0">
                  <a:pos x="264" y="409"/>
                </a:cxn>
                <a:cxn ang="0">
                  <a:pos x="304" y="397"/>
                </a:cxn>
                <a:cxn ang="0">
                  <a:pos x="342" y="378"/>
                </a:cxn>
                <a:cxn ang="0">
                  <a:pos x="374" y="353"/>
                </a:cxn>
                <a:cxn ang="0">
                  <a:pos x="401" y="323"/>
                </a:cxn>
                <a:cxn ang="0">
                  <a:pos x="421" y="287"/>
                </a:cxn>
                <a:cxn ang="0">
                  <a:pos x="434" y="248"/>
                </a:cxn>
                <a:cxn ang="0">
                  <a:pos x="439" y="207"/>
                </a:cxn>
                <a:cxn ang="0">
                  <a:pos x="437" y="186"/>
                </a:cxn>
                <a:cxn ang="0">
                  <a:pos x="428" y="145"/>
                </a:cxn>
                <a:cxn ang="0">
                  <a:pos x="411" y="109"/>
                </a:cxn>
                <a:cxn ang="0">
                  <a:pos x="388" y="76"/>
                </a:cxn>
                <a:cxn ang="0">
                  <a:pos x="358" y="47"/>
                </a:cxn>
                <a:cxn ang="0">
                  <a:pos x="324" y="25"/>
                </a:cxn>
                <a:cxn ang="0">
                  <a:pos x="284" y="9"/>
                </a:cxn>
                <a:cxn ang="0">
                  <a:pos x="241" y="1"/>
                </a:cxn>
                <a:cxn ang="0">
                  <a:pos x="219" y="0"/>
                </a:cxn>
              </a:cxnLst>
              <a:rect l="0" t="0" r="r" b="b"/>
              <a:pathLst>
                <a:path w="439" h="414">
                  <a:moveTo>
                    <a:pt x="219" y="0"/>
                  </a:moveTo>
                  <a:lnTo>
                    <a:pt x="219" y="0"/>
                  </a:lnTo>
                  <a:lnTo>
                    <a:pt x="196" y="1"/>
                  </a:lnTo>
                  <a:lnTo>
                    <a:pt x="175" y="3"/>
                  </a:lnTo>
                  <a:lnTo>
                    <a:pt x="154" y="9"/>
                  </a:lnTo>
                  <a:lnTo>
                    <a:pt x="133" y="16"/>
                  </a:lnTo>
                  <a:lnTo>
                    <a:pt x="114" y="25"/>
                  </a:lnTo>
                  <a:lnTo>
                    <a:pt x="97" y="35"/>
                  </a:lnTo>
                  <a:lnTo>
                    <a:pt x="79" y="47"/>
                  </a:lnTo>
                  <a:lnTo>
                    <a:pt x="64" y="60"/>
                  </a:lnTo>
                  <a:lnTo>
                    <a:pt x="49" y="76"/>
                  </a:lnTo>
                  <a:lnTo>
                    <a:pt x="36" y="91"/>
                  </a:lnTo>
                  <a:lnTo>
                    <a:pt x="26" y="109"/>
                  </a:lnTo>
                  <a:lnTo>
                    <a:pt x="16" y="126"/>
                  </a:lnTo>
                  <a:lnTo>
                    <a:pt x="9" y="145"/>
                  </a:lnTo>
                  <a:lnTo>
                    <a:pt x="3" y="165"/>
                  </a:lnTo>
                  <a:lnTo>
                    <a:pt x="1" y="186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1" y="228"/>
                  </a:lnTo>
                  <a:lnTo>
                    <a:pt x="3" y="248"/>
                  </a:lnTo>
                  <a:lnTo>
                    <a:pt x="9" y="268"/>
                  </a:lnTo>
                  <a:lnTo>
                    <a:pt x="16" y="287"/>
                  </a:lnTo>
                  <a:lnTo>
                    <a:pt x="26" y="305"/>
                  </a:lnTo>
                  <a:lnTo>
                    <a:pt x="36" y="323"/>
                  </a:lnTo>
                  <a:lnTo>
                    <a:pt x="49" y="338"/>
                  </a:lnTo>
                  <a:lnTo>
                    <a:pt x="64" y="353"/>
                  </a:lnTo>
                  <a:lnTo>
                    <a:pt x="79" y="366"/>
                  </a:lnTo>
                  <a:lnTo>
                    <a:pt x="97" y="378"/>
                  </a:lnTo>
                  <a:lnTo>
                    <a:pt x="114" y="389"/>
                  </a:lnTo>
                  <a:lnTo>
                    <a:pt x="133" y="397"/>
                  </a:lnTo>
                  <a:lnTo>
                    <a:pt x="154" y="404"/>
                  </a:lnTo>
                  <a:lnTo>
                    <a:pt x="175" y="409"/>
                  </a:lnTo>
                  <a:lnTo>
                    <a:pt x="196" y="413"/>
                  </a:lnTo>
                  <a:lnTo>
                    <a:pt x="219" y="414"/>
                  </a:lnTo>
                  <a:lnTo>
                    <a:pt x="219" y="414"/>
                  </a:lnTo>
                  <a:lnTo>
                    <a:pt x="241" y="413"/>
                  </a:lnTo>
                  <a:lnTo>
                    <a:pt x="264" y="409"/>
                  </a:lnTo>
                  <a:lnTo>
                    <a:pt x="284" y="404"/>
                  </a:lnTo>
                  <a:lnTo>
                    <a:pt x="304" y="397"/>
                  </a:lnTo>
                  <a:lnTo>
                    <a:pt x="324" y="389"/>
                  </a:lnTo>
                  <a:lnTo>
                    <a:pt x="342" y="378"/>
                  </a:lnTo>
                  <a:lnTo>
                    <a:pt x="358" y="366"/>
                  </a:lnTo>
                  <a:lnTo>
                    <a:pt x="374" y="353"/>
                  </a:lnTo>
                  <a:lnTo>
                    <a:pt x="388" y="338"/>
                  </a:lnTo>
                  <a:lnTo>
                    <a:pt x="401" y="323"/>
                  </a:lnTo>
                  <a:lnTo>
                    <a:pt x="411" y="305"/>
                  </a:lnTo>
                  <a:lnTo>
                    <a:pt x="421" y="287"/>
                  </a:lnTo>
                  <a:lnTo>
                    <a:pt x="428" y="268"/>
                  </a:lnTo>
                  <a:lnTo>
                    <a:pt x="434" y="248"/>
                  </a:lnTo>
                  <a:lnTo>
                    <a:pt x="437" y="228"/>
                  </a:lnTo>
                  <a:lnTo>
                    <a:pt x="439" y="207"/>
                  </a:lnTo>
                  <a:lnTo>
                    <a:pt x="439" y="207"/>
                  </a:lnTo>
                  <a:lnTo>
                    <a:pt x="437" y="186"/>
                  </a:lnTo>
                  <a:lnTo>
                    <a:pt x="434" y="165"/>
                  </a:lnTo>
                  <a:lnTo>
                    <a:pt x="428" y="145"/>
                  </a:lnTo>
                  <a:lnTo>
                    <a:pt x="421" y="126"/>
                  </a:lnTo>
                  <a:lnTo>
                    <a:pt x="411" y="109"/>
                  </a:lnTo>
                  <a:lnTo>
                    <a:pt x="401" y="91"/>
                  </a:lnTo>
                  <a:lnTo>
                    <a:pt x="388" y="76"/>
                  </a:lnTo>
                  <a:lnTo>
                    <a:pt x="374" y="60"/>
                  </a:lnTo>
                  <a:lnTo>
                    <a:pt x="358" y="47"/>
                  </a:lnTo>
                  <a:lnTo>
                    <a:pt x="342" y="35"/>
                  </a:lnTo>
                  <a:lnTo>
                    <a:pt x="324" y="25"/>
                  </a:lnTo>
                  <a:lnTo>
                    <a:pt x="304" y="16"/>
                  </a:lnTo>
                  <a:lnTo>
                    <a:pt x="284" y="9"/>
                  </a:lnTo>
                  <a:lnTo>
                    <a:pt x="264" y="3"/>
                  </a:lnTo>
                  <a:lnTo>
                    <a:pt x="241" y="1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583" y="662"/>
              <a:ext cx="211" cy="198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168" y="3"/>
                </a:cxn>
                <a:cxn ang="0">
                  <a:pos x="129" y="15"/>
                </a:cxn>
                <a:cxn ang="0">
                  <a:pos x="94" y="33"/>
                </a:cxn>
                <a:cxn ang="0">
                  <a:pos x="62" y="58"/>
                </a:cxn>
                <a:cxn ang="0">
                  <a:pos x="36" y="87"/>
                </a:cxn>
                <a:cxn ang="0">
                  <a:pos x="17" y="120"/>
                </a:cxn>
                <a:cxn ang="0">
                  <a:pos x="5" y="157"/>
                </a:cxn>
                <a:cxn ang="0">
                  <a:pos x="0" y="197"/>
                </a:cxn>
                <a:cxn ang="0">
                  <a:pos x="2" y="217"/>
                </a:cxn>
                <a:cxn ang="0">
                  <a:pos x="10" y="256"/>
                </a:cxn>
                <a:cxn ang="0">
                  <a:pos x="26" y="292"/>
                </a:cxn>
                <a:cxn ang="0">
                  <a:pos x="49" y="323"/>
                </a:cxn>
                <a:cxn ang="0">
                  <a:pos x="77" y="350"/>
                </a:cxn>
                <a:cxn ang="0">
                  <a:pos x="110" y="371"/>
                </a:cxn>
                <a:cxn ang="0">
                  <a:pos x="148" y="387"/>
                </a:cxn>
                <a:cxn ang="0">
                  <a:pos x="190" y="395"/>
                </a:cxn>
                <a:cxn ang="0">
                  <a:pos x="211" y="395"/>
                </a:cxn>
                <a:cxn ang="0">
                  <a:pos x="254" y="391"/>
                </a:cxn>
                <a:cxn ang="0">
                  <a:pos x="294" y="379"/>
                </a:cxn>
                <a:cxn ang="0">
                  <a:pos x="329" y="362"/>
                </a:cxn>
                <a:cxn ang="0">
                  <a:pos x="360" y="337"/>
                </a:cxn>
                <a:cxn ang="0">
                  <a:pos x="386" y="308"/>
                </a:cxn>
                <a:cxn ang="0">
                  <a:pos x="406" y="274"/>
                </a:cxn>
                <a:cxn ang="0">
                  <a:pos x="418" y="237"/>
                </a:cxn>
                <a:cxn ang="0">
                  <a:pos x="423" y="197"/>
                </a:cxn>
                <a:cxn ang="0">
                  <a:pos x="422" y="177"/>
                </a:cxn>
                <a:cxn ang="0">
                  <a:pos x="413" y="138"/>
                </a:cxn>
                <a:cxn ang="0">
                  <a:pos x="397" y="103"/>
                </a:cxn>
                <a:cxn ang="0">
                  <a:pos x="374" y="72"/>
                </a:cxn>
                <a:cxn ang="0">
                  <a:pos x="346" y="45"/>
                </a:cxn>
                <a:cxn ang="0">
                  <a:pos x="312" y="23"/>
                </a:cxn>
                <a:cxn ang="0">
                  <a:pos x="274" y="8"/>
                </a:cxn>
                <a:cxn ang="0">
                  <a:pos x="232" y="1"/>
                </a:cxn>
                <a:cxn ang="0">
                  <a:pos x="211" y="0"/>
                </a:cxn>
              </a:cxnLst>
              <a:rect l="0" t="0" r="r" b="b"/>
              <a:pathLst>
                <a:path w="423" h="395">
                  <a:moveTo>
                    <a:pt x="211" y="0"/>
                  </a:moveTo>
                  <a:lnTo>
                    <a:pt x="211" y="0"/>
                  </a:lnTo>
                  <a:lnTo>
                    <a:pt x="190" y="1"/>
                  </a:lnTo>
                  <a:lnTo>
                    <a:pt x="168" y="3"/>
                  </a:lnTo>
                  <a:lnTo>
                    <a:pt x="148" y="8"/>
                  </a:lnTo>
                  <a:lnTo>
                    <a:pt x="129" y="15"/>
                  </a:lnTo>
                  <a:lnTo>
                    <a:pt x="110" y="23"/>
                  </a:lnTo>
                  <a:lnTo>
                    <a:pt x="94" y="33"/>
                  </a:lnTo>
                  <a:lnTo>
                    <a:pt x="77" y="45"/>
                  </a:lnTo>
                  <a:lnTo>
                    <a:pt x="62" y="58"/>
                  </a:lnTo>
                  <a:lnTo>
                    <a:pt x="49" y="72"/>
                  </a:lnTo>
                  <a:lnTo>
                    <a:pt x="36" y="87"/>
                  </a:lnTo>
                  <a:lnTo>
                    <a:pt x="26" y="103"/>
                  </a:lnTo>
                  <a:lnTo>
                    <a:pt x="17" y="120"/>
                  </a:lnTo>
                  <a:lnTo>
                    <a:pt x="10" y="138"/>
                  </a:lnTo>
                  <a:lnTo>
                    <a:pt x="5" y="157"/>
                  </a:lnTo>
                  <a:lnTo>
                    <a:pt x="2" y="17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17"/>
                  </a:lnTo>
                  <a:lnTo>
                    <a:pt x="5" y="237"/>
                  </a:lnTo>
                  <a:lnTo>
                    <a:pt x="10" y="256"/>
                  </a:lnTo>
                  <a:lnTo>
                    <a:pt x="17" y="274"/>
                  </a:lnTo>
                  <a:lnTo>
                    <a:pt x="26" y="292"/>
                  </a:lnTo>
                  <a:lnTo>
                    <a:pt x="36" y="308"/>
                  </a:lnTo>
                  <a:lnTo>
                    <a:pt x="49" y="323"/>
                  </a:lnTo>
                  <a:lnTo>
                    <a:pt x="62" y="337"/>
                  </a:lnTo>
                  <a:lnTo>
                    <a:pt x="77" y="350"/>
                  </a:lnTo>
                  <a:lnTo>
                    <a:pt x="94" y="362"/>
                  </a:lnTo>
                  <a:lnTo>
                    <a:pt x="110" y="371"/>
                  </a:lnTo>
                  <a:lnTo>
                    <a:pt x="129" y="379"/>
                  </a:lnTo>
                  <a:lnTo>
                    <a:pt x="148" y="387"/>
                  </a:lnTo>
                  <a:lnTo>
                    <a:pt x="168" y="391"/>
                  </a:lnTo>
                  <a:lnTo>
                    <a:pt x="190" y="395"/>
                  </a:lnTo>
                  <a:lnTo>
                    <a:pt x="211" y="395"/>
                  </a:lnTo>
                  <a:lnTo>
                    <a:pt x="211" y="395"/>
                  </a:lnTo>
                  <a:lnTo>
                    <a:pt x="232" y="395"/>
                  </a:lnTo>
                  <a:lnTo>
                    <a:pt x="254" y="391"/>
                  </a:lnTo>
                  <a:lnTo>
                    <a:pt x="274" y="387"/>
                  </a:lnTo>
                  <a:lnTo>
                    <a:pt x="294" y="379"/>
                  </a:lnTo>
                  <a:lnTo>
                    <a:pt x="312" y="371"/>
                  </a:lnTo>
                  <a:lnTo>
                    <a:pt x="329" y="362"/>
                  </a:lnTo>
                  <a:lnTo>
                    <a:pt x="346" y="350"/>
                  </a:lnTo>
                  <a:lnTo>
                    <a:pt x="360" y="337"/>
                  </a:lnTo>
                  <a:lnTo>
                    <a:pt x="374" y="323"/>
                  </a:lnTo>
                  <a:lnTo>
                    <a:pt x="386" y="308"/>
                  </a:lnTo>
                  <a:lnTo>
                    <a:pt x="397" y="292"/>
                  </a:lnTo>
                  <a:lnTo>
                    <a:pt x="406" y="274"/>
                  </a:lnTo>
                  <a:lnTo>
                    <a:pt x="413" y="256"/>
                  </a:lnTo>
                  <a:lnTo>
                    <a:pt x="418" y="237"/>
                  </a:lnTo>
                  <a:lnTo>
                    <a:pt x="422" y="217"/>
                  </a:lnTo>
                  <a:lnTo>
                    <a:pt x="423" y="197"/>
                  </a:lnTo>
                  <a:lnTo>
                    <a:pt x="423" y="197"/>
                  </a:lnTo>
                  <a:lnTo>
                    <a:pt x="422" y="177"/>
                  </a:lnTo>
                  <a:lnTo>
                    <a:pt x="418" y="157"/>
                  </a:lnTo>
                  <a:lnTo>
                    <a:pt x="413" y="138"/>
                  </a:lnTo>
                  <a:lnTo>
                    <a:pt x="406" y="120"/>
                  </a:lnTo>
                  <a:lnTo>
                    <a:pt x="397" y="103"/>
                  </a:lnTo>
                  <a:lnTo>
                    <a:pt x="386" y="87"/>
                  </a:lnTo>
                  <a:lnTo>
                    <a:pt x="374" y="72"/>
                  </a:lnTo>
                  <a:lnTo>
                    <a:pt x="360" y="58"/>
                  </a:lnTo>
                  <a:lnTo>
                    <a:pt x="346" y="45"/>
                  </a:lnTo>
                  <a:lnTo>
                    <a:pt x="329" y="33"/>
                  </a:lnTo>
                  <a:lnTo>
                    <a:pt x="312" y="23"/>
                  </a:lnTo>
                  <a:lnTo>
                    <a:pt x="294" y="15"/>
                  </a:lnTo>
                  <a:lnTo>
                    <a:pt x="274" y="8"/>
                  </a:lnTo>
                  <a:lnTo>
                    <a:pt x="254" y="3"/>
                  </a:lnTo>
                  <a:lnTo>
                    <a:pt x="232" y="1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586" y="665"/>
              <a:ext cx="202" cy="189"/>
            </a:xfrm>
            <a:custGeom>
              <a:avLst/>
              <a:gdLst/>
              <a:ahLst/>
              <a:cxnLst>
                <a:cxn ang="0">
                  <a:pos x="202" y="0"/>
                </a:cxn>
                <a:cxn ang="0">
                  <a:pos x="162" y="3"/>
                </a:cxn>
                <a:cxn ang="0">
                  <a:pos x="124" y="14"/>
                </a:cxn>
                <a:cxn ang="0">
                  <a:pos x="90" y="32"/>
                </a:cxn>
                <a:cxn ang="0">
                  <a:pos x="59" y="55"/>
                </a:cxn>
                <a:cxn ang="0">
                  <a:pos x="36" y="82"/>
                </a:cxn>
                <a:cxn ang="0">
                  <a:pos x="17" y="114"/>
                </a:cxn>
                <a:cxn ang="0">
                  <a:pos x="5" y="150"/>
                </a:cxn>
                <a:cxn ang="0">
                  <a:pos x="0" y="188"/>
                </a:cxn>
                <a:cxn ang="0">
                  <a:pos x="1" y="208"/>
                </a:cxn>
                <a:cxn ang="0">
                  <a:pos x="10" y="244"/>
                </a:cxn>
                <a:cxn ang="0">
                  <a:pos x="25" y="278"/>
                </a:cxn>
                <a:cxn ang="0">
                  <a:pos x="46" y="308"/>
                </a:cxn>
                <a:cxn ang="0">
                  <a:pos x="75" y="333"/>
                </a:cxn>
                <a:cxn ang="0">
                  <a:pos x="107" y="354"/>
                </a:cxn>
                <a:cxn ang="0">
                  <a:pos x="143" y="369"/>
                </a:cxn>
                <a:cxn ang="0">
                  <a:pos x="182" y="376"/>
                </a:cxn>
                <a:cxn ang="0">
                  <a:pos x="202" y="377"/>
                </a:cxn>
                <a:cxn ang="0">
                  <a:pos x="244" y="373"/>
                </a:cxn>
                <a:cxn ang="0">
                  <a:pos x="282" y="362"/>
                </a:cxn>
                <a:cxn ang="0">
                  <a:pos x="316" y="345"/>
                </a:cxn>
                <a:cxn ang="0">
                  <a:pos x="346" y="321"/>
                </a:cxn>
                <a:cxn ang="0">
                  <a:pos x="370" y="293"/>
                </a:cxn>
                <a:cxn ang="0">
                  <a:pos x="389" y="261"/>
                </a:cxn>
                <a:cxn ang="0">
                  <a:pos x="401" y="226"/>
                </a:cxn>
                <a:cxn ang="0">
                  <a:pos x="405" y="188"/>
                </a:cxn>
                <a:cxn ang="0">
                  <a:pos x="404" y="169"/>
                </a:cxn>
                <a:cxn ang="0">
                  <a:pos x="397" y="132"/>
                </a:cxn>
                <a:cxn ang="0">
                  <a:pos x="381" y="98"/>
                </a:cxn>
                <a:cxn ang="0">
                  <a:pos x="359" y="68"/>
                </a:cxn>
                <a:cxn ang="0">
                  <a:pos x="331" y="42"/>
                </a:cxn>
                <a:cxn ang="0">
                  <a:pos x="300" y="22"/>
                </a:cxn>
                <a:cxn ang="0">
                  <a:pos x="263" y="8"/>
                </a:cxn>
                <a:cxn ang="0">
                  <a:pos x="224" y="1"/>
                </a:cxn>
                <a:cxn ang="0">
                  <a:pos x="202" y="0"/>
                </a:cxn>
              </a:cxnLst>
              <a:rect l="0" t="0" r="r" b="b"/>
              <a:pathLst>
                <a:path w="405" h="377">
                  <a:moveTo>
                    <a:pt x="202" y="0"/>
                  </a:moveTo>
                  <a:lnTo>
                    <a:pt x="202" y="0"/>
                  </a:lnTo>
                  <a:lnTo>
                    <a:pt x="182" y="1"/>
                  </a:lnTo>
                  <a:lnTo>
                    <a:pt x="162" y="3"/>
                  </a:lnTo>
                  <a:lnTo>
                    <a:pt x="143" y="8"/>
                  </a:lnTo>
                  <a:lnTo>
                    <a:pt x="124" y="14"/>
                  </a:lnTo>
                  <a:lnTo>
                    <a:pt x="107" y="22"/>
                  </a:lnTo>
                  <a:lnTo>
                    <a:pt x="90" y="32"/>
                  </a:lnTo>
                  <a:lnTo>
                    <a:pt x="75" y="42"/>
                  </a:lnTo>
                  <a:lnTo>
                    <a:pt x="59" y="55"/>
                  </a:lnTo>
                  <a:lnTo>
                    <a:pt x="46" y="68"/>
                  </a:lnTo>
                  <a:lnTo>
                    <a:pt x="36" y="82"/>
                  </a:lnTo>
                  <a:lnTo>
                    <a:pt x="25" y="98"/>
                  </a:lnTo>
                  <a:lnTo>
                    <a:pt x="17" y="114"/>
                  </a:lnTo>
                  <a:lnTo>
                    <a:pt x="10" y="132"/>
                  </a:lnTo>
                  <a:lnTo>
                    <a:pt x="5" y="150"/>
                  </a:lnTo>
                  <a:lnTo>
                    <a:pt x="1" y="169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1" y="208"/>
                  </a:lnTo>
                  <a:lnTo>
                    <a:pt x="5" y="226"/>
                  </a:lnTo>
                  <a:lnTo>
                    <a:pt x="10" y="244"/>
                  </a:lnTo>
                  <a:lnTo>
                    <a:pt x="17" y="261"/>
                  </a:lnTo>
                  <a:lnTo>
                    <a:pt x="25" y="278"/>
                  </a:lnTo>
                  <a:lnTo>
                    <a:pt x="36" y="293"/>
                  </a:lnTo>
                  <a:lnTo>
                    <a:pt x="46" y="308"/>
                  </a:lnTo>
                  <a:lnTo>
                    <a:pt x="59" y="321"/>
                  </a:lnTo>
                  <a:lnTo>
                    <a:pt x="75" y="333"/>
                  </a:lnTo>
                  <a:lnTo>
                    <a:pt x="90" y="345"/>
                  </a:lnTo>
                  <a:lnTo>
                    <a:pt x="107" y="354"/>
                  </a:lnTo>
                  <a:lnTo>
                    <a:pt x="124" y="362"/>
                  </a:lnTo>
                  <a:lnTo>
                    <a:pt x="143" y="369"/>
                  </a:lnTo>
                  <a:lnTo>
                    <a:pt x="162" y="373"/>
                  </a:lnTo>
                  <a:lnTo>
                    <a:pt x="182" y="376"/>
                  </a:lnTo>
                  <a:lnTo>
                    <a:pt x="202" y="377"/>
                  </a:lnTo>
                  <a:lnTo>
                    <a:pt x="202" y="377"/>
                  </a:lnTo>
                  <a:lnTo>
                    <a:pt x="224" y="376"/>
                  </a:lnTo>
                  <a:lnTo>
                    <a:pt x="244" y="373"/>
                  </a:lnTo>
                  <a:lnTo>
                    <a:pt x="263" y="369"/>
                  </a:lnTo>
                  <a:lnTo>
                    <a:pt x="282" y="362"/>
                  </a:lnTo>
                  <a:lnTo>
                    <a:pt x="300" y="354"/>
                  </a:lnTo>
                  <a:lnTo>
                    <a:pt x="316" y="345"/>
                  </a:lnTo>
                  <a:lnTo>
                    <a:pt x="331" y="333"/>
                  </a:lnTo>
                  <a:lnTo>
                    <a:pt x="346" y="321"/>
                  </a:lnTo>
                  <a:lnTo>
                    <a:pt x="359" y="308"/>
                  </a:lnTo>
                  <a:lnTo>
                    <a:pt x="370" y="293"/>
                  </a:lnTo>
                  <a:lnTo>
                    <a:pt x="381" y="278"/>
                  </a:lnTo>
                  <a:lnTo>
                    <a:pt x="389" y="261"/>
                  </a:lnTo>
                  <a:lnTo>
                    <a:pt x="397" y="244"/>
                  </a:lnTo>
                  <a:lnTo>
                    <a:pt x="401" y="226"/>
                  </a:lnTo>
                  <a:lnTo>
                    <a:pt x="404" y="208"/>
                  </a:lnTo>
                  <a:lnTo>
                    <a:pt x="405" y="188"/>
                  </a:lnTo>
                  <a:lnTo>
                    <a:pt x="405" y="188"/>
                  </a:lnTo>
                  <a:lnTo>
                    <a:pt x="404" y="169"/>
                  </a:lnTo>
                  <a:lnTo>
                    <a:pt x="401" y="150"/>
                  </a:lnTo>
                  <a:lnTo>
                    <a:pt x="397" y="132"/>
                  </a:lnTo>
                  <a:lnTo>
                    <a:pt x="389" y="114"/>
                  </a:lnTo>
                  <a:lnTo>
                    <a:pt x="381" y="98"/>
                  </a:lnTo>
                  <a:lnTo>
                    <a:pt x="370" y="82"/>
                  </a:lnTo>
                  <a:lnTo>
                    <a:pt x="359" y="68"/>
                  </a:lnTo>
                  <a:lnTo>
                    <a:pt x="346" y="55"/>
                  </a:lnTo>
                  <a:lnTo>
                    <a:pt x="331" y="42"/>
                  </a:lnTo>
                  <a:lnTo>
                    <a:pt x="316" y="32"/>
                  </a:lnTo>
                  <a:lnTo>
                    <a:pt x="300" y="22"/>
                  </a:lnTo>
                  <a:lnTo>
                    <a:pt x="282" y="14"/>
                  </a:lnTo>
                  <a:lnTo>
                    <a:pt x="263" y="8"/>
                  </a:lnTo>
                  <a:lnTo>
                    <a:pt x="244" y="3"/>
                  </a:lnTo>
                  <a:lnTo>
                    <a:pt x="224" y="1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7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589" y="668"/>
              <a:ext cx="193" cy="179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54" y="3"/>
                </a:cxn>
                <a:cxn ang="0">
                  <a:pos x="118" y="14"/>
                </a:cxn>
                <a:cxn ang="0">
                  <a:pos x="85" y="30"/>
                </a:cxn>
                <a:cxn ang="0">
                  <a:pos x="57" y="52"/>
                </a:cxn>
                <a:cxn ang="0">
                  <a:pos x="33" y="79"/>
                </a:cxn>
                <a:cxn ang="0">
                  <a:pos x="14" y="110"/>
                </a:cxn>
                <a:cxn ang="0">
                  <a:pos x="4" y="143"/>
                </a:cxn>
                <a:cxn ang="0">
                  <a:pos x="0" y="179"/>
                </a:cxn>
                <a:cxn ang="0">
                  <a:pos x="0" y="197"/>
                </a:cxn>
                <a:cxn ang="0">
                  <a:pos x="8" y="233"/>
                </a:cxn>
                <a:cxn ang="0">
                  <a:pos x="23" y="265"/>
                </a:cxn>
                <a:cxn ang="0">
                  <a:pos x="44" y="293"/>
                </a:cxn>
                <a:cxn ang="0">
                  <a:pos x="70" y="318"/>
                </a:cxn>
                <a:cxn ang="0">
                  <a:pos x="101" y="337"/>
                </a:cxn>
                <a:cxn ang="0">
                  <a:pos x="136" y="351"/>
                </a:cxn>
                <a:cxn ang="0">
                  <a:pos x="174" y="358"/>
                </a:cxn>
                <a:cxn ang="0">
                  <a:pos x="193" y="358"/>
                </a:cxn>
                <a:cxn ang="0">
                  <a:pos x="232" y="354"/>
                </a:cxn>
                <a:cxn ang="0">
                  <a:pos x="269" y="344"/>
                </a:cxn>
                <a:cxn ang="0">
                  <a:pos x="302" y="327"/>
                </a:cxn>
                <a:cxn ang="0">
                  <a:pos x="330" y="306"/>
                </a:cxn>
                <a:cxn ang="0">
                  <a:pos x="354" y="279"/>
                </a:cxn>
                <a:cxn ang="0">
                  <a:pos x="372" y="249"/>
                </a:cxn>
                <a:cxn ang="0">
                  <a:pos x="383" y="215"/>
                </a:cxn>
                <a:cxn ang="0">
                  <a:pos x="387" y="179"/>
                </a:cxn>
                <a:cxn ang="0">
                  <a:pos x="386" y="160"/>
                </a:cxn>
                <a:cxn ang="0">
                  <a:pos x="379" y="126"/>
                </a:cxn>
                <a:cxn ang="0">
                  <a:pos x="363" y="93"/>
                </a:cxn>
                <a:cxn ang="0">
                  <a:pos x="343" y="65"/>
                </a:cxn>
                <a:cxn ang="0">
                  <a:pos x="316" y="41"/>
                </a:cxn>
                <a:cxn ang="0">
                  <a:pos x="285" y="21"/>
                </a:cxn>
                <a:cxn ang="0">
                  <a:pos x="251" y="8"/>
                </a:cxn>
                <a:cxn ang="0">
                  <a:pos x="213" y="1"/>
                </a:cxn>
                <a:cxn ang="0">
                  <a:pos x="193" y="0"/>
                </a:cxn>
              </a:cxnLst>
              <a:rect l="0" t="0" r="r" b="b"/>
              <a:pathLst>
                <a:path w="387" h="358">
                  <a:moveTo>
                    <a:pt x="193" y="0"/>
                  </a:moveTo>
                  <a:lnTo>
                    <a:pt x="193" y="0"/>
                  </a:lnTo>
                  <a:lnTo>
                    <a:pt x="174" y="1"/>
                  </a:lnTo>
                  <a:lnTo>
                    <a:pt x="154" y="3"/>
                  </a:lnTo>
                  <a:lnTo>
                    <a:pt x="136" y="8"/>
                  </a:lnTo>
                  <a:lnTo>
                    <a:pt x="118" y="14"/>
                  </a:lnTo>
                  <a:lnTo>
                    <a:pt x="101" y="21"/>
                  </a:lnTo>
                  <a:lnTo>
                    <a:pt x="85" y="30"/>
                  </a:lnTo>
                  <a:lnTo>
                    <a:pt x="70" y="41"/>
                  </a:lnTo>
                  <a:lnTo>
                    <a:pt x="57" y="52"/>
                  </a:lnTo>
                  <a:lnTo>
                    <a:pt x="44" y="65"/>
                  </a:lnTo>
                  <a:lnTo>
                    <a:pt x="33" y="79"/>
                  </a:lnTo>
                  <a:lnTo>
                    <a:pt x="23" y="93"/>
                  </a:lnTo>
                  <a:lnTo>
                    <a:pt x="14" y="110"/>
                  </a:lnTo>
                  <a:lnTo>
                    <a:pt x="8" y="126"/>
                  </a:lnTo>
                  <a:lnTo>
                    <a:pt x="4" y="143"/>
                  </a:lnTo>
                  <a:lnTo>
                    <a:pt x="0" y="160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97"/>
                  </a:lnTo>
                  <a:lnTo>
                    <a:pt x="4" y="215"/>
                  </a:lnTo>
                  <a:lnTo>
                    <a:pt x="8" y="233"/>
                  </a:lnTo>
                  <a:lnTo>
                    <a:pt x="14" y="249"/>
                  </a:lnTo>
                  <a:lnTo>
                    <a:pt x="23" y="265"/>
                  </a:lnTo>
                  <a:lnTo>
                    <a:pt x="33" y="279"/>
                  </a:lnTo>
                  <a:lnTo>
                    <a:pt x="44" y="293"/>
                  </a:lnTo>
                  <a:lnTo>
                    <a:pt x="57" y="306"/>
                  </a:lnTo>
                  <a:lnTo>
                    <a:pt x="70" y="318"/>
                  </a:lnTo>
                  <a:lnTo>
                    <a:pt x="85" y="327"/>
                  </a:lnTo>
                  <a:lnTo>
                    <a:pt x="101" y="337"/>
                  </a:lnTo>
                  <a:lnTo>
                    <a:pt x="118" y="344"/>
                  </a:lnTo>
                  <a:lnTo>
                    <a:pt x="136" y="351"/>
                  </a:lnTo>
                  <a:lnTo>
                    <a:pt x="154" y="354"/>
                  </a:lnTo>
                  <a:lnTo>
                    <a:pt x="174" y="358"/>
                  </a:lnTo>
                  <a:lnTo>
                    <a:pt x="193" y="358"/>
                  </a:lnTo>
                  <a:lnTo>
                    <a:pt x="193" y="358"/>
                  </a:lnTo>
                  <a:lnTo>
                    <a:pt x="213" y="358"/>
                  </a:lnTo>
                  <a:lnTo>
                    <a:pt x="232" y="354"/>
                  </a:lnTo>
                  <a:lnTo>
                    <a:pt x="251" y="351"/>
                  </a:lnTo>
                  <a:lnTo>
                    <a:pt x="269" y="344"/>
                  </a:lnTo>
                  <a:lnTo>
                    <a:pt x="285" y="337"/>
                  </a:lnTo>
                  <a:lnTo>
                    <a:pt x="302" y="327"/>
                  </a:lnTo>
                  <a:lnTo>
                    <a:pt x="316" y="318"/>
                  </a:lnTo>
                  <a:lnTo>
                    <a:pt x="330" y="306"/>
                  </a:lnTo>
                  <a:lnTo>
                    <a:pt x="343" y="293"/>
                  </a:lnTo>
                  <a:lnTo>
                    <a:pt x="354" y="279"/>
                  </a:lnTo>
                  <a:lnTo>
                    <a:pt x="363" y="265"/>
                  </a:lnTo>
                  <a:lnTo>
                    <a:pt x="372" y="249"/>
                  </a:lnTo>
                  <a:lnTo>
                    <a:pt x="379" y="233"/>
                  </a:lnTo>
                  <a:lnTo>
                    <a:pt x="383" y="215"/>
                  </a:lnTo>
                  <a:lnTo>
                    <a:pt x="386" y="197"/>
                  </a:lnTo>
                  <a:lnTo>
                    <a:pt x="387" y="179"/>
                  </a:lnTo>
                  <a:lnTo>
                    <a:pt x="387" y="179"/>
                  </a:lnTo>
                  <a:lnTo>
                    <a:pt x="386" y="160"/>
                  </a:lnTo>
                  <a:lnTo>
                    <a:pt x="383" y="143"/>
                  </a:lnTo>
                  <a:lnTo>
                    <a:pt x="379" y="126"/>
                  </a:lnTo>
                  <a:lnTo>
                    <a:pt x="372" y="110"/>
                  </a:lnTo>
                  <a:lnTo>
                    <a:pt x="363" y="93"/>
                  </a:lnTo>
                  <a:lnTo>
                    <a:pt x="354" y="79"/>
                  </a:lnTo>
                  <a:lnTo>
                    <a:pt x="343" y="65"/>
                  </a:lnTo>
                  <a:lnTo>
                    <a:pt x="330" y="52"/>
                  </a:lnTo>
                  <a:lnTo>
                    <a:pt x="316" y="41"/>
                  </a:lnTo>
                  <a:lnTo>
                    <a:pt x="302" y="30"/>
                  </a:lnTo>
                  <a:lnTo>
                    <a:pt x="285" y="21"/>
                  </a:lnTo>
                  <a:lnTo>
                    <a:pt x="269" y="14"/>
                  </a:lnTo>
                  <a:lnTo>
                    <a:pt x="251" y="8"/>
                  </a:lnTo>
                  <a:lnTo>
                    <a:pt x="232" y="3"/>
                  </a:lnTo>
                  <a:lnTo>
                    <a:pt x="213" y="1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591" y="671"/>
              <a:ext cx="185" cy="171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148" y="3"/>
                </a:cxn>
                <a:cxn ang="0">
                  <a:pos x="113" y="13"/>
                </a:cxn>
                <a:cxn ang="0">
                  <a:pos x="81" y="29"/>
                </a:cxn>
                <a:cxn ang="0">
                  <a:pos x="54" y="49"/>
                </a:cxn>
                <a:cxn ang="0">
                  <a:pos x="32" y="74"/>
                </a:cxn>
                <a:cxn ang="0">
                  <a:pos x="14" y="104"/>
                </a:cxn>
                <a:cxn ang="0">
                  <a:pos x="3" y="136"/>
                </a:cxn>
                <a:cxn ang="0">
                  <a:pos x="0" y="170"/>
                </a:cxn>
                <a:cxn ang="0">
                  <a:pos x="1" y="188"/>
                </a:cxn>
                <a:cxn ang="0">
                  <a:pos x="8" y="221"/>
                </a:cxn>
                <a:cxn ang="0">
                  <a:pos x="22" y="250"/>
                </a:cxn>
                <a:cxn ang="0">
                  <a:pos x="42" y="277"/>
                </a:cxn>
                <a:cxn ang="0">
                  <a:pos x="67" y="301"/>
                </a:cxn>
                <a:cxn ang="0">
                  <a:pos x="97" y="320"/>
                </a:cxn>
                <a:cxn ang="0">
                  <a:pos x="130" y="332"/>
                </a:cxn>
                <a:cxn ang="0">
                  <a:pos x="165" y="339"/>
                </a:cxn>
                <a:cxn ang="0">
                  <a:pos x="184" y="340"/>
                </a:cxn>
                <a:cxn ang="0">
                  <a:pos x="222" y="337"/>
                </a:cxn>
                <a:cxn ang="0">
                  <a:pos x="257" y="327"/>
                </a:cxn>
                <a:cxn ang="0">
                  <a:pos x="289" y="311"/>
                </a:cxn>
                <a:cxn ang="0">
                  <a:pos x="316" y="290"/>
                </a:cxn>
                <a:cxn ang="0">
                  <a:pos x="338" y="264"/>
                </a:cxn>
                <a:cxn ang="0">
                  <a:pos x="355" y="236"/>
                </a:cxn>
                <a:cxn ang="0">
                  <a:pos x="367" y="204"/>
                </a:cxn>
                <a:cxn ang="0">
                  <a:pos x="370" y="170"/>
                </a:cxn>
                <a:cxn ang="0">
                  <a:pos x="369" y="152"/>
                </a:cxn>
                <a:cxn ang="0">
                  <a:pos x="362" y="119"/>
                </a:cxn>
                <a:cxn ang="0">
                  <a:pos x="348" y="88"/>
                </a:cxn>
                <a:cxn ang="0">
                  <a:pos x="328" y="61"/>
                </a:cxn>
                <a:cxn ang="0">
                  <a:pos x="303" y="39"/>
                </a:cxn>
                <a:cxn ang="0">
                  <a:pos x="273" y="20"/>
                </a:cxn>
                <a:cxn ang="0">
                  <a:pos x="240" y="7"/>
                </a:cxn>
                <a:cxn ang="0">
                  <a:pos x="203" y="1"/>
                </a:cxn>
                <a:cxn ang="0">
                  <a:pos x="184" y="0"/>
                </a:cxn>
              </a:cxnLst>
              <a:rect l="0" t="0" r="r" b="b"/>
              <a:pathLst>
                <a:path w="370" h="340">
                  <a:moveTo>
                    <a:pt x="184" y="0"/>
                  </a:moveTo>
                  <a:lnTo>
                    <a:pt x="184" y="0"/>
                  </a:lnTo>
                  <a:lnTo>
                    <a:pt x="165" y="1"/>
                  </a:lnTo>
                  <a:lnTo>
                    <a:pt x="148" y="3"/>
                  </a:lnTo>
                  <a:lnTo>
                    <a:pt x="130" y="7"/>
                  </a:lnTo>
                  <a:lnTo>
                    <a:pt x="113" y="13"/>
                  </a:lnTo>
                  <a:lnTo>
                    <a:pt x="97" y="20"/>
                  </a:lnTo>
                  <a:lnTo>
                    <a:pt x="81" y="29"/>
                  </a:lnTo>
                  <a:lnTo>
                    <a:pt x="67" y="39"/>
                  </a:lnTo>
                  <a:lnTo>
                    <a:pt x="54" y="49"/>
                  </a:lnTo>
                  <a:lnTo>
                    <a:pt x="42" y="61"/>
                  </a:lnTo>
                  <a:lnTo>
                    <a:pt x="32" y="74"/>
                  </a:lnTo>
                  <a:lnTo>
                    <a:pt x="22" y="88"/>
                  </a:lnTo>
                  <a:lnTo>
                    <a:pt x="14" y="104"/>
                  </a:lnTo>
                  <a:lnTo>
                    <a:pt x="8" y="119"/>
                  </a:lnTo>
                  <a:lnTo>
                    <a:pt x="3" y="136"/>
                  </a:lnTo>
                  <a:lnTo>
                    <a:pt x="1" y="15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1" y="188"/>
                  </a:lnTo>
                  <a:lnTo>
                    <a:pt x="3" y="204"/>
                  </a:lnTo>
                  <a:lnTo>
                    <a:pt x="8" y="221"/>
                  </a:lnTo>
                  <a:lnTo>
                    <a:pt x="14" y="236"/>
                  </a:lnTo>
                  <a:lnTo>
                    <a:pt x="22" y="250"/>
                  </a:lnTo>
                  <a:lnTo>
                    <a:pt x="32" y="264"/>
                  </a:lnTo>
                  <a:lnTo>
                    <a:pt x="42" y="277"/>
                  </a:lnTo>
                  <a:lnTo>
                    <a:pt x="54" y="290"/>
                  </a:lnTo>
                  <a:lnTo>
                    <a:pt x="67" y="301"/>
                  </a:lnTo>
                  <a:lnTo>
                    <a:pt x="81" y="311"/>
                  </a:lnTo>
                  <a:lnTo>
                    <a:pt x="97" y="320"/>
                  </a:lnTo>
                  <a:lnTo>
                    <a:pt x="113" y="327"/>
                  </a:lnTo>
                  <a:lnTo>
                    <a:pt x="130" y="332"/>
                  </a:lnTo>
                  <a:lnTo>
                    <a:pt x="148" y="337"/>
                  </a:lnTo>
                  <a:lnTo>
                    <a:pt x="165" y="339"/>
                  </a:lnTo>
                  <a:lnTo>
                    <a:pt x="184" y="340"/>
                  </a:lnTo>
                  <a:lnTo>
                    <a:pt x="184" y="340"/>
                  </a:lnTo>
                  <a:lnTo>
                    <a:pt x="203" y="339"/>
                  </a:lnTo>
                  <a:lnTo>
                    <a:pt x="222" y="337"/>
                  </a:lnTo>
                  <a:lnTo>
                    <a:pt x="240" y="332"/>
                  </a:lnTo>
                  <a:lnTo>
                    <a:pt x="257" y="327"/>
                  </a:lnTo>
                  <a:lnTo>
                    <a:pt x="273" y="320"/>
                  </a:lnTo>
                  <a:lnTo>
                    <a:pt x="289" y="311"/>
                  </a:lnTo>
                  <a:lnTo>
                    <a:pt x="303" y="301"/>
                  </a:lnTo>
                  <a:lnTo>
                    <a:pt x="316" y="290"/>
                  </a:lnTo>
                  <a:lnTo>
                    <a:pt x="328" y="277"/>
                  </a:lnTo>
                  <a:lnTo>
                    <a:pt x="338" y="264"/>
                  </a:lnTo>
                  <a:lnTo>
                    <a:pt x="348" y="250"/>
                  </a:lnTo>
                  <a:lnTo>
                    <a:pt x="355" y="236"/>
                  </a:lnTo>
                  <a:lnTo>
                    <a:pt x="362" y="221"/>
                  </a:lnTo>
                  <a:lnTo>
                    <a:pt x="367" y="204"/>
                  </a:lnTo>
                  <a:lnTo>
                    <a:pt x="369" y="188"/>
                  </a:lnTo>
                  <a:lnTo>
                    <a:pt x="370" y="170"/>
                  </a:lnTo>
                  <a:lnTo>
                    <a:pt x="370" y="170"/>
                  </a:lnTo>
                  <a:lnTo>
                    <a:pt x="369" y="152"/>
                  </a:lnTo>
                  <a:lnTo>
                    <a:pt x="367" y="136"/>
                  </a:lnTo>
                  <a:lnTo>
                    <a:pt x="362" y="119"/>
                  </a:lnTo>
                  <a:lnTo>
                    <a:pt x="355" y="104"/>
                  </a:lnTo>
                  <a:lnTo>
                    <a:pt x="348" y="88"/>
                  </a:lnTo>
                  <a:lnTo>
                    <a:pt x="338" y="74"/>
                  </a:lnTo>
                  <a:lnTo>
                    <a:pt x="328" y="61"/>
                  </a:lnTo>
                  <a:lnTo>
                    <a:pt x="316" y="49"/>
                  </a:lnTo>
                  <a:lnTo>
                    <a:pt x="303" y="39"/>
                  </a:lnTo>
                  <a:lnTo>
                    <a:pt x="289" y="29"/>
                  </a:lnTo>
                  <a:lnTo>
                    <a:pt x="273" y="20"/>
                  </a:lnTo>
                  <a:lnTo>
                    <a:pt x="257" y="13"/>
                  </a:lnTo>
                  <a:lnTo>
                    <a:pt x="240" y="7"/>
                  </a:lnTo>
                  <a:lnTo>
                    <a:pt x="222" y="3"/>
                  </a:lnTo>
                  <a:lnTo>
                    <a:pt x="203" y="1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68" y="682"/>
              <a:ext cx="20" cy="3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2" y="54"/>
                </a:cxn>
                <a:cxn ang="0">
                  <a:pos x="5" y="59"/>
                </a:cxn>
                <a:cxn ang="0">
                  <a:pos x="8" y="64"/>
                </a:cxn>
                <a:cxn ang="0">
                  <a:pos x="12" y="69"/>
                </a:cxn>
                <a:cxn ang="0">
                  <a:pos x="15" y="71"/>
                </a:cxn>
                <a:cxn ang="0">
                  <a:pos x="15" y="71"/>
                </a:cxn>
                <a:cxn ang="0">
                  <a:pos x="19" y="72"/>
                </a:cxn>
                <a:cxn ang="0">
                  <a:pos x="23" y="72"/>
                </a:cxn>
                <a:cxn ang="0">
                  <a:pos x="27" y="70"/>
                </a:cxn>
                <a:cxn ang="0">
                  <a:pos x="31" y="67"/>
                </a:cxn>
                <a:cxn ang="0">
                  <a:pos x="33" y="64"/>
                </a:cxn>
                <a:cxn ang="0">
                  <a:pos x="35" y="58"/>
                </a:cxn>
                <a:cxn ang="0">
                  <a:pos x="38" y="52"/>
                </a:cxn>
                <a:cxn ang="0">
                  <a:pos x="39" y="46"/>
                </a:cxn>
                <a:cxn ang="0">
                  <a:pos x="39" y="46"/>
                </a:cxn>
                <a:cxn ang="0">
                  <a:pos x="39" y="39"/>
                </a:cxn>
                <a:cxn ang="0">
                  <a:pos x="39" y="32"/>
                </a:cxn>
                <a:cxn ang="0">
                  <a:pos x="38" y="25"/>
                </a:cxn>
                <a:cxn ang="0">
                  <a:pos x="36" y="19"/>
                </a:cxn>
                <a:cxn ang="0">
                  <a:pos x="34" y="13"/>
                </a:cxn>
                <a:cxn ang="0">
                  <a:pos x="31" y="8"/>
                </a:cxn>
                <a:cxn ang="0">
                  <a:pos x="28" y="5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9" y="5"/>
                </a:cxn>
                <a:cxn ang="0">
                  <a:pos x="6" y="9"/>
                </a:cxn>
                <a:cxn ang="0">
                  <a:pos x="3" y="14"/>
                </a:cxn>
                <a:cxn ang="0">
                  <a:pos x="1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39" h="72">
                  <a:moveTo>
                    <a:pt x="0" y="26"/>
                  </a:moveTo>
                  <a:lnTo>
                    <a:pt x="0" y="26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2" y="54"/>
                  </a:lnTo>
                  <a:lnTo>
                    <a:pt x="5" y="59"/>
                  </a:lnTo>
                  <a:lnTo>
                    <a:pt x="8" y="64"/>
                  </a:lnTo>
                  <a:lnTo>
                    <a:pt x="12" y="69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9" y="72"/>
                  </a:lnTo>
                  <a:lnTo>
                    <a:pt x="23" y="72"/>
                  </a:lnTo>
                  <a:lnTo>
                    <a:pt x="27" y="70"/>
                  </a:lnTo>
                  <a:lnTo>
                    <a:pt x="31" y="67"/>
                  </a:lnTo>
                  <a:lnTo>
                    <a:pt x="33" y="64"/>
                  </a:lnTo>
                  <a:lnTo>
                    <a:pt x="35" y="58"/>
                  </a:lnTo>
                  <a:lnTo>
                    <a:pt x="38" y="52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39"/>
                  </a:lnTo>
                  <a:lnTo>
                    <a:pt x="39" y="32"/>
                  </a:lnTo>
                  <a:lnTo>
                    <a:pt x="38" y="25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31" y="8"/>
                  </a:lnTo>
                  <a:lnTo>
                    <a:pt x="28" y="5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5"/>
                  </a:lnTo>
                  <a:lnTo>
                    <a:pt x="6" y="9"/>
                  </a:lnTo>
                  <a:lnTo>
                    <a:pt x="3" y="14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69" y="684"/>
              <a:ext cx="18" cy="3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2" y="50"/>
                </a:cxn>
                <a:cxn ang="0">
                  <a:pos x="5" y="56"/>
                </a:cxn>
                <a:cxn ang="0">
                  <a:pos x="7" y="61"/>
                </a:cxn>
                <a:cxn ang="0">
                  <a:pos x="11" y="64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18" y="68"/>
                </a:cxn>
                <a:cxn ang="0">
                  <a:pos x="21" y="67"/>
                </a:cxn>
                <a:cxn ang="0">
                  <a:pos x="25" y="65"/>
                </a:cxn>
                <a:cxn ang="0">
                  <a:pos x="28" y="63"/>
                </a:cxn>
                <a:cxn ang="0">
                  <a:pos x="31" y="59"/>
                </a:cxn>
                <a:cxn ang="0">
                  <a:pos x="33" y="55"/>
                </a:cxn>
                <a:cxn ang="0">
                  <a:pos x="34" y="49"/>
                </a:cxn>
                <a:cxn ang="0">
                  <a:pos x="35" y="43"/>
                </a:cxn>
                <a:cxn ang="0">
                  <a:pos x="35" y="43"/>
                </a:cxn>
                <a:cxn ang="0">
                  <a:pos x="37" y="36"/>
                </a:cxn>
                <a:cxn ang="0">
                  <a:pos x="37" y="30"/>
                </a:cxn>
                <a:cxn ang="0">
                  <a:pos x="33" y="17"/>
                </a:cxn>
                <a:cxn ang="0">
                  <a:pos x="32" y="12"/>
                </a:cxn>
                <a:cxn ang="0">
                  <a:pos x="28" y="7"/>
                </a:cxn>
                <a:cxn ang="0">
                  <a:pos x="26" y="4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4" y="13"/>
                </a:cxn>
                <a:cxn ang="0">
                  <a:pos x="1" y="19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37" h="68">
                  <a:moveTo>
                    <a:pt x="0" y="25"/>
                  </a:moveTo>
                  <a:lnTo>
                    <a:pt x="0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50"/>
                  </a:lnTo>
                  <a:lnTo>
                    <a:pt x="5" y="56"/>
                  </a:lnTo>
                  <a:lnTo>
                    <a:pt x="7" y="61"/>
                  </a:lnTo>
                  <a:lnTo>
                    <a:pt x="11" y="64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18" y="68"/>
                  </a:lnTo>
                  <a:lnTo>
                    <a:pt x="21" y="67"/>
                  </a:lnTo>
                  <a:lnTo>
                    <a:pt x="25" y="65"/>
                  </a:lnTo>
                  <a:lnTo>
                    <a:pt x="28" y="63"/>
                  </a:lnTo>
                  <a:lnTo>
                    <a:pt x="31" y="59"/>
                  </a:lnTo>
                  <a:lnTo>
                    <a:pt x="33" y="55"/>
                  </a:lnTo>
                  <a:lnTo>
                    <a:pt x="34" y="49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7" y="36"/>
                  </a:lnTo>
                  <a:lnTo>
                    <a:pt x="37" y="30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8" y="5"/>
                  </a:lnTo>
                  <a:lnTo>
                    <a:pt x="6" y="9"/>
                  </a:lnTo>
                  <a:lnTo>
                    <a:pt x="4" y="13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670" y="685"/>
              <a:ext cx="16" cy="3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35"/>
                </a:cxn>
                <a:cxn ang="0">
                  <a:pos x="3" y="46"/>
                </a:cxn>
                <a:cxn ang="0">
                  <a:pos x="4" y="51"/>
                </a:cxn>
                <a:cxn ang="0">
                  <a:pos x="6" y="55"/>
                </a:cxn>
                <a:cxn ang="0">
                  <a:pos x="10" y="58"/>
                </a:cxn>
                <a:cxn ang="0">
                  <a:pos x="13" y="60"/>
                </a:cxn>
                <a:cxn ang="0">
                  <a:pos x="13" y="60"/>
                </a:cxn>
                <a:cxn ang="0">
                  <a:pos x="17" y="61"/>
                </a:cxn>
                <a:cxn ang="0">
                  <a:pos x="19" y="61"/>
                </a:cxn>
                <a:cxn ang="0">
                  <a:pos x="23" y="60"/>
                </a:cxn>
                <a:cxn ang="0">
                  <a:pos x="26" y="58"/>
                </a:cxn>
                <a:cxn ang="0">
                  <a:pos x="29" y="54"/>
                </a:cxn>
                <a:cxn ang="0">
                  <a:pos x="31" y="49"/>
                </a:cxn>
                <a:cxn ang="0">
                  <a:pos x="32" y="45"/>
                </a:cxn>
                <a:cxn ang="0">
                  <a:pos x="33" y="39"/>
                </a:cxn>
                <a:cxn ang="0">
                  <a:pos x="33" y="39"/>
                </a:cxn>
                <a:cxn ang="0">
                  <a:pos x="33" y="27"/>
                </a:cxn>
                <a:cxn ang="0">
                  <a:pos x="31" y="15"/>
                </a:cxn>
                <a:cxn ang="0">
                  <a:pos x="29" y="10"/>
                </a:cxn>
                <a:cxn ang="0">
                  <a:pos x="26" y="7"/>
                </a:cxn>
                <a:cxn ang="0">
                  <a:pos x="24" y="3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7" y="3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3" h="61">
                  <a:moveTo>
                    <a:pt x="0" y="22"/>
                  </a:moveTo>
                  <a:lnTo>
                    <a:pt x="0" y="22"/>
                  </a:lnTo>
                  <a:lnTo>
                    <a:pt x="0" y="35"/>
                  </a:lnTo>
                  <a:lnTo>
                    <a:pt x="3" y="46"/>
                  </a:lnTo>
                  <a:lnTo>
                    <a:pt x="4" y="51"/>
                  </a:lnTo>
                  <a:lnTo>
                    <a:pt x="6" y="55"/>
                  </a:lnTo>
                  <a:lnTo>
                    <a:pt x="10" y="58"/>
                  </a:lnTo>
                  <a:lnTo>
                    <a:pt x="13" y="60"/>
                  </a:lnTo>
                  <a:lnTo>
                    <a:pt x="13" y="60"/>
                  </a:lnTo>
                  <a:lnTo>
                    <a:pt x="17" y="61"/>
                  </a:lnTo>
                  <a:lnTo>
                    <a:pt x="19" y="61"/>
                  </a:lnTo>
                  <a:lnTo>
                    <a:pt x="23" y="60"/>
                  </a:lnTo>
                  <a:lnTo>
                    <a:pt x="26" y="58"/>
                  </a:lnTo>
                  <a:lnTo>
                    <a:pt x="29" y="54"/>
                  </a:lnTo>
                  <a:lnTo>
                    <a:pt x="31" y="49"/>
                  </a:lnTo>
                  <a:lnTo>
                    <a:pt x="32" y="45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27"/>
                  </a:lnTo>
                  <a:lnTo>
                    <a:pt x="31" y="15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4" y="3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7"/>
                  </a:lnTo>
                  <a:lnTo>
                    <a:pt x="3" y="12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9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70" y="686"/>
              <a:ext cx="16" cy="28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2" y="43"/>
                </a:cxn>
                <a:cxn ang="0">
                  <a:pos x="6" y="51"/>
                </a:cxn>
                <a:cxn ang="0">
                  <a:pos x="9" y="53"/>
                </a:cxn>
                <a:cxn ang="0">
                  <a:pos x="12" y="56"/>
                </a:cxn>
                <a:cxn ang="0">
                  <a:pos x="12" y="56"/>
                </a:cxn>
                <a:cxn ang="0">
                  <a:pos x="15" y="57"/>
                </a:cxn>
                <a:cxn ang="0">
                  <a:pos x="18" y="57"/>
                </a:cxn>
                <a:cxn ang="0">
                  <a:pos x="20" y="56"/>
                </a:cxn>
                <a:cxn ang="0">
                  <a:pos x="24" y="53"/>
                </a:cxn>
                <a:cxn ang="0">
                  <a:pos x="26" y="50"/>
                </a:cxn>
                <a:cxn ang="0">
                  <a:pos x="28" y="46"/>
                </a:cxn>
                <a:cxn ang="0">
                  <a:pos x="30" y="36"/>
                </a:cxn>
                <a:cxn ang="0">
                  <a:pos x="30" y="36"/>
                </a:cxn>
                <a:cxn ang="0">
                  <a:pos x="31" y="25"/>
                </a:cxn>
                <a:cxn ang="0">
                  <a:pos x="29" y="14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7" y="4"/>
                </a:cxn>
                <a:cxn ang="0">
                  <a:pos x="5" y="7"/>
                </a:cxn>
                <a:cxn ang="0">
                  <a:pos x="3" y="1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31" h="57">
                  <a:moveTo>
                    <a:pt x="0" y="21"/>
                  </a:moveTo>
                  <a:lnTo>
                    <a:pt x="0" y="21"/>
                  </a:lnTo>
                  <a:lnTo>
                    <a:pt x="0" y="32"/>
                  </a:lnTo>
                  <a:lnTo>
                    <a:pt x="2" y="43"/>
                  </a:lnTo>
                  <a:lnTo>
                    <a:pt x="6" y="51"/>
                  </a:lnTo>
                  <a:lnTo>
                    <a:pt x="9" y="53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5" y="57"/>
                  </a:lnTo>
                  <a:lnTo>
                    <a:pt x="18" y="57"/>
                  </a:lnTo>
                  <a:lnTo>
                    <a:pt x="20" y="56"/>
                  </a:lnTo>
                  <a:lnTo>
                    <a:pt x="24" y="53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25"/>
                  </a:lnTo>
                  <a:lnTo>
                    <a:pt x="29" y="14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4"/>
                  </a:lnTo>
                  <a:lnTo>
                    <a:pt x="5" y="7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670" y="687"/>
              <a:ext cx="14" cy="2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0" y="30"/>
                </a:cxn>
                <a:cxn ang="0">
                  <a:pos x="3" y="38"/>
                </a:cxn>
                <a:cxn ang="0">
                  <a:pos x="6" y="47"/>
                </a:cxn>
                <a:cxn ang="0">
                  <a:pos x="9" y="49"/>
                </a:cxn>
                <a:cxn ang="0">
                  <a:pos x="11" y="51"/>
                </a:cxn>
                <a:cxn ang="0">
                  <a:pos x="11" y="51"/>
                </a:cxn>
                <a:cxn ang="0">
                  <a:pos x="15" y="51"/>
                </a:cxn>
                <a:cxn ang="0">
                  <a:pos x="17" y="51"/>
                </a:cxn>
                <a:cxn ang="0">
                  <a:pos x="19" y="50"/>
                </a:cxn>
                <a:cxn ang="0">
                  <a:pos x="23" y="49"/>
                </a:cxn>
                <a:cxn ang="0">
                  <a:pos x="26" y="42"/>
                </a:cxn>
                <a:cxn ang="0">
                  <a:pos x="29" y="34"/>
                </a:cxn>
                <a:cxn ang="0">
                  <a:pos x="29" y="34"/>
                </a:cxn>
                <a:cxn ang="0">
                  <a:pos x="29" y="23"/>
                </a:cxn>
                <a:cxn ang="0">
                  <a:pos x="26" y="13"/>
                </a:cxn>
                <a:cxn ang="0">
                  <a:pos x="23" y="6"/>
                </a:cxn>
                <a:cxn ang="0">
                  <a:pos x="20" y="3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2"/>
                </a:cxn>
                <a:cxn ang="0">
                  <a:pos x="7" y="4"/>
                </a:cxn>
                <a:cxn ang="0">
                  <a:pos x="3" y="1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9" h="51">
                  <a:moveTo>
                    <a:pt x="0" y="19"/>
                  </a:moveTo>
                  <a:lnTo>
                    <a:pt x="0" y="19"/>
                  </a:lnTo>
                  <a:lnTo>
                    <a:pt x="0" y="30"/>
                  </a:lnTo>
                  <a:lnTo>
                    <a:pt x="3" y="38"/>
                  </a:lnTo>
                  <a:lnTo>
                    <a:pt x="6" y="47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9" y="50"/>
                  </a:lnTo>
                  <a:lnTo>
                    <a:pt x="23" y="49"/>
                  </a:lnTo>
                  <a:lnTo>
                    <a:pt x="26" y="42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23"/>
                  </a:lnTo>
                  <a:lnTo>
                    <a:pt x="26" y="13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3" y="1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71" y="688"/>
              <a:ext cx="12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26"/>
                </a:cxn>
                <a:cxn ang="0">
                  <a:pos x="2" y="34"/>
                </a:cxn>
                <a:cxn ang="0">
                  <a:pos x="4" y="41"/>
                </a:cxn>
                <a:cxn ang="0">
                  <a:pos x="7" y="44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13" y="46"/>
                </a:cxn>
                <a:cxn ang="0">
                  <a:pos x="15" y="46"/>
                </a:cxn>
                <a:cxn ang="0">
                  <a:pos x="17" y="45"/>
                </a:cxn>
                <a:cxn ang="0">
                  <a:pos x="20" y="44"/>
                </a:cxn>
                <a:cxn ang="0">
                  <a:pos x="23" y="38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24" y="20"/>
                </a:cxn>
                <a:cxn ang="0">
                  <a:pos x="23" y="12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5" y="2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4" h="46">
                  <a:moveTo>
                    <a:pt x="0" y="16"/>
                  </a:moveTo>
                  <a:lnTo>
                    <a:pt x="0" y="16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4" y="41"/>
                  </a:lnTo>
                  <a:lnTo>
                    <a:pt x="7" y="4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7" y="45"/>
                  </a:lnTo>
                  <a:lnTo>
                    <a:pt x="20" y="44"/>
                  </a:lnTo>
                  <a:lnTo>
                    <a:pt x="23" y="3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20"/>
                  </a:lnTo>
                  <a:lnTo>
                    <a:pt x="23" y="12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A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671" y="690"/>
              <a:ext cx="12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" y="31"/>
                </a:cxn>
                <a:cxn ang="0">
                  <a:pos x="4" y="37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0" y="42"/>
                </a:cxn>
                <a:cxn ang="0">
                  <a:pos x="13" y="42"/>
                </a:cxn>
                <a:cxn ang="0">
                  <a:pos x="17" y="39"/>
                </a:cxn>
                <a:cxn ang="0">
                  <a:pos x="20" y="33"/>
                </a:cxn>
                <a:cxn ang="0">
                  <a:pos x="22" y="26"/>
                </a:cxn>
                <a:cxn ang="0">
                  <a:pos x="22" y="26"/>
                </a:cxn>
                <a:cxn ang="0">
                  <a:pos x="22" y="18"/>
                </a:cxn>
                <a:cxn ang="0">
                  <a:pos x="21" y="11"/>
                </a:cxn>
                <a:cxn ang="0">
                  <a:pos x="17" y="5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3"/>
                </a:cxn>
                <a:cxn ang="0">
                  <a:pos x="2" y="7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22" h="42">
                  <a:moveTo>
                    <a:pt x="0" y="16"/>
                  </a:moveTo>
                  <a:lnTo>
                    <a:pt x="0" y="16"/>
                  </a:lnTo>
                  <a:lnTo>
                    <a:pt x="0" y="24"/>
                  </a:lnTo>
                  <a:lnTo>
                    <a:pt x="1" y="31"/>
                  </a:lnTo>
                  <a:lnTo>
                    <a:pt x="4" y="37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7" y="39"/>
                  </a:lnTo>
                  <a:lnTo>
                    <a:pt x="20" y="33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18"/>
                  </a:lnTo>
                  <a:lnTo>
                    <a:pt x="21" y="11"/>
                  </a:lnTo>
                  <a:lnTo>
                    <a:pt x="17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72" y="691"/>
              <a:ext cx="9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3" y="31"/>
                </a:cxn>
                <a:cxn ang="0">
                  <a:pos x="7" y="35"/>
                </a:cxn>
                <a:cxn ang="0">
                  <a:pos x="7" y="35"/>
                </a:cxn>
                <a:cxn ang="0">
                  <a:pos x="9" y="35"/>
                </a:cxn>
                <a:cxn ang="0">
                  <a:pos x="12" y="35"/>
                </a:cxn>
                <a:cxn ang="0">
                  <a:pos x="15" y="33"/>
                </a:cxn>
                <a:cxn ang="0">
                  <a:pos x="18" y="29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15"/>
                </a:cxn>
                <a:cxn ang="0">
                  <a:pos x="18" y="9"/>
                </a:cxn>
                <a:cxn ang="0">
                  <a:pos x="15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9" h="35">
                  <a:moveTo>
                    <a:pt x="0" y="13"/>
                  </a:moveTo>
                  <a:lnTo>
                    <a:pt x="0" y="13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5" y="33"/>
                  </a:lnTo>
                  <a:lnTo>
                    <a:pt x="18" y="29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15"/>
                  </a:lnTo>
                  <a:lnTo>
                    <a:pt x="18" y="9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672" y="692"/>
              <a:ext cx="9" cy="15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2" y="22"/>
                </a:cxn>
                <a:cxn ang="0">
                  <a:pos x="3" y="27"/>
                </a:cxn>
                <a:cxn ang="0">
                  <a:pos x="7" y="31"/>
                </a:cxn>
                <a:cxn ang="0">
                  <a:pos x="7" y="31"/>
                </a:cxn>
                <a:cxn ang="0">
                  <a:pos x="11" y="31"/>
                </a:cxn>
                <a:cxn ang="0">
                  <a:pos x="14" y="28"/>
                </a:cxn>
                <a:cxn ang="0">
                  <a:pos x="16" y="25"/>
                </a:cxn>
                <a:cxn ang="0">
                  <a:pos x="18" y="19"/>
                </a:cxn>
                <a:cxn ang="0">
                  <a:pos x="18" y="19"/>
                </a:cxn>
                <a:cxn ang="0">
                  <a:pos x="18" y="13"/>
                </a:cxn>
                <a:cxn ang="0">
                  <a:pos x="16" y="7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2" y="6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18" h="31">
                  <a:moveTo>
                    <a:pt x="1" y="11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3" y="27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1" y="31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3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673" y="693"/>
              <a:ext cx="7" cy="1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4" y="23"/>
                </a:cxn>
                <a:cxn ang="0">
                  <a:pos x="6" y="25"/>
                </a:cxn>
                <a:cxn ang="0">
                  <a:pos x="6" y="25"/>
                </a:cxn>
                <a:cxn ang="0">
                  <a:pos x="8" y="26"/>
                </a:cxn>
                <a:cxn ang="0">
                  <a:pos x="12" y="24"/>
                </a:cxn>
                <a:cxn ang="0">
                  <a:pos x="13" y="22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4" y="11"/>
                </a:cxn>
                <a:cxn ang="0">
                  <a:pos x="13" y="6"/>
                </a:cxn>
                <a:cxn ang="0">
                  <a:pos x="12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4" h="26">
                  <a:moveTo>
                    <a:pt x="0" y="10"/>
                  </a:move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1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689" y="692"/>
              <a:ext cx="37" cy="36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39"/>
                </a:cxn>
                <a:cxn ang="0">
                  <a:pos x="1" y="45"/>
                </a:cxn>
                <a:cxn ang="0">
                  <a:pos x="2" y="52"/>
                </a:cxn>
                <a:cxn ang="0">
                  <a:pos x="6" y="58"/>
                </a:cxn>
                <a:cxn ang="0">
                  <a:pos x="11" y="63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23" y="70"/>
                </a:cxn>
                <a:cxn ang="0">
                  <a:pos x="30" y="72"/>
                </a:cxn>
                <a:cxn ang="0">
                  <a:pos x="38" y="72"/>
                </a:cxn>
                <a:cxn ang="0">
                  <a:pos x="45" y="71"/>
                </a:cxn>
                <a:cxn ang="0">
                  <a:pos x="52" y="68"/>
                </a:cxn>
                <a:cxn ang="0">
                  <a:pos x="58" y="65"/>
                </a:cxn>
                <a:cxn ang="0">
                  <a:pos x="64" y="60"/>
                </a:cxn>
                <a:cxn ang="0">
                  <a:pos x="69" y="54"/>
                </a:cxn>
                <a:cxn ang="0">
                  <a:pos x="73" y="47"/>
                </a:cxn>
                <a:cxn ang="0">
                  <a:pos x="73" y="47"/>
                </a:cxn>
                <a:cxn ang="0">
                  <a:pos x="76" y="40"/>
                </a:cxn>
                <a:cxn ang="0">
                  <a:pos x="76" y="33"/>
                </a:cxn>
                <a:cxn ang="0">
                  <a:pos x="76" y="27"/>
                </a:cxn>
                <a:cxn ang="0">
                  <a:pos x="73" y="20"/>
                </a:cxn>
                <a:cxn ang="0">
                  <a:pos x="71" y="14"/>
                </a:cxn>
                <a:cxn ang="0">
                  <a:pos x="66" y="9"/>
                </a:cxn>
                <a:cxn ang="0">
                  <a:pos x="60" y="5"/>
                </a:cxn>
                <a:cxn ang="0">
                  <a:pos x="54" y="2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18" y="7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76" h="72">
                  <a:moveTo>
                    <a:pt x="4" y="25"/>
                  </a:moveTo>
                  <a:lnTo>
                    <a:pt x="4" y="25"/>
                  </a:lnTo>
                  <a:lnTo>
                    <a:pt x="1" y="32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1" y="63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30" y="72"/>
                  </a:lnTo>
                  <a:lnTo>
                    <a:pt x="38" y="72"/>
                  </a:lnTo>
                  <a:lnTo>
                    <a:pt x="45" y="71"/>
                  </a:lnTo>
                  <a:lnTo>
                    <a:pt x="52" y="68"/>
                  </a:lnTo>
                  <a:lnTo>
                    <a:pt x="58" y="65"/>
                  </a:lnTo>
                  <a:lnTo>
                    <a:pt x="64" y="60"/>
                  </a:lnTo>
                  <a:lnTo>
                    <a:pt x="69" y="54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6" y="40"/>
                  </a:lnTo>
                  <a:lnTo>
                    <a:pt x="76" y="33"/>
                  </a:lnTo>
                  <a:lnTo>
                    <a:pt x="76" y="27"/>
                  </a:lnTo>
                  <a:lnTo>
                    <a:pt x="73" y="20"/>
                  </a:lnTo>
                  <a:lnTo>
                    <a:pt x="71" y="14"/>
                  </a:lnTo>
                  <a:lnTo>
                    <a:pt x="66" y="9"/>
                  </a:lnTo>
                  <a:lnTo>
                    <a:pt x="60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690" y="693"/>
              <a:ext cx="35" cy="34"/>
            </a:xfrm>
            <a:custGeom>
              <a:avLst/>
              <a:gdLst/>
              <a:ahLst/>
              <a:cxnLst>
                <a:cxn ang="0">
                  <a:pos x="4" y="23"/>
                </a:cxn>
                <a:cxn ang="0">
                  <a:pos x="4" y="23"/>
                </a:cxn>
                <a:cxn ang="0">
                  <a:pos x="2" y="30"/>
                </a:cxn>
                <a:cxn ang="0">
                  <a:pos x="0" y="36"/>
                </a:cxn>
                <a:cxn ang="0">
                  <a:pos x="2" y="43"/>
                </a:cxn>
                <a:cxn ang="0">
                  <a:pos x="3" y="49"/>
                </a:cxn>
                <a:cxn ang="0">
                  <a:pos x="6" y="53"/>
                </a:cxn>
                <a:cxn ang="0">
                  <a:pos x="10" y="58"/>
                </a:cxn>
                <a:cxn ang="0">
                  <a:pos x="16" y="63"/>
                </a:cxn>
                <a:cxn ang="0">
                  <a:pos x="22" y="65"/>
                </a:cxn>
                <a:cxn ang="0">
                  <a:pos x="22" y="65"/>
                </a:cxn>
                <a:cxn ang="0">
                  <a:pos x="29" y="66"/>
                </a:cxn>
                <a:cxn ang="0">
                  <a:pos x="35" y="68"/>
                </a:cxn>
                <a:cxn ang="0">
                  <a:pos x="42" y="66"/>
                </a:cxn>
                <a:cxn ang="0">
                  <a:pos x="49" y="64"/>
                </a:cxn>
                <a:cxn ang="0">
                  <a:pos x="55" y="61"/>
                </a:cxn>
                <a:cxn ang="0">
                  <a:pos x="60" y="56"/>
                </a:cxn>
                <a:cxn ang="0">
                  <a:pos x="64" y="51"/>
                </a:cxn>
                <a:cxn ang="0">
                  <a:pos x="68" y="45"/>
                </a:cxn>
                <a:cxn ang="0">
                  <a:pos x="68" y="45"/>
                </a:cxn>
                <a:cxn ang="0">
                  <a:pos x="70" y="38"/>
                </a:cxn>
                <a:cxn ang="0">
                  <a:pos x="71" y="32"/>
                </a:cxn>
                <a:cxn ang="0">
                  <a:pos x="71" y="25"/>
                </a:cxn>
                <a:cxn ang="0">
                  <a:pos x="69" y="19"/>
                </a:cxn>
                <a:cxn ang="0">
                  <a:pos x="65" y="13"/>
                </a:cxn>
                <a:cxn ang="0">
                  <a:pos x="62" y="9"/>
                </a:cxn>
                <a:cxn ang="0">
                  <a:pos x="57" y="5"/>
                </a:cxn>
                <a:cxn ang="0">
                  <a:pos x="50" y="3"/>
                </a:cxn>
                <a:cxn ang="0">
                  <a:pos x="50" y="3"/>
                </a:cxn>
                <a:cxn ang="0">
                  <a:pos x="44" y="1"/>
                </a:cxn>
                <a:cxn ang="0">
                  <a:pos x="37" y="0"/>
                </a:cxn>
                <a:cxn ang="0">
                  <a:pos x="30" y="1"/>
                </a:cxn>
                <a:cxn ang="0">
                  <a:pos x="24" y="4"/>
                </a:cxn>
                <a:cxn ang="0">
                  <a:pos x="17" y="7"/>
                </a:cxn>
                <a:cxn ang="0">
                  <a:pos x="12" y="12"/>
                </a:cxn>
                <a:cxn ang="0">
                  <a:pos x="8" y="17"/>
                </a:cxn>
                <a:cxn ang="0">
                  <a:pos x="4" y="23"/>
                </a:cxn>
                <a:cxn ang="0">
                  <a:pos x="4" y="23"/>
                </a:cxn>
              </a:cxnLst>
              <a:rect l="0" t="0" r="r" b="b"/>
              <a:pathLst>
                <a:path w="71" h="68">
                  <a:moveTo>
                    <a:pt x="4" y="23"/>
                  </a:moveTo>
                  <a:lnTo>
                    <a:pt x="4" y="23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2" y="43"/>
                  </a:lnTo>
                  <a:lnTo>
                    <a:pt x="3" y="49"/>
                  </a:lnTo>
                  <a:lnTo>
                    <a:pt x="6" y="53"/>
                  </a:lnTo>
                  <a:lnTo>
                    <a:pt x="10" y="58"/>
                  </a:lnTo>
                  <a:lnTo>
                    <a:pt x="16" y="63"/>
                  </a:lnTo>
                  <a:lnTo>
                    <a:pt x="22" y="65"/>
                  </a:lnTo>
                  <a:lnTo>
                    <a:pt x="22" y="65"/>
                  </a:lnTo>
                  <a:lnTo>
                    <a:pt x="29" y="66"/>
                  </a:lnTo>
                  <a:lnTo>
                    <a:pt x="35" y="68"/>
                  </a:lnTo>
                  <a:lnTo>
                    <a:pt x="42" y="66"/>
                  </a:lnTo>
                  <a:lnTo>
                    <a:pt x="49" y="64"/>
                  </a:lnTo>
                  <a:lnTo>
                    <a:pt x="55" y="61"/>
                  </a:lnTo>
                  <a:lnTo>
                    <a:pt x="60" y="56"/>
                  </a:lnTo>
                  <a:lnTo>
                    <a:pt x="64" y="51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70" y="38"/>
                  </a:lnTo>
                  <a:lnTo>
                    <a:pt x="71" y="32"/>
                  </a:lnTo>
                  <a:lnTo>
                    <a:pt x="71" y="25"/>
                  </a:lnTo>
                  <a:lnTo>
                    <a:pt x="69" y="19"/>
                  </a:lnTo>
                  <a:lnTo>
                    <a:pt x="65" y="13"/>
                  </a:lnTo>
                  <a:lnTo>
                    <a:pt x="62" y="9"/>
                  </a:lnTo>
                  <a:lnTo>
                    <a:pt x="57" y="5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30" y="1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4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691" y="695"/>
              <a:ext cx="32" cy="30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3" y="20"/>
                </a:cxn>
                <a:cxn ang="0">
                  <a:pos x="1" y="26"/>
                </a:cxn>
                <a:cxn ang="0">
                  <a:pos x="0" y="32"/>
                </a:cxn>
                <a:cxn ang="0">
                  <a:pos x="1" y="38"/>
                </a:cxn>
                <a:cxn ang="0">
                  <a:pos x="2" y="44"/>
                </a:cxn>
                <a:cxn ang="0">
                  <a:pos x="5" y="48"/>
                </a:cxn>
                <a:cxn ang="0">
                  <a:pos x="9" y="53"/>
                </a:cxn>
                <a:cxn ang="0">
                  <a:pos x="14" y="57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6" y="60"/>
                </a:cxn>
                <a:cxn ang="0">
                  <a:pos x="32" y="60"/>
                </a:cxn>
                <a:cxn ang="0">
                  <a:pos x="39" y="60"/>
                </a:cxn>
                <a:cxn ang="0">
                  <a:pos x="45" y="58"/>
                </a:cxn>
                <a:cxn ang="0">
                  <a:pos x="49" y="54"/>
                </a:cxn>
                <a:cxn ang="0">
                  <a:pos x="55" y="51"/>
                </a:cxn>
                <a:cxn ang="0">
                  <a:pos x="59" y="46"/>
                </a:cxn>
                <a:cxn ang="0">
                  <a:pos x="62" y="40"/>
                </a:cxn>
                <a:cxn ang="0">
                  <a:pos x="62" y="40"/>
                </a:cxn>
                <a:cxn ang="0">
                  <a:pos x="65" y="34"/>
                </a:cxn>
                <a:cxn ang="0">
                  <a:pos x="65" y="28"/>
                </a:cxn>
                <a:cxn ang="0">
                  <a:pos x="65" y="22"/>
                </a:cxn>
                <a:cxn ang="0">
                  <a:pos x="64" y="16"/>
                </a:cxn>
                <a:cxn ang="0">
                  <a:pos x="60" y="12"/>
                </a:cxn>
                <a:cxn ang="0">
                  <a:pos x="57" y="7"/>
                </a:cxn>
                <a:cxn ang="0">
                  <a:pos x="52" y="3"/>
                </a:cxn>
                <a:cxn ang="0">
                  <a:pos x="46" y="1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5" y="6"/>
                </a:cxn>
                <a:cxn ang="0">
                  <a:pos x="10" y="9"/>
                </a:cxn>
                <a:cxn ang="0">
                  <a:pos x="6" y="14"/>
                </a:cxn>
                <a:cxn ang="0">
                  <a:pos x="3" y="20"/>
                </a:cxn>
                <a:cxn ang="0">
                  <a:pos x="3" y="20"/>
                </a:cxn>
              </a:cxnLst>
              <a:rect l="0" t="0" r="r" b="b"/>
              <a:pathLst>
                <a:path w="65" h="60">
                  <a:moveTo>
                    <a:pt x="3" y="20"/>
                  </a:moveTo>
                  <a:lnTo>
                    <a:pt x="3" y="20"/>
                  </a:lnTo>
                  <a:lnTo>
                    <a:pt x="1" y="26"/>
                  </a:lnTo>
                  <a:lnTo>
                    <a:pt x="0" y="32"/>
                  </a:lnTo>
                  <a:lnTo>
                    <a:pt x="1" y="38"/>
                  </a:lnTo>
                  <a:lnTo>
                    <a:pt x="2" y="44"/>
                  </a:lnTo>
                  <a:lnTo>
                    <a:pt x="5" y="48"/>
                  </a:lnTo>
                  <a:lnTo>
                    <a:pt x="9" y="53"/>
                  </a:lnTo>
                  <a:lnTo>
                    <a:pt x="14" y="57"/>
                  </a:lnTo>
                  <a:lnTo>
                    <a:pt x="20" y="59"/>
                  </a:lnTo>
                  <a:lnTo>
                    <a:pt x="20" y="59"/>
                  </a:lnTo>
                  <a:lnTo>
                    <a:pt x="26" y="60"/>
                  </a:lnTo>
                  <a:lnTo>
                    <a:pt x="32" y="60"/>
                  </a:lnTo>
                  <a:lnTo>
                    <a:pt x="39" y="60"/>
                  </a:lnTo>
                  <a:lnTo>
                    <a:pt x="45" y="58"/>
                  </a:lnTo>
                  <a:lnTo>
                    <a:pt x="49" y="54"/>
                  </a:lnTo>
                  <a:lnTo>
                    <a:pt x="55" y="51"/>
                  </a:lnTo>
                  <a:lnTo>
                    <a:pt x="59" y="4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5" y="34"/>
                  </a:lnTo>
                  <a:lnTo>
                    <a:pt x="65" y="28"/>
                  </a:lnTo>
                  <a:lnTo>
                    <a:pt x="65" y="22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7" y="7"/>
                  </a:lnTo>
                  <a:lnTo>
                    <a:pt x="52" y="3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3" y="20"/>
                  </a:lnTo>
                  <a:lnTo>
                    <a:pt x="3" y="20"/>
                  </a:lnTo>
                  <a:close/>
                </a:path>
              </a:pathLst>
            </a:custGeom>
            <a:solidFill>
              <a:srgbClr val="FF9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692" y="696"/>
              <a:ext cx="30" cy="28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3" y="19"/>
                </a:cxn>
                <a:cxn ang="0">
                  <a:pos x="1" y="24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3" y="40"/>
                </a:cxn>
                <a:cxn ang="0">
                  <a:pos x="5" y="45"/>
                </a:cxn>
                <a:cxn ang="0">
                  <a:pos x="8" y="49"/>
                </a:cxn>
                <a:cxn ang="0">
                  <a:pos x="13" y="52"/>
                </a:cxn>
                <a:cxn ang="0">
                  <a:pos x="18" y="55"/>
                </a:cxn>
                <a:cxn ang="0">
                  <a:pos x="18" y="55"/>
                </a:cxn>
                <a:cxn ang="0">
                  <a:pos x="24" y="56"/>
                </a:cxn>
                <a:cxn ang="0">
                  <a:pos x="30" y="56"/>
                </a:cxn>
                <a:cxn ang="0">
                  <a:pos x="36" y="56"/>
                </a:cxn>
                <a:cxn ang="0">
                  <a:pos x="42" y="53"/>
                </a:cxn>
                <a:cxn ang="0">
                  <a:pos x="46" y="51"/>
                </a:cxn>
                <a:cxn ang="0">
                  <a:pos x="51" y="46"/>
                </a:cxn>
                <a:cxn ang="0">
                  <a:pos x="55" y="43"/>
                </a:cxn>
                <a:cxn ang="0">
                  <a:pos x="58" y="37"/>
                </a:cxn>
                <a:cxn ang="0">
                  <a:pos x="58" y="37"/>
                </a:cxn>
                <a:cxn ang="0">
                  <a:pos x="59" y="32"/>
                </a:cxn>
                <a:cxn ang="0">
                  <a:pos x="60" y="26"/>
                </a:cxn>
                <a:cxn ang="0">
                  <a:pos x="59" y="20"/>
                </a:cxn>
                <a:cxn ang="0">
                  <a:pos x="58" y="16"/>
                </a:cxn>
                <a:cxn ang="0">
                  <a:pos x="56" y="11"/>
                </a:cxn>
                <a:cxn ang="0">
                  <a:pos x="52" y="7"/>
                </a:cxn>
                <a:cxn ang="0">
                  <a:pos x="47" y="4"/>
                </a:cxn>
                <a:cxn ang="0">
                  <a:pos x="43" y="1"/>
                </a:cxn>
                <a:cxn ang="0">
                  <a:pos x="43" y="1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0" y="3"/>
                </a:cxn>
                <a:cxn ang="0">
                  <a:pos x="14" y="5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3" y="19"/>
                </a:cxn>
                <a:cxn ang="0">
                  <a:pos x="3" y="19"/>
                </a:cxn>
              </a:cxnLst>
              <a:rect l="0" t="0" r="r" b="b"/>
              <a:pathLst>
                <a:path w="60" h="56">
                  <a:moveTo>
                    <a:pt x="3" y="19"/>
                  </a:move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5" y="45"/>
                  </a:lnTo>
                  <a:lnTo>
                    <a:pt x="8" y="49"/>
                  </a:lnTo>
                  <a:lnTo>
                    <a:pt x="13" y="52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24" y="56"/>
                  </a:lnTo>
                  <a:lnTo>
                    <a:pt x="30" y="56"/>
                  </a:lnTo>
                  <a:lnTo>
                    <a:pt x="36" y="56"/>
                  </a:lnTo>
                  <a:lnTo>
                    <a:pt x="42" y="53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55" y="43"/>
                  </a:lnTo>
                  <a:lnTo>
                    <a:pt x="58" y="37"/>
                  </a:lnTo>
                  <a:lnTo>
                    <a:pt x="58" y="37"/>
                  </a:lnTo>
                  <a:lnTo>
                    <a:pt x="59" y="32"/>
                  </a:lnTo>
                  <a:lnTo>
                    <a:pt x="60" y="26"/>
                  </a:lnTo>
                  <a:lnTo>
                    <a:pt x="59" y="20"/>
                  </a:lnTo>
                  <a:lnTo>
                    <a:pt x="58" y="16"/>
                  </a:lnTo>
                  <a:lnTo>
                    <a:pt x="56" y="11"/>
                  </a:lnTo>
                  <a:lnTo>
                    <a:pt x="52" y="7"/>
                  </a:lnTo>
                  <a:lnTo>
                    <a:pt x="47" y="4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3"/>
                  </a:lnTo>
                  <a:lnTo>
                    <a:pt x="14" y="5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693" y="697"/>
              <a:ext cx="27" cy="26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2" y="17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7" y="44"/>
                </a:cxn>
                <a:cxn ang="0">
                  <a:pos x="11" y="47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21" y="50"/>
                </a:cxn>
                <a:cxn ang="0">
                  <a:pos x="27" y="50"/>
                </a:cxn>
                <a:cxn ang="0">
                  <a:pos x="31" y="50"/>
                </a:cxn>
                <a:cxn ang="0">
                  <a:pos x="36" y="48"/>
                </a:cxn>
                <a:cxn ang="0">
                  <a:pos x="41" y="46"/>
                </a:cxn>
                <a:cxn ang="0">
                  <a:pos x="46" y="42"/>
                </a:cxn>
                <a:cxn ang="0">
                  <a:pos x="49" y="39"/>
                </a:cxn>
                <a:cxn ang="0">
                  <a:pos x="52" y="34"/>
                </a:cxn>
                <a:cxn ang="0">
                  <a:pos x="52" y="34"/>
                </a:cxn>
                <a:cxn ang="0">
                  <a:pos x="54" y="28"/>
                </a:cxn>
                <a:cxn ang="0">
                  <a:pos x="54" y="23"/>
                </a:cxn>
                <a:cxn ang="0">
                  <a:pos x="54" y="18"/>
                </a:cxn>
                <a:cxn ang="0">
                  <a:pos x="53" y="14"/>
                </a:cxn>
                <a:cxn ang="0">
                  <a:pos x="50" y="9"/>
                </a:cxn>
                <a:cxn ang="0">
                  <a:pos x="47" y="5"/>
                </a:cxn>
                <a:cxn ang="0">
                  <a:pos x="43" y="3"/>
                </a:cxn>
                <a:cxn ang="0">
                  <a:pos x="39" y="1"/>
                </a:cxn>
                <a:cxn ang="0">
                  <a:pos x="39" y="1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2" y="1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9" y="8"/>
                </a:cxn>
                <a:cxn ang="0">
                  <a:pos x="5" y="13"/>
                </a:cxn>
                <a:cxn ang="0">
                  <a:pos x="2" y="17"/>
                </a:cxn>
                <a:cxn ang="0">
                  <a:pos x="2" y="17"/>
                </a:cxn>
              </a:cxnLst>
              <a:rect l="0" t="0" r="r" b="b"/>
              <a:pathLst>
                <a:path w="54" h="50">
                  <a:moveTo>
                    <a:pt x="2" y="17"/>
                  </a:moveTo>
                  <a:lnTo>
                    <a:pt x="2" y="17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4" y="41"/>
                  </a:lnTo>
                  <a:lnTo>
                    <a:pt x="7" y="44"/>
                  </a:lnTo>
                  <a:lnTo>
                    <a:pt x="11" y="47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27" y="50"/>
                  </a:lnTo>
                  <a:lnTo>
                    <a:pt x="31" y="50"/>
                  </a:lnTo>
                  <a:lnTo>
                    <a:pt x="36" y="48"/>
                  </a:lnTo>
                  <a:lnTo>
                    <a:pt x="41" y="46"/>
                  </a:lnTo>
                  <a:lnTo>
                    <a:pt x="46" y="42"/>
                  </a:lnTo>
                  <a:lnTo>
                    <a:pt x="49" y="39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4" y="28"/>
                  </a:lnTo>
                  <a:lnTo>
                    <a:pt x="54" y="23"/>
                  </a:lnTo>
                  <a:lnTo>
                    <a:pt x="54" y="18"/>
                  </a:lnTo>
                  <a:lnTo>
                    <a:pt x="53" y="14"/>
                  </a:lnTo>
                  <a:lnTo>
                    <a:pt x="50" y="9"/>
                  </a:lnTo>
                  <a:lnTo>
                    <a:pt x="47" y="5"/>
                  </a:lnTo>
                  <a:lnTo>
                    <a:pt x="43" y="3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3" y="4"/>
                  </a:lnTo>
                  <a:lnTo>
                    <a:pt x="9" y="8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694" y="698"/>
              <a:ext cx="25" cy="24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2" y="15"/>
                </a:cxn>
                <a:cxn ang="0">
                  <a:pos x="1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2" y="33"/>
                </a:cxn>
                <a:cxn ang="0">
                  <a:pos x="3" y="37"/>
                </a:cxn>
                <a:cxn ang="0">
                  <a:pos x="7" y="40"/>
                </a:cxn>
                <a:cxn ang="0">
                  <a:pos x="11" y="42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9" y="46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33" y="44"/>
                </a:cxn>
                <a:cxn ang="0">
                  <a:pos x="38" y="41"/>
                </a:cxn>
                <a:cxn ang="0">
                  <a:pos x="41" y="39"/>
                </a:cxn>
                <a:cxn ang="0">
                  <a:pos x="45" y="35"/>
                </a:cxn>
                <a:cxn ang="0">
                  <a:pos x="47" y="31"/>
                </a:cxn>
                <a:cxn ang="0">
                  <a:pos x="47" y="31"/>
                </a:cxn>
                <a:cxn ang="0">
                  <a:pos x="48" y="26"/>
                </a:cxn>
                <a:cxn ang="0">
                  <a:pos x="50" y="21"/>
                </a:cxn>
                <a:cxn ang="0">
                  <a:pos x="48" y="16"/>
                </a:cxn>
                <a:cxn ang="0">
                  <a:pos x="47" y="13"/>
                </a:cxn>
                <a:cxn ang="0">
                  <a:pos x="46" y="9"/>
                </a:cxn>
                <a:cxn ang="0">
                  <a:pos x="42" y="6"/>
                </a:cxn>
                <a:cxn ang="0">
                  <a:pos x="39" y="3"/>
                </a:cxn>
                <a:cxn ang="0">
                  <a:pos x="35" y="1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2" y="15"/>
                </a:cxn>
                <a:cxn ang="0">
                  <a:pos x="2" y="15"/>
                </a:cxn>
              </a:cxnLst>
              <a:rect l="0" t="0" r="r" b="b"/>
              <a:pathLst>
                <a:path w="50" h="46">
                  <a:moveTo>
                    <a:pt x="2" y="15"/>
                  </a:moveTo>
                  <a:lnTo>
                    <a:pt x="2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7" y="40"/>
                  </a:lnTo>
                  <a:lnTo>
                    <a:pt x="11" y="4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9" y="46"/>
                  </a:lnTo>
                  <a:lnTo>
                    <a:pt x="25" y="46"/>
                  </a:lnTo>
                  <a:lnTo>
                    <a:pt x="29" y="46"/>
                  </a:lnTo>
                  <a:lnTo>
                    <a:pt x="33" y="44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5" y="35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8" y="26"/>
                  </a:lnTo>
                  <a:lnTo>
                    <a:pt x="50" y="21"/>
                  </a:lnTo>
                  <a:lnTo>
                    <a:pt x="48" y="16"/>
                  </a:lnTo>
                  <a:lnTo>
                    <a:pt x="47" y="13"/>
                  </a:lnTo>
                  <a:lnTo>
                    <a:pt x="46" y="9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FFA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696" y="700"/>
              <a:ext cx="22" cy="20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1" y="30"/>
                </a:cxn>
                <a:cxn ang="0">
                  <a:pos x="4" y="33"/>
                </a:cxn>
                <a:cxn ang="0">
                  <a:pos x="6" y="37"/>
                </a:cxn>
                <a:cxn ang="0">
                  <a:pos x="10" y="39"/>
                </a:cxn>
                <a:cxn ang="0">
                  <a:pos x="13" y="40"/>
                </a:cxn>
                <a:cxn ang="0">
                  <a:pos x="13" y="40"/>
                </a:cxn>
                <a:cxn ang="0">
                  <a:pos x="18" y="42"/>
                </a:cxn>
                <a:cxn ang="0">
                  <a:pos x="22" y="42"/>
                </a:cxn>
                <a:cxn ang="0">
                  <a:pos x="26" y="40"/>
                </a:cxn>
                <a:cxn ang="0">
                  <a:pos x="30" y="39"/>
                </a:cxn>
                <a:cxn ang="0">
                  <a:pos x="33" y="38"/>
                </a:cxn>
                <a:cxn ang="0">
                  <a:pos x="37" y="35"/>
                </a:cxn>
                <a:cxn ang="0">
                  <a:pos x="40" y="31"/>
                </a:cxn>
                <a:cxn ang="0">
                  <a:pos x="43" y="27"/>
                </a:cxn>
                <a:cxn ang="0">
                  <a:pos x="43" y="27"/>
                </a:cxn>
                <a:cxn ang="0">
                  <a:pos x="44" y="24"/>
                </a:cxn>
                <a:cxn ang="0">
                  <a:pos x="44" y="19"/>
                </a:cxn>
                <a:cxn ang="0">
                  <a:pos x="44" y="16"/>
                </a:cxn>
                <a:cxn ang="0">
                  <a:pos x="43" y="12"/>
                </a:cxn>
                <a:cxn ang="0">
                  <a:pos x="40" y="9"/>
                </a:cxn>
                <a:cxn ang="0">
                  <a:pos x="38" y="6"/>
                </a:cxn>
                <a:cxn ang="0">
                  <a:pos x="36" y="4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4" y="3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3" y="14"/>
                </a:cxn>
              </a:cxnLst>
              <a:rect l="0" t="0" r="r" b="b"/>
              <a:pathLst>
                <a:path w="44" h="42">
                  <a:moveTo>
                    <a:pt x="3" y="14"/>
                  </a:moveTo>
                  <a:lnTo>
                    <a:pt x="3" y="14"/>
                  </a:lnTo>
                  <a:lnTo>
                    <a:pt x="1" y="18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6" y="37"/>
                  </a:lnTo>
                  <a:lnTo>
                    <a:pt x="10" y="3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6" y="40"/>
                  </a:lnTo>
                  <a:lnTo>
                    <a:pt x="30" y="39"/>
                  </a:lnTo>
                  <a:lnTo>
                    <a:pt x="33" y="38"/>
                  </a:lnTo>
                  <a:lnTo>
                    <a:pt x="37" y="35"/>
                  </a:lnTo>
                  <a:lnTo>
                    <a:pt x="40" y="31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4" y="24"/>
                  </a:lnTo>
                  <a:lnTo>
                    <a:pt x="44" y="19"/>
                  </a:lnTo>
                  <a:lnTo>
                    <a:pt x="44" y="16"/>
                  </a:lnTo>
                  <a:lnTo>
                    <a:pt x="43" y="12"/>
                  </a:lnTo>
                  <a:lnTo>
                    <a:pt x="40" y="9"/>
                  </a:lnTo>
                  <a:lnTo>
                    <a:pt x="38" y="6"/>
                  </a:lnTo>
                  <a:lnTo>
                    <a:pt x="36" y="4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697" y="701"/>
              <a:ext cx="19" cy="1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29"/>
                </a:cxn>
                <a:cxn ang="0">
                  <a:pos x="6" y="32"/>
                </a:cxn>
                <a:cxn ang="0">
                  <a:pos x="8" y="34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5" y="36"/>
                </a:cxn>
                <a:cxn ang="0">
                  <a:pos x="19" y="36"/>
                </a:cxn>
                <a:cxn ang="0">
                  <a:pos x="26" y="34"/>
                </a:cxn>
                <a:cxn ang="0">
                  <a:pos x="32" y="30"/>
                </a:cxn>
                <a:cxn ang="0">
                  <a:pos x="35" y="27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7" y="21"/>
                </a:cxn>
                <a:cxn ang="0">
                  <a:pos x="39" y="17"/>
                </a:cxn>
                <a:cxn ang="0">
                  <a:pos x="37" y="14"/>
                </a:cxn>
                <a:cxn ang="0">
                  <a:pos x="37" y="10"/>
                </a:cxn>
                <a:cxn ang="0">
                  <a:pos x="35" y="7"/>
                </a:cxn>
                <a:cxn ang="0">
                  <a:pos x="33" y="4"/>
                </a:cxn>
                <a:cxn ang="0">
                  <a:pos x="30" y="2"/>
                </a:cxn>
                <a:cxn ang="0">
                  <a:pos x="27" y="1"/>
                </a:cxn>
                <a:cxn ang="0">
                  <a:pos x="27" y="1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3" y="9"/>
                </a:cxn>
                <a:cxn ang="0">
                  <a:pos x="2" y="13"/>
                </a:cxn>
                <a:cxn ang="0">
                  <a:pos x="2" y="13"/>
                </a:cxn>
              </a:cxnLst>
              <a:rect l="0" t="0" r="r" b="b"/>
              <a:pathLst>
                <a:path w="39" h="36">
                  <a:moveTo>
                    <a:pt x="2" y="13"/>
                  </a:move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6" y="34"/>
                  </a:lnTo>
                  <a:lnTo>
                    <a:pt x="32" y="30"/>
                  </a:lnTo>
                  <a:lnTo>
                    <a:pt x="35" y="27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7" y="21"/>
                  </a:lnTo>
                  <a:lnTo>
                    <a:pt x="39" y="17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5" y="7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698" y="702"/>
              <a:ext cx="17" cy="1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5" y="27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17" y="32"/>
                </a:cxn>
                <a:cxn ang="0">
                  <a:pos x="22" y="30"/>
                </a:cxn>
                <a:cxn ang="0">
                  <a:pos x="28" y="26"/>
                </a:cxn>
                <a:cxn ang="0">
                  <a:pos x="32" y="21"/>
                </a:cxn>
                <a:cxn ang="0">
                  <a:pos x="32" y="21"/>
                </a:cxn>
                <a:cxn ang="0">
                  <a:pos x="33" y="15"/>
                </a:cxn>
                <a:cxn ang="0">
                  <a:pos x="32" y="9"/>
                </a:cxn>
                <a:cxn ang="0">
                  <a:pos x="28" y="5"/>
                </a:cxn>
                <a:cxn ang="0">
                  <a:pos x="24" y="1"/>
                </a:cxn>
                <a:cxn ang="0">
                  <a:pos x="24" y="1"/>
                </a:cxn>
                <a:cxn ang="0">
                  <a:pos x="17" y="0"/>
                </a:cxn>
                <a:cxn ang="0">
                  <a:pos x="11" y="2"/>
                </a:cxn>
                <a:cxn ang="0">
                  <a:pos x="6" y="6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33" h="32">
                  <a:moveTo>
                    <a:pt x="1" y="11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5" y="27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7" y="32"/>
                  </a:lnTo>
                  <a:lnTo>
                    <a:pt x="22" y="30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15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699" y="704"/>
              <a:ext cx="14" cy="13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4" y="22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5" y="26"/>
                </a:cxn>
                <a:cxn ang="0">
                  <a:pos x="19" y="24"/>
                </a:cxn>
                <a:cxn ang="0">
                  <a:pos x="24" y="21"/>
                </a:cxn>
                <a:cxn ang="0">
                  <a:pos x="28" y="16"/>
                </a:cxn>
                <a:cxn ang="0">
                  <a:pos x="28" y="16"/>
                </a:cxn>
                <a:cxn ang="0">
                  <a:pos x="29" y="11"/>
                </a:cxn>
                <a:cxn ang="0">
                  <a:pos x="28" y="7"/>
                </a:cxn>
                <a:cxn ang="0">
                  <a:pos x="24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29" h="26">
                  <a:moveTo>
                    <a:pt x="2" y="8"/>
                  </a:moveTo>
                  <a:lnTo>
                    <a:pt x="2" y="8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5" y="26"/>
                  </a:lnTo>
                  <a:lnTo>
                    <a:pt x="19" y="24"/>
                  </a:lnTo>
                  <a:lnTo>
                    <a:pt x="24" y="21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B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620" y="814"/>
              <a:ext cx="35" cy="40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8" y="27"/>
                </a:cxn>
                <a:cxn ang="0">
                  <a:pos x="5" y="35"/>
                </a:cxn>
                <a:cxn ang="0">
                  <a:pos x="2" y="43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1" y="65"/>
                </a:cxn>
                <a:cxn ang="0">
                  <a:pos x="3" y="69"/>
                </a:cxn>
                <a:cxn ang="0">
                  <a:pos x="7" y="74"/>
                </a:cxn>
                <a:cxn ang="0">
                  <a:pos x="12" y="78"/>
                </a:cxn>
                <a:cxn ang="0">
                  <a:pos x="12" y="78"/>
                </a:cxn>
                <a:cxn ang="0">
                  <a:pos x="18" y="80"/>
                </a:cxn>
                <a:cxn ang="0">
                  <a:pos x="23" y="80"/>
                </a:cxn>
                <a:cxn ang="0">
                  <a:pos x="31" y="79"/>
                </a:cxn>
                <a:cxn ang="0">
                  <a:pos x="36" y="76"/>
                </a:cxn>
                <a:cxn ang="0">
                  <a:pos x="44" y="72"/>
                </a:cxn>
                <a:cxn ang="0">
                  <a:pos x="49" y="67"/>
                </a:cxn>
                <a:cxn ang="0">
                  <a:pos x="55" y="60"/>
                </a:cxn>
                <a:cxn ang="0">
                  <a:pos x="60" y="53"/>
                </a:cxn>
                <a:cxn ang="0">
                  <a:pos x="60" y="53"/>
                </a:cxn>
                <a:cxn ang="0">
                  <a:pos x="65" y="44"/>
                </a:cxn>
                <a:cxn ang="0">
                  <a:pos x="67" y="37"/>
                </a:cxn>
                <a:cxn ang="0">
                  <a:pos x="68" y="29"/>
                </a:cxn>
                <a:cxn ang="0">
                  <a:pos x="70" y="22"/>
                </a:cxn>
                <a:cxn ang="0">
                  <a:pos x="68" y="16"/>
                </a:cxn>
                <a:cxn ang="0">
                  <a:pos x="66" y="10"/>
                </a:cxn>
                <a:cxn ang="0">
                  <a:pos x="63" y="5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39" y="2"/>
                </a:cxn>
                <a:cxn ang="0">
                  <a:pos x="32" y="4"/>
                </a:cxn>
                <a:cxn ang="0">
                  <a:pos x="26" y="8"/>
                </a:cxn>
                <a:cxn ang="0">
                  <a:pos x="20" y="14"/>
                </a:cxn>
                <a:cxn ang="0">
                  <a:pos x="14" y="20"/>
                </a:cxn>
                <a:cxn ang="0">
                  <a:pos x="8" y="27"/>
                </a:cxn>
                <a:cxn ang="0">
                  <a:pos x="8" y="27"/>
                </a:cxn>
              </a:cxnLst>
              <a:rect l="0" t="0" r="r" b="b"/>
              <a:pathLst>
                <a:path w="70" h="80">
                  <a:moveTo>
                    <a:pt x="8" y="27"/>
                  </a:moveTo>
                  <a:lnTo>
                    <a:pt x="8" y="27"/>
                  </a:lnTo>
                  <a:lnTo>
                    <a:pt x="5" y="35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1" y="65"/>
                  </a:lnTo>
                  <a:lnTo>
                    <a:pt x="3" y="69"/>
                  </a:lnTo>
                  <a:lnTo>
                    <a:pt x="7" y="74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8" y="80"/>
                  </a:lnTo>
                  <a:lnTo>
                    <a:pt x="23" y="80"/>
                  </a:lnTo>
                  <a:lnTo>
                    <a:pt x="31" y="79"/>
                  </a:lnTo>
                  <a:lnTo>
                    <a:pt x="36" y="76"/>
                  </a:lnTo>
                  <a:lnTo>
                    <a:pt x="44" y="72"/>
                  </a:lnTo>
                  <a:lnTo>
                    <a:pt x="49" y="67"/>
                  </a:lnTo>
                  <a:lnTo>
                    <a:pt x="55" y="60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5" y="44"/>
                  </a:lnTo>
                  <a:lnTo>
                    <a:pt x="67" y="37"/>
                  </a:lnTo>
                  <a:lnTo>
                    <a:pt x="68" y="29"/>
                  </a:lnTo>
                  <a:lnTo>
                    <a:pt x="70" y="22"/>
                  </a:lnTo>
                  <a:lnTo>
                    <a:pt x="68" y="16"/>
                  </a:lnTo>
                  <a:lnTo>
                    <a:pt x="66" y="10"/>
                  </a:lnTo>
                  <a:lnTo>
                    <a:pt x="63" y="5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2" y="1"/>
                  </a:lnTo>
                  <a:lnTo>
                    <a:pt x="46" y="0"/>
                  </a:lnTo>
                  <a:lnTo>
                    <a:pt x="39" y="2"/>
                  </a:lnTo>
                  <a:lnTo>
                    <a:pt x="32" y="4"/>
                  </a:lnTo>
                  <a:lnTo>
                    <a:pt x="26" y="8"/>
                  </a:lnTo>
                  <a:lnTo>
                    <a:pt x="20" y="14"/>
                  </a:lnTo>
                  <a:lnTo>
                    <a:pt x="14" y="20"/>
                  </a:lnTo>
                  <a:lnTo>
                    <a:pt x="8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FF8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621" y="816"/>
              <a:ext cx="32" cy="36"/>
            </a:xfrm>
            <a:custGeom>
              <a:avLst/>
              <a:gdLst/>
              <a:ahLst/>
              <a:cxnLst>
                <a:cxn ang="0">
                  <a:pos x="7" y="25"/>
                </a:cxn>
                <a:cxn ang="0">
                  <a:pos x="7" y="25"/>
                </a:cxn>
                <a:cxn ang="0">
                  <a:pos x="4" y="32"/>
                </a:cxn>
                <a:cxn ang="0">
                  <a:pos x="1" y="39"/>
                </a:cxn>
                <a:cxn ang="0">
                  <a:pos x="0" y="46"/>
                </a:cxn>
                <a:cxn ang="0">
                  <a:pos x="0" y="53"/>
                </a:cxn>
                <a:cxn ang="0">
                  <a:pos x="1" y="59"/>
                </a:cxn>
                <a:cxn ang="0">
                  <a:pos x="4" y="64"/>
                </a:cxn>
                <a:cxn ang="0">
                  <a:pos x="6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7" y="73"/>
                </a:cxn>
                <a:cxn ang="0">
                  <a:pos x="21" y="73"/>
                </a:cxn>
                <a:cxn ang="0">
                  <a:pos x="29" y="72"/>
                </a:cxn>
                <a:cxn ang="0">
                  <a:pos x="34" y="70"/>
                </a:cxn>
                <a:cxn ang="0">
                  <a:pos x="40" y="66"/>
                </a:cxn>
                <a:cxn ang="0">
                  <a:pos x="46" y="62"/>
                </a:cxn>
                <a:cxn ang="0">
                  <a:pos x="51" y="56"/>
                </a:cxn>
                <a:cxn ang="0">
                  <a:pos x="56" y="49"/>
                </a:cxn>
                <a:cxn ang="0">
                  <a:pos x="56" y="49"/>
                </a:cxn>
                <a:cxn ang="0">
                  <a:pos x="61" y="41"/>
                </a:cxn>
                <a:cxn ang="0">
                  <a:pos x="63" y="34"/>
                </a:cxn>
                <a:cxn ang="0">
                  <a:pos x="64" y="27"/>
                </a:cxn>
                <a:cxn ang="0">
                  <a:pos x="64" y="20"/>
                </a:cxn>
                <a:cxn ang="0">
                  <a:pos x="63" y="14"/>
                </a:cxn>
                <a:cxn ang="0">
                  <a:pos x="61" y="8"/>
                </a:cxn>
                <a:cxn ang="0">
                  <a:pos x="58" y="5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47" y="0"/>
                </a:cxn>
                <a:cxn ang="0">
                  <a:pos x="42" y="0"/>
                </a:cxn>
                <a:cxn ang="0">
                  <a:pos x="36" y="1"/>
                </a:cxn>
                <a:cxn ang="0">
                  <a:pos x="30" y="4"/>
                </a:cxn>
                <a:cxn ang="0">
                  <a:pos x="24" y="7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7" y="25"/>
                </a:cxn>
                <a:cxn ang="0">
                  <a:pos x="7" y="25"/>
                </a:cxn>
              </a:cxnLst>
              <a:rect l="0" t="0" r="r" b="b"/>
              <a:pathLst>
                <a:path w="64" h="73">
                  <a:moveTo>
                    <a:pt x="7" y="25"/>
                  </a:moveTo>
                  <a:lnTo>
                    <a:pt x="7" y="25"/>
                  </a:lnTo>
                  <a:lnTo>
                    <a:pt x="4" y="32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1" y="59"/>
                  </a:lnTo>
                  <a:lnTo>
                    <a:pt x="4" y="64"/>
                  </a:lnTo>
                  <a:lnTo>
                    <a:pt x="6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7" y="73"/>
                  </a:lnTo>
                  <a:lnTo>
                    <a:pt x="21" y="73"/>
                  </a:lnTo>
                  <a:lnTo>
                    <a:pt x="29" y="72"/>
                  </a:lnTo>
                  <a:lnTo>
                    <a:pt x="34" y="70"/>
                  </a:lnTo>
                  <a:lnTo>
                    <a:pt x="40" y="66"/>
                  </a:lnTo>
                  <a:lnTo>
                    <a:pt x="46" y="62"/>
                  </a:lnTo>
                  <a:lnTo>
                    <a:pt x="51" y="56"/>
                  </a:lnTo>
                  <a:lnTo>
                    <a:pt x="56" y="49"/>
                  </a:lnTo>
                  <a:lnTo>
                    <a:pt x="56" y="49"/>
                  </a:lnTo>
                  <a:lnTo>
                    <a:pt x="61" y="41"/>
                  </a:lnTo>
                  <a:lnTo>
                    <a:pt x="63" y="34"/>
                  </a:lnTo>
                  <a:lnTo>
                    <a:pt x="64" y="27"/>
                  </a:lnTo>
                  <a:lnTo>
                    <a:pt x="64" y="20"/>
                  </a:lnTo>
                  <a:lnTo>
                    <a:pt x="63" y="14"/>
                  </a:lnTo>
                  <a:lnTo>
                    <a:pt x="61" y="8"/>
                  </a:lnTo>
                  <a:lnTo>
                    <a:pt x="58" y="5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6" y="1"/>
                  </a:lnTo>
                  <a:lnTo>
                    <a:pt x="30" y="4"/>
                  </a:lnTo>
                  <a:lnTo>
                    <a:pt x="24" y="7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8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622" y="817"/>
              <a:ext cx="29" cy="34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9" y="23"/>
                </a:cxn>
                <a:cxn ang="0">
                  <a:pos x="5" y="30"/>
                </a:cxn>
                <a:cxn ang="0">
                  <a:pos x="3" y="37"/>
                </a:cxn>
                <a:cxn ang="0">
                  <a:pos x="2" y="43"/>
                </a:cxn>
                <a:cxn ang="0">
                  <a:pos x="0" y="49"/>
                </a:cxn>
                <a:cxn ang="0">
                  <a:pos x="2" y="55"/>
                </a:cxn>
                <a:cxn ang="0">
                  <a:pos x="4" y="60"/>
                </a:cxn>
                <a:cxn ang="0">
                  <a:pos x="6" y="64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6" y="68"/>
                </a:cxn>
                <a:cxn ang="0">
                  <a:pos x="22" y="69"/>
                </a:cxn>
                <a:cxn ang="0">
                  <a:pos x="26" y="68"/>
                </a:cxn>
                <a:cxn ang="0">
                  <a:pos x="32" y="65"/>
                </a:cxn>
                <a:cxn ang="0">
                  <a:pos x="38" y="62"/>
                </a:cxn>
                <a:cxn ang="0">
                  <a:pos x="43" y="57"/>
                </a:cxn>
                <a:cxn ang="0">
                  <a:pos x="49" y="51"/>
                </a:cxn>
                <a:cxn ang="0">
                  <a:pos x="52" y="45"/>
                </a:cxn>
                <a:cxn ang="0">
                  <a:pos x="52" y="45"/>
                </a:cxn>
                <a:cxn ang="0">
                  <a:pos x="56" y="38"/>
                </a:cxn>
                <a:cxn ang="0">
                  <a:pos x="58" y="32"/>
                </a:cxn>
                <a:cxn ang="0">
                  <a:pos x="60" y="25"/>
                </a:cxn>
                <a:cxn ang="0">
                  <a:pos x="60" y="19"/>
                </a:cxn>
                <a:cxn ang="0">
                  <a:pos x="60" y="13"/>
                </a:cxn>
                <a:cxn ang="0">
                  <a:pos x="57" y="9"/>
                </a:cxn>
                <a:cxn ang="0">
                  <a:pos x="54" y="5"/>
                </a:cxn>
                <a:cxn ang="0">
                  <a:pos x="50" y="2"/>
                </a:cxn>
                <a:cxn ang="0">
                  <a:pos x="50" y="2"/>
                </a:cxn>
                <a:cxn ang="0">
                  <a:pos x="45" y="0"/>
                </a:cxn>
                <a:cxn ang="0">
                  <a:pos x="39" y="0"/>
                </a:cxn>
                <a:cxn ang="0">
                  <a:pos x="35" y="2"/>
                </a:cxn>
                <a:cxn ang="0">
                  <a:pos x="29" y="4"/>
                </a:cxn>
                <a:cxn ang="0">
                  <a:pos x="23" y="6"/>
                </a:cxn>
                <a:cxn ang="0">
                  <a:pos x="17" y="11"/>
                </a:cxn>
                <a:cxn ang="0">
                  <a:pos x="12" y="17"/>
                </a:cxn>
                <a:cxn ang="0">
                  <a:pos x="9" y="23"/>
                </a:cxn>
                <a:cxn ang="0">
                  <a:pos x="9" y="23"/>
                </a:cxn>
              </a:cxnLst>
              <a:rect l="0" t="0" r="r" b="b"/>
              <a:pathLst>
                <a:path w="60" h="69">
                  <a:moveTo>
                    <a:pt x="9" y="23"/>
                  </a:moveTo>
                  <a:lnTo>
                    <a:pt x="9" y="23"/>
                  </a:lnTo>
                  <a:lnTo>
                    <a:pt x="5" y="30"/>
                  </a:lnTo>
                  <a:lnTo>
                    <a:pt x="3" y="37"/>
                  </a:lnTo>
                  <a:lnTo>
                    <a:pt x="2" y="43"/>
                  </a:lnTo>
                  <a:lnTo>
                    <a:pt x="0" y="49"/>
                  </a:lnTo>
                  <a:lnTo>
                    <a:pt x="2" y="55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6" y="68"/>
                  </a:lnTo>
                  <a:lnTo>
                    <a:pt x="22" y="69"/>
                  </a:lnTo>
                  <a:lnTo>
                    <a:pt x="26" y="68"/>
                  </a:lnTo>
                  <a:lnTo>
                    <a:pt x="32" y="65"/>
                  </a:lnTo>
                  <a:lnTo>
                    <a:pt x="38" y="62"/>
                  </a:lnTo>
                  <a:lnTo>
                    <a:pt x="43" y="57"/>
                  </a:lnTo>
                  <a:lnTo>
                    <a:pt x="49" y="51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6" y="38"/>
                  </a:lnTo>
                  <a:lnTo>
                    <a:pt x="58" y="32"/>
                  </a:lnTo>
                  <a:lnTo>
                    <a:pt x="60" y="25"/>
                  </a:lnTo>
                  <a:lnTo>
                    <a:pt x="60" y="19"/>
                  </a:lnTo>
                  <a:lnTo>
                    <a:pt x="60" y="13"/>
                  </a:lnTo>
                  <a:lnTo>
                    <a:pt x="57" y="9"/>
                  </a:lnTo>
                  <a:lnTo>
                    <a:pt x="54" y="5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35" y="2"/>
                  </a:lnTo>
                  <a:lnTo>
                    <a:pt x="29" y="4"/>
                  </a:lnTo>
                  <a:lnTo>
                    <a:pt x="23" y="6"/>
                  </a:lnTo>
                  <a:lnTo>
                    <a:pt x="17" y="11"/>
                  </a:lnTo>
                  <a:lnTo>
                    <a:pt x="12" y="17"/>
                  </a:lnTo>
                  <a:lnTo>
                    <a:pt x="9" y="23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623" y="818"/>
              <a:ext cx="27" cy="31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1"/>
                </a:cxn>
                <a:cxn ang="0">
                  <a:pos x="3" y="27"/>
                </a:cxn>
                <a:cxn ang="0">
                  <a:pos x="1" y="33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49"/>
                </a:cxn>
                <a:cxn ang="0">
                  <a:pos x="2" y="54"/>
                </a:cxn>
                <a:cxn ang="0">
                  <a:pos x="6" y="58"/>
                </a:cxn>
                <a:cxn ang="0">
                  <a:pos x="9" y="61"/>
                </a:cxn>
                <a:cxn ang="0">
                  <a:pos x="9" y="61"/>
                </a:cxn>
                <a:cxn ang="0">
                  <a:pos x="14" y="62"/>
                </a:cxn>
                <a:cxn ang="0">
                  <a:pos x="19" y="62"/>
                </a:cxn>
                <a:cxn ang="0">
                  <a:pos x="23" y="61"/>
                </a:cxn>
                <a:cxn ang="0">
                  <a:pos x="29" y="59"/>
                </a:cxn>
                <a:cxn ang="0">
                  <a:pos x="34" y="57"/>
                </a:cxn>
                <a:cxn ang="0">
                  <a:pos x="39" y="52"/>
                </a:cxn>
                <a:cxn ang="0">
                  <a:pos x="43" y="47"/>
                </a:cxn>
                <a:cxn ang="0">
                  <a:pos x="47" y="41"/>
                </a:cxn>
                <a:cxn ang="0">
                  <a:pos x="47" y="41"/>
                </a:cxn>
                <a:cxn ang="0">
                  <a:pos x="51" y="35"/>
                </a:cxn>
                <a:cxn ang="0">
                  <a:pos x="53" y="28"/>
                </a:cxn>
                <a:cxn ang="0">
                  <a:pos x="54" y="22"/>
                </a:cxn>
                <a:cxn ang="0">
                  <a:pos x="54" y="18"/>
                </a:cxn>
                <a:cxn ang="0">
                  <a:pos x="53" y="12"/>
                </a:cxn>
                <a:cxn ang="0">
                  <a:pos x="52" y="7"/>
                </a:cxn>
                <a:cxn ang="0">
                  <a:pos x="48" y="3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1"/>
                </a:cxn>
                <a:cxn ang="0">
                  <a:pos x="25" y="2"/>
                </a:cxn>
                <a:cxn ang="0">
                  <a:pos x="20" y="6"/>
                </a:cxn>
                <a:cxn ang="0">
                  <a:pos x="15" y="10"/>
                </a:cxn>
                <a:cxn ang="0">
                  <a:pos x="10" y="15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54" h="62">
                  <a:moveTo>
                    <a:pt x="7" y="21"/>
                  </a:moveTo>
                  <a:lnTo>
                    <a:pt x="7" y="21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2" y="54"/>
                  </a:lnTo>
                  <a:lnTo>
                    <a:pt x="6" y="58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3" y="61"/>
                  </a:lnTo>
                  <a:lnTo>
                    <a:pt x="29" y="59"/>
                  </a:lnTo>
                  <a:lnTo>
                    <a:pt x="34" y="57"/>
                  </a:lnTo>
                  <a:lnTo>
                    <a:pt x="39" y="52"/>
                  </a:lnTo>
                  <a:lnTo>
                    <a:pt x="43" y="47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51" y="35"/>
                  </a:lnTo>
                  <a:lnTo>
                    <a:pt x="53" y="28"/>
                  </a:lnTo>
                  <a:lnTo>
                    <a:pt x="54" y="22"/>
                  </a:lnTo>
                  <a:lnTo>
                    <a:pt x="54" y="18"/>
                  </a:lnTo>
                  <a:lnTo>
                    <a:pt x="53" y="12"/>
                  </a:lnTo>
                  <a:lnTo>
                    <a:pt x="52" y="7"/>
                  </a:lnTo>
                  <a:lnTo>
                    <a:pt x="48" y="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1"/>
                  </a:lnTo>
                  <a:lnTo>
                    <a:pt x="25" y="2"/>
                  </a:lnTo>
                  <a:lnTo>
                    <a:pt x="20" y="6"/>
                  </a:lnTo>
                  <a:lnTo>
                    <a:pt x="15" y="10"/>
                  </a:lnTo>
                  <a:lnTo>
                    <a:pt x="10" y="15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624" y="819"/>
              <a:ext cx="24" cy="28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6" y="19"/>
                </a:cxn>
                <a:cxn ang="0">
                  <a:pos x="2" y="25"/>
                </a:cxn>
                <a:cxn ang="0">
                  <a:pos x="1" y="31"/>
                </a:cxn>
                <a:cxn ang="0">
                  <a:pos x="0" y="36"/>
                </a:cxn>
                <a:cxn ang="0">
                  <a:pos x="0" y="42"/>
                </a:cxn>
                <a:cxn ang="0">
                  <a:pos x="0" y="46"/>
                </a:cxn>
                <a:cxn ang="0">
                  <a:pos x="2" y="50"/>
                </a:cxn>
                <a:cxn ang="0">
                  <a:pos x="5" y="53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12" y="57"/>
                </a:cxn>
                <a:cxn ang="0">
                  <a:pos x="17" y="57"/>
                </a:cxn>
                <a:cxn ang="0">
                  <a:pos x="21" y="56"/>
                </a:cxn>
                <a:cxn ang="0">
                  <a:pos x="26" y="55"/>
                </a:cxn>
                <a:cxn ang="0">
                  <a:pos x="31" y="51"/>
                </a:cxn>
                <a:cxn ang="0">
                  <a:pos x="36" y="47"/>
                </a:cxn>
                <a:cxn ang="0">
                  <a:pos x="39" y="43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6"/>
                </a:cxn>
                <a:cxn ang="0">
                  <a:pos x="49" y="21"/>
                </a:cxn>
                <a:cxn ang="0">
                  <a:pos x="49" y="16"/>
                </a:cxn>
                <a:cxn ang="0">
                  <a:pos x="49" y="11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3" y="3"/>
                </a:cxn>
                <a:cxn ang="0">
                  <a:pos x="18" y="6"/>
                </a:cxn>
                <a:cxn ang="0">
                  <a:pos x="13" y="10"/>
                </a:cxn>
                <a:cxn ang="0">
                  <a:pos x="10" y="14"/>
                </a:cxn>
                <a:cxn ang="0">
                  <a:pos x="6" y="19"/>
                </a:cxn>
                <a:cxn ang="0">
                  <a:pos x="6" y="19"/>
                </a:cxn>
              </a:cxnLst>
              <a:rect l="0" t="0" r="r" b="b"/>
              <a:pathLst>
                <a:path w="49" h="57">
                  <a:moveTo>
                    <a:pt x="6" y="19"/>
                  </a:moveTo>
                  <a:lnTo>
                    <a:pt x="6" y="19"/>
                  </a:lnTo>
                  <a:lnTo>
                    <a:pt x="2" y="25"/>
                  </a:lnTo>
                  <a:lnTo>
                    <a:pt x="1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50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21" y="56"/>
                  </a:lnTo>
                  <a:lnTo>
                    <a:pt x="26" y="55"/>
                  </a:lnTo>
                  <a:lnTo>
                    <a:pt x="31" y="51"/>
                  </a:lnTo>
                  <a:lnTo>
                    <a:pt x="36" y="47"/>
                  </a:lnTo>
                  <a:lnTo>
                    <a:pt x="39" y="43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6" y="32"/>
                  </a:lnTo>
                  <a:lnTo>
                    <a:pt x="47" y="26"/>
                  </a:lnTo>
                  <a:lnTo>
                    <a:pt x="49" y="21"/>
                  </a:lnTo>
                  <a:lnTo>
                    <a:pt x="49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18" y="6"/>
                  </a:lnTo>
                  <a:lnTo>
                    <a:pt x="13" y="10"/>
                  </a:lnTo>
                  <a:lnTo>
                    <a:pt x="10" y="14"/>
                  </a:lnTo>
                  <a:lnTo>
                    <a:pt x="6" y="19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FF9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625" y="820"/>
              <a:ext cx="22" cy="26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6" y="17"/>
                </a:cxn>
                <a:cxn ang="0">
                  <a:pos x="4" y="22"/>
                </a:cxn>
                <a:cxn ang="0">
                  <a:pos x="1" y="27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1" y="41"/>
                </a:cxn>
                <a:cxn ang="0">
                  <a:pos x="3" y="44"/>
                </a:cxn>
                <a:cxn ang="0">
                  <a:pos x="5" y="48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12" y="50"/>
                </a:cxn>
                <a:cxn ang="0">
                  <a:pos x="16" y="52"/>
                </a:cxn>
                <a:cxn ang="0">
                  <a:pos x="20" y="50"/>
                </a:cxn>
                <a:cxn ang="0">
                  <a:pos x="24" y="48"/>
                </a:cxn>
                <a:cxn ang="0">
                  <a:pos x="29" y="46"/>
                </a:cxn>
                <a:cxn ang="0">
                  <a:pos x="32" y="42"/>
                </a:cxn>
                <a:cxn ang="0">
                  <a:pos x="36" y="39"/>
                </a:cxn>
                <a:cxn ang="0">
                  <a:pos x="39" y="34"/>
                </a:cxn>
                <a:cxn ang="0">
                  <a:pos x="39" y="34"/>
                </a:cxn>
                <a:cxn ang="0">
                  <a:pos x="42" y="29"/>
                </a:cxn>
                <a:cxn ang="0">
                  <a:pos x="44" y="23"/>
                </a:cxn>
                <a:cxn ang="0">
                  <a:pos x="45" y="18"/>
                </a:cxn>
                <a:cxn ang="0">
                  <a:pos x="45" y="14"/>
                </a:cxn>
                <a:cxn ang="0">
                  <a:pos x="44" y="10"/>
                </a:cxn>
                <a:cxn ang="0">
                  <a:pos x="43" y="5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2" y="2"/>
                </a:cxn>
                <a:cxn ang="0">
                  <a:pos x="17" y="4"/>
                </a:cxn>
                <a:cxn ang="0">
                  <a:pos x="13" y="8"/>
                </a:cxn>
                <a:cxn ang="0">
                  <a:pos x="10" y="13"/>
                </a:cxn>
                <a:cxn ang="0">
                  <a:pos x="6" y="17"/>
                </a:cxn>
                <a:cxn ang="0">
                  <a:pos x="6" y="17"/>
                </a:cxn>
              </a:cxnLst>
              <a:rect l="0" t="0" r="r" b="b"/>
              <a:pathLst>
                <a:path w="45" h="52">
                  <a:moveTo>
                    <a:pt x="6" y="17"/>
                  </a:moveTo>
                  <a:lnTo>
                    <a:pt x="6" y="17"/>
                  </a:lnTo>
                  <a:lnTo>
                    <a:pt x="4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3" y="44"/>
                  </a:lnTo>
                  <a:lnTo>
                    <a:pt x="5" y="48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48"/>
                  </a:lnTo>
                  <a:lnTo>
                    <a:pt x="29" y="46"/>
                  </a:lnTo>
                  <a:lnTo>
                    <a:pt x="32" y="42"/>
                  </a:lnTo>
                  <a:lnTo>
                    <a:pt x="36" y="39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42" y="29"/>
                  </a:lnTo>
                  <a:lnTo>
                    <a:pt x="44" y="23"/>
                  </a:lnTo>
                  <a:lnTo>
                    <a:pt x="45" y="18"/>
                  </a:lnTo>
                  <a:lnTo>
                    <a:pt x="45" y="14"/>
                  </a:lnTo>
                  <a:lnTo>
                    <a:pt x="44" y="10"/>
                  </a:lnTo>
                  <a:lnTo>
                    <a:pt x="43" y="5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2" y="2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0" y="13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626" y="821"/>
              <a:ext cx="19" cy="2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4" y="15"/>
                </a:cxn>
                <a:cxn ang="0">
                  <a:pos x="1" y="25"/>
                </a:cxn>
                <a:cxn ang="0">
                  <a:pos x="0" y="33"/>
                </a:cxn>
                <a:cxn ang="0">
                  <a:pos x="0" y="37"/>
                </a:cxn>
                <a:cxn ang="0">
                  <a:pos x="1" y="40"/>
                </a:cxn>
                <a:cxn ang="0">
                  <a:pos x="3" y="42"/>
                </a:cxn>
                <a:cxn ang="0">
                  <a:pos x="6" y="45"/>
                </a:cxn>
                <a:cxn ang="0">
                  <a:pos x="6" y="45"/>
                </a:cxn>
                <a:cxn ang="0">
                  <a:pos x="9" y="46"/>
                </a:cxn>
                <a:cxn ang="0">
                  <a:pos x="13" y="46"/>
                </a:cxn>
                <a:cxn ang="0">
                  <a:pos x="16" y="45"/>
                </a:cxn>
                <a:cxn ang="0">
                  <a:pos x="21" y="44"/>
                </a:cxn>
                <a:cxn ang="0">
                  <a:pos x="28" y="38"/>
                </a:cxn>
                <a:cxn ang="0">
                  <a:pos x="34" y="31"/>
                </a:cxn>
                <a:cxn ang="0">
                  <a:pos x="34" y="31"/>
                </a:cxn>
                <a:cxn ang="0">
                  <a:pos x="39" y="21"/>
                </a:cxn>
                <a:cxn ang="0">
                  <a:pos x="39" y="13"/>
                </a:cxn>
                <a:cxn ang="0">
                  <a:pos x="39" y="9"/>
                </a:cxn>
                <a:cxn ang="0">
                  <a:pos x="37" y="6"/>
                </a:cxn>
                <a:cxn ang="0">
                  <a:pos x="35" y="3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7" y="2"/>
                </a:cxn>
                <a:cxn ang="0">
                  <a:pos x="10" y="7"/>
                </a:cxn>
                <a:cxn ang="0">
                  <a:pos x="4" y="15"/>
                </a:cxn>
                <a:cxn ang="0">
                  <a:pos x="4" y="15"/>
                </a:cxn>
              </a:cxnLst>
              <a:rect l="0" t="0" r="r" b="b"/>
              <a:pathLst>
                <a:path w="39" h="46">
                  <a:moveTo>
                    <a:pt x="4" y="15"/>
                  </a:moveTo>
                  <a:lnTo>
                    <a:pt x="4" y="15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9" y="46"/>
                  </a:lnTo>
                  <a:lnTo>
                    <a:pt x="13" y="46"/>
                  </a:lnTo>
                  <a:lnTo>
                    <a:pt x="16" y="45"/>
                  </a:lnTo>
                  <a:lnTo>
                    <a:pt x="21" y="44"/>
                  </a:lnTo>
                  <a:lnTo>
                    <a:pt x="28" y="38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9" y="21"/>
                  </a:lnTo>
                  <a:lnTo>
                    <a:pt x="39" y="13"/>
                  </a:lnTo>
                  <a:lnTo>
                    <a:pt x="39" y="9"/>
                  </a:lnTo>
                  <a:lnTo>
                    <a:pt x="37" y="6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7" y="2"/>
                  </a:lnTo>
                  <a:lnTo>
                    <a:pt x="10" y="7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FF9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626" y="823"/>
              <a:ext cx="18" cy="2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14"/>
                </a:cxn>
                <a:cxn ang="0">
                  <a:pos x="1" y="22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2" y="36"/>
                </a:cxn>
                <a:cxn ang="0">
                  <a:pos x="3" y="38"/>
                </a:cxn>
                <a:cxn ang="0">
                  <a:pos x="6" y="39"/>
                </a:cxn>
                <a:cxn ang="0">
                  <a:pos x="6" y="39"/>
                </a:cxn>
                <a:cxn ang="0">
                  <a:pos x="9" y="40"/>
                </a:cxn>
                <a:cxn ang="0">
                  <a:pos x="12" y="40"/>
                </a:cxn>
                <a:cxn ang="0">
                  <a:pos x="19" y="39"/>
                </a:cxn>
                <a:cxn ang="0">
                  <a:pos x="26" y="35"/>
                </a:cxn>
                <a:cxn ang="0">
                  <a:pos x="31" y="27"/>
                </a:cxn>
                <a:cxn ang="0">
                  <a:pos x="31" y="27"/>
                </a:cxn>
                <a:cxn ang="0">
                  <a:pos x="34" y="19"/>
                </a:cxn>
                <a:cxn ang="0">
                  <a:pos x="35" y="12"/>
                </a:cxn>
                <a:cxn ang="0">
                  <a:pos x="34" y="9"/>
                </a:cxn>
                <a:cxn ang="0">
                  <a:pos x="33" y="5"/>
                </a:cxn>
                <a:cxn ang="0">
                  <a:pos x="32" y="3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6" y="3"/>
                </a:cxn>
                <a:cxn ang="0">
                  <a:pos x="10" y="7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35" h="40">
                  <a:moveTo>
                    <a:pt x="5" y="14"/>
                  </a:moveTo>
                  <a:lnTo>
                    <a:pt x="5" y="14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5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4" y="19"/>
                  </a:lnTo>
                  <a:lnTo>
                    <a:pt x="35" y="12"/>
                  </a:lnTo>
                  <a:lnTo>
                    <a:pt x="34" y="9"/>
                  </a:lnTo>
                  <a:lnTo>
                    <a:pt x="33" y="5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10" y="7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628" y="824"/>
              <a:ext cx="14" cy="18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1" y="30"/>
                </a:cxn>
                <a:cxn ang="0">
                  <a:pos x="3" y="33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7" y="34"/>
                </a:cxn>
                <a:cxn ang="0">
                  <a:pos x="11" y="35"/>
                </a:cxn>
                <a:cxn ang="0">
                  <a:pos x="16" y="33"/>
                </a:cxn>
                <a:cxn ang="0">
                  <a:pos x="21" y="29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30" y="16"/>
                </a:cxn>
                <a:cxn ang="0">
                  <a:pos x="30" y="9"/>
                </a:cxn>
                <a:cxn ang="0">
                  <a:pos x="29" y="4"/>
                </a:cxn>
                <a:cxn ang="0">
                  <a:pos x="27" y="2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4" y="11"/>
                </a:cxn>
                <a:cxn ang="0">
                  <a:pos x="4" y="11"/>
                </a:cxn>
              </a:cxnLst>
              <a:rect l="0" t="0" r="r" b="b"/>
              <a:pathLst>
                <a:path w="30" h="35">
                  <a:moveTo>
                    <a:pt x="4" y="11"/>
                  </a:moveTo>
                  <a:lnTo>
                    <a:pt x="4" y="11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" y="30"/>
                  </a:lnTo>
                  <a:lnTo>
                    <a:pt x="3" y="33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11" y="35"/>
                  </a:lnTo>
                  <a:lnTo>
                    <a:pt x="16" y="33"/>
                  </a:lnTo>
                  <a:lnTo>
                    <a:pt x="21" y="29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30" y="16"/>
                  </a:lnTo>
                  <a:lnTo>
                    <a:pt x="30" y="9"/>
                  </a:lnTo>
                  <a:lnTo>
                    <a:pt x="29" y="4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628" y="825"/>
              <a:ext cx="13" cy="1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4" y="11"/>
                </a:cxn>
                <a:cxn ang="0">
                  <a:pos x="2" y="15"/>
                </a:cxn>
                <a:cxn ang="0">
                  <a:pos x="0" y="21"/>
                </a:cxn>
                <a:cxn ang="0">
                  <a:pos x="2" y="26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10" y="30"/>
                </a:cxn>
                <a:cxn ang="0">
                  <a:pos x="15" y="28"/>
                </a:cxn>
                <a:cxn ang="0">
                  <a:pos x="19" y="25"/>
                </a:cxn>
                <a:cxn ang="0">
                  <a:pos x="23" y="20"/>
                </a:cxn>
                <a:cxn ang="0">
                  <a:pos x="23" y="20"/>
                </a:cxn>
                <a:cxn ang="0">
                  <a:pos x="25" y="14"/>
                </a:cxn>
                <a:cxn ang="0">
                  <a:pos x="26" y="8"/>
                </a:cxn>
                <a:cxn ang="0">
                  <a:pos x="25" y="4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7" y="5"/>
                </a:cxn>
                <a:cxn ang="0">
                  <a:pos x="4" y="11"/>
                </a:cxn>
                <a:cxn ang="0">
                  <a:pos x="4" y="11"/>
                </a:cxn>
              </a:cxnLst>
              <a:rect l="0" t="0" r="r" b="b"/>
              <a:pathLst>
                <a:path w="26" h="30">
                  <a:moveTo>
                    <a:pt x="4" y="11"/>
                  </a:move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19" y="25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14"/>
                  </a:lnTo>
                  <a:lnTo>
                    <a:pt x="26" y="8"/>
                  </a:lnTo>
                  <a:lnTo>
                    <a:pt x="25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4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780" y="749"/>
              <a:ext cx="44" cy="2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2" y="0"/>
                </a:cxn>
                <a:cxn ang="0">
                  <a:pos x="32" y="2"/>
                </a:cxn>
                <a:cxn ang="0">
                  <a:pos x="24" y="3"/>
                </a:cxn>
                <a:cxn ang="0">
                  <a:pos x="17" y="6"/>
                </a:cxn>
                <a:cxn ang="0">
                  <a:pos x="11" y="10"/>
                </a:cxn>
                <a:cxn ang="0">
                  <a:pos x="6" y="13"/>
                </a:cxn>
                <a:cxn ang="0">
                  <a:pos x="3" y="19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5" y="42"/>
                </a:cxn>
                <a:cxn ang="0">
                  <a:pos x="9" y="47"/>
                </a:cxn>
                <a:cxn ang="0">
                  <a:pos x="15" y="50"/>
                </a:cxn>
                <a:cxn ang="0">
                  <a:pos x="22" y="54"/>
                </a:cxn>
                <a:cxn ang="0">
                  <a:pos x="30" y="56"/>
                </a:cxn>
                <a:cxn ang="0">
                  <a:pos x="38" y="58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6" y="58"/>
                </a:cxn>
                <a:cxn ang="0">
                  <a:pos x="64" y="56"/>
                </a:cxn>
                <a:cxn ang="0">
                  <a:pos x="71" y="54"/>
                </a:cxn>
                <a:cxn ang="0">
                  <a:pos x="77" y="50"/>
                </a:cxn>
                <a:cxn ang="0">
                  <a:pos x="82" y="45"/>
                </a:cxn>
                <a:cxn ang="0">
                  <a:pos x="86" y="41"/>
                </a:cxn>
                <a:cxn ang="0">
                  <a:pos x="88" y="35"/>
                </a:cxn>
                <a:cxn ang="0">
                  <a:pos x="88" y="29"/>
                </a:cxn>
                <a:cxn ang="0">
                  <a:pos x="88" y="29"/>
                </a:cxn>
                <a:cxn ang="0">
                  <a:pos x="87" y="23"/>
                </a:cxn>
                <a:cxn ang="0">
                  <a:pos x="84" y="18"/>
                </a:cxn>
                <a:cxn ang="0">
                  <a:pos x="80" y="13"/>
                </a:cxn>
                <a:cxn ang="0">
                  <a:pos x="74" y="9"/>
                </a:cxn>
                <a:cxn ang="0">
                  <a:pos x="67" y="5"/>
                </a:cxn>
                <a:cxn ang="0">
                  <a:pos x="58" y="3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88" h="58">
                  <a:moveTo>
                    <a:pt x="42" y="0"/>
                  </a:moveTo>
                  <a:lnTo>
                    <a:pt x="42" y="0"/>
                  </a:lnTo>
                  <a:lnTo>
                    <a:pt x="32" y="2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5" y="50"/>
                  </a:lnTo>
                  <a:lnTo>
                    <a:pt x="22" y="54"/>
                  </a:lnTo>
                  <a:lnTo>
                    <a:pt x="30" y="56"/>
                  </a:lnTo>
                  <a:lnTo>
                    <a:pt x="38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6" y="58"/>
                  </a:lnTo>
                  <a:lnTo>
                    <a:pt x="64" y="56"/>
                  </a:lnTo>
                  <a:lnTo>
                    <a:pt x="71" y="54"/>
                  </a:lnTo>
                  <a:lnTo>
                    <a:pt x="77" y="50"/>
                  </a:lnTo>
                  <a:lnTo>
                    <a:pt x="82" y="45"/>
                  </a:lnTo>
                  <a:lnTo>
                    <a:pt x="86" y="41"/>
                  </a:lnTo>
                  <a:lnTo>
                    <a:pt x="88" y="35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7" y="23"/>
                  </a:lnTo>
                  <a:lnTo>
                    <a:pt x="84" y="18"/>
                  </a:lnTo>
                  <a:lnTo>
                    <a:pt x="80" y="13"/>
                  </a:lnTo>
                  <a:lnTo>
                    <a:pt x="74" y="9"/>
                  </a:lnTo>
                  <a:lnTo>
                    <a:pt x="67" y="5"/>
                  </a:lnTo>
                  <a:lnTo>
                    <a:pt x="58" y="3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781" y="750"/>
              <a:ext cx="42" cy="27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3" y="2"/>
                </a:cxn>
                <a:cxn ang="0">
                  <a:pos x="16" y="5"/>
                </a:cxn>
                <a:cxn ang="0">
                  <a:pos x="10" y="8"/>
                </a:cxn>
                <a:cxn ang="0">
                  <a:pos x="6" y="13"/>
                </a:cxn>
                <a:cxn ang="0">
                  <a:pos x="2" y="16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5" y="38"/>
                </a:cxn>
                <a:cxn ang="0">
                  <a:pos x="8" y="42"/>
                </a:cxn>
                <a:cxn ang="0">
                  <a:pos x="14" y="46"/>
                </a:cxn>
                <a:cxn ang="0">
                  <a:pos x="20" y="49"/>
                </a:cxn>
                <a:cxn ang="0">
                  <a:pos x="27" y="52"/>
                </a:cxn>
                <a:cxn ang="0">
                  <a:pos x="35" y="53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52" y="53"/>
                </a:cxn>
                <a:cxn ang="0">
                  <a:pos x="59" y="52"/>
                </a:cxn>
                <a:cxn ang="0">
                  <a:pos x="66" y="49"/>
                </a:cxn>
                <a:cxn ang="0">
                  <a:pos x="72" y="46"/>
                </a:cxn>
                <a:cxn ang="0">
                  <a:pos x="77" y="41"/>
                </a:cxn>
                <a:cxn ang="0">
                  <a:pos x="80" y="36"/>
                </a:cxn>
                <a:cxn ang="0">
                  <a:pos x="81" y="32"/>
                </a:cxn>
                <a:cxn ang="0">
                  <a:pos x="83" y="26"/>
                </a:cxn>
                <a:cxn ang="0">
                  <a:pos x="83" y="26"/>
                </a:cxn>
                <a:cxn ang="0">
                  <a:pos x="80" y="21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8" y="8"/>
                </a:cxn>
                <a:cxn ang="0">
                  <a:pos x="62" y="5"/>
                </a:cxn>
                <a:cxn ang="0">
                  <a:pos x="54" y="2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83" h="54">
                  <a:moveTo>
                    <a:pt x="39" y="0"/>
                  </a:moveTo>
                  <a:lnTo>
                    <a:pt x="39" y="0"/>
                  </a:lnTo>
                  <a:lnTo>
                    <a:pt x="31" y="1"/>
                  </a:lnTo>
                  <a:lnTo>
                    <a:pt x="23" y="2"/>
                  </a:lnTo>
                  <a:lnTo>
                    <a:pt x="16" y="5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2" y="16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8"/>
                  </a:lnTo>
                  <a:lnTo>
                    <a:pt x="8" y="42"/>
                  </a:lnTo>
                  <a:lnTo>
                    <a:pt x="14" y="46"/>
                  </a:lnTo>
                  <a:lnTo>
                    <a:pt x="20" y="49"/>
                  </a:lnTo>
                  <a:lnTo>
                    <a:pt x="27" y="52"/>
                  </a:lnTo>
                  <a:lnTo>
                    <a:pt x="35" y="53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52" y="53"/>
                  </a:lnTo>
                  <a:lnTo>
                    <a:pt x="59" y="52"/>
                  </a:lnTo>
                  <a:lnTo>
                    <a:pt x="66" y="49"/>
                  </a:lnTo>
                  <a:lnTo>
                    <a:pt x="72" y="46"/>
                  </a:lnTo>
                  <a:lnTo>
                    <a:pt x="77" y="41"/>
                  </a:lnTo>
                  <a:lnTo>
                    <a:pt x="80" y="36"/>
                  </a:lnTo>
                  <a:lnTo>
                    <a:pt x="81" y="32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0" y="21"/>
                  </a:lnTo>
                  <a:lnTo>
                    <a:pt x="78" y="16"/>
                  </a:lnTo>
                  <a:lnTo>
                    <a:pt x="74" y="12"/>
                  </a:lnTo>
                  <a:lnTo>
                    <a:pt x="68" y="8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783" y="751"/>
              <a:ext cx="38" cy="25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3"/>
                </a:cxn>
                <a:cxn ang="0">
                  <a:pos x="15" y="5"/>
                </a:cxn>
                <a:cxn ang="0">
                  <a:pos x="10" y="7"/>
                </a:cxn>
                <a:cxn ang="0">
                  <a:pos x="5" y="12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1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13" y="43"/>
                </a:cxn>
                <a:cxn ang="0">
                  <a:pos x="19" y="46"/>
                </a:cxn>
                <a:cxn ang="0">
                  <a:pos x="25" y="49"/>
                </a:cxn>
                <a:cxn ang="0">
                  <a:pos x="32" y="50"/>
                </a:cxn>
                <a:cxn ang="0">
                  <a:pos x="41" y="50"/>
                </a:cxn>
                <a:cxn ang="0">
                  <a:pos x="41" y="50"/>
                </a:cxn>
                <a:cxn ang="0">
                  <a:pos x="48" y="50"/>
                </a:cxn>
                <a:cxn ang="0">
                  <a:pos x="55" y="47"/>
                </a:cxn>
                <a:cxn ang="0">
                  <a:pos x="61" y="45"/>
                </a:cxn>
                <a:cxn ang="0">
                  <a:pos x="67" y="43"/>
                </a:cxn>
                <a:cxn ang="0">
                  <a:pos x="70" y="38"/>
                </a:cxn>
                <a:cxn ang="0">
                  <a:pos x="74" y="34"/>
                </a:cxn>
                <a:cxn ang="0">
                  <a:pos x="76" y="30"/>
                </a:cxn>
                <a:cxn ang="0">
                  <a:pos x="76" y="25"/>
                </a:cxn>
                <a:cxn ang="0">
                  <a:pos x="76" y="25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68" y="11"/>
                </a:cxn>
                <a:cxn ang="0">
                  <a:pos x="63" y="7"/>
                </a:cxn>
                <a:cxn ang="0">
                  <a:pos x="57" y="4"/>
                </a:cxn>
                <a:cxn ang="0">
                  <a:pos x="51" y="1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76" h="50">
                  <a:moveTo>
                    <a:pt x="36" y="0"/>
                  </a:moveTo>
                  <a:lnTo>
                    <a:pt x="36" y="0"/>
                  </a:lnTo>
                  <a:lnTo>
                    <a:pt x="29" y="0"/>
                  </a:lnTo>
                  <a:lnTo>
                    <a:pt x="22" y="3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1"/>
                  </a:lnTo>
                  <a:lnTo>
                    <a:pt x="4" y="36"/>
                  </a:lnTo>
                  <a:lnTo>
                    <a:pt x="7" y="39"/>
                  </a:lnTo>
                  <a:lnTo>
                    <a:pt x="13" y="43"/>
                  </a:lnTo>
                  <a:lnTo>
                    <a:pt x="19" y="46"/>
                  </a:lnTo>
                  <a:lnTo>
                    <a:pt x="25" y="49"/>
                  </a:lnTo>
                  <a:lnTo>
                    <a:pt x="32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8" y="50"/>
                  </a:lnTo>
                  <a:lnTo>
                    <a:pt x="55" y="47"/>
                  </a:lnTo>
                  <a:lnTo>
                    <a:pt x="61" y="45"/>
                  </a:lnTo>
                  <a:lnTo>
                    <a:pt x="67" y="43"/>
                  </a:lnTo>
                  <a:lnTo>
                    <a:pt x="70" y="38"/>
                  </a:lnTo>
                  <a:lnTo>
                    <a:pt x="74" y="34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19"/>
                  </a:lnTo>
                  <a:lnTo>
                    <a:pt x="73" y="14"/>
                  </a:lnTo>
                  <a:lnTo>
                    <a:pt x="68" y="11"/>
                  </a:lnTo>
                  <a:lnTo>
                    <a:pt x="63" y="7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6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784" y="752"/>
              <a:ext cx="35" cy="2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4" y="3"/>
                </a:cxn>
                <a:cxn ang="0">
                  <a:pos x="9" y="7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31"/>
                </a:cxn>
                <a:cxn ang="0">
                  <a:pos x="7" y="35"/>
                </a:cxn>
                <a:cxn ang="0">
                  <a:pos x="12" y="39"/>
                </a:cxn>
                <a:cxn ang="0">
                  <a:pos x="17" y="41"/>
                </a:cxn>
                <a:cxn ang="0">
                  <a:pos x="23" y="43"/>
                </a:cxn>
                <a:cxn ang="0">
                  <a:pos x="30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3" y="44"/>
                </a:cxn>
                <a:cxn ang="0">
                  <a:pos x="51" y="43"/>
                </a:cxn>
                <a:cxn ang="0">
                  <a:pos x="56" y="41"/>
                </a:cxn>
                <a:cxn ang="0">
                  <a:pos x="61" y="37"/>
                </a:cxn>
                <a:cxn ang="0">
                  <a:pos x="65" y="35"/>
                </a:cxn>
                <a:cxn ang="0">
                  <a:pos x="68" y="30"/>
                </a:cxn>
                <a:cxn ang="0">
                  <a:pos x="70" y="27"/>
                </a:cxn>
                <a:cxn ang="0">
                  <a:pos x="70" y="22"/>
                </a:cxn>
                <a:cxn ang="0">
                  <a:pos x="70" y="22"/>
                </a:cxn>
                <a:cxn ang="0">
                  <a:pos x="68" y="17"/>
                </a:cxn>
                <a:cxn ang="0">
                  <a:pos x="66" y="13"/>
                </a:cxn>
                <a:cxn ang="0">
                  <a:pos x="62" y="9"/>
                </a:cxn>
                <a:cxn ang="0">
                  <a:pos x="58" y="5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70" h="44">
                  <a:moveTo>
                    <a:pt x="33" y="0"/>
                  </a:moveTo>
                  <a:lnTo>
                    <a:pt x="33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4" y="3"/>
                  </a:lnTo>
                  <a:lnTo>
                    <a:pt x="9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9"/>
                  </a:lnTo>
                  <a:lnTo>
                    <a:pt x="17" y="41"/>
                  </a:lnTo>
                  <a:lnTo>
                    <a:pt x="23" y="43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3" y="44"/>
                  </a:lnTo>
                  <a:lnTo>
                    <a:pt x="51" y="43"/>
                  </a:lnTo>
                  <a:lnTo>
                    <a:pt x="56" y="41"/>
                  </a:lnTo>
                  <a:lnTo>
                    <a:pt x="61" y="37"/>
                  </a:lnTo>
                  <a:lnTo>
                    <a:pt x="65" y="35"/>
                  </a:lnTo>
                  <a:lnTo>
                    <a:pt x="68" y="30"/>
                  </a:lnTo>
                  <a:lnTo>
                    <a:pt x="70" y="27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68" y="17"/>
                  </a:lnTo>
                  <a:lnTo>
                    <a:pt x="66" y="13"/>
                  </a:lnTo>
                  <a:lnTo>
                    <a:pt x="62" y="9"/>
                  </a:lnTo>
                  <a:lnTo>
                    <a:pt x="58" y="5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7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786" y="753"/>
              <a:ext cx="31" cy="21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5" y="9"/>
                </a:cxn>
                <a:cxn ang="0">
                  <a:pos x="1" y="13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6" y="32"/>
                </a:cxn>
                <a:cxn ang="0">
                  <a:pos x="11" y="35"/>
                </a:cxn>
                <a:cxn ang="0">
                  <a:pos x="16" y="38"/>
                </a:cxn>
                <a:cxn ang="0">
                  <a:pos x="22" y="40"/>
                </a:cxn>
                <a:cxn ang="0">
                  <a:pos x="27" y="4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40" y="40"/>
                </a:cxn>
                <a:cxn ang="0">
                  <a:pos x="46" y="39"/>
                </a:cxn>
                <a:cxn ang="0">
                  <a:pos x="51" y="38"/>
                </a:cxn>
                <a:cxn ang="0">
                  <a:pos x="56" y="34"/>
                </a:cxn>
                <a:cxn ang="0">
                  <a:pos x="59" y="32"/>
                </a:cxn>
                <a:cxn ang="0">
                  <a:pos x="62" y="28"/>
                </a:cxn>
                <a:cxn ang="0">
                  <a:pos x="63" y="24"/>
                </a:cxn>
                <a:cxn ang="0">
                  <a:pos x="63" y="20"/>
                </a:cxn>
                <a:cxn ang="0">
                  <a:pos x="63" y="20"/>
                </a:cxn>
                <a:cxn ang="0">
                  <a:pos x="63" y="15"/>
                </a:cxn>
                <a:cxn ang="0">
                  <a:pos x="61" y="12"/>
                </a:cxn>
                <a:cxn ang="0">
                  <a:pos x="57" y="8"/>
                </a:cxn>
                <a:cxn ang="0">
                  <a:pos x="52" y="6"/>
                </a:cxn>
                <a:cxn ang="0">
                  <a:pos x="48" y="2"/>
                </a:cxn>
                <a:cxn ang="0">
                  <a:pos x="43" y="1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63" h="41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9" y="6"/>
                  </a:lnTo>
                  <a:lnTo>
                    <a:pt x="5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11" y="35"/>
                  </a:lnTo>
                  <a:lnTo>
                    <a:pt x="16" y="38"/>
                  </a:lnTo>
                  <a:lnTo>
                    <a:pt x="22" y="40"/>
                  </a:lnTo>
                  <a:lnTo>
                    <a:pt x="27" y="4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40" y="40"/>
                  </a:lnTo>
                  <a:lnTo>
                    <a:pt x="46" y="39"/>
                  </a:lnTo>
                  <a:lnTo>
                    <a:pt x="51" y="38"/>
                  </a:lnTo>
                  <a:lnTo>
                    <a:pt x="56" y="34"/>
                  </a:lnTo>
                  <a:lnTo>
                    <a:pt x="59" y="32"/>
                  </a:lnTo>
                  <a:lnTo>
                    <a:pt x="62" y="28"/>
                  </a:lnTo>
                  <a:lnTo>
                    <a:pt x="63" y="24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3" y="15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2" y="6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7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787" y="754"/>
              <a:ext cx="29" cy="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7" y="6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1" y="15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3" y="27"/>
                </a:cxn>
                <a:cxn ang="0">
                  <a:pos x="6" y="30"/>
                </a:cxn>
                <a:cxn ang="0">
                  <a:pos x="9" y="33"/>
                </a:cxn>
                <a:cxn ang="0">
                  <a:pos x="14" y="36"/>
                </a:cxn>
                <a:cxn ang="0">
                  <a:pos x="19" y="37"/>
                </a:cxn>
                <a:cxn ang="0">
                  <a:pos x="24" y="38"/>
                </a:cxn>
                <a:cxn ang="0">
                  <a:pos x="30" y="38"/>
                </a:cxn>
                <a:cxn ang="0">
                  <a:pos x="30" y="38"/>
                </a:cxn>
                <a:cxn ang="0">
                  <a:pos x="36" y="38"/>
                </a:cxn>
                <a:cxn ang="0">
                  <a:pos x="41" y="37"/>
                </a:cxn>
                <a:cxn ang="0">
                  <a:pos x="46" y="34"/>
                </a:cxn>
                <a:cxn ang="0">
                  <a:pos x="50" y="32"/>
                </a:cxn>
                <a:cxn ang="0">
                  <a:pos x="53" y="30"/>
                </a:cxn>
                <a:cxn ang="0">
                  <a:pos x="55" y="26"/>
                </a:cxn>
                <a:cxn ang="0">
                  <a:pos x="56" y="23"/>
                </a:cxn>
                <a:cxn ang="0">
                  <a:pos x="58" y="19"/>
                </a:cxn>
                <a:cxn ang="0">
                  <a:pos x="58" y="19"/>
                </a:cxn>
                <a:cxn ang="0">
                  <a:pos x="56" y="15"/>
                </a:cxn>
                <a:cxn ang="0">
                  <a:pos x="54" y="12"/>
                </a:cxn>
                <a:cxn ang="0">
                  <a:pos x="52" y="8"/>
                </a:cxn>
                <a:cxn ang="0">
                  <a:pos x="48" y="6"/>
                </a:cxn>
                <a:cxn ang="0">
                  <a:pos x="43" y="4"/>
                </a:cxn>
                <a:cxn ang="0">
                  <a:pos x="39" y="2"/>
                </a:cxn>
                <a:cxn ang="0">
                  <a:pos x="33" y="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58" h="38">
                  <a:moveTo>
                    <a:pt x="27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6" y="30"/>
                  </a:lnTo>
                  <a:lnTo>
                    <a:pt x="9" y="33"/>
                  </a:lnTo>
                  <a:lnTo>
                    <a:pt x="14" y="36"/>
                  </a:lnTo>
                  <a:lnTo>
                    <a:pt x="19" y="37"/>
                  </a:lnTo>
                  <a:lnTo>
                    <a:pt x="2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6" y="38"/>
                  </a:lnTo>
                  <a:lnTo>
                    <a:pt x="41" y="37"/>
                  </a:lnTo>
                  <a:lnTo>
                    <a:pt x="46" y="34"/>
                  </a:lnTo>
                  <a:lnTo>
                    <a:pt x="50" y="32"/>
                  </a:lnTo>
                  <a:lnTo>
                    <a:pt x="53" y="30"/>
                  </a:lnTo>
                  <a:lnTo>
                    <a:pt x="55" y="26"/>
                  </a:lnTo>
                  <a:lnTo>
                    <a:pt x="56" y="23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6" y="15"/>
                  </a:lnTo>
                  <a:lnTo>
                    <a:pt x="54" y="12"/>
                  </a:lnTo>
                  <a:lnTo>
                    <a:pt x="52" y="8"/>
                  </a:lnTo>
                  <a:lnTo>
                    <a:pt x="48" y="6"/>
                  </a:lnTo>
                  <a:lnTo>
                    <a:pt x="43" y="4"/>
                  </a:lnTo>
                  <a:lnTo>
                    <a:pt x="39" y="2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8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789" y="755"/>
              <a:ext cx="26" cy="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4" y="3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1" y="11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3" y="24"/>
                </a:cxn>
                <a:cxn ang="0">
                  <a:pos x="5" y="28"/>
                </a:cxn>
                <a:cxn ang="0">
                  <a:pos x="8" y="30"/>
                </a:cxn>
                <a:cxn ang="0">
                  <a:pos x="17" y="34"/>
                </a:cxn>
                <a:cxn ang="0">
                  <a:pos x="27" y="35"/>
                </a:cxn>
                <a:cxn ang="0">
                  <a:pos x="27" y="35"/>
                </a:cxn>
                <a:cxn ang="0">
                  <a:pos x="37" y="32"/>
                </a:cxn>
                <a:cxn ang="0">
                  <a:pos x="45" y="29"/>
                </a:cxn>
                <a:cxn ang="0">
                  <a:pos x="47" y="26"/>
                </a:cxn>
                <a:cxn ang="0">
                  <a:pos x="50" y="24"/>
                </a:cxn>
                <a:cxn ang="0">
                  <a:pos x="51" y="21"/>
                </a:cxn>
                <a:cxn ang="0">
                  <a:pos x="51" y="17"/>
                </a:cxn>
                <a:cxn ang="0">
                  <a:pos x="51" y="17"/>
                </a:cxn>
                <a:cxn ang="0">
                  <a:pos x="50" y="13"/>
                </a:cxn>
                <a:cxn ang="0">
                  <a:pos x="49" y="11"/>
                </a:cxn>
                <a:cxn ang="0">
                  <a:pos x="46" y="8"/>
                </a:cxn>
                <a:cxn ang="0">
                  <a:pos x="43" y="5"/>
                </a:cxn>
                <a:cxn ang="0">
                  <a:pos x="34" y="2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1" h="35">
                  <a:moveTo>
                    <a:pt x="24" y="0"/>
                  </a:moveTo>
                  <a:lnTo>
                    <a:pt x="24" y="0"/>
                  </a:lnTo>
                  <a:lnTo>
                    <a:pt x="14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8"/>
                  </a:lnTo>
                  <a:lnTo>
                    <a:pt x="8" y="30"/>
                  </a:lnTo>
                  <a:lnTo>
                    <a:pt x="17" y="34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37" y="32"/>
                  </a:lnTo>
                  <a:lnTo>
                    <a:pt x="45" y="29"/>
                  </a:lnTo>
                  <a:lnTo>
                    <a:pt x="47" y="26"/>
                  </a:lnTo>
                  <a:lnTo>
                    <a:pt x="50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6" y="8"/>
                  </a:lnTo>
                  <a:lnTo>
                    <a:pt x="43" y="5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790" y="756"/>
              <a:ext cx="23" cy="1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2" y="21"/>
                </a:cxn>
                <a:cxn ang="0">
                  <a:pos x="8" y="25"/>
                </a:cxn>
                <a:cxn ang="0">
                  <a:pos x="15" y="28"/>
                </a:cxn>
                <a:cxn ang="0">
                  <a:pos x="23" y="29"/>
                </a:cxn>
                <a:cxn ang="0">
                  <a:pos x="23" y="29"/>
                </a:cxn>
                <a:cxn ang="0">
                  <a:pos x="33" y="28"/>
                </a:cxn>
                <a:cxn ang="0">
                  <a:pos x="39" y="25"/>
                </a:cxn>
                <a:cxn ang="0">
                  <a:pos x="42" y="22"/>
                </a:cxn>
                <a:cxn ang="0">
                  <a:pos x="43" y="20"/>
                </a:cxn>
                <a:cxn ang="0">
                  <a:pos x="44" y="18"/>
                </a:cxn>
                <a:cxn ang="0">
                  <a:pos x="44" y="14"/>
                </a:cxn>
                <a:cxn ang="0">
                  <a:pos x="44" y="14"/>
                </a:cxn>
                <a:cxn ang="0">
                  <a:pos x="44" y="12"/>
                </a:cxn>
                <a:cxn ang="0">
                  <a:pos x="42" y="9"/>
                </a:cxn>
                <a:cxn ang="0">
                  <a:pos x="37" y="5"/>
                </a:cxn>
                <a:cxn ang="0">
                  <a:pos x="30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4" h="29">
                  <a:moveTo>
                    <a:pt x="21" y="0"/>
                  </a:moveTo>
                  <a:lnTo>
                    <a:pt x="21" y="0"/>
                  </a:lnTo>
                  <a:lnTo>
                    <a:pt x="13" y="1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8" y="25"/>
                  </a:lnTo>
                  <a:lnTo>
                    <a:pt x="15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33" y="28"/>
                  </a:lnTo>
                  <a:lnTo>
                    <a:pt x="39" y="25"/>
                  </a:lnTo>
                  <a:lnTo>
                    <a:pt x="42" y="22"/>
                  </a:lnTo>
                  <a:lnTo>
                    <a:pt x="43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37" y="5"/>
                  </a:lnTo>
                  <a:lnTo>
                    <a:pt x="30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9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792" y="758"/>
              <a:ext cx="19" cy="1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1" y="1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21"/>
                </a:cxn>
                <a:cxn ang="0">
                  <a:pos x="13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7" y="24"/>
                </a:cxn>
                <a:cxn ang="0">
                  <a:pos x="33" y="21"/>
                </a:cxn>
                <a:cxn ang="0">
                  <a:pos x="38" y="18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38" y="12"/>
                </a:cxn>
                <a:cxn ang="0">
                  <a:pos x="38" y="10"/>
                </a:cxn>
                <a:cxn ang="0">
                  <a:pos x="37" y="7"/>
                </a:cxn>
                <a:cxn ang="0">
                  <a:pos x="32" y="4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38" h="25">
                  <a:moveTo>
                    <a:pt x="18" y="0"/>
                  </a:moveTo>
                  <a:lnTo>
                    <a:pt x="18" y="0"/>
                  </a:lnTo>
                  <a:lnTo>
                    <a:pt x="11" y="1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21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7" y="24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7" y="7"/>
                  </a:lnTo>
                  <a:lnTo>
                    <a:pt x="32" y="4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793" y="759"/>
              <a:ext cx="17" cy="1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3" y="14"/>
                </a:cxn>
                <a:cxn ang="0">
                  <a:pos x="6" y="17"/>
                </a:cxn>
                <a:cxn ang="0">
                  <a:pos x="12" y="20"/>
                </a:cxn>
                <a:cxn ang="0">
                  <a:pos x="18" y="21"/>
                </a:cxn>
                <a:cxn ang="0">
                  <a:pos x="18" y="21"/>
                </a:cxn>
                <a:cxn ang="0">
                  <a:pos x="24" y="20"/>
                </a:cxn>
                <a:cxn ang="0">
                  <a:pos x="29" y="17"/>
                </a:cxn>
                <a:cxn ang="0">
                  <a:pos x="32" y="14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31" y="5"/>
                </a:cxn>
                <a:cxn ang="0">
                  <a:pos x="28" y="2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4" h="21">
                  <a:moveTo>
                    <a:pt x="16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6" y="17"/>
                  </a:lnTo>
                  <a:lnTo>
                    <a:pt x="12" y="20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4" y="20"/>
                  </a:lnTo>
                  <a:lnTo>
                    <a:pt x="29" y="17"/>
                  </a:lnTo>
                  <a:lnTo>
                    <a:pt x="32" y="1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5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662" y="802"/>
              <a:ext cx="88" cy="32"/>
            </a:xfrm>
            <a:custGeom>
              <a:avLst/>
              <a:gdLst/>
              <a:ahLst/>
              <a:cxnLst>
                <a:cxn ang="0">
                  <a:pos x="79" y="13"/>
                </a:cxn>
                <a:cxn ang="0">
                  <a:pos x="79" y="13"/>
                </a:cxn>
                <a:cxn ang="0">
                  <a:pos x="97" y="8"/>
                </a:cxn>
                <a:cxn ang="0">
                  <a:pos x="114" y="3"/>
                </a:cxn>
                <a:cxn ang="0">
                  <a:pos x="130" y="1"/>
                </a:cxn>
                <a:cxn ang="0">
                  <a:pos x="143" y="0"/>
                </a:cxn>
                <a:cxn ang="0">
                  <a:pos x="155" y="0"/>
                </a:cxn>
                <a:cxn ang="0">
                  <a:pos x="164" y="0"/>
                </a:cxn>
                <a:cxn ang="0">
                  <a:pos x="172" y="2"/>
                </a:cxn>
                <a:cxn ang="0">
                  <a:pos x="174" y="3"/>
                </a:cxn>
                <a:cxn ang="0">
                  <a:pos x="175" y="6"/>
                </a:cxn>
                <a:cxn ang="0">
                  <a:pos x="175" y="6"/>
                </a:cxn>
                <a:cxn ang="0">
                  <a:pos x="175" y="8"/>
                </a:cxn>
                <a:cxn ang="0">
                  <a:pos x="175" y="9"/>
                </a:cxn>
                <a:cxn ang="0">
                  <a:pos x="172" y="15"/>
                </a:cxn>
                <a:cxn ang="0">
                  <a:pos x="164" y="21"/>
                </a:cxn>
                <a:cxn ang="0">
                  <a:pos x="155" y="27"/>
                </a:cxn>
                <a:cxn ang="0">
                  <a:pos x="143" y="33"/>
                </a:cxn>
                <a:cxn ang="0">
                  <a:pos x="130" y="39"/>
                </a:cxn>
                <a:cxn ang="0">
                  <a:pos x="114" y="45"/>
                </a:cxn>
                <a:cxn ang="0">
                  <a:pos x="96" y="51"/>
                </a:cxn>
                <a:cxn ang="0">
                  <a:pos x="96" y="51"/>
                </a:cxn>
                <a:cxn ang="0">
                  <a:pos x="78" y="55"/>
                </a:cxn>
                <a:cxn ang="0">
                  <a:pos x="62" y="59"/>
                </a:cxn>
                <a:cxn ang="0">
                  <a:pos x="46" y="63"/>
                </a:cxn>
                <a:cxn ang="0">
                  <a:pos x="32" y="64"/>
                </a:cxn>
                <a:cxn ang="0">
                  <a:pos x="20" y="64"/>
                </a:cxn>
                <a:cxn ang="0">
                  <a:pos x="11" y="63"/>
                </a:cxn>
                <a:cxn ang="0">
                  <a:pos x="5" y="61"/>
                </a:cxn>
                <a:cxn ang="0">
                  <a:pos x="2" y="59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55"/>
                </a:cxn>
                <a:cxn ang="0">
                  <a:pos x="1" y="53"/>
                </a:cxn>
                <a:cxn ang="0">
                  <a:pos x="5" y="48"/>
                </a:cxn>
                <a:cxn ang="0">
                  <a:pos x="11" y="42"/>
                </a:cxn>
                <a:cxn ang="0">
                  <a:pos x="20" y="37"/>
                </a:cxn>
                <a:cxn ang="0">
                  <a:pos x="32" y="31"/>
                </a:cxn>
                <a:cxn ang="0">
                  <a:pos x="46" y="24"/>
                </a:cxn>
                <a:cxn ang="0">
                  <a:pos x="63" y="18"/>
                </a:cxn>
                <a:cxn ang="0">
                  <a:pos x="79" y="13"/>
                </a:cxn>
                <a:cxn ang="0">
                  <a:pos x="79" y="13"/>
                </a:cxn>
              </a:cxnLst>
              <a:rect l="0" t="0" r="r" b="b"/>
              <a:pathLst>
                <a:path w="175" h="64">
                  <a:moveTo>
                    <a:pt x="79" y="13"/>
                  </a:moveTo>
                  <a:lnTo>
                    <a:pt x="79" y="13"/>
                  </a:lnTo>
                  <a:lnTo>
                    <a:pt x="97" y="8"/>
                  </a:lnTo>
                  <a:lnTo>
                    <a:pt x="114" y="3"/>
                  </a:lnTo>
                  <a:lnTo>
                    <a:pt x="130" y="1"/>
                  </a:lnTo>
                  <a:lnTo>
                    <a:pt x="143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2" y="2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5" y="6"/>
                  </a:lnTo>
                  <a:lnTo>
                    <a:pt x="175" y="8"/>
                  </a:lnTo>
                  <a:lnTo>
                    <a:pt x="175" y="9"/>
                  </a:lnTo>
                  <a:lnTo>
                    <a:pt x="172" y="15"/>
                  </a:lnTo>
                  <a:lnTo>
                    <a:pt x="164" y="21"/>
                  </a:lnTo>
                  <a:lnTo>
                    <a:pt x="155" y="27"/>
                  </a:lnTo>
                  <a:lnTo>
                    <a:pt x="143" y="33"/>
                  </a:lnTo>
                  <a:lnTo>
                    <a:pt x="130" y="39"/>
                  </a:lnTo>
                  <a:lnTo>
                    <a:pt x="114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78" y="55"/>
                  </a:lnTo>
                  <a:lnTo>
                    <a:pt x="62" y="59"/>
                  </a:lnTo>
                  <a:lnTo>
                    <a:pt x="46" y="63"/>
                  </a:lnTo>
                  <a:lnTo>
                    <a:pt x="32" y="64"/>
                  </a:lnTo>
                  <a:lnTo>
                    <a:pt x="20" y="64"/>
                  </a:lnTo>
                  <a:lnTo>
                    <a:pt x="11" y="63"/>
                  </a:lnTo>
                  <a:lnTo>
                    <a:pt x="5" y="61"/>
                  </a:lnTo>
                  <a:lnTo>
                    <a:pt x="2" y="5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1" y="42"/>
                  </a:lnTo>
                  <a:lnTo>
                    <a:pt x="20" y="37"/>
                  </a:lnTo>
                  <a:lnTo>
                    <a:pt x="32" y="31"/>
                  </a:lnTo>
                  <a:lnTo>
                    <a:pt x="46" y="24"/>
                  </a:lnTo>
                  <a:lnTo>
                    <a:pt x="63" y="18"/>
                  </a:lnTo>
                  <a:lnTo>
                    <a:pt x="79" y="13"/>
                  </a:lnTo>
                  <a:lnTo>
                    <a:pt x="79" y="13"/>
                  </a:lnTo>
                  <a:close/>
                </a:path>
              </a:pathLst>
            </a:custGeom>
            <a:solidFill>
              <a:srgbClr val="FF8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664" y="803"/>
              <a:ext cx="85" cy="30"/>
            </a:xfrm>
            <a:custGeom>
              <a:avLst/>
              <a:gdLst/>
              <a:ahLst/>
              <a:cxnLst>
                <a:cxn ang="0">
                  <a:pos x="75" y="12"/>
                </a:cxn>
                <a:cxn ang="0">
                  <a:pos x="75" y="12"/>
                </a:cxn>
                <a:cxn ang="0">
                  <a:pos x="93" y="7"/>
                </a:cxn>
                <a:cxn ang="0">
                  <a:pos x="110" y="4"/>
                </a:cxn>
                <a:cxn ang="0">
                  <a:pos x="124" y="1"/>
                </a:cxn>
                <a:cxn ang="0">
                  <a:pos x="138" y="0"/>
                </a:cxn>
                <a:cxn ang="0">
                  <a:pos x="149" y="0"/>
                </a:cxn>
                <a:cxn ang="0">
                  <a:pos x="158" y="0"/>
                </a:cxn>
                <a:cxn ang="0">
                  <a:pos x="165" y="2"/>
                </a:cxn>
                <a:cxn ang="0">
                  <a:pos x="166" y="4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9" y="7"/>
                </a:cxn>
                <a:cxn ang="0">
                  <a:pos x="168" y="10"/>
                </a:cxn>
                <a:cxn ang="0">
                  <a:pos x="164" y="14"/>
                </a:cxn>
                <a:cxn ang="0">
                  <a:pos x="158" y="20"/>
                </a:cxn>
                <a:cxn ang="0">
                  <a:pos x="149" y="26"/>
                </a:cxn>
                <a:cxn ang="0">
                  <a:pos x="138" y="32"/>
                </a:cxn>
                <a:cxn ang="0">
                  <a:pos x="124" y="38"/>
                </a:cxn>
                <a:cxn ang="0">
                  <a:pos x="108" y="44"/>
                </a:cxn>
                <a:cxn ang="0">
                  <a:pos x="92" y="49"/>
                </a:cxn>
                <a:cxn ang="0">
                  <a:pos x="92" y="49"/>
                </a:cxn>
                <a:cxn ang="0">
                  <a:pos x="75" y="53"/>
                </a:cxn>
                <a:cxn ang="0">
                  <a:pos x="59" y="57"/>
                </a:cxn>
                <a:cxn ang="0">
                  <a:pos x="43" y="60"/>
                </a:cxn>
                <a:cxn ang="0">
                  <a:pos x="30" y="62"/>
                </a:cxn>
                <a:cxn ang="0">
                  <a:pos x="18" y="62"/>
                </a:cxn>
                <a:cxn ang="0">
                  <a:pos x="10" y="60"/>
                </a:cxn>
                <a:cxn ang="0">
                  <a:pos x="3" y="59"/>
                </a:cxn>
                <a:cxn ang="0">
                  <a:pos x="1" y="5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0" y="51"/>
                </a:cxn>
                <a:cxn ang="0">
                  <a:pos x="3" y="46"/>
                </a:cxn>
                <a:cxn ang="0">
                  <a:pos x="10" y="41"/>
                </a:cxn>
                <a:cxn ang="0">
                  <a:pos x="18" y="36"/>
                </a:cxn>
                <a:cxn ang="0">
                  <a:pos x="30" y="30"/>
                </a:cxn>
                <a:cxn ang="0">
                  <a:pos x="43" y="24"/>
                </a:cxn>
                <a:cxn ang="0">
                  <a:pos x="59" y="18"/>
                </a:cxn>
                <a:cxn ang="0">
                  <a:pos x="75" y="12"/>
                </a:cxn>
                <a:cxn ang="0">
                  <a:pos x="75" y="12"/>
                </a:cxn>
              </a:cxnLst>
              <a:rect l="0" t="0" r="r" b="b"/>
              <a:pathLst>
                <a:path w="169" h="62">
                  <a:moveTo>
                    <a:pt x="75" y="12"/>
                  </a:moveTo>
                  <a:lnTo>
                    <a:pt x="75" y="12"/>
                  </a:lnTo>
                  <a:lnTo>
                    <a:pt x="93" y="7"/>
                  </a:lnTo>
                  <a:lnTo>
                    <a:pt x="110" y="4"/>
                  </a:lnTo>
                  <a:lnTo>
                    <a:pt x="124" y="1"/>
                  </a:lnTo>
                  <a:lnTo>
                    <a:pt x="138" y="0"/>
                  </a:lnTo>
                  <a:lnTo>
                    <a:pt x="149" y="0"/>
                  </a:lnTo>
                  <a:lnTo>
                    <a:pt x="158" y="0"/>
                  </a:lnTo>
                  <a:lnTo>
                    <a:pt x="165" y="2"/>
                  </a:lnTo>
                  <a:lnTo>
                    <a:pt x="166" y="4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68" y="10"/>
                  </a:lnTo>
                  <a:lnTo>
                    <a:pt x="164" y="14"/>
                  </a:lnTo>
                  <a:lnTo>
                    <a:pt x="158" y="20"/>
                  </a:lnTo>
                  <a:lnTo>
                    <a:pt x="149" y="26"/>
                  </a:lnTo>
                  <a:lnTo>
                    <a:pt x="138" y="32"/>
                  </a:lnTo>
                  <a:lnTo>
                    <a:pt x="124" y="38"/>
                  </a:lnTo>
                  <a:lnTo>
                    <a:pt x="108" y="44"/>
                  </a:lnTo>
                  <a:lnTo>
                    <a:pt x="92" y="49"/>
                  </a:lnTo>
                  <a:lnTo>
                    <a:pt x="92" y="49"/>
                  </a:lnTo>
                  <a:lnTo>
                    <a:pt x="75" y="53"/>
                  </a:lnTo>
                  <a:lnTo>
                    <a:pt x="59" y="57"/>
                  </a:lnTo>
                  <a:lnTo>
                    <a:pt x="43" y="60"/>
                  </a:lnTo>
                  <a:lnTo>
                    <a:pt x="30" y="62"/>
                  </a:lnTo>
                  <a:lnTo>
                    <a:pt x="18" y="62"/>
                  </a:lnTo>
                  <a:lnTo>
                    <a:pt x="10" y="60"/>
                  </a:lnTo>
                  <a:lnTo>
                    <a:pt x="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3" y="46"/>
                  </a:lnTo>
                  <a:lnTo>
                    <a:pt x="10" y="41"/>
                  </a:lnTo>
                  <a:lnTo>
                    <a:pt x="18" y="36"/>
                  </a:lnTo>
                  <a:lnTo>
                    <a:pt x="30" y="30"/>
                  </a:lnTo>
                  <a:lnTo>
                    <a:pt x="43" y="24"/>
                  </a:lnTo>
                  <a:lnTo>
                    <a:pt x="59" y="18"/>
                  </a:lnTo>
                  <a:lnTo>
                    <a:pt x="75" y="12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666" y="803"/>
              <a:ext cx="81" cy="30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3" y="12"/>
                </a:cxn>
                <a:cxn ang="0">
                  <a:pos x="90" y="7"/>
                </a:cxn>
                <a:cxn ang="0">
                  <a:pos x="105" y="4"/>
                </a:cxn>
                <a:cxn ang="0">
                  <a:pos x="120" y="1"/>
                </a:cxn>
                <a:cxn ang="0">
                  <a:pos x="133" y="0"/>
                </a:cxn>
                <a:cxn ang="0">
                  <a:pos x="143" y="0"/>
                </a:cxn>
                <a:cxn ang="0">
                  <a:pos x="153" y="0"/>
                </a:cxn>
                <a:cxn ang="0">
                  <a:pos x="159" y="3"/>
                </a:cxn>
                <a:cxn ang="0">
                  <a:pos x="161" y="4"/>
                </a:cxn>
                <a:cxn ang="0">
                  <a:pos x="162" y="5"/>
                </a:cxn>
                <a:cxn ang="0">
                  <a:pos x="162" y="5"/>
                </a:cxn>
                <a:cxn ang="0">
                  <a:pos x="162" y="7"/>
                </a:cxn>
                <a:cxn ang="0">
                  <a:pos x="162" y="10"/>
                </a:cxn>
                <a:cxn ang="0">
                  <a:pos x="159" y="14"/>
                </a:cxn>
                <a:cxn ang="0">
                  <a:pos x="153" y="19"/>
                </a:cxn>
                <a:cxn ang="0">
                  <a:pos x="143" y="25"/>
                </a:cxn>
                <a:cxn ang="0">
                  <a:pos x="133" y="31"/>
                </a:cxn>
                <a:cxn ang="0">
                  <a:pos x="120" y="37"/>
                </a:cxn>
                <a:cxn ang="0">
                  <a:pos x="105" y="42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72" y="52"/>
                </a:cxn>
                <a:cxn ang="0">
                  <a:pos x="57" y="56"/>
                </a:cxn>
                <a:cxn ang="0">
                  <a:pos x="43" y="58"/>
                </a:cxn>
                <a:cxn ang="0">
                  <a:pos x="30" y="59"/>
                </a:cxn>
                <a:cxn ang="0">
                  <a:pos x="18" y="59"/>
                </a:cxn>
                <a:cxn ang="0">
                  <a:pos x="10" y="58"/>
                </a:cxn>
                <a:cxn ang="0">
                  <a:pos x="4" y="57"/>
                </a:cxn>
                <a:cxn ang="0">
                  <a:pos x="1" y="5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2"/>
                </a:cxn>
                <a:cxn ang="0">
                  <a:pos x="0" y="50"/>
                </a:cxn>
                <a:cxn ang="0">
                  <a:pos x="4" y="45"/>
                </a:cxn>
                <a:cxn ang="0">
                  <a:pos x="10" y="39"/>
                </a:cxn>
                <a:cxn ang="0">
                  <a:pos x="18" y="35"/>
                </a:cxn>
                <a:cxn ang="0">
                  <a:pos x="30" y="29"/>
                </a:cxn>
                <a:cxn ang="0">
                  <a:pos x="43" y="23"/>
                </a:cxn>
                <a:cxn ang="0">
                  <a:pos x="57" y="17"/>
                </a:cxn>
                <a:cxn ang="0">
                  <a:pos x="73" y="12"/>
                </a:cxn>
                <a:cxn ang="0">
                  <a:pos x="73" y="12"/>
                </a:cxn>
              </a:cxnLst>
              <a:rect l="0" t="0" r="r" b="b"/>
              <a:pathLst>
                <a:path w="162" h="59">
                  <a:moveTo>
                    <a:pt x="73" y="12"/>
                  </a:moveTo>
                  <a:lnTo>
                    <a:pt x="73" y="12"/>
                  </a:lnTo>
                  <a:lnTo>
                    <a:pt x="90" y="7"/>
                  </a:lnTo>
                  <a:lnTo>
                    <a:pt x="105" y="4"/>
                  </a:lnTo>
                  <a:lnTo>
                    <a:pt x="120" y="1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3" y="0"/>
                  </a:lnTo>
                  <a:lnTo>
                    <a:pt x="159" y="3"/>
                  </a:lnTo>
                  <a:lnTo>
                    <a:pt x="161" y="4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7"/>
                  </a:lnTo>
                  <a:lnTo>
                    <a:pt x="162" y="10"/>
                  </a:lnTo>
                  <a:lnTo>
                    <a:pt x="159" y="14"/>
                  </a:lnTo>
                  <a:lnTo>
                    <a:pt x="153" y="19"/>
                  </a:lnTo>
                  <a:lnTo>
                    <a:pt x="143" y="25"/>
                  </a:lnTo>
                  <a:lnTo>
                    <a:pt x="133" y="31"/>
                  </a:lnTo>
                  <a:lnTo>
                    <a:pt x="120" y="37"/>
                  </a:lnTo>
                  <a:lnTo>
                    <a:pt x="105" y="42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72" y="52"/>
                  </a:lnTo>
                  <a:lnTo>
                    <a:pt x="57" y="56"/>
                  </a:lnTo>
                  <a:lnTo>
                    <a:pt x="43" y="58"/>
                  </a:lnTo>
                  <a:lnTo>
                    <a:pt x="30" y="59"/>
                  </a:lnTo>
                  <a:lnTo>
                    <a:pt x="18" y="59"/>
                  </a:lnTo>
                  <a:lnTo>
                    <a:pt x="10" y="58"/>
                  </a:lnTo>
                  <a:lnTo>
                    <a:pt x="4" y="57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4" y="45"/>
                  </a:lnTo>
                  <a:lnTo>
                    <a:pt x="10" y="39"/>
                  </a:lnTo>
                  <a:lnTo>
                    <a:pt x="18" y="35"/>
                  </a:lnTo>
                  <a:lnTo>
                    <a:pt x="30" y="29"/>
                  </a:lnTo>
                  <a:lnTo>
                    <a:pt x="43" y="23"/>
                  </a:lnTo>
                  <a:lnTo>
                    <a:pt x="57" y="17"/>
                  </a:lnTo>
                  <a:lnTo>
                    <a:pt x="73" y="12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667" y="804"/>
              <a:ext cx="78" cy="28"/>
            </a:xfrm>
            <a:custGeom>
              <a:avLst/>
              <a:gdLst/>
              <a:ahLst/>
              <a:cxnLst>
                <a:cxn ang="0">
                  <a:pos x="71" y="11"/>
                </a:cxn>
                <a:cxn ang="0">
                  <a:pos x="71" y="11"/>
                </a:cxn>
                <a:cxn ang="0">
                  <a:pos x="87" y="8"/>
                </a:cxn>
                <a:cxn ang="0">
                  <a:pos x="102" y="4"/>
                </a:cxn>
                <a:cxn ang="0">
                  <a:pos x="116" y="2"/>
                </a:cxn>
                <a:cxn ang="0">
                  <a:pos x="128" y="0"/>
                </a:cxn>
                <a:cxn ang="0">
                  <a:pos x="139" y="0"/>
                </a:cxn>
                <a:cxn ang="0">
                  <a:pos x="147" y="0"/>
                </a:cxn>
                <a:cxn ang="0">
                  <a:pos x="153" y="3"/>
                </a:cxn>
                <a:cxn ang="0">
                  <a:pos x="155" y="4"/>
                </a:cxn>
                <a:cxn ang="0">
                  <a:pos x="157" y="5"/>
                </a:cxn>
                <a:cxn ang="0">
                  <a:pos x="157" y="5"/>
                </a:cxn>
                <a:cxn ang="0">
                  <a:pos x="157" y="8"/>
                </a:cxn>
                <a:cxn ang="0">
                  <a:pos x="157" y="9"/>
                </a:cxn>
                <a:cxn ang="0">
                  <a:pos x="153" y="13"/>
                </a:cxn>
                <a:cxn ang="0">
                  <a:pos x="147" y="19"/>
                </a:cxn>
                <a:cxn ang="0">
                  <a:pos x="139" y="24"/>
                </a:cxn>
                <a:cxn ang="0">
                  <a:pos x="128" y="30"/>
                </a:cxn>
                <a:cxn ang="0">
                  <a:pos x="116" y="35"/>
                </a:cxn>
                <a:cxn ang="0">
                  <a:pos x="102" y="41"/>
                </a:cxn>
                <a:cxn ang="0">
                  <a:pos x="87" y="45"/>
                </a:cxn>
                <a:cxn ang="0">
                  <a:pos x="87" y="45"/>
                </a:cxn>
                <a:cxn ang="0">
                  <a:pos x="70" y="50"/>
                </a:cxn>
                <a:cxn ang="0">
                  <a:pos x="56" y="54"/>
                </a:cxn>
                <a:cxn ang="0">
                  <a:pos x="42" y="56"/>
                </a:cxn>
                <a:cxn ang="0">
                  <a:pos x="29" y="57"/>
                </a:cxn>
                <a:cxn ang="0">
                  <a:pos x="18" y="57"/>
                </a:cxn>
                <a:cxn ang="0">
                  <a:pos x="10" y="56"/>
                </a:cxn>
                <a:cxn ang="0">
                  <a:pos x="4" y="55"/>
                </a:cxn>
                <a:cxn ang="0">
                  <a:pos x="3" y="54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0" y="50"/>
                </a:cxn>
                <a:cxn ang="0">
                  <a:pos x="2" y="48"/>
                </a:cxn>
                <a:cxn ang="0">
                  <a:pos x="4" y="43"/>
                </a:cxn>
                <a:cxn ang="0">
                  <a:pos x="10" y="38"/>
                </a:cxn>
                <a:cxn ang="0">
                  <a:pos x="18" y="32"/>
                </a:cxn>
                <a:cxn ang="0">
                  <a:pos x="29" y="28"/>
                </a:cxn>
                <a:cxn ang="0">
                  <a:pos x="42" y="22"/>
                </a:cxn>
                <a:cxn ang="0">
                  <a:pos x="56" y="17"/>
                </a:cxn>
                <a:cxn ang="0">
                  <a:pos x="71" y="11"/>
                </a:cxn>
                <a:cxn ang="0">
                  <a:pos x="71" y="11"/>
                </a:cxn>
              </a:cxnLst>
              <a:rect l="0" t="0" r="r" b="b"/>
              <a:pathLst>
                <a:path w="157" h="57">
                  <a:moveTo>
                    <a:pt x="71" y="11"/>
                  </a:moveTo>
                  <a:lnTo>
                    <a:pt x="71" y="11"/>
                  </a:lnTo>
                  <a:lnTo>
                    <a:pt x="87" y="8"/>
                  </a:lnTo>
                  <a:lnTo>
                    <a:pt x="102" y="4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3" y="3"/>
                  </a:lnTo>
                  <a:lnTo>
                    <a:pt x="155" y="4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57" y="8"/>
                  </a:lnTo>
                  <a:lnTo>
                    <a:pt x="157" y="9"/>
                  </a:lnTo>
                  <a:lnTo>
                    <a:pt x="153" y="13"/>
                  </a:lnTo>
                  <a:lnTo>
                    <a:pt x="147" y="19"/>
                  </a:lnTo>
                  <a:lnTo>
                    <a:pt x="139" y="24"/>
                  </a:lnTo>
                  <a:lnTo>
                    <a:pt x="128" y="30"/>
                  </a:lnTo>
                  <a:lnTo>
                    <a:pt x="116" y="35"/>
                  </a:lnTo>
                  <a:lnTo>
                    <a:pt x="102" y="41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70" y="50"/>
                  </a:lnTo>
                  <a:lnTo>
                    <a:pt x="56" y="54"/>
                  </a:lnTo>
                  <a:lnTo>
                    <a:pt x="42" y="56"/>
                  </a:lnTo>
                  <a:lnTo>
                    <a:pt x="29" y="57"/>
                  </a:lnTo>
                  <a:lnTo>
                    <a:pt x="18" y="57"/>
                  </a:lnTo>
                  <a:lnTo>
                    <a:pt x="10" y="56"/>
                  </a:lnTo>
                  <a:lnTo>
                    <a:pt x="4" y="55"/>
                  </a:lnTo>
                  <a:lnTo>
                    <a:pt x="3" y="54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4" y="43"/>
                  </a:lnTo>
                  <a:lnTo>
                    <a:pt x="10" y="38"/>
                  </a:lnTo>
                  <a:lnTo>
                    <a:pt x="18" y="32"/>
                  </a:lnTo>
                  <a:lnTo>
                    <a:pt x="29" y="28"/>
                  </a:lnTo>
                  <a:lnTo>
                    <a:pt x="42" y="22"/>
                  </a:lnTo>
                  <a:lnTo>
                    <a:pt x="56" y="17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FF9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669" y="804"/>
              <a:ext cx="75" cy="28"/>
            </a:xfrm>
            <a:custGeom>
              <a:avLst/>
              <a:gdLst/>
              <a:ahLst/>
              <a:cxnLst>
                <a:cxn ang="0">
                  <a:pos x="67" y="10"/>
                </a:cxn>
                <a:cxn ang="0">
                  <a:pos x="67" y="10"/>
                </a:cxn>
                <a:cxn ang="0">
                  <a:pos x="83" y="6"/>
                </a:cxn>
                <a:cxn ang="0">
                  <a:pos x="97" y="3"/>
                </a:cxn>
                <a:cxn ang="0">
                  <a:pos x="110" y="1"/>
                </a:cxn>
                <a:cxn ang="0">
                  <a:pos x="122" y="0"/>
                </a:cxn>
                <a:cxn ang="0">
                  <a:pos x="133" y="0"/>
                </a:cxn>
                <a:cxn ang="0">
                  <a:pos x="141" y="0"/>
                </a:cxn>
                <a:cxn ang="0">
                  <a:pos x="147" y="2"/>
                </a:cxn>
                <a:cxn ang="0">
                  <a:pos x="149" y="4"/>
                </a:cxn>
                <a:cxn ang="0">
                  <a:pos x="149" y="4"/>
                </a:cxn>
                <a:cxn ang="0">
                  <a:pos x="150" y="7"/>
                </a:cxn>
                <a:cxn ang="0">
                  <a:pos x="149" y="8"/>
                </a:cxn>
                <a:cxn ang="0">
                  <a:pos x="147" y="13"/>
                </a:cxn>
                <a:cxn ang="0">
                  <a:pos x="141" y="17"/>
                </a:cxn>
                <a:cxn ang="0">
                  <a:pos x="133" y="22"/>
                </a:cxn>
                <a:cxn ang="0">
                  <a:pos x="122" y="28"/>
                </a:cxn>
                <a:cxn ang="0">
                  <a:pos x="110" y="33"/>
                </a:cxn>
                <a:cxn ang="0">
                  <a:pos x="97" y="39"/>
                </a:cxn>
                <a:cxn ang="0">
                  <a:pos x="82" y="43"/>
                </a:cxn>
                <a:cxn ang="0">
                  <a:pos x="82" y="43"/>
                </a:cxn>
                <a:cxn ang="0">
                  <a:pos x="67" y="47"/>
                </a:cxn>
                <a:cxn ang="0">
                  <a:pos x="52" y="50"/>
                </a:cxn>
                <a:cxn ang="0">
                  <a:pos x="39" y="53"/>
                </a:cxn>
                <a:cxn ang="0">
                  <a:pos x="27" y="54"/>
                </a:cxn>
                <a:cxn ang="0">
                  <a:pos x="18" y="54"/>
                </a:cxn>
                <a:cxn ang="0">
                  <a:pos x="9" y="53"/>
                </a:cxn>
                <a:cxn ang="0">
                  <a:pos x="4" y="52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4" y="41"/>
                </a:cxn>
                <a:cxn ang="0">
                  <a:pos x="9" y="36"/>
                </a:cxn>
                <a:cxn ang="0">
                  <a:pos x="18" y="30"/>
                </a:cxn>
                <a:cxn ang="0">
                  <a:pos x="27" y="26"/>
                </a:cxn>
                <a:cxn ang="0">
                  <a:pos x="39" y="20"/>
                </a:cxn>
                <a:cxn ang="0">
                  <a:pos x="53" y="15"/>
                </a:cxn>
                <a:cxn ang="0">
                  <a:pos x="67" y="10"/>
                </a:cxn>
                <a:cxn ang="0">
                  <a:pos x="67" y="10"/>
                </a:cxn>
              </a:cxnLst>
              <a:rect l="0" t="0" r="r" b="b"/>
              <a:pathLst>
                <a:path w="150" h="54">
                  <a:moveTo>
                    <a:pt x="67" y="10"/>
                  </a:moveTo>
                  <a:lnTo>
                    <a:pt x="67" y="10"/>
                  </a:lnTo>
                  <a:lnTo>
                    <a:pt x="83" y="6"/>
                  </a:lnTo>
                  <a:lnTo>
                    <a:pt x="97" y="3"/>
                  </a:lnTo>
                  <a:lnTo>
                    <a:pt x="110" y="1"/>
                  </a:lnTo>
                  <a:lnTo>
                    <a:pt x="122" y="0"/>
                  </a:lnTo>
                  <a:lnTo>
                    <a:pt x="133" y="0"/>
                  </a:lnTo>
                  <a:lnTo>
                    <a:pt x="141" y="0"/>
                  </a:lnTo>
                  <a:lnTo>
                    <a:pt x="147" y="2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7"/>
                  </a:lnTo>
                  <a:lnTo>
                    <a:pt x="149" y="8"/>
                  </a:lnTo>
                  <a:lnTo>
                    <a:pt x="147" y="13"/>
                  </a:lnTo>
                  <a:lnTo>
                    <a:pt x="141" y="17"/>
                  </a:lnTo>
                  <a:lnTo>
                    <a:pt x="133" y="22"/>
                  </a:lnTo>
                  <a:lnTo>
                    <a:pt x="122" y="28"/>
                  </a:lnTo>
                  <a:lnTo>
                    <a:pt x="110" y="33"/>
                  </a:lnTo>
                  <a:lnTo>
                    <a:pt x="97" y="39"/>
                  </a:lnTo>
                  <a:lnTo>
                    <a:pt x="82" y="43"/>
                  </a:lnTo>
                  <a:lnTo>
                    <a:pt x="82" y="43"/>
                  </a:lnTo>
                  <a:lnTo>
                    <a:pt x="67" y="47"/>
                  </a:lnTo>
                  <a:lnTo>
                    <a:pt x="52" y="50"/>
                  </a:lnTo>
                  <a:lnTo>
                    <a:pt x="39" y="53"/>
                  </a:lnTo>
                  <a:lnTo>
                    <a:pt x="27" y="54"/>
                  </a:lnTo>
                  <a:lnTo>
                    <a:pt x="18" y="54"/>
                  </a:lnTo>
                  <a:lnTo>
                    <a:pt x="9" y="53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9" y="36"/>
                  </a:lnTo>
                  <a:lnTo>
                    <a:pt x="18" y="30"/>
                  </a:lnTo>
                  <a:lnTo>
                    <a:pt x="27" y="26"/>
                  </a:lnTo>
                  <a:lnTo>
                    <a:pt x="39" y="20"/>
                  </a:lnTo>
                  <a:lnTo>
                    <a:pt x="53" y="15"/>
                  </a:lnTo>
                  <a:lnTo>
                    <a:pt x="67" y="10"/>
                  </a:lnTo>
                  <a:lnTo>
                    <a:pt x="67" y="10"/>
                  </a:lnTo>
                  <a:close/>
                </a:path>
              </a:pathLst>
            </a:custGeom>
            <a:solidFill>
              <a:srgbClr val="FF9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671" y="805"/>
              <a:ext cx="71" cy="26"/>
            </a:xfrm>
            <a:custGeom>
              <a:avLst/>
              <a:gdLst/>
              <a:ahLst/>
              <a:cxnLst>
                <a:cxn ang="0">
                  <a:pos x="65" y="10"/>
                </a:cxn>
                <a:cxn ang="0">
                  <a:pos x="65" y="10"/>
                </a:cxn>
                <a:cxn ang="0">
                  <a:pos x="92" y="3"/>
                </a:cxn>
                <a:cxn ang="0">
                  <a:pos x="105" y="1"/>
                </a:cxn>
                <a:cxn ang="0">
                  <a:pos x="117" y="0"/>
                </a:cxn>
                <a:cxn ang="0">
                  <a:pos x="126" y="0"/>
                </a:cxn>
                <a:cxn ang="0">
                  <a:pos x="134" y="0"/>
                </a:cxn>
                <a:cxn ang="0">
                  <a:pos x="139" y="2"/>
                </a:cxn>
                <a:cxn ang="0">
                  <a:pos x="143" y="5"/>
                </a:cxn>
                <a:cxn ang="0">
                  <a:pos x="143" y="5"/>
                </a:cxn>
                <a:cxn ang="0">
                  <a:pos x="143" y="6"/>
                </a:cxn>
                <a:cxn ang="0">
                  <a:pos x="142" y="8"/>
                </a:cxn>
                <a:cxn ang="0">
                  <a:pos x="139" y="12"/>
                </a:cxn>
                <a:cxn ang="0">
                  <a:pos x="133" y="16"/>
                </a:cxn>
                <a:cxn ang="0">
                  <a:pos x="126" y="21"/>
                </a:cxn>
                <a:cxn ang="0">
                  <a:pos x="117" y="27"/>
                </a:cxn>
                <a:cxn ang="0">
                  <a:pos x="105" y="32"/>
                </a:cxn>
                <a:cxn ang="0">
                  <a:pos x="92" y="36"/>
                </a:cxn>
                <a:cxn ang="0">
                  <a:pos x="78" y="41"/>
                </a:cxn>
                <a:cxn ang="0">
                  <a:pos x="78" y="41"/>
                </a:cxn>
                <a:cxn ang="0">
                  <a:pos x="49" y="48"/>
                </a:cxn>
                <a:cxn ang="0">
                  <a:pos x="37" y="51"/>
                </a:cxn>
                <a:cxn ang="0">
                  <a:pos x="26" y="52"/>
                </a:cxn>
                <a:cxn ang="0">
                  <a:pos x="16" y="52"/>
                </a:cxn>
                <a:cxn ang="0">
                  <a:pos x="8" y="52"/>
                </a:cxn>
                <a:cxn ang="0">
                  <a:pos x="3" y="49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3" y="39"/>
                </a:cxn>
                <a:cxn ang="0">
                  <a:pos x="8" y="34"/>
                </a:cxn>
                <a:cxn ang="0">
                  <a:pos x="16" y="29"/>
                </a:cxn>
                <a:cxn ang="0">
                  <a:pos x="26" y="25"/>
                </a:cxn>
                <a:cxn ang="0">
                  <a:pos x="37" y="20"/>
                </a:cxn>
                <a:cxn ang="0">
                  <a:pos x="50" y="14"/>
                </a:cxn>
                <a:cxn ang="0">
                  <a:pos x="65" y="10"/>
                </a:cxn>
                <a:cxn ang="0">
                  <a:pos x="65" y="10"/>
                </a:cxn>
              </a:cxnLst>
              <a:rect l="0" t="0" r="r" b="b"/>
              <a:pathLst>
                <a:path w="143" h="52">
                  <a:moveTo>
                    <a:pt x="65" y="10"/>
                  </a:moveTo>
                  <a:lnTo>
                    <a:pt x="65" y="10"/>
                  </a:lnTo>
                  <a:lnTo>
                    <a:pt x="92" y="3"/>
                  </a:lnTo>
                  <a:lnTo>
                    <a:pt x="105" y="1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4" y="0"/>
                  </a:lnTo>
                  <a:lnTo>
                    <a:pt x="139" y="2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6"/>
                  </a:lnTo>
                  <a:lnTo>
                    <a:pt x="142" y="8"/>
                  </a:lnTo>
                  <a:lnTo>
                    <a:pt x="139" y="12"/>
                  </a:lnTo>
                  <a:lnTo>
                    <a:pt x="133" y="16"/>
                  </a:lnTo>
                  <a:lnTo>
                    <a:pt x="126" y="21"/>
                  </a:lnTo>
                  <a:lnTo>
                    <a:pt x="117" y="27"/>
                  </a:lnTo>
                  <a:lnTo>
                    <a:pt x="105" y="32"/>
                  </a:lnTo>
                  <a:lnTo>
                    <a:pt x="92" y="36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49" y="48"/>
                  </a:lnTo>
                  <a:lnTo>
                    <a:pt x="37" y="51"/>
                  </a:lnTo>
                  <a:lnTo>
                    <a:pt x="26" y="52"/>
                  </a:lnTo>
                  <a:lnTo>
                    <a:pt x="16" y="52"/>
                  </a:lnTo>
                  <a:lnTo>
                    <a:pt x="8" y="52"/>
                  </a:lnTo>
                  <a:lnTo>
                    <a:pt x="3" y="49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3" y="39"/>
                  </a:lnTo>
                  <a:lnTo>
                    <a:pt x="8" y="34"/>
                  </a:lnTo>
                  <a:lnTo>
                    <a:pt x="16" y="29"/>
                  </a:lnTo>
                  <a:lnTo>
                    <a:pt x="26" y="25"/>
                  </a:lnTo>
                  <a:lnTo>
                    <a:pt x="37" y="20"/>
                  </a:lnTo>
                  <a:lnTo>
                    <a:pt x="50" y="14"/>
                  </a:lnTo>
                  <a:lnTo>
                    <a:pt x="65" y="10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FF9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673" y="805"/>
              <a:ext cx="68" cy="25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2" y="9"/>
                </a:cxn>
                <a:cxn ang="0">
                  <a:pos x="89" y="2"/>
                </a:cxn>
                <a:cxn ang="0">
                  <a:pos x="111" y="0"/>
                </a:cxn>
                <a:cxn ang="0">
                  <a:pos x="121" y="0"/>
                </a:cxn>
                <a:cxn ang="0">
                  <a:pos x="128" y="0"/>
                </a:cxn>
                <a:cxn ang="0">
                  <a:pos x="134" y="1"/>
                </a:cxn>
                <a:cxn ang="0">
                  <a:pos x="136" y="5"/>
                </a:cxn>
                <a:cxn ang="0">
                  <a:pos x="136" y="5"/>
                </a:cxn>
                <a:cxn ang="0">
                  <a:pos x="136" y="8"/>
                </a:cxn>
                <a:cxn ang="0">
                  <a:pos x="133" y="12"/>
                </a:cxn>
                <a:cxn ang="0">
                  <a:pos x="128" y="17"/>
                </a:cxn>
                <a:cxn ang="0">
                  <a:pos x="121" y="21"/>
                </a:cxn>
                <a:cxn ang="0">
                  <a:pos x="111" y="26"/>
                </a:cxn>
                <a:cxn ang="0">
                  <a:pos x="101" y="31"/>
                </a:cxn>
                <a:cxn ang="0">
                  <a:pos x="75" y="39"/>
                </a:cxn>
                <a:cxn ang="0">
                  <a:pos x="75" y="39"/>
                </a:cxn>
                <a:cxn ang="0">
                  <a:pos x="47" y="46"/>
                </a:cxn>
                <a:cxn ang="0">
                  <a:pos x="25" y="50"/>
                </a:cxn>
                <a:cxn ang="0">
                  <a:pos x="15" y="50"/>
                </a:cxn>
                <a:cxn ang="0">
                  <a:pos x="8" y="50"/>
                </a:cxn>
                <a:cxn ang="0">
                  <a:pos x="2" y="47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2" y="38"/>
                </a:cxn>
                <a:cxn ang="0">
                  <a:pos x="8" y="33"/>
                </a:cxn>
                <a:cxn ang="0">
                  <a:pos x="15" y="28"/>
                </a:cxn>
                <a:cxn ang="0">
                  <a:pos x="25" y="24"/>
                </a:cxn>
                <a:cxn ang="0">
                  <a:pos x="36" y="19"/>
                </a:cxn>
                <a:cxn ang="0">
                  <a:pos x="62" y="9"/>
                </a:cxn>
                <a:cxn ang="0">
                  <a:pos x="62" y="9"/>
                </a:cxn>
              </a:cxnLst>
              <a:rect l="0" t="0" r="r" b="b"/>
              <a:pathLst>
                <a:path w="136" h="50">
                  <a:moveTo>
                    <a:pt x="62" y="9"/>
                  </a:moveTo>
                  <a:lnTo>
                    <a:pt x="62" y="9"/>
                  </a:lnTo>
                  <a:lnTo>
                    <a:pt x="89" y="2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4" y="1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6" y="8"/>
                  </a:lnTo>
                  <a:lnTo>
                    <a:pt x="133" y="12"/>
                  </a:lnTo>
                  <a:lnTo>
                    <a:pt x="128" y="17"/>
                  </a:lnTo>
                  <a:lnTo>
                    <a:pt x="121" y="21"/>
                  </a:lnTo>
                  <a:lnTo>
                    <a:pt x="111" y="26"/>
                  </a:lnTo>
                  <a:lnTo>
                    <a:pt x="101" y="31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47" y="46"/>
                  </a:lnTo>
                  <a:lnTo>
                    <a:pt x="25" y="50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2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38"/>
                  </a:lnTo>
                  <a:lnTo>
                    <a:pt x="8" y="33"/>
                  </a:lnTo>
                  <a:lnTo>
                    <a:pt x="15" y="28"/>
                  </a:lnTo>
                  <a:lnTo>
                    <a:pt x="25" y="24"/>
                  </a:lnTo>
                  <a:lnTo>
                    <a:pt x="36" y="19"/>
                  </a:lnTo>
                  <a:lnTo>
                    <a:pt x="62" y="9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674" y="806"/>
              <a:ext cx="65" cy="2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58" y="10"/>
                </a:cxn>
                <a:cxn ang="0">
                  <a:pos x="84" y="3"/>
                </a:cxn>
                <a:cxn ang="0">
                  <a:pos x="105" y="0"/>
                </a:cxn>
                <a:cxn ang="0">
                  <a:pos x="114" y="0"/>
                </a:cxn>
                <a:cxn ang="0">
                  <a:pos x="122" y="0"/>
                </a:cxn>
                <a:cxn ang="0">
                  <a:pos x="126" y="1"/>
                </a:cxn>
                <a:cxn ang="0">
                  <a:pos x="129" y="4"/>
                </a:cxn>
                <a:cxn ang="0">
                  <a:pos x="129" y="4"/>
                </a:cxn>
                <a:cxn ang="0">
                  <a:pos x="129" y="7"/>
                </a:cxn>
                <a:cxn ang="0">
                  <a:pos x="126" y="11"/>
                </a:cxn>
                <a:cxn ang="0">
                  <a:pos x="122" y="16"/>
                </a:cxn>
                <a:cxn ang="0">
                  <a:pos x="114" y="20"/>
                </a:cxn>
                <a:cxn ang="0">
                  <a:pos x="94" y="30"/>
                </a:cxn>
                <a:cxn ang="0">
                  <a:pos x="71" y="38"/>
                </a:cxn>
                <a:cxn ang="0">
                  <a:pos x="71" y="38"/>
                </a:cxn>
                <a:cxn ang="0">
                  <a:pos x="45" y="44"/>
                </a:cxn>
                <a:cxn ang="0">
                  <a:pos x="22" y="47"/>
                </a:cxn>
                <a:cxn ang="0">
                  <a:pos x="14" y="47"/>
                </a:cxn>
                <a:cxn ang="0">
                  <a:pos x="7" y="47"/>
                </a:cxn>
                <a:cxn ang="0">
                  <a:pos x="2" y="45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39"/>
                </a:cxn>
                <a:cxn ang="0">
                  <a:pos x="2" y="36"/>
                </a:cxn>
                <a:cxn ang="0">
                  <a:pos x="7" y="32"/>
                </a:cxn>
                <a:cxn ang="0">
                  <a:pos x="14" y="27"/>
                </a:cxn>
                <a:cxn ang="0">
                  <a:pos x="33" y="18"/>
                </a:cxn>
                <a:cxn ang="0">
                  <a:pos x="58" y="10"/>
                </a:cxn>
                <a:cxn ang="0">
                  <a:pos x="58" y="10"/>
                </a:cxn>
              </a:cxnLst>
              <a:rect l="0" t="0" r="r" b="b"/>
              <a:pathLst>
                <a:path w="129" h="47">
                  <a:moveTo>
                    <a:pt x="58" y="10"/>
                  </a:moveTo>
                  <a:lnTo>
                    <a:pt x="58" y="10"/>
                  </a:lnTo>
                  <a:lnTo>
                    <a:pt x="84" y="3"/>
                  </a:lnTo>
                  <a:lnTo>
                    <a:pt x="105" y="0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26" y="1"/>
                  </a:lnTo>
                  <a:lnTo>
                    <a:pt x="129" y="4"/>
                  </a:lnTo>
                  <a:lnTo>
                    <a:pt x="129" y="4"/>
                  </a:lnTo>
                  <a:lnTo>
                    <a:pt x="129" y="7"/>
                  </a:lnTo>
                  <a:lnTo>
                    <a:pt x="126" y="11"/>
                  </a:lnTo>
                  <a:lnTo>
                    <a:pt x="122" y="16"/>
                  </a:lnTo>
                  <a:lnTo>
                    <a:pt x="114" y="20"/>
                  </a:lnTo>
                  <a:lnTo>
                    <a:pt x="94" y="30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45" y="44"/>
                  </a:lnTo>
                  <a:lnTo>
                    <a:pt x="22" y="47"/>
                  </a:lnTo>
                  <a:lnTo>
                    <a:pt x="14" y="47"/>
                  </a:lnTo>
                  <a:lnTo>
                    <a:pt x="7" y="47"/>
                  </a:lnTo>
                  <a:lnTo>
                    <a:pt x="2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2" y="36"/>
                  </a:lnTo>
                  <a:lnTo>
                    <a:pt x="7" y="32"/>
                  </a:lnTo>
                  <a:lnTo>
                    <a:pt x="14" y="27"/>
                  </a:lnTo>
                  <a:lnTo>
                    <a:pt x="33" y="18"/>
                  </a:lnTo>
                  <a:lnTo>
                    <a:pt x="58" y="10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676" y="807"/>
              <a:ext cx="61" cy="22"/>
            </a:xfrm>
            <a:custGeom>
              <a:avLst/>
              <a:gdLst/>
              <a:ahLst/>
              <a:cxnLst>
                <a:cxn ang="0">
                  <a:pos x="56" y="9"/>
                </a:cxn>
                <a:cxn ang="0">
                  <a:pos x="56" y="9"/>
                </a:cxn>
                <a:cxn ang="0">
                  <a:pos x="80" y="3"/>
                </a:cxn>
                <a:cxn ang="0">
                  <a:pos x="102" y="0"/>
                </a:cxn>
                <a:cxn ang="0">
                  <a:pos x="110" y="0"/>
                </a:cxn>
                <a:cxn ang="0">
                  <a:pos x="116" y="0"/>
                </a:cxn>
                <a:cxn ang="0">
                  <a:pos x="121" y="2"/>
                </a:cxn>
                <a:cxn ang="0">
                  <a:pos x="123" y="4"/>
                </a:cxn>
                <a:cxn ang="0">
                  <a:pos x="123" y="4"/>
                </a:cxn>
                <a:cxn ang="0">
                  <a:pos x="123" y="7"/>
                </a:cxn>
                <a:cxn ang="0">
                  <a:pos x="121" y="11"/>
                </a:cxn>
                <a:cxn ang="0">
                  <a:pos x="116" y="15"/>
                </a:cxn>
                <a:cxn ang="0">
                  <a:pos x="110" y="19"/>
                </a:cxn>
                <a:cxn ang="0">
                  <a:pos x="91" y="28"/>
                </a:cxn>
                <a:cxn ang="0">
                  <a:pos x="67" y="36"/>
                </a:cxn>
                <a:cxn ang="0">
                  <a:pos x="67" y="36"/>
                </a:cxn>
                <a:cxn ang="0">
                  <a:pos x="44" y="42"/>
                </a:cxn>
                <a:cxn ang="0">
                  <a:pos x="22" y="45"/>
                </a:cxn>
                <a:cxn ang="0">
                  <a:pos x="14" y="45"/>
                </a:cxn>
                <a:cxn ang="0">
                  <a:pos x="7" y="45"/>
                </a:cxn>
                <a:cxn ang="0">
                  <a:pos x="2" y="43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38"/>
                </a:cxn>
                <a:cxn ang="0">
                  <a:pos x="2" y="35"/>
                </a:cxn>
                <a:cxn ang="0">
                  <a:pos x="7" y="30"/>
                </a:cxn>
                <a:cxn ang="0">
                  <a:pos x="14" y="26"/>
                </a:cxn>
                <a:cxn ang="0">
                  <a:pos x="32" y="17"/>
                </a:cxn>
                <a:cxn ang="0">
                  <a:pos x="56" y="9"/>
                </a:cxn>
                <a:cxn ang="0">
                  <a:pos x="56" y="9"/>
                </a:cxn>
              </a:cxnLst>
              <a:rect l="0" t="0" r="r" b="b"/>
              <a:pathLst>
                <a:path w="123" h="45">
                  <a:moveTo>
                    <a:pt x="56" y="9"/>
                  </a:moveTo>
                  <a:lnTo>
                    <a:pt x="56" y="9"/>
                  </a:lnTo>
                  <a:lnTo>
                    <a:pt x="80" y="3"/>
                  </a:lnTo>
                  <a:lnTo>
                    <a:pt x="102" y="0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1" y="2"/>
                  </a:lnTo>
                  <a:lnTo>
                    <a:pt x="123" y="4"/>
                  </a:lnTo>
                  <a:lnTo>
                    <a:pt x="123" y="4"/>
                  </a:lnTo>
                  <a:lnTo>
                    <a:pt x="123" y="7"/>
                  </a:lnTo>
                  <a:lnTo>
                    <a:pt x="121" y="11"/>
                  </a:lnTo>
                  <a:lnTo>
                    <a:pt x="116" y="15"/>
                  </a:lnTo>
                  <a:lnTo>
                    <a:pt x="110" y="19"/>
                  </a:lnTo>
                  <a:lnTo>
                    <a:pt x="91" y="28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44" y="42"/>
                  </a:lnTo>
                  <a:lnTo>
                    <a:pt x="22" y="45"/>
                  </a:lnTo>
                  <a:lnTo>
                    <a:pt x="14" y="45"/>
                  </a:lnTo>
                  <a:lnTo>
                    <a:pt x="7" y="45"/>
                  </a:lnTo>
                  <a:lnTo>
                    <a:pt x="2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7" y="30"/>
                  </a:lnTo>
                  <a:lnTo>
                    <a:pt x="14" y="26"/>
                  </a:lnTo>
                  <a:lnTo>
                    <a:pt x="32" y="17"/>
                  </a:lnTo>
                  <a:lnTo>
                    <a:pt x="56" y="9"/>
                  </a:lnTo>
                  <a:lnTo>
                    <a:pt x="56" y="9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677" y="807"/>
              <a:ext cx="59" cy="22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3" y="8"/>
                </a:cxn>
                <a:cxn ang="0">
                  <a:pos x="75" y="2"/>
                </a:cxn>
                <a:cxn ang="0">
                  <a:pos x="95" y="0"/>
                </a:cxn>
                <a:cxn ang="0">
                  <a:pos x="104" y="0"/>
                </a:cxn>
                <a:cxn ang="0">
                  <a:pos x="110" y="0"/>
                </a:cxn>
                <a:cxn ang="0">
                  <a:pos x="114" y="1"/>
                </a:cxn>
                <a:cxn ang="0">
                  <a:pos x="117" y="3"/>
                </a:cxn>
                <a:cxn ang="0">
                  <a:pos x="117" y="3"/>
                </a:cxn>
                <a:cxn ang="0">
                  <a:pos x="117" y="7"/>
                </a:cxn>
                <a:cxn ang="0">
                  <a:pos x="114" y="9"/>
                </a:cxn>
                <a:cxn ang="0">
                  <a:pos x="110" y="14"/>
                </a:cxn>
                <a:cxn ang="0">
                  <a:pos x="104" y="17"/>
                </a:cxn>
                <a:cxn ang="0">
                  <a:pos x="86" y="26"/>
                </a:cxn>
                <a:cxn ang="0">
                  <a:pos x="63" y="34"/>
                </a:cxn>
                <a:cxn ang="0">
                  <a:pos x="63" y="34"/>
                </a:cxn>
                <a:cxn ang="0">
                  <a:pos x="41" y="40"/>
                </a:cxn>
                <a:cxn ang="0">
                  <a:pos x="21" y="42"/>
                </a:cxn>
                <a:cxn ang="0">
                  <a:pos x="13" y="42"/>
                </a:cxn>
                <a:cxn ang="0">
                  <a:pos x="7" y="42"/>
                </a:cxn>
                <a:cxn ang="0">
                  <a:pos x="2" y="40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31"/>
                </a:cxn>
                <a:cxn ang="0">
                  <a:pos x="7" y="28"/>
                </a:cxn>
                <a:cxn ang="0">
                  <a:pos x="13" y="24"/>
                </a:cxn>
                <a:cxn ang="0">
                  <a:pos x="30" y="16"/>
                </a:cxn>
                <a:cxn ang="0">
                  <a:pos x="53" y="8"/>
                </a:cxn>
                <a:cxn ang="0">
                  <a:pos x="53" y="8"/>
                </a:cxn>
              </a:cxnLst>
              <a:rect l="0" t="0" r="r" b="b"/>
              <a:pathLst>
                <a:path w="117" h="42">
                  <a:moveTo>
                    <a:pt x="53" y="8"/>
                  </a:moveTo>
                  <a:lnTo>
                    <a:pt x="53" y="8"/>
                  </a:lnTo>
                  <a:lnTo>
                    <a:pt x="75" y="2"/>
                  </a:lnTo>
                  <a:lnTo>
                    <a:pt x="95" y="0"/>
                  </a:lnTo>
                  <a:lnTo>
                    <a:pt x="104" y="0"/>
                  </a:lnTo>
                  <a:lnTo>
                    <a:pt x="110" y="0"/>
                  </a:lnTo>
                  <a:lnTo>
                    <a:pt x="114" y="1"/>
                  </a:lnTo>
                  <a:lnTo>
                    <a:pt x="117" y="3"/>
                  </a:lnTo>
                  <a:lnTo>
                    <a:pt x="117" y="3"/>
                  </a:lnTo>
                  <a:lnTo>
                    <a:pt x="117" y="7"/>
                  </a:lnTo>
                  <a:lnTo>
                    <a:pt x="114" y="9"/>
                  </a:lnTo>
                  <a:lnTo>
                    <a:pt x="110" y="14"/>
                  </a:lnTo>
                  <a:lnTo>
                    <a:pt x="104" y="17"/>
                  </a:lnTo>
                  <a:lnTo>
                    <a:pt x="86" y="26"/>
                  </a:lnTo>
                  <a:lnTo>
                    <a:pt x="63" y="34"/>
                  </a:lnTo>
                  <a:lnTo>
                    <a:pt x="63" y="34"/>
                  </a:lnTo>
                  <a:lnTo>
                    <a:pt x="41" y="40"/>
                  </a:lnTo>
                  <a:lnTo>
                    <a:pt x="21" y="42"/>
                  </a:lnTo>
                  <a:lnTo>
                    <a:pt x="13" y="42"/>
                  </a:lnTo>
                  <a:lnTo>
                    <a:pt x="7" y="42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7" y="28"/>
                  </a:lnTo>
                  <a:lnTo>
                    <a:pt x="13" y="24"/>
                  </a:lnTo>
                  <a:lnTo>
                    <a:pt x="30" y="16"/>
                  </a:lnTo>
                  <a:lnTo>
                    <a:pt x="53" y="8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679" y="808"/>
              <a:ext cx="55" cy="20"/>
            </a:xfrm>
            <a:custGeom>
              <a:avLst/>
              <a:gdLst/>
              <a:ahLst/>
              <a:cxnLst>
                <a:cxn ang="0">
                  <a:pos x="50" y="8"/>
                </a:cxn>
                <a:cxn ang="0">
                  <a:pos x="50" y="8"/>
                </a:cxn>
                <a:cxn ang="0">
                  <a:pos x="71" y="2"/>
                </a:cxn>
                <a:cxn ang="0">
                  <a:pos x="90" y="0"/>
                </a:cxn>
                <a:cxn ang="0">
                  <a:pos x="98" y="0"/>
                </a:cxn>
                <a:cxn ang="0">
                  <a:pos x="104" y="0"/>
                </a:cxn>
                <a:cxn ang="0">
                  <a:pos x="108" y="1"/>
                </a:cxn>
                <a:cxn ang="0">
                  <a:pos x="110" y="3"/>
                </a:cxn>
                <a:cxn ang="0">
                  <a:pos x="110" y="3"/>
                </a:cxn>
                <a:cxn ang="0">
                  <a:pos x="110" y="6"/>
                </a:cxn>
                <a:cxn ang="0">
                  <a:pos x="108" y="9"/>
                </a:cxn>
                <a:cxn ang="0">
                  <a:pos x="104" y="13"/>
                </a:cxn>
                <a:cxn ang="0">
                  <a:pos x="98" y="16"/>
                </a:cxn>
                <a:cxn ang="0">
                  <a:pos x="82" y="25"/>
                </a:cxn>
                <a:cxn ang="0">
                  <a:pos x="60" y="32"/>
                </a:cxn>
                <a:cxn ang="0">
                  <a:pos x="60" y="32"/>
                </a:cxn>
                <a:cxn ang="0">
                  <a:pos x="38" y="38"/>
                </a:cxn>
                <a:cxn ang="0">
                  <a:pos x="20" y="40"/>
                </a:cxn>
                <a:cxn ang="0">
                  <a:pos x="12" y="40"/>
                </a:cxn>
                <a:cxn ang="0">
                  <a:pos x="6" y="40"/>
                </a:cxn>
                <a:cxn ang="0">
                  <a:pos x="1" y="39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3"/>
                </a:cxn>
                <a:cxn ang="0">
                  <a:pos x="2" y="30"/>
                </a:cxn>
                <a:cxn ang="0">
                  <a:pos x="6" y="27"/>
                </a:cxn>
                <a:cxn ang="0">
                  <a:pos x="12" y="22"/>
                </a:cxn>
                <a:cxn ang="0">
                  <a:pos x="29" y="15"/>
                </a:cxn>
                <a:cxn ang="0">
                  <a:pos x="50" y="8"/>
                </a:cxn>
                <a:cxn ang="0">
                  <a:pos x="50" y="8"/>
                </a:cxn>
              </a:cxnLst>
              <a:rect l="0" t="0" r="r" b="b"/>
              <a:pathLst>
                <a:path w="110" h="40">
                  <a:moveTo>
                    <a:pt x="50" y="8"/>
                  </a:moveTo>
                  <a:lnTo>
                    <a:pt x="50" y="8"/>
                  </a:lnTo>
                  <a:lnTo>
                    <a:pt x="71" y="2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8" y="1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0" y="6"/>
                  </a:lnTo>
                  <a:lnTo>
                    <a:pt x="108" y="9"/>
                  </a:lnTo>
                  <a:lnTo>
                    <a:pt x="104" y="13"/>
                  </a:lnTo>
                  <a:lnTo>
                    <a:pt x="98" y="16"/>
                  </a:lnTo>
                  <a:lnTo>
                    <a:pt x="82" y="25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38" y="38"/>
                  </a:lnTo>
                  <a:lnTo>
                    <a:pt x="20" y="40"/>
                  </a:lnTo>
                  <a:lnTo>
                    <a:pt x="12" y="40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9" y="15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FFA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680" y="808"/>
              <a:ext cx="52" cy="19"/>
            </a:xfrm>
            <a:custGeom>
              <a:avLst/>
              <a:gdLst/>
              <a:ahLst/>
              <a:cxnLst>
                <a:cxn ang="0">
                  <a:pos x="48" y="7"/>
                </a:cxn>
                <a:cxn ang="0">
                  <a:pos x="48" y="7"/>
                </a:cxn>
                <a:cxn ang="0">
                  <a:pos x="69" y="2"/>
                </a:cxn>
                <a:cxn ang="0">
                  <a:pos x="86" y="0"/>
                </a:cxn>
                <a:cxn ang="0">
                  <a:pos x="93" y="0"/>
                </a:cxn>
                <a:cxn ang="0">
                  <a:pos x="99" y="0"/>
                </a:cxn>
                <a:cxn ang="0">
                  <a:pos x="103" y="1"/>
                </a:cxn>
                <a:cxn ang="0">
                  <a:pos x="105" y="3"/>
                </a:cxn>
                <a:cxn ang="0">
                  <a:pos x="105" y="3"/>
                </a:cxn>
                <a:cxn ang="0">
                  <a:pos x="105" y="6"/>
                </a:cxn>
                <a:cxn ang="0">
                  <a:pos x="103" y="8"/>
                </a:cxn>
                <a:cxn ang="0">
                  <a:pos x="99" y="12"/>
                </a:cxn>
                <a:cxn ang="0">
                  <a:pos x="93" y="15"/>
                </a:cxn>
                <a:cxn ang="0">
                  <a:pos x="77" y="24"/>
                </a:cxn>
                <a:cxn ang="0">
                  <a:pos x="58" y="29"/>
                </a:cxn>
                <a:cxn ang="0">
                  <a:pos x="58" y="29"/>
                </a:cxn>
                <a:cxn ang="0">
                  <a:pos x="37" y="35"/>
                </a:cxn>
                <a:cxn ang="0">
                  <a:pos x="19" y="38"/>
                </a:cxn>
                <a:cxn ang="0">
                  <a:pos x="12" y="38"/>
                </a:cxn>
                <a:cxn ang="0">
                  <a:pos x="6" y="38"/>
                </a:cxn>
                <a:cxn ang="0">
                  <a:pos x="3" y="37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3" y="28"/>
                </a:cxn>
                <a:cxn ang="0">
                  <a:pos x="6" y="25"/>
                </a:cxn>
                <a:cxn ang="0">
                  <a:pos x="12" y="21"/>
                </a:cxn>
                <a:cxn ang="0">
                  <a:pos x="28" y="14"/>
                </a:cxn>
                <a:cxn ang="0">
                  <a:pos x="48" y="7"/>
                </a:cxn>
                <a:cxn ang="0">
                  <a:pos x="48" y="7"/>
                </a:cxn>
              </a:cxnLst>
              <a:rect l="0" t="0" r="r" b="b"/>
              <a:pathLst>
                <a:path w="105" h="38">
                  <a:moveTo>
                    <a:pt x="48" y="7"/>
                  </a:moveTo>
                  <a:lnTo>
                    <a:pt x="48" y="7"/>
                  </a:lnTo>
                  <a:lnTo>
                    <a:pt x="69" y="2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3" y="1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5" y="6"/>
                  </a:lnTo>
                  <a:lnTo>
                    <a:pt x="103" y="8"/>
                  </a:lnTo>
                  <a:lnTo>
                    <a:pt x="99" y="12"/>
                  </a:lnTo>
                  <a:lnTo>
                    <a:pt x="93" y="15"/>
                  </a:lnTo>
                  <a:lnTo>
                    <a:pt x="77" y="24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37" y="35"/>
                  </a:lnTo>
                  <a:lnTo>
                    <a:pt x="19" y="38"/>
                  </a:lnTo>
                  <a:lnTo>
                    <a:pt x="12" y="38"/>
                  </a:lnTo>
                  <a:lnTo>
                    <a:pt x="6" y="38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" y="28"/>
                  </a:lnTo>
                  <a:lnTo>
                    <a:pt x="6" y="25"/>
                  </a:lnTo>
                  <a:lnTo>
                    <a:pt x="12" y="21"/>
                  </a:lnTo>
                  <a:lnTo>
                    <a:pt x="28" y="14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FFA3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682" y="809"/>
              <a:ext cx="49" cy="18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44" y="7"/>
                </a:cxn>
                <a:cxn ang="0">
                  <a:pos x="64" y="2"/>
                </a:cxn>
                <a:cxn ang="0">
                  <a:pos x="80" y="0"/>
                </a:cxn>
                <a:cxn ang="0">
                  <a:pos x="92" y="0"/>
                </a:cxn>
                <a:cxn ang="0">
                  <a:pos x="96" y="1"/>
                </a:cxn>
                <a:cxn ang="0">
                  <a:pos x="98" y="2"/>
                </a:cxn>
                <a:cxn ang="0">
                  <a:pos x="98" y="2"/>
                </a:cxn>
                <a:cxn ang="0">
                  <a:pos x="98" y="6"/>
                </a:cxn>
                <a:cxn ang="0">
                  <a:pos x="96" y="8"/>
                </a:cxn>
                <a:cxn ang="0">
                  <a:pos x="92" y="12"/>
                </a:cxn>
                <a:cxn ang="0">
                  <a:pos x="86" y="14"/>
                </a:cxn>
                <a:cxn ang="0">
                  <a:pos x="72" y="21"/>
                </a:cxn>
                <a:cxn ang="0">
                  <a:pos x="53" y="28"/>
                </a:cxn>
                <a:cxn ang="0">
                  <a:pos x="53" y="28"/>
                </a:cxn>
                <a:cxn ang="0">
                  <a:pos x="34" y="33"/>
                </a:cxn>
                <a:cxn ang="0">
                  <a:pos x="18" y="36"/>
                </a:cxn>
                <a:cxn ang="0">
                  <a:pos x="6" y="36"/>
                </a:cxn>
                <a:cxn ang="0">
                  <a:pos x="2" y="34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2" y="27"/>
                </a:cxn>
                <a:cxn ang="0">
                  <a:pos x="6" y="24"/>
                </a:cxn>
                <a:cxn ang="0">
                  <a:pos x="11" y="20"/>
                </a:cxn>
                <a:cxn ang="0">
                  <a:pos x="26" y="13"/>
                </a:cxn>
                <a:cxn ang="0">
                  <a:pos x="44" y="7"/>
                </a:cxn>
                <a:cxn ang="0">
                  <a:pos x="44" y="7"/>
                </a:cxn>
              </a:cxnLst>
              <a:rect l="0" t="0" r="r" b="b"/>
              <a:pathLst>
                <a:path w="98" h="36">
                  <a:moveTo>
                    <a:pt x="44" y="7"/>
                  </a:moveTo>
                  <a:lnTo>
                    <a:pt x="44" y="7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96" y="1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6"/>
                  </a:lnTo>
                  <a:lnTo>
                    <a:pt x="96" y="8"/>
                  </a:lnTo>
                  <a:lnTo>
                    <a:pt x="92" y="12"/>
                  </a:lnTo>
                  <a:lnTo>
                    <a:pt x="86" y="14"/>
                  </a:lnTo>
                  <a:lnTo>
                    <a:pt x="72" y="21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34" y="33"/>
                  </a:lnTo>
                  <a:lnTo>
                    <a:pt x="1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27"/>
                  </a:lnTo>
                  <a:lnTo>
                    <a:pt x="6" y="24"/>
                  </a:lnTo>
                  <a:lnTo>
                    <a:pt x="11" y="20"/>
                  </a:lnTo>
                  <a:lnTo>
                    <a:pt x="26" y="13"/>
                  </a:lnTo>
                  <a:lnTo>
                    <a:pt x="44" y="7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684" y="810"/>
              <a:ext cx="45" cy="16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41" y="6"/>
                </a:cxn>
                <a:cxn ang="0">
                  <a:pos x="59" y="3"/>
                </a:cxn>
                <a:cxn ang="0">
                  <a:pos x="74" y="0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91" y="3"/>
                </a:cxn>
                <a:cxn ang="0">
                  <a:pos x="91" y="3"/>
                </a:cxn>
                <a:cxn ang="0">
                  <a:pos x="91" y="5"/>
                </a:cxn>
                <a:cxn ang="0">
                  <a:pos x="88" y="7"/>
                </a:cxn>
                <a:cxn ang="0">
                  <a:pos x="85" y="11"/>
                </a:cxn>
                <a:cxn ang="0">
                  <a:pos x="80" y="14"/>
                </a:cxn>
                <a:cxn ang="0">
                  <a:pos x="67" y="20"/>
                </a:cxn>
                <a:cxn ang="0">
                  <a:pos x="49" y="26"/>
                </a:cxn>
                <a:cxn ang="0">
                  <a:pos x="49" y="26"/>
                </a:cxn>
                <a:cxn ang="0">
                  <a:pos x="32" y="31"/>
                </a:cxn>
                <a:cxn ang="0">
                  <a:pos x="16" y="33"/>
                </a:cxn>
                <a:cxn ang="0">
                  <a:pos x="4" y="33"/>
                </a:cxn>
                <a:cxn ang="0">
                  <a:pos x="1" y="32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1" y="25"/>
                </a:cxn>
                <a:cxn ang="0">
                  <a:pos x="4" y="23"/>
                </a:cxn>
                <a:cxn ang="0">
                  <a:pos x="9" y="19"/>
                </a:cxn>
                <a:cxn ang="0">
                  <a:pos x="23" y="12"/>
                </a:cxn>
                <a:cxn ang="0">
                  <a:pos x="41" y="6"/>
                </a:cxn>
                <a:cxn ang="0">
                  <a:pos x="41" y="6"/>
                </a:cxn>
              </a:cxnLst>
              <a:rect l="0" t="0" r="r" b="b"/>
              <a:pathLst>
                <a:path w="91" h="33">
                  <a:moveTo>
                    <a:pt x="41" y="6"/>
                  </a:moveTo>
                  <a:lnTo>
                    <a:pt x="41" y="6"/>
                  </a:lnTo>
                  <a:lnTo>
                    <a:pt x="59" y="3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5"/>
                  </a:lnTo>
                  <a:lnTo>
                    <a:pt x="88" y="7"/>
                  </a:lnTo>
                  <a:lnTo>
                    <a:pt x="85" y="11"/>
                  </a:lnTo>
                  <a:lnTo>
                    <a:pt x="80" y="14"/>
                  </a:lnTo>
                  <a:lnTo>
                    <a:pt x="67" y="20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32" y="31"/>
                  </a:lnTo>
                  <a:lnTo>
                    <a:pt x="16" y="33"/>
                  </a:lnTo>
                  <a:lnTo>
                    <a:pt x="4" y="33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9" y="19"/>
                  </a:lnTo>
                  <a:lnTo>
                    <a:pt x="23" y="12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F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685" y="810"/>
              <a:ext cx="43" cy="16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39" y="6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84" y="2"/>
                </a:cxn>
                <a:cxn ang="0">
                  <a:pos x="85" y="3"/>
                </a:cxn>
                <a:cxn ang="0">
                  <a:pos x="85" y="3"/>
                </a:cxn>
                <a:cxn ang="0">
                  <a:pos x="85" y="5"/>
                </a:cxn>
                <a:cxn ang="0">
                  <a:pos x="84" y="8"/>
                </a:cxn>
                <a:cxn ang="0">
                  <a:pos x="76" y="13"/>
                </a:cxn>
                <a:cxn ang="0">
                  <a:pos x="63" y="19"/>
                </a:cxn>
                <a:cxn ang="0">
                  <a:pos x="47" y="25"/>
                </a:cxn>
                <a:cxn ang="0">
                  <a:pos x="47" y="25"/>
                </a:cxn>
                <a:cxn ang="0">
                  <a:pos x="31" y="29"/>
                </a:cxn>
                <a:cxn ang="0">
                  <a:pos x="15" y="31"/>
                </a:cxn>
                <a:cxn ang="0">
                  <a:pos x="6" y="31"/>
                </a:cxn>
                <a:cxn ang="0">
                  <a:pos x="2" y="3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6"/>
                </a:cxn>
                <a:cxn ang="0">
                  <a:pos x="2" y="24"/>
                </a:cxn>
                <a:cxn ang="0">
                  <a:pos x="11" y="18"/>
                </a:cxn>
                <a:cxn ang="0">
                  <a:pos x="22" y="12"/>
                </a:cxn>
                <a:cxn ang="0">
                  <a:pos x="39" y="6"/>
                </a:cxn>
                <a:cxn ang="0">
                  <a:pos x="39" y="6"/>
                </a:cxn>
              </a:cxnLst>
              <a:rect l="0" t="0" r="r" b="b"/>
              <a:pathLst>
                <a:path w="85" h="31">
                  <a:moveTo>
                    <a:pt x="39" y="6"/>
                  </a:moveTo>
                  <a:lnTo>
                    <a:pt x="39" y="6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4" y="8"/>
                  </a:lnTo>
                  <a:lnTo>
                    <a:pt x="76" y="13"/>
                  </a:lnTo>
                  <a:lnTo>
                    <a:pt x="63" y="19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31" y="29"/>
                  </a:lnTo>
                  <a:lnTo>
                    <a:pt x="15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1" y="18"/>
                  </a:lnTo>
                  <a:lnTo>
                    <a:pt x="22" y="12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FFAB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687" y="811"/>
              <a:ext cx="39" cy="14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36" y="6"/>
                </a:cxn>
                <a:cxn ang="0">
                  <a:pos x="51" y="1"/>
                </a:cxn>
                <a:cxn ang="0">
                  <a:pos x="66" y="0"/>
                </a:cxn>
                <a:cxn ang="0">
                  <a:pos x="75" y="0"/>
                </a:cxn>
                <a:cxn ang="0">
                  <a:pos x="77" y="1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79" y="4"/>
                </a:cxn>
                <a:cxn ang="0">
                  <a:pos x="77" y="7"/>
                </a:cxn>
                <a:cxn ang="0">
                  <a:pos x="70" y="11"/>
                </a:cxn>
                <a:cxn ang="0">
                  <a:pos x="58" y="17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28" y="26"/>
                </a:cxn>
                <a:cxn ang="0">
                  <a:pos x="15" y="28"/>
                </a:cxn>
                <a:cxn ang="0">
                  <a:pos x="5" y="28"/>
                </a:cxn>
                <a:cxn ang="0">
                  <a:pos x="2" y="27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3" y="21"/>
                </a:cxn>
                <a:cxn ang="0">
                  <a:pos x="10" y="16"/>
                </a:cxn>
                <a:cxn ang="0">
                  <a:pos x="21" y="10"/>
                </a:cxn>
                <a:cxn ang="0">
                  <a:pos x="36" y="6"/>
                </a:cxn>
                <a:cxn ang="0">
                  <a:pos x="36" y="6"/>
                </a:cxn>
              </a:cxnLst>
              <a:rect l="0" t="0" r="r" b="b"/>
              <a:pathLst>
                <a:path w="80" h="28">
                  <a:moveTo>
                    <a:pt x="36" y="6"/>
                  </a:moveTo>
                  <a:lnTo>
                    <a:pt x="36" y="6"/>
                  </a:lnTo>
                  <a:lnTo>
                    <a:pt x="51" y="1"/>
                  </a:lnTo>
                  <a:lnTo>
                    <a:pt x="66" y="0"/>
                  </a:lnTo>
                  <a:lnTo>
                    <a:pt x="75" y="0"/>
                  </a:lnTo>
                  <a:lnTo>
                    <a:pt x="77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9" y="4"/>
                  </a:lnTo>
                  <a:lnTo>
                    <a:pt x="77" y="7"/>
                  </a:lnTo>
                  <a:lnTo>
                    <a:pt x="70" y="11"/>
                  </a:lnTo>
                  <a:lnTo>
                    <a:pt x="58" y="17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28" y="26"/>
                  </a:lnTo>
                  <a:lnTo>
                    <a:pt x="15" y="28"/>
                  </a:lnTo>
                  <a:lnTo>
                    <a:pt x="5" y="28"/>
                  </a:lnTo>
                  <a:lnTo>
                    <a:pt x="2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10" y="16"/>
                  </a:lnTo>
                  <a:lnTo>
                    <a:pt x="21" y="10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A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689" y="811"/>
              <a:ext cx="36" cy="13"/>
            </a:xfrm>
            <a:custGeom>
              <a:avLst/>
              <a:gdLst/>
              <a:ahLst/>
              <a:cxnLst>
                <a:cxn ang="0">
                  <a:pos x="32" y="5"/>
                </a:cxn>
                <a:cxn ang="0">
                  <a:pos x="32" y="5"/>
                </a:cxn>
                <a:cxn ang="0">
                  <a:pos x="46" y="1"/>
                </a:cxn>
                <a:cxn ang="0">
                  <a:pos x="59" y="0"/>
                </a:cxn>
                <a:cxn ang="0">
                  <a:pos x="67" y="0"/>
                </a:cxn>
                <a:cxn ang="0">
                  <a:pos x="71" y="1"/>
                </a:cxn>
                <a:cxn ang="0">
                  <a:pos x="72" y="2"/>
                </a:cxn>
                <a:cxn ang="0">
                  <a:pos x="72" y="2"/>
                </a:cxn>
                <a:cxn ang="0">
                  <a:pos x="72" y="3"/>
                </a:cxn>
                <a:cxn ang="0">
                  <a:pos x="71" y="6"/>
                </a:cxn>
                <a:cxn ang="0">
                  <a:pos x="64" y="10"/>
                </a:cxn>
                <a:cxn ang="0">
                  <a:pos x="53" y="15"/>
                </a:cxn>
                <a:cxn ang="0">
                  <a:pos x="39" y="21"/>
                </a:cxn>
                <a:cxn ang="0">
                  <a:pos x="39" y="21"/>
                </a:cxn>
                <a:cxn ang="0">
                  <a:pos x="25" y="25"/>
                </a:cxn>
                <a:cxn ang="0">
                  <a:pos x="13" y="26"/>
                </a:cxn>
                <a:cxn ang="0">
                  <a:pos x="4" y="26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1" y="20"/>
                </a:cxn>
                <a:cxn ang="0">
                  <a:pos x="8" y="15"/>
                </a:cxn>
                <a:cxn ang="0">
                  <a:pos x="19" y="9"/>
                </a:cxn>
                <a:cxn ang="0">
                  <a:pos x="32" y="5"/>
                </a:cxn>
                <a:cxn ang="0">
                  <a:pos x="32" y="5"/>
                </a:cxn>
              </a:cxnLst>
              <a:rect l="0" t="0" r="r" b="b"/>
              <a:pathLst>
                <a:path w="72" h="26">
                  <a:moveTo>
                    <a:pt x="32" y="5"/>
                  </a:moveTo>
                  <a:lnTo>
                    <a:pt x="32" y="5"/>
                  </a:lnTo>
                  <a:lnTo>
                    <a:pt x="46" y="1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1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3"/>
                  </a:lnTo>
                  <a:lnTo>
                    <a:pt x="71" y="6"/>
                  </a:lnTo>
                  <a:lnTo>
                    <a:pt x="64" y="10"/>
                  </a:lnTo>
                  <a:lnTo>
                    <a:pt x="53" y="1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25" y="25"/>
                  </a:lnTo>
                  <a:lnTo>
                    <a:pt x="13" y="26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8" y="15"/>
                  </a:lnTo>
                  <a:lnTo>
                    <a:pt x="19" y="9"/>
                  </a:lnTo>
                  <a:lnTo>
                    <a:pt x="32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FFB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770" y="601"/>
              <a:ext cx="57" cy="7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6" y="14"/>
                </a:cxn>
                <a:cxn ang="0">
                  <a:pos x="27" y="28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6" y="73"/>
                </a:cxn>
                <a:cxn ang="0">
                  <a:pos x="24" y="81"/>
                </a:cxn>
                <a:cxn ang="0">
                  <a:pos x="21" y="90"/>
                </a:cxn>
                <a:cxn ang="0">
                  <a:pos x="18" y="97"/>
                </a:cxn>
                <a:cxn ang="0">
                  <a:pos x="13" y="104"/>
                </a:cxn>
                <a:cxn ang="0">
                  <a:pos x="7" y="109"/>
                </a:cxn>
                <a:cxn ang="0">
                  <a:pos x="7" y="109"/>
                </a:cxn>
                <a:cxn ang="0">
                  <a:pos x="2" y="113"/>
                </a:cxn>
                <a:cxn ang="0">
                  <a:pos x="0" y="119"/>
                </a:cxn>
                <a:cxn ang="0">
                  <a:pos x="0" y="124"/>
                </a:cxn>
                <a:cxn ang="0">
                  <a:pos x="2" y="129"/>
                </a:cxn>
                <a:cxn ang="0">
                  <a:pos x="7" y="133"/>
                </a:cxn>
                <a:cxn ang="0">
                  <a:pos x="13" y="137"/>
                </a:cxn>
                <a:cxn ang="0">
                  <a:pos x="21" y="142"/>
                </a:cxn>
                <a:cxn ang="0">
                  <a:pos x="30" y="144"/>
                </a:cxn>
                <a:cxn ang="0">
                  <a:pos x="40" y="148"/>
                </a:cxn>
                <a:cxn ang="0">
                  <a:pos x="50" y="150"/>
                </a:cxn>
                <a:cxn ang="0">
                  <a:pos x="60" y="151"/>
                </a:cxn>
                <a:cxn ang="0">
                  <a:pos x="71" y="151"/>
                </a:cxn>
                <a:cxn ang="0">
                  <a:pos x="82" y="151"/>
                </a:cxn>
                <a:cxn ang="0">
                  <a:pos x="91" y="149"/>
                </a:cxn>
                <a:cxn ang="0">
                  <a:pos x="100" y="146"/>
                </a:cxn>
                <a:cxn ang="0">
                  <a:pos x="108" y="142"/>
                </a:cxn>
                <a:cxn ang="0">
                  <a:pos x="108" y="142"/>
                </a:cxn>
                <a:cxn ang="0">
                  <a:pos x="111" y="139"/>
                </a:cxn>
                <a:cxn ang="0">
                  <a:pos x="114" y="136"/>
                </a:cxn>
                <a:cxn ang="0">
                  <a:pos x="115" y="132"/>
                </a:cxn>
                <a:cxn ang="0">
                  <a:pos x="115" y="129"/>
                </a:cxn>
                <a:cxn ang="0">
                  <a:pos x="115" y="119"/>
                </a:cxn>
                <a:cxn ang="0">
                  <a:pos x="111" y="109"/>
                </a:cxn>
                <a:cxn ang="0">
                  <a:pos x="105" y="98"/>
                </a:cxn>
                <a:cxn ang="0">
                  <a:pos x="98" y="85"/>
                </a:cxn>
                <a:cxn ang="0">
                  <a:pos x="89" y="73"/>
                </a:cxn>
                <a:cxn ang="0">
                  <a:pos x="81" y="61"/>
                </a:cxn>
                <a:cxn ang="0">
                  <a:pos x="60" y="38"/>
                </a:cxn>
                <a:cxn ang="0">
                  <a:pos x="42" y="19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115" h="151">
                  <a:moveTo>
                    <a:pt x="24" y="0"/>
                  </a:moveTo>
                  <a:lnTo>
                    <a:pt x="24" y="0"/>
                  </a:lnTo>
                  <a:lnTo>
                    <a:pt x="26" y="14"/>
                  </a:lnTo>
                  <a:lnTo>
                    <a:pt x="27" y="28"/>
                  </a:lnTo>
                  <a:lnTo>
                    <a:pt x="29" y="45"/>
                  </a:lnTo>
                  <a:lnTo>
                    <a:pt x="27" y="64"/>
                  </a:lnTo>
                  <a:lnTo>
                    <a:pt x="26" y="73"/>
                  </a:lnTo>
                  <a:lnTo>
                    <a:pt x="24" y="81"/>
                  </a:lnTo>
                  <a:lnTo>
                    <a:pt x="21" y="90"/>
                  </a:lnTo>
                  <a:lnTo>
                    <a:pt x="18" y="97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3"/>
                  </a:lnTo>
                  <a:lnTo>
                    <a:pt x="0" y="119"/>
                  </a:lnTo>
                  <a:lnTo>
                    <a:pt x="0" y="124"/>
                  </a:lnTo>
                  <a:lnTo>
                    <a:pt x="2" y="129"/>
                  </a:lnTo>
                  <a:lnTo>
                    <a:pt x="7" y="133"/>
                  </a:lnTo>
                  <a:lnTo>
                    <a:pt x="13" y="137"/>
                  </a:lnTo>
                  <a:lnTo>
                    <a:pt x="21" y="142"/>
                  </a:lnTo>
                  <a:lnTo>
                    <a:pt x="30" y="144"/>
                  </a:lnTo>
                  <a:lnTo>
                    <a:pt x="40" y="148"/>
                  </a:lnTo>
                  <a:lnTo>
                    <a:pt x="50" y="150"/>
                  </a:lnTo>
                  <a:lnTo>
                    <a:pt x="60" y="151"/>
                  </a:lnTo>
                  <a:lnTo>
                    <a:pt x="71" y="151"/>
                  </a:lnTo>
                  <a:lnTo>
                    <a:pt x="82" y="151"/>
                  </a:lnTo>
                  <a:lnTo>
                    <a:pt x="91" y="149"/>
                  </a:lnTo>
                  <a:lnTo>
                    <a:pt x="100" y="146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1" y="139"/>
                  </a:lnTo>
                  <a:lnTo>
                    <a:pt x="114" y="136"/>
                  </a:lnTo>
                  <a:lnTo>
                    <a:pt x="115" y="132"/>
                  </a:lnTo>
                  <a:lnTo>
                    <a:pt x="115" y="129"/>
                  </a:lnTo>
                  <a:lnTo>
                    <a:pt x="115" y="119"/>
                  </a:lnTo>
                  <a:lnTo>
                    <a:pt x="111" y="109"/>
                  </a:lnTo>
                  <a:lnTo>
                    <a:pt x="105" y="98"/>
                  </a:lnTo>
                  <a:lnTo>
                    <a:pt x="98" y="85"/>
                  </a:lnTo>
                  <a:lnTo>
                    <a:pt x="89" y="73"/>
                  </a:lnTo>
                  <a:lnTo>
                    <a:pt x="81" y="61"/>
                  </a:lnTo>
                  <a:lnTo>
                    <a:pt x="60" y="38"/>
                  </a:lnTo>
                  <a:lnTo>
                    <a:pt x="42" y="19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770" y="601"/>
              <a:ext cx="56" cy="76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25" y="14"/>
                </a:cxn>
                <a:cxn ang="0">
                  <a:pos x="28" y="28"/>
                </a:cxn>
                <a:cxn ang="0">
                  <a:pos x="28" y="46"/>
                </a:cxn>
                <a:cxn ang="0">
                  <a:pos x="28" y="64"/>
                </a:cxn>
                <a:cxn ang="0">
                  <a:pos x="26" y="73"/>
                </a:cxn>
                <a:cxn ang="0">
                  <a:pos x="24" y="82"/>
                </a:cxn>
                <a:cxn ang="0">
                  <a:pos x="22" y="90"/>
                </a:cxn>
                <a:cxn ang="0">
                  <a:pos x="18" y="97"/>
                </a:cxn>
                <a:cxn ang="0">
                  <a:pos x="13" y="104"/>
                </a:cxn>
                <a:cxn ang="0">
                  <a:pos x="7" y="109"/>
                </a:cxn>
                <a:cxn ang="0">
                  <a:pos x="7" y="109"/>
                </a:cxn>
                <a:cxn ang="0">
                  <a:pos x="3" y="113"/>
                </a:cxn>
                <a:cxn ang="0">
                  <a:pos x="0" y="118"/>
                </a:cxn>
                <a:cxn ang="0">
                  <a:pos x="1" y="123"/>
                </a:cxn>
                <a:cxn ang="0">
                  <a:pos x="4" y="128"/>
                </a:cxn>
                <a:cxn ang="0">
                  <a:pos x="9" y="132"/>
                </a:cxn>
                <a:cxn ang="0">
                  <a:pos x="15" y="136"/>
                </a:cxn>
                <a:cxn ang="0">
                  <a:pos x="22" y="140"/>
                </a:cxn>
                <a:cxn ang="0">
                  <a:pos x="30" y="143"/>
                </a:cxn>
                <a:cxn ang="0">
                  <a:pos x="39" y="145"/>
                </a:cxn>
                <a:cxn ang="0">
                  <a:pos x="50" y="148"/>
                </a:cxn>
                <a:cxn ang="0">
                  <a:pos x="59" y="149"/>
                </a:cxn>
                <a:cxn ang="0">
                  <a:pos x="70" y="150"/>
                </a:cxn>
                <a:cxn ang="0">
                  <a:pos x="80" y="149"/>
                </a:cxn>
                <a:cxn ang="0">
                  <a:pos x="89" y="148"/>
                </a:cxn>
                <a:cxn ang="0">
                  <a:pos x="97" y="144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08" y="138"/>
                </a:cxn>
                <a:cxn ang="0">
                  <a:pos x="110" y="135"/>
                </a:cxn>
                <a:cxn ang="0">
                  <a:pos x="112" y="131"/>
                </a:cxn>
                <a:cxn ang="0">
                  <a:pos x="113" y="128"/>
                </a:cxn>
                <a:cxn ang="0">
                  <a:pos x="112" y="118"/>
                </a:cxn>
                <a:cxn ang="0">
                  <a:pos x="108" y="108"/>
                </a:cxn>
                <a:cxn ang="0">
                  <a:pos x="103" y="97"/>
                </a:cxn>
                <a:cxn ang="0">
                  <a:pos x="96" y="85"/>
                </a:cxn>
                <a:cxn ang="0">
                  <a:pos x="88" y="73"/>
                </a:cxn>
                <a:cxn ang="0">
                  <a:pos x="78" y="61"/>
                </a:cxn>
                <a:cxn ang="0">
                  <a:pos x="59" y="38"/>
                </a:cxn>
                <a:cxn ang="0">
                  <a:pos x="42" y="19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13" h="150">
                  <a:moveTo>
                    <a:pt x="23" y="0"/>
                  </a:moveTo>
                  <a:lnTo>
                    <a:pt x="23" y="0"/>
                  </a:lnTo>
                  <a:lnTo>
                    <a:pt x="25" y="14"/>
                  </a:lnTo>
                  <a:lnTo>
                    <a:pt x="28" y="28"/>
                  </a:lnTo>
                  <a:lnTo>
                    <a:pt x="28" y="46"/>
                  </a:lnTo>
                  <a:lnTo>
                    <a:pt x="28" y="64"/>
                  </a:lnTo>
                  <a:lnTo>
                    <a:pt x="26" y="73"/>
                  </a:lnTo>
                  <a:lnTo>
                    <a:pt x="24" y="82"/>
                  </a:lnTo>
                  <a:lnTo>
                    <a:pt x="22" y="90"/>
                  </a:lnTo>
                  <a:lnTo>
                    <a:pt x="18" y="97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3" y="113"/>
                  </a:lnTo>
                  <a:lnTo>
                    <a:pt x="0" y="118"/>
                  </a:lnTo>
                  <a:lnTo>
                    <a:pt x="1" y="123"/>
                  </a:lnTo>
                  <a:lnTo>
                    <a:pt x="4" y="128"/>
                  </a:lnTo>
                  <a:lnTo>
                    <a:pt x="9" y="132"/>
                  </a:lnTo>
                  <a:lnTo>
                    <a:pt x="15" y="136"/>
                  </a:lnTo>
                  <a:lnTo>
                    <a:pt x="22" y="140"/>
                  </a:lnTo>
                  <a:lnTo>
                    <a:pt x="30" y="143"/>
                  </a:lnTo>
                  <a:lnTo>
                    <a:pt x="39" y="145"/>
                  </a:lnTo>
                  <a:lnTo>
                    <a:pt x="50" y="148"/>
                  </a:lnTo>
                  <a:lnTo>
                    <a:pt x="59" y="149"/>
                  </a:lnTo>
                  <a:lnTo>
                    <a:pt x="70" y="150"/>
                  </a:lnTo>
                  <a:lnTo>
                    <a:pt x="80" y="149"/>
                  </a:lnTo>
                  <a:lnTo>
                    <a:pt x="89" y="148"/>
                  </a:lnTo>
                  <a:lnTo>
                    <a:pt x="97" y="144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08" y="138"/>
                  </a:lnTo>
                  <a:lnTo>
                    <a:pt x="110" y="135"/>
                  </a:lnTo>
                  <a:lnTo>
                    <a:pt x="112" y="131"/>
                  </a:lnTo>
                  <a:lnTo>
                    <a:pt x="113" y="128"/>
                  </a:lnTo>
                  <a:lnTo>
                    <a:pt x="112" y="118"/>
                  </a:lnTo>
                  <a:lnTo>
                    <a:pt x="108" y="108"/>
                  </a:lnTo>
                  <a:lnTo>
                    <a:pt x="103" y="97"/>
                  </a:lnTo>
                  <a:lnTo>
                    <a:pt x="96" y="85"/>
                  </a:lnTo>
                  <a:lnTo>
                    <a:pt x="88" y="73"/>
                  </a:lnTo>
                  <a:lnTo>
                    <a:pt x="78" y="61"/>
                  </a:lnTo>
                  <a:lnTo>
                    <a:pt x="59" y="38"/>
                  </a:lnTo>
                  <a:lnTo>
                    <a:pt x="42" y="19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A0A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771" y="603"/>
              <a:ext cx="54" cy="7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3" y="13"/>
                </a:cxn>
                <a:cxn ang="0">
                  <a:pos x="25" y="28"/>
                </a:cxn>
                <a:cxn ang="0">
                  <a:pos x="26" y="45"/>
                </a:cxn>
                <a:cxn ang="0">
                  <a:pos x="26" y="63"/>
                </a:cxn>
                <a:cxn ang="0">
                  <a:pos x="25" y="72"/>
                </a:cxn>
                <a:cxn ang="0">
                  <a:pos x="22" y="81"/>
                </a:cxn>
                <a:cxn ang="0">
                  <a:pos x="20" y="89"/>
                </a:cxn>
                <a:cxn ang="0">
                  <a:pos x="16" y="96"/>
                </a:cxn>
                <a:cxn ang="0">
                  <a:pos x="12" y="102"/>
                </a:cxn>
                <a:cxn ang="0">
                  <a:pos x="7" y="107"/>
                </a:cxn>
                <a:cxn ang="0">
                  <a:pos x="7" y="107"/>
                </a:cxn>
                <a:cxn ang="0">
                  <a:pos x="2" y="111"/>
                </a:cxn>
                <a:cxn ang="0">
                  <a:pos x="0" y="116"/>
                </a:cxn>
                <a:cxn ang="0">
                  <a:pos x="0" y="121"/>
                </a:cxn>
                <a:cxn ang="0">
                  <a:pos x="2" y="126"/>
                </a:cxn>
                <a:cxn ang="0">
                  <a:pos x="7" y="129"/>
                </a:cxn>
                <a:cxn ang="0">
                  <a:pos x="13" y="134"/>
                </a:cxn>
                <a:cxn ang="0">
                  <a:pos x="20" y="138"/>
                </a:cxn>
                <a:cxn ang="0">
                  <a:pos x="28" y="141"/>
                </a:cxn>
                <a:cxn ang="0">
                  <a:pos x="38" y="143"/>
                </a:cxn>
                <a:cxn ang="0">
                  <a:pos x="47" y="146"/>
                </a:cxn>
                <a:cxn ang="0">
                  <a:pos x="56" y="147"/>
                </a:cxn>
                <a:cxn ang="0">
                  <a:pos x="67" y="147"/>
                </a:cxn>
                <a:cxn ang="0">
                  <a:pos x="77" y="147"/>
                </a:cxn>
                <a:cxn ang="0">
                  <a:pos x="85" y="145"/>
                </a:cxn>
                <a:cxn ang="0">
                  <a:pos x="93" y="142"/>
                </a:cxn>
                <a:cxn ang="0">
                  <a:pos x="101" y="139"/>
                </a:cxn>
                <a:cxn ang="0">
                  <a:pos x="101" y="139"/>
                </a:cxn>
                <a:cxn ang="0">
                  <a:pos x="104" y="136"/>
                </a:cxn>
                <a:cxn ang="0">
                  <a:pos x="106" y="133"/>
                </a:cxn>
                <a:cxn ang="0">
                  <a:pos x="107" y="129"/>
                </a:cxn>
                <a:cxn ang="0">
                  <a:pos x="107" y="126"/>
                </a:cxn>
                <a:cxn ang="0">
                  <a:pos x="107" y="116"/>
                </a:cxn>
                <a:cxn ang="0">
                  <a:pos x="104" y="107"/>
                </a:cxn>
                <a:cxn ang="0">
                  <a:pos x="98" y="95"/>
                </a:cxn>
                <a:cxn ang="0">
                  <a:pos x="91" y="84"/>
                </a:cxn>
                <a:cxn ang="0">
                  <a:pos x="74" y="59"/>
                </a:cxn>
                <a:cxn ang="0">
                  <a:pos x="55" y="37"/>
                </a:cxn>
                <a:cxn ang="0">
                  <a:pos x="39" y="18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7" h="147">
                  <a:moveTo>
                    <a:pt x="21" y="0"/>
                  </a:moveTo>
                  <a:lnTo>
                    <a:pt x="21" y="0"/>
                  </a:lnTo>
                  <a:lnTo>
                    <a:pt x="23" y="13"/>
                  </a:lnTo>
                  <a:lnTo>
                    <a:pt x="25" y="28"/>
                  </a:lnTo>
                  <a:lnTo>
                    <a:pt x="26" y="45"/>
                  </a:lnTo>
                  <a:lnTo>
                    <a:pt x="26" y="63"/>
                  </a:lnTo>
                  <a:lnTo>
                    <a:pt x="25" y="72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6" y="96"/>
                  </a:lnTo>
                  <a:lnTo>
                    <a:pt x="12" y="102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2" y="111"/>
                  </a:lnTo>
                  <a:lnTo>
                    <a:pt x="0" y="116"/>
                  </a:lnTo>
                  <a:lnTo>
                    <a:pt x="0" y="121"/>
                  </a:lnTo>
                  <a:lnTo>
                    <a:pt x="2" y="126"/>
                  </a:lnTo>
                  <a:lnTo>
                    <a:pt x="7" y="129"/>
                  </a:lnTo>
                  <a:lnTo>
                    <a:pt x="13" y="134"/>
                  </a:lnTo>
                  <a:lnTo>
                    <a:pt x="20" y="138"/>
                  </a:lnTo>
                  <a:lnTo>
                    <a:pt x="28" y="141"/>
                  </a:lnTo>
                  <a:lnTo>
                    <a:pt x="38" y="143"/>
                  </a:lnTo>
                  <a:lnTo>
                    <a:pt x="47" y="146"/>
                  </a:lnTo>
                  <a:lnTo>
                    <a:pt x="56" y="147"/>
                  </a:lnTo>
                  <a:lnTo>
                    <a:pt x="67" y="147"/>
                  </a:lnTo>
                  <a:lnTo>
                    <a:pt x="77" y="147"/>
                  </a:lnTo>
                  <a:lnTo>
                    <a:pt x="85" y="145"/>
                  </a:lnTo>
                  <a:lnTo>
                    <a:pt x="93" y="142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4" y="136"/>
                  </a:lnTo>
                  <a:lnTo>
                    <a:pt x="106" y="133"/>
                  </a:lnTo>
                  <a:lnTo>
                    <a:pt x="107" y="129"/>
                  </a:lnTo>
                  <a:lnTo>
                    <a:pt x="107" y="126"/>
                  </a:lnTo>
                  <a:lnTo>
                    <a:pt x="107" y="116"/>
                  </a:lnTo>
                  <a:lnTo>
                    <a:pt x="104" y="107"/>
                  </a:lnTo>
                  <a:lnTo>
                    <a:pt x="98" y="95"/>
                  </a:lnTo>
                  <a:lnTo>
                    <a:pt x="91" y="84"/>
                  </a:lnTo>
                  <a:lnTo>
                    <a:pt x="74" y="59"/>
                  </a:lnTo>
                  <a:lnTo>
                    <a:pt x="55" y="37"/>
                  </a:lnTo>
                  <a:lnTo>
                    <a:pt x="39" y="1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E0E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772" y="603"/>
              <a:ext cx="53" cy="7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24" y="14"/>
                </a:cxn>
                <a:cxn ang="0">
                  <a:pos x="25" y="29"/>
                </a:cxn>
                <a:cxn ang="0">
                  <a:pos x="26" y="45"/>
                </a:cxn>
                <a:cxn ang="0">
                  <a:pos x="25" y="63"/>
                </a:cxn>
                <a:cxn ang="0">
                  <a:pos x="24" y="73"/>
                </a:cxn>
                <a:cxn ang="0">
                  <a:pos x="22" y="81"/>
                </a:cxn>
                <a:cxn ang="0">
                  <a:pos x="20" y="89"/>
                </a:cxn>
                <a:cxn ang="0">
                  <a:pos x="16" y="96"/>
                </a:cxn>
                <a:cxn ang="0">
                  <a:pos x="12" y="102"/>
                </a:cxn>
                <a:cxn ang="0">
                  <a:pos x="7" y="107"/>
                </a:cxn>
                <a:cxn ang="0">
                  <a:pos x="7" y="107"/>
                </a:cxn>
                <a:cxn ang="0">
                  <a:pos x="2" y="112"/>
                </a:cxn>
                <a:cxn ang="0">
                  <a:pos x="0" y="115"/>
                </a:cxn>
                <a:cxn ang="0">
                  <a:pos x="1" y="120"/>
                </a:cxn>
                <a:cxn ang="0">
                  <a:pos x="3" y="125"/>
                </a:cxn>
                <a:cxn ang="0">
                  <a:pos x="7" y="128"/>
                </a:cxn>
                <a:cxn ang="0">
                  <a:pos x="13" y="133"/>
                </a:cxn>
                <a:cxn ang="0">
                  <a:pos x="20" y="137"/>
                </a:cxn>
                <a:cxn ang="0">
                  <a:pos x="28" y="140"/>
                </a:cxn>
                <a:cxn ang="0">
                  <a:pos x="37" y="142"/>
                </a:cxn>
                <a:cxn ang="0">
                  <a:pos x="46" y="144"/>
                </a:cxn>
                <a:cxn ang="0">
                  <a:pos x="55" y="145"/>
                </a:cxn>
                <a:cxn ang="0">
                  <a:pos x="65" y="146"/>
                </a:cxn>
                <a:cxn ang="0">
                  <a:pos x="74" y="145"/>
                </a:cxn>
                <a:cxn ang="0">
                  <a:pos x="84" y="144"/>
                </a:cxn>
                <a:cxn ang="0">
                  <a:pos x="92" y="141"/>
                </a:cxn>
                <a:cxn ang="0">
                  <a:pos x="98" y="138"/>
                </a:cxn>
                <a:cxn ang="0">
                  <a:pos x="98" y="138"/>
                </a:cxn>
                <a:cxn ang="0">
                  <a:pos x="102" y="134"/>
                </a:cxn>
                <a:cxn ang="0">
                  <a:pos x="103" y="132"/>
                </a:cxn>
                <a:cxn ang="0">
                  <a:pos x="104" y="128"/>
                </a:cxn>
                <a:cxn ang="0">
                  <a:pos x="105" y="125"/>
                </a:cxn>
                <a:cxn ang="0">
                  <a:pos x="104" y="115"/>
                </a:cxn>
                <a:cxn ang="0">
                  <a:pos x="100" y="106"/>
                </a:cxn>
                <a:cxn ang="0">
                  <a:pos x="96" y="95"/>
                </a:cxn>
                <a:cxn ang="0">
                  <a:pos x="89" y="83"/>
                </a:cxn>
                <a:cxn ang="0">
                  <a:pos x="72" y="60"/>
                </a:cxn>
                <a:cxn ang="0">
                  <a:pos x="54" y="37"/>
                </a:cxn>
                <a:cxn ang="0">
                  <a:pos x="38" y="18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05" h="146">
                  <a:moveTo>
                    <a:pt x="21" y="0"/>
                  </a:moveTo>
                  <a:lnTo>
                    <a:pt x="21" y="0"/>
                  </a:lnTo>
                  <a:lnTo>
                    <a:pt x="24" y="14"/>
                  </a:lnTo>
                  <a:lnTo>
                    <a:pt x="25" y="29"/>
                  </a:lnTo>
                  <a:lnTo>
                    <a:pt x="26" y="45"/>
                  </a:lnTo>
                  <a:lnTo>
                    <a:pt x="25" y="63"/>
                  </a:lnTo>
                  <a:lnTo>
                    <a:pt x="24" y="73"/>
                  </a:lnTo>
                  <a:lnTo>
                    <a:pt x="22" y="81"/>
                  </a:lnTo>
                  <a:lnTo>
                    <a:pt x="20" y="89"/>
                  </a:lnTo>
                  <a:lnTo>
                    <a:pt x="16" y="96"/>
                  </a:lnTo>
                  <a:lnTo>
                    <a:pt x="12" y="102"/>
                  </a:lnTo>
                  <a:lnTo>
                    <a:pt x="7" y="107"/>
                  </a:lnTo>
                  <a:lnTo>
                    <a:pt x="7" y="107"/>
                  </a:lnTo>
                  <a:lnTo>
                    <a:pt x="2" y="112"/>
                  </a:lnTo>
                  <a:lnTo>
                    <a:pt x="0" y="115"/>
                  </a:lnTo>
                  <a:lnTo>
                    <a:pt x="1" y="120"/>
                  </a:lnTo>
                  <a:lnTo>
                    <a:pt x="3" y="125"/>
                  </a:lnTo>
                  <a:lnTo>
                    <a:pt x="7" y="128"/>
                  </a:lnTo>
                  <a:lnTo>
                    <a:pt x="13" y="133"/>
                  </a:lnTo>
                  <a:lnTo>
                    <a:pt x="20" y="137"/>
                  </a:lnTo>
                  <a:lnTo>
                    <a:pt x="28" y="140"/>
                  </a:lnTo>
                  <a:lnTo>
                    <a:pt x="37" y="142"/>
                  </a:lnTo>
                  <a:lnTo>
                    <a:pt x="46" y="144"/>
                  </a:lnTo>
                  <a:lnTo>
                    <a:pt x="55" y="145"/>
                  </a:lnTo>
                  <a:lnTo>
                    <a:pt x="65" y="146"/>
                  </a:lnTo>
                  <a:lnTo>
                    <a:pt x="74" y="145"/>
                  </a:lnTo>
                  <a:lnTo>
                    <a:pt x="84" y="144"/>
                  </a:lnTo>
                  <a:lnTo>
                    <a:pt x="92" y="141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2" y="134"/>
                  </a:lnTo>
                  <a:lnTo>
                    <a:pt x="103" y="132"/>
                  </a:lnTo>
                  <a:lnTo>
                    <a:pt x="104" y="128"/>
                  </a:lnTo>
                  <a:lnTo>
                    <a:pt x="105" y="125"/>
                  </a:lnTo>
                  <a:lnTo>
                    <a:pt x="104" y="115"/>
                  </a:lnTo>
                  <a:lnTo>
                    <a:pt x="100" y="106"/>
                  </a:lnTo>
                  <a:lnTo>
                    <a:pt x="96" y="95"/>
                  </a:lnTo>
                  <a:lnTo>
                    <a:pt x="89" y="83"/>
                  </a:lnTo>
                  <a:lnTo>
                    <a:pt x="72" y="60"/>
                  </a:lnTo>
                  <a:lnTo>
                    <a:pt x="54" y="37"/>
                  </a:lnTo>
                  <a:lnTo>
                    <a:pt x="38" y="18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111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773" y="604"/>
              <a:ext cx="50" cy="7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2" y="14"/>
                </a:cxn>
                <a:cxn ang="0">
                  <a:pos x="24" y="28"/>
                </a:cxn>
                <a:cxn ang="0">
                  <a:pos x="24" y="45"/>
                </a:cxn>
                <a:cxn ang="0">
                  <a:pos x="24" y="62"/>
                </a:cxn>
                <a:cxn ang="0">
                  <a:pos x="23" y="72"/>
                </a:cxn>
                <a:cxn ang="0">
                  <a:pos x="22" y="80"/>
                </a:cxn>
                <a:cxn ang="0">
                  <a:pos x="19" y="87"/>
                </a:cxn>
                <a:cxn ang="0">
                  <a:pos x="16" y="94"/>
                </a:cxn>
                <a:cxn ang="0">
                  <a:pos x="12" y="100"/>
                </a:cxn>
                <a:cxn ang="0">
                  <a:pos x="6" y="105"/>
                </a:cxn>
                <a:cxn ang="0">
                  <a:pos x="6" y="105"/>
                </a:cxn>
                <a:cxn ang="0">
                  <a:pos x="1" y="110"/>
                </a:cxn>
                <a:cxn ang="0">
                  <a:pos x="0" y="114"/>
                </a:cxn>
                <a:cxn ang="0">
                  <a:pos x="0" y="118"/>
                </a:cxn>
                <a:cxn ang="0">
                  <a:pos x="3" y="123"/>
                </a:cxn>
                <a:cxn ang="0">
                  <a:pos x="7" y="126"/>
                </a:cxn>
                <a:cxn ang="0">
                  <a:pos x="12" y="131"/>
                </a:cxn>
                <a:cxn ang="0">
                  <a:pos x="19" y="135"/>
                </a:cxn>
                <a:cxn ang="0">
                  <a:pos x="27" y="137"/>
                </a:cxn>
                <a:cxn ang="0">
                  <a:pos x="36" y="139"/>
                </a:cxn>
                <a:cxn ang="0">
                  <a:pos x="45" y="142"/>
                </a:cxn>
                <a:cxn ang="0">
                  <a:pos x="53" y="143"/>
                </a:cxn>
                <a:cxn ang="0">
                  <a:pos x="63" y="143"/>
                </a:cxn>
                <a:cxn ang="0">
                  <a:pos x="72" y="143"/>
                </a:cxn>
                <a:cxn ang="0">
                  <a:pos x="81" y="142"/>
                </a:cxn>
                <a:cxn ang="0">
                  <a:pos x="89" y="139"/>
                </a:cxn>
                <a:cxn ang="0">
                  <a:pos x="95" y="135"/>
                </a:cxn>
                <a:cxn ang="0">
                  <a:pos x="95" y="135"/>
                </a:cxn>
                <a:cxn ang="0">
                  <a:pos x="97" y="132"/>
                </a:cxn>
                <a:cxn ang="0">
                  <a:pos x="100" y="130"/>
                </a:cxn>
                <a:cxn ang="0">
                  <a:pos x="101" y="126"/>
                </a:cxn>
                <a:cxn ang="0">
                  <a:pos x="101" y="123"/>
                </a:cxn>
                <a:cxn ang="0">
                  <a:pos x="101" y="114"/>
                </a:cxn>
                <a:cxn ang="0">
                  <a:pos x="97" y="104"/>
                </a:cxn>
                <a:cxn ang="0">
                  <a:pos x="93" y="93"/>
                </a:cxn>
                <a:cxn ang="0">
                  <a:pos x="85" y="82"/>
                </a:cxn>
                <a:cxn ang="0">
                  <a:pos x="70" y="59"/>
                </a:cxn>
                <a:cxn ang="0">
                  <a:pos x="52" y="36"/>
                </a:cxn>
                <a:cxn ang="0">
                  <a:pos x="36" y="17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01" h="143">
                  <a:moveTo>
                    <a:pt x="19" y="0"/>
                  </a:moveTo>
                  <a:lnTo>
                    <a:pt x="19" y="0"/>
                  </a:lnTo>
                  <a:lnTo>
                    <a:pt x="22" y="14"/>
                  </a:lnTo>
                  <a:lnTo>
                    <a:pt x="24" y="28"/>
                  </a:lnTo>
                  <a:lnTo>
                    <a:pt x="24" y="45"/>
                  </a:lnTo>
                  <a:lnTo>
                    <a:pt x="24" y="62"/>
                  </a:lnTo>
                  <a:lnTo>
                    <a:pt x="23" y="72"/>
                  </a:lnTo>
                  <a:lnTo>
                    <a:pt x="22" y="80"/>
                  </a:lnTo>
                  <a:lnTo>
                    <a:pt x="19" y="87"/>
                  </a:lnTo>
                  <a:lnTo>
                    <a:pt x="16" y="94"/>
                  </a:lnTo>
                  <a:lnTo>
                    <a:pt x="12" y="100"/>
                  </a:lnTo>
                  <a:lnTo>
                    <a:pt x="6" y="105"/>
                  </a:lnTo>
                  <a:lnTo>
                    <a:pt x="6" y="105"/>
                  </a:lnTo>
                  <a:lnTo>
                    <a:pt x="1" y="11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7" y="126"/>
                  </a:lnTo>
                  <a:lnTo>
                    <a:pt x="12" y="131"/>
                  </a:lnTo>
                  <a:lnTo>
                    <a:pt x="19" y="135"/>
                  </a:lnTo>
                  <a:lnTo>
                    <a:pt x="27" y="137"/>
                  </a:lnTo>
                  <a:lnTo>
                    <a:pt x="36" y="139"/>
                  </a:lnTo>
                  <a:lnTo>
                    <a:pt x="45" y="142"/>
                  </a:lnTo>
                  <a:lnTo>
                    <a:pt x="53" y="143"/>
                  </a:lnTo>
                  <a:lnTo>
                    <a:pt x="63" y="143"/>
                  </a:lnTo>
                  <a:lnTo>
                    <a:pt x="72" y="143"/>
                  </a:lnTo>
                  <a:lnTo>
                    <a:pt x="81" y="142"/>
                  </a:lnTo>
                  <a:lnTo>
                    <a:pt x="89" y="139"/>
                  </a:lnTo>
                  <a:lnTo>
                    <a:pt x="95" y="135"/>
                  </a:lnTo>
                  <a:lnTo>
                    <a:pt x="95" y="135"/>
                  </a:lnTo>
                  <a:lnTo>
                    <a:pt x="97" y="132"/>
                  </a:lnTo>
                  <a:lnTo>
                    <a:pt x="100" y="130"/>
                  </a:lnTo>
                  <a:lnTo>
                    <a:pt x="101" y="126"/>
                  </a:lnTo>
                  <a:lnTo>
                    <a:pt x="101" y="123"/>
                  </a:lnTo>
                  <a:lnTo>
                    <a:pt x="101" y="114"/>
                  </a:lnTo>
                  <a:lnTo>
                    <a:pt x="97" y="104"/>
                  </a:lnTo>
                  <a:lnTo>
                    <a:pt x="93" y="93"/>
                  </a:lnTo>
                  <a:lnTo>
                    <a:pt x="85" y="82"/>
                  </a:lnTo>
                  <a:lnTo>
                    <a:pt x="70" y="59"/>
                  </a:lnTo>
                  <a:lnTo>
                    <a:pt x="52" y="36"/>
                  </a:lnTo>
                  <a:lnTo>
                    <a:pt x="36" y="1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774" y="605"/>
              <a:ext cx="49" cy="7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2" y="13"/>
                </a:cxn>
                <a:cxn ang="0">
                  <a:pos x="23" y="27"/>
                </a:cxn>
                <a:cxn ang="0">
                  <a:pos x="24" y="44"/>
                </a:cxn>
                <a:cxn ang="0">
                  <a:pos x="24" y="62"/>
                </a:cxn>
                <a:cxn ang="0">
                  <a:pos x="22" y="79"/>
                </a:cxn>
                <a:cxn ang="0">
                  <a:pos x="19" y="86"/>
                </a:cxn>
                <a:cxn ang="0">
                  <a:pos x="16" y="93"/>
                </a:cxn>
                <a:cxn ang="0">
                  <a:pos x="12" y="99"/>
                </a:cxn>
                <a:cxn ang="0">
                  <a:pos x="6" y="104"/>
                </a:cxn>
                <a:cxn ang="0">
                  <a:pos x="6" y="104"/>
                </a:cxn>
                <a:cxn ang="0">
                  <a:pos x="3" y="108"/>
                </a:cxn>
                <a:cxn ang="0">
                  <a:pos x="0" y="112"/>
                </a:cxn>
                <a:cxn ang="0">
                  <a:pos x="2" y="116"/>
                </a:cxn>
                <a:cxn ang="0">
                  <a:pos x="4" y="121"/>
                </a:cxn>
                <a:cxn ang="0">
                  <a:pos x="8" y="124"/>
                </a:cxn>
                <a:cxn ang="0">
                  <a:pos x="13" y="129"/>
                </a:cxn>
                <a:cxn ang="0">
                  <a:pos x="19" y="131"/>
                </a:cxn>
                <a:cxn ang="0">
                  <a:pos x="28" y="135"/>
                </a:cxn>
                <a:cxn ang="0">
                  <a:pos x="35" y="137"/>
                </a:cxn>
                <a:cxn ang="0">
                  <a:pos x="44" y="140"/>
                </a:cxn>
                <a:cxn ang="0">
                  <a:pos x="52" y="141"/>
                </a:cxn>
                <a:cxn ang="0">
                  <a:pos x="62" y="141"/>
                </a:cxn>
                <a:cxn ang="0">
                  <a:pos x="70" y="141"/>
                </a:cxn>
                <a:cxn ang="0">
                  <a:pos x="78" y="138"/>
                </a:cxn>
                <a:cxn ang="0">
                  <a:pos x="87" y="136"/>
                </a:cxn>
                <a:cxn ang="0">
                  <a:pos x="93" y="133"/>
                </a:cxn>
                <a:cxn ang="0">
                  <a:pos x="93" y="133"/>
                </a:cxn>
                <a:cxn ang="0">
                  <a:pos x="95" y="130"/>
                </a:cxn>
                <a:cxn ang="0">
                  <a:pos x="97" y="128"/>
                </a:cxn>
                <a:cxn ang="0">
                  <a:pos x="99" y="124"/>
                </a:cxn>
                <a:cxn ang="0">
                  <a:pos x="99" y="121"/>
                </a:cxn>
                <a:cxn ang="0">
                  <a:pos x="97" y="112"/>
                </a:cxn>
                <a:cxn ang="0">
                  <a:pos x="95" y="103"/>
                </a:cxn>
                <a:cxn ang="0">
                  <a:pos x="89" y="92"/>
                </a:cxn>
                <a:cxn ang="0">
                  <a:pos x="83" y="80"/>
                </a:cxn>
                <a:cxn ang="0">
                  <a:pos x="68" y="58"/>
                </a:cxn>
                <a:cxn ang="0">
                  <a:pos x="51" y="36"/>
                </a:cxn>
                <a:cxn ang="0">
                  <a:pos x="36" y="1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99" h="141">
                  <a:moveTo>
                    <a:pt x="19" y="0"/>
                  </a:moveTo>
                  <a:lnTo>
                    <a:pt x="19" y="0"/>
                  </a:lnTo>
                  <a:lnTo>
                    <a:pt x="22" y="13"/>
                  </a:lnTo>
                  <a:lnTo>
                    <a:pt x="23" y="27"/>
                  </a:lnTo>
                  <a:lnTo>
                    <a:pt x="24" y="44"/>
                  </a:lnTo>
                  <a:lnTo>
                    <a:pt x="24" y="62"/>
                  </a:lnTo>
                  <a:lnTo>
                    <a:pt x="22" y="79"/>
                  </a:lnTo>
                  <a:lnTo>
                    <a:pt x="19" y="86"/>
                  </a:lnTo>
                  <a:lnTo>
                    <a:pt x="16" y="93"/>
                  </a:lnTo>
                  <a:lnTo>
                    <a:pt x="12" y="99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3" y="108"/>
                  </a:lnTo>
                  <a:lnTo>
                    <a:pt x="0" y="112"/>
                  </a:lnTo>
                  <a:lnTo>
                    <a:pt x="2" y="116"/>
                  </a:lnTo>
                  <a:lnTo>
                    <a:pt x="4" y="121"/>
                  </a:lnTo>
                  <a:lnTo>
                    <a:pt x="8" y="124"/>
                  </a:lnTo>
                  <a:lnTo>
                    <a:pt x="13" y="129"/>
                  </a:lnTo>
                  <a:lnTo>
                    <a:pt x="19" y="131"/>
                  </a:lnTo>
                  <a:lnTo>
                    <a:pt x="28" y="135"/>
                  </a:lnTo>
                  <a:lnTo>
                    <a:pt x="35" y="137"/>
                  </a:lnTo>
                  <a:lnTo>
                    <a:pt x="44" y="140"/>
                  </a:lnTo>
                  <a:lnTo>
                    <a:pt x="52" y="141"/>
                  </a:lnTo>
                  <a:lnTo>
                    <a:pt x="62" y="141"/>
                  </a:lnTo>
                  <a:lnTo>
                    <a:pt x="70" y="141"/>
                  </a:lnTo>
                  <a:lnTo>
                    <a:pt x="78" y="138"/>
                  </a:lnTo>
                  <a:lnTo>
                    <a:pt x="87" y="136"/>
                  </a:lnTo>
                  <a:lnTo>
                    <a:pt x="93" y="133"/>
                  </a:lnTo>
                  <a:lnTo>
                    <a:pt x="93" y="133"/>
                  </a:lnTo>
                  <a:lnTo>
                    <a:pt x="95" y="130"/>
                  </a:lnTo>
                  <a:lnTo>
                    <a:pt x="97" y="128"/>
                  </a:lnTo>
                  <a:lnTo>
                    <a:pt x="99" y="124"/>
                  </a:lnTo>
                  <a:lnTo>
                    <a:pt x="99" y="121"/>
                  </a:lnTo>
                  <a:lnTo>
                    <a:pt x="97" y="112"/>
                  </a:lnTo>
                  <a:lnTo>
                    <a:pt x="95" y="103"/>
                  </a:lnTo>
                  <a:lnTo>
                    <a:pt x="89" y="92"/>
                  </a:lnTo>
                  <a:lnTo>
                    <a:pt x="83" y="80"/>
                  </a:lnTo>
                  <a:lnTo>
                    <a:pt x="68" y="58"/>
                  </a:lnTo>
                  <a:lnTo>
                    <a:pt x="51" y="36"/>
                  </a:lnTo>
                  <a:lnTo>
                    <a:pt x="36" y="1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818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775" y="606"/>
              <a:ext cx="47" cy="6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20" y="13"/>
                </a:cxn>
                <a:cxn ang="0">
                  <a:pos x="21" y="27"/>
                </a:cxn>
                <a:cxn ang="0">
                  <a:pos x="22" y="44"/>
                </a:cxn>
                <a:cxn ang="0">
                  <a:pos x="21" y="62"/>
                </a:cxn>
                <a:cxn ang="0">
                  <a:pos x="19" y="79"/>
                </a:cxn>
                <a:cxn ang="0">
                  <a:pos x="18" y="87"/>
                </a:cxn>
                <a:cxn ang="0">
                  <a:pos x="14" y="94"/>
                </a:cxn>
                <a:cxn ang="0">
                  <a:pos x="10" y="100"/>
                </a:cxn>
                <a:cxn ang="0">
                  <a:pos x="6" y="103"/>
                </a:cxn>
                <a:cxn ang="0">
                  <a:pos x="6" y="103"/>
                </a:cxn>
                <a:cxn ang="0">
                  <a:pos x="1" y="108"/>
                </a:cxn>
                <a:cxn ang="0">
                  <a:pos x="0" y="111"/>
                </a:cxn>
                <a:cxn ang="0">
                  <a:pos x="0" y="116"/>
                </a:cxn>
                <a:cxn ang="0">
                  <a:pos x="2" y="120"/>
                </a:cxn>
                <a:cxn ang="0">
                  <a:pos x="6" y="123"/>
                </a:cxn>
                <a:cxn ang="0">
                  <a:pos x="12" y="127"/>
                </a:cxn>
                <a:cxn ang="0">
                  <a:pos x="18" y="130"/>
                </a:cxn>
                <a:cxn ang="0">
                  <a:pos x="25" y="134"/>
                </a:cxn>
                <a:cxn ang="0">
                  <a:pos x="41" y="137"/>
                </a:cxn>
                <a:cxn ang="0">
                  <a:pos x="51" y="139"/>
                </a:cxn>
                <a:cxn ang="0">
                  <a:pos x="59" y="140"/>
                </a:cxn>
                <a:cxn ang="0">
                  <a:pos x="67" y="139"/>
                </a:cxn>
                <a:cxn ang="0">
                  <a:pos x="75" y="137"/>
                </a:cxn>
                <a:cxn ang="0">
                  <a:pos x="83" y="135"/>
                </a:cxn>
                <a:cxn ang="0">
                  <a:pos x="89" y="132"/>
                </a:cxn>
                <a:cxn ang="0">
                  <a:pos x="89" y="132"/>
                </a:cxn>
                <a:cxn ang="0">
                  <a:pos x="91" y="129"/>
                </a:cxn>
                <a:cxn ang="0">
                  <a:pos x="92" y="127"/>
                </a:cxn>
                <a:cxn ang="0">
                  <a:pos x="93" y="123"/>
                </a:cxn>
                <a:cxn ang="0">
                  <a:pos x="93" y="120"/>
                </a:cxn>
                <a:cxn ang="0">
                  <a:pos x="93" y="111"/>
                </a:cxn>
                <a:cxn ang="0">
                  <a:pos x="90" y="102"/>
                </a:cxn>
                <a:cxn ang="0">
                  <a:pos x="85" y="91"/>
                </a:cxn>
                <a:cxn ang="0">
                  <a:pos x="79" y="81"/>
                </a:cxn>
                <a:cxn ang="0">
                  <a:pos x="64" y="58"/>
                </a:cxn>
                <a:cxn ang="0">
                  <a:pos x="48" y="36"/>
                </a:cxn>
                <a:cxn ang="0">
                  <a:pos x="33" y="1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3" h="140">
                  <a:moveTo>
                    <a:pt x="18" y="0"/>
                  </a:moveTo>
                  <a:lnTo>
                    <a:pt x="18" y="0"/>
                  </a:lnTo>
                  <a:lnTo>
                    <a:pt x="20" y="13"/>
                  </a:lnTo>
                  <a:lnTo>
                    <a:pt x="21" y="27"/>
                  </a:lnTo>
                  <a:lnTo>
                    <a:pt x="22" y="44"/>
                  </a:lnTo>
                  <a:lnTo>
                    <a:pt x="21" y="62"/>
                  </a:lnTo>
                  <a:lnTo>
                    <a:pt x="19" y="79"/>
                  </a:lnTo>
                  <a:lnTo>
                    <a:pt x="18" y="87"/>
                  </a:lnTo>
                  <a:lnTo>
                    <a:pt x="14" y="94"/>
                  </a:lnTo>
                  <a:lnTo>
                    <a:pt x="10" y="100"/>
                  </a:lnTo>
                  <a:lnTo>
                    <a:pt x="6" y="103"/>
                  </a:lnTo>
                  <a:lnTo>
                    <a:pt x="6" y="103"/>
                  </a:lnTo>
                  <a:lnTo>
                    <a:pt x="1" y="108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2" y="120"/>
                  </a:lnTo>
                  <a:lnTo>
                    <a:pt x="6" y="123"/>
                  </a:lnTo>
                  <a:lnTo>
                    <a:pt x="12" y="127"/>
                  </a:lnTo>
                  <a:lnTo>
                    <a:pt x="18" y="130"/>
                  </a:lnTo>
                  <a:lnTo>
                    <a:pt x="25" y="134"/>
                  </a:lnTo>
                  <a:lnTo>
                    <a:pt x="41" y="137"/>
                  </a:lnTo>
                  <a:lnTo>
                    <a:pt x="51" y="139"/>
                  </a:lnTo>
                  <a:lnTo>
                    <a:pt x="59" y="140"/>
                  </a:lnTo>
                  <a:lnTo>
                    <a:pt x="67" y="139"/>
                  </a:lnTo>
                  <a:lnTo>
                    <a:pt x="75" y="137"/>
                  </a:lnTo>
                  <a:lnTo>
                    <a:pt x="83" y="135"/>
                  </a:lnTo>
                  <a:lnTo>
                    <a:pt x="89" y="132"/>
                  </a:lnTo>
                  <a:lnTo>
                    <a:pt x="89" y="132"/>
                  </a:lnTo>
                  <a:lnTo>
                    <a:pt x="91" y="129"/>
                  </a:lnTo>
                  <a:lnTo>
                    <a:pt x="92" y="127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3" y="111"/>
                  </a:lnTo>
                  <a:lnTo>
                    <a:pt x="90" y="102"/>
                  </a:lnTo>
                  <a:lnTo>
                    <a:pt x="85" y="91"/>
                  </a:lnTo>
                  <a:lnTo>
                    <a:pt x="79" y="81"/>
                  </a:lnTo>
                  <a:lnTo>
                    <a:pt x="64" y="58"/>
                  </a:lnTo>
                  <a:lnTo>
                    <a:pt x="48" y="36"/>
                  </a:lnTo>
                  <a:lnTo>
                    <a:pt x="33" y="1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775" y="606"/>
              <a:ext cx="46" cy="6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9" y="15"/>
                </a:cxn>
                <a:cxn ang="0">
                  <a:pos x="21" y="29"/>
                </a:cxn>
                <a:cxn ang="0">
                  <a:pos x="21" y="45"/>
                </a:cxn>
                <a:cxn ang="0">
                  <a:pos x="21" y="62"/>
                </a:cxn>
                <a:cxn ang="0">
                  <a:pos x="19" y="78"/>
                </a:cxn>
                <a:cxn ang="0">
                  <a:pos x="17" y="87"/>
                </a:cxn>
                <a:cxn ang="0">
                  <a:pos x="14" y="93"/>
                </a:cxn>
                <a:cxn ang="0">
                  <a:pos x="11" y="99"/>
                </a:cxn>
                <a:cxn ang="0">
                  <a:pos x="6" y="103"/>
                </a:cxn>
                <a:cxn ang="0">
                  <a:pos x="6" y="103"/>
                </a:cxn>
                <a:cxn ang="0">
                  <a:pos x="2" y="107"/>
                </a:cxn>
                <a:cxn ang="0">
                  <a:pos x="0" y="110"/>
                </a:cxn>
                <a:cxn ang="0">
                  <a:pos x="1" y="115"/>
                </a:cxn>
                <a:cxn ang="0">
                  <a:pos x="4" y="119"/>
                </a:cxn>
                <a:cxn ang="0">
                  <a:pos x="7" y="122"/>
                </a:cxn>
                <a:cxn ang="0">
                  <a:pos x="12" y="126"/>
                </a:cxn>
                <a:cxn ang="0">
                  <a:pos x="18" y="129"/>
                </a:cxn>
                <a:cxn ang="0">
                  <a:pos x="25" y="132"/>
                </a:cxn>
                <a:cxn ang="0">
                  <a:pos x="41" y="136"/>
                </a:cxn>
                <a:cxn ang="0">
                  <a:pos x="50" y="138"/>
                </a:cxn>
                <a:cxn ang="0">
                  <a:pos x="58" y="138"/>
                </a:cxn>
                <a:cxn ang="0">
                  <a:pos x="65" y="138"/>
                </a:cxn>
                <a:cxn ang="0">
                  <a:pos x="73" y="136"/>
                </a:cxn>
                <a:cxn ang="0">
                  <a:pos x="80" y="134"/>
                </a:cxn>
                <a:cxn ang="0">
                  <a:pos x="86" y="131"/>
                </a:cxn>
                <a:cxn ang="0">
                  <a:pos x="86" y="131"/>
                </a:cxn>
                <a:cxn ang="0">
                  <a:pos x="89" y="128"/>
                </a:cxn>
                <a:cxn ang="0">
                  <a:pos x="90" y="126"/>
                </a:cxn>
                <a:cxn ang="0">
                  <a:pos x="91" y="119"/>
                </a:cxn>
                <a:cxn ang="0">
                  <a:pos x="90" y="110"/>
                </a:cxn>
                <a:cxn ang="0">
                  <a:pos x="88" y="101"/>
                </a:cxn>
                <a:cxn ang="0">
                  <a:pos x="83" y="90"/>
                </a:cxn>
                <a:cxn ang="0">
                  <a:pos x="77" y="80"/>
                </a:cxn>
                <a:cxn ang="0">
                  <a:pos x="63" y="57"/>
                </a:cxn>
                <a:cxn ang="0">
                  <a:pos x="46" y="36"/>
                </a:cxn>
                <a:cxn ang="0">
                  <a:pos x="32" y="1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91" h="138">
                  <a:moveTo>
                    <a:pt x="18" y="0"/>
                  </a:moveTo>
                  <a:lnTo>
                    <a:pt x="18" y="0"/>
                  </a:lnTo>
                  <a:lnTo>
                    <a:pt x="19" y="15"/>
                  </a:lnTo>
                  <a:lnTo>
                    <a:pt x="21" y="29"/>
                  </a:lnTo>
                  <a:lnTo>
                    <a:pt x="21" y="45"/>
                  </a:lnTo>
                  <a:lnTo>
                    <a:pt x="21" y="62"/>
                  </a:lnTo>
                  <a:lnTo>
                    <a:pt x="19" y="78"/>
                  </a:lnTo>
                  <a:lnTo>
                    <a:pt x="17" y="87"/>
                  </a:lnTo>
                  <a:lnTo>
                    <a:pt x="14" y="93"/>
                  </a:lnTo>
                  <a:lnTo>
                    <a:pt x="11" y="99"/>
                  </a:lnTo>
                  <a:lnTo>
                    <a:pt x="6" y="103"/>
                  </a:lnTo>
                  <a:lnTo>
                    <a:pt x="6" y="103"/>
                  </a:lnTo>
                  <a:lnTo>
                    <a:pt x="2" y="107"/>
                  </a:lnTo>
                  <a:lnTo>
                    <a:pt x="0" y="110"/>
                  </a:lnTo>
                  <a:lnTo>
                    <a:pt x="1" y="115"/>
                  </a:lnTo>
                  <a:lnTo>
                    <a:pt x="4" y="119"/>
                  </a:lnTo>
                  <a:lnTo>
                    <a:pt x="7" y="122"/>
                  </a:lnTo>
                  <a:lnTo>
                    <a:pt x="12" y="126"/>
                  </a:lnTo>
                  <a:lnTo>
                    <a:pt x="18" y="129"/>
                  </a:lnTo>
                  <a:lnTo>
                    <a:pt x="25" y="132"/>
                  </a:lnTo>
                  <a:lnTo>
                    <a:pt x="41" y="136"/>
                  </a:lnTo>
                  <a:lnTo>
                    <a:pt x="50" y="138"/>
                  </a:lnTo>
                  <a:lnTo>
                    <a:pt x="58" y="138"/>
                  </a:lnTo>
                  <a:lnTo>
                    <a:pt x="65" y="138"/>
                  </a:lnTo>
                  <a:lnTo>
                    <a:pt x="73" y="136"/>
                  </a:lnTo>
                  <a:lnTo>
                    <a:pt x="80" y="134"/>
                  </a:lnTo>
                  <a:lnTo>
                    <a:pt x="86" y="131"/>
                  </a:lnTo>
                  <a:lnTo>
                    <a:pt x="86" y="131"/>
                  </a:lnTo>
                  <a:lnTo>
                    <a:pt x="89" y="128"/>
                  </a:lnTo>
                  <a:lnTo>
                    <a:pt x="90" y="126"/>
                  </a:lnTo>
                  <a:lnTo>
                    <a:pt x="91" y="119"/>
                  </a:lnTo>
                  <a:lnTo>
                    <a:pt x="90" y="110"/>
                  </a:lnTo>
                  <a:lnTo>
                    <a:pt x="88" y="101"/>
                  </a:lnTo>
                  <a:lnTo>
                    <a:pt x="83" y="90"/>
                  </a:lnTo>
                  <a:lnTo>
                    <a:pt x="77" y="80"/>
                  </a:lnTo>
                  <a:lnTo>
                    <a:pt x="63" y="57"/>
                  </a:lnTo>
                  <a:lnTo>
                    <a:pt x="46" y="36"/>
                  </a:lnTo>
                  <a:lnTo>
                    <a:pt x="32" y="1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020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777" y="607"/>
              <a:ext cx="43" cy="6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8" y="13"/>
                </a:cxn>
                <a:cxn ang="0">
                  <a:pos x="19" y="27"/>
                </a:cxn>
                <a:cxn ang="0">
                  <a:pos x="20" y="44"/>
                </a:cxn>
                <a:cxn ang="0">
                  <a:pos x="20" y="60"/>
                </a:cxn>
                <a:cxn ang="0">
                  <a:pos x="18" y="77"/>
                </a:cxn>
                <a:cxn ang="0">
                  <a:pos x="16" y="85"/>
                </a:cxn>
                <a:cxn ang="0">
                  <a:pos x="13" y="91"/>
                </a:cxn>
                <a:cxn ang="0">
                  <a:pos x="10" y="97"/>
                </a:cxn>
                <a:cxn ang="0">
                  <a:pos x="5" y="100"/>
                </a:cxn>
                <a:cxn ang="0">
                  <a:pos x="5" y="100"/>
                </a:cxn>
                <a:cxn ang="0">
                  <a:pos x="2" y="105"/>
                </a:cxn>
                <a:cxn ang="0">
                  <a:pos x="0" y="109"/>
                </a:cxn>
                <a:cxn ang="0">
                  <a:pos x="0" y="112"/>
                </a:cxn>
                <a:cxn ang="0">
                  <a:pos x="3" y="116"/>
                </a:cxn>
                <a:cxn ang="0">
                  <a:pos x="6" y="119"/>
                </a:cxn>
                <a:cxn ang="0">
                  <a:pos x="11" y="123"/>
                </a:cxn>
                <a:cxn ang="0">
                  <a:pos x="24" y="129"/>
                </a:cxn>
                <a:cxn ang="0">
                  <a:pos x="39" y="133"/>
                </a:cxn>
                <a:cxn ang="0">
                  <a:pos x="48" y="133"/>
                </a:cxn>
                <a:cxn ang="0">
                  <a:pos x="55" y="135"/>
                </a:cxn>
                <a:cxn ang="0">
                  <a:pos x="63" y="133"/>
                </a:cxn>
                <a:cxn ang="0">
                  <a:pos x="70" y="132"/>
                </a:cxn>
                <a:cxn ang="0">
                  <a:pos x="77" y="130"/>
                </a:cxn>
                <a:cxn ang="0">
                  <a:pos x="82" y="128"/>
                </a:cxn>
                <a:cxn ang="0">
                  <a:pos x="82" y="128"/>
                </a:cxn>
                <a:cxn ang="0">
                  <a:pos x="84" y="125"/>
                </a:cxn>
                <a:cxn ang="0">
                  <a:pos x="86" y="123"/>
                </a:cxn>
                <a:cxn ang="0">
                  <a:pos x="88" y="116"/>
                </a:cxn>
                <a:cxn ang="0">
                  <a:pos x="87" y="107"/>
                </a:cxn>
                <a:cxn ang="0">
                  <a:pos x="83" y="98"/>
                </a:cxn>
                <a:cxn ang="0">
                  <a:pos x="80" y="88"/>
                </a:cxn>
                <a:cxn ang="0">
                  <a:pos x="74" y="78"/>
                </a:cxn>
                <a:cxn ang="0">
                  <a:pos x="59" y="55"/>
                </a:cxn>
                <a:cxn ang="0">
                  <a:pos x="44" y="34"/>
                </a:cxn>
                <a:cxn ang="0">
                  <a:pos x="30" y="16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88" h="135">
                  <a:moveTo>
                    <a:pt x="16" y="0"/>
                  </a:moveTo>
                  <a:lnTo>
                    <a:pt x="16" y="0"/>
                  </a:lnTo>
                  <a:lnTo>
                    <a:pt x="18" y="13"/>
                  </a:lnTo>
                  <a:lnTo>
                    <a:pt x="19" y="27"/>
                  </a:lnTo>
                  <a:lnTo>
                    <a:pt x="20" y="44"/>
                  </a:lnTo>
                  <a:lnTo>
                    <a:pt x="20" y="60"/>
                  </a:lnTo>
                  <a:lnTo>
                    <a:pt x="18" y="77"/>
                  </a:lnTo>
                  <a:lnTo>
                    <a:pt x="16" y="85"/>
                  </a:lnTo>
                  <a:lnTo>
                    <a:pt x="13" y="91"/>
                  </a:lnTo>
                  <a:lnTo>
                    <a:pt x="10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2" y="105"/>
                  </a:lnTo>
                  <a:lnTo>
                    <a:pt x="0" y="109"/>
                  </a:lnTo>
                  <a:lnTo>
                    <a:pt x="0" y="112"/>
                  </a:lnTo>
                  <a:lnTo>
                    <a:pt x="3" y="116"/>
                  </a:lnTo>
                  <a:lnTo>
                    <a:pt x="6" y="119"/>
                  </a:lnTo>
                  <a:lnTo>
                    <a:pt x="11" y="123"/>
                  </a:lnTo>
                  <a:lnTo>
                    <a:pt x="24" y="129"/>
                  </a:lnTo>
                  <a:lnTo>
                    <a:pt x="39" y="133"/>
                  </a:lnTo>
                  <a:lnTo>
                    <a:pt x="48" y="133"/>
                  </a:lnTo>
                  <a:lnTo>
                    <a:pt x="55" y="135"/>
                  </a:lnTo>
                  <a:lnTo>
                    <a:pt x="63" y="133"/>
                  </a:lnTo>
                  <a:lnTo>
                    <a:pt x="70" y="132"/>
                  </a:lnTo>
                  <a:lnTo>
                    <a:pt x="77" y="130"/>
                  </a:lnTo>
                  <a:lnTo>
                    <a:pt x="82" y="128"/>
                  </a:lnTo>
                  <a:lnTo>
                    <a:pt x="82" y="128"/>
                  </a:lnTo>
                  <a:lnTo>
                    <a:pt x="84" y="125"/>
                  </a:lnTo>
                  <a:lnTo>
                    <a:pt x="86" y="123"/>
                  </a:lnTo>
                  <a:lnTo>
                    <a:pt x="88" y="116"/>
                  </a:lnTo>
                  <a:lnTo>
                    <a:pt x="87" y="107"/>
                  </a:lnTo>
                  <a:lnTo>
                    <a:pt x="83" y="98"/>
                  </a:lnTo>
                  <a:lnTo>
                    <a:pt x="80" y="88"/>
                  </a:lnTo>
                  <a:lnTo>
                    <a:pt x="74" y="78"/>
                  </a:lnTo>
                  <a:lnTo>
                    <a:pt x="59" y="55"/>
                  </a:lnTo>
                  <a:lnTo>
                    <a:pt x="44" y="34"/>
                  </a:lnTo>
                  <a:lnTo>
                    <a:pt x="30" y="16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2525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777" y="608"/>
              <a:ext cx="42" cy="6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7" y="13"/>
                </a:cxn>
                <a:cxn ang="0">
                  <a:pos x="18" y="27"/>
                </a:cxn>
                <a:cxn ang="0">
                  <a:pos x="20" y="44"/>
                </a:cxn>
                <a:cxn ang="0">
                  <a:pos x="20" y="60"/>
                </a:cxn>
                <a:cxn ang="0">
                  <a:pos x="17" y="77"/>
                </a:cxn>
                <a:cxn ang="0">
                  <a:pos x="15" y="84"/>
                </a:cxn>
                <a:cxn ang="0">
                  <a:pos x="13" y="91"/>
                </a:cxn>
                <a:cxn ang="0">
                  <a:pos x="9" y="96"/>
                </a:cxn>
                <a:cxn ang="0">
                  <a:pos x="5" y="100"/>
                </a:cxn>
                <a:cxn ang="0">
                  <a:pos x="5" y="100"/>
                </a:cxn>
                <a:cxn ang="0">
                  <a:pos x="2" y="104"/>
                </a:cxn>
                <a:cxn ang="0">
                  <a:pos x="0" y="108"/>
                </a:cxn>
                <a:cxn ang="0">
                  <a:pos x="1" y="111"/>
                </a:cxn>
                <a:cxn ang="0">
                  <a:pos x="2" y="115"/>
                </a:cxn>
                <a:cxn ang="0">
                  <a:pos x="5" y="118"/>
                </a:cxn>
                <a:cxn ang="0">
                  <a:pos x="10" y="122"/>
                </a:cxn>
                <a:cxn ang="0">
                  <a:pos x="23" y="128"/>
                </a:cxn>
                <a:cxn ang="0">
                  <a:pos x="37" y="131"/>
                </a:cxn>
                <a:cxn ang="0">
                  <a:pos x="53" y="132"/>
                </a:cxn>
                <a:cxn ang="0">
                  <a:pos x="60" y="132"/>
                </a:cxn>
                <a:cxn ang="0">
                  <a:pos x="67" y="131"/>
                </a:cxn>
                <a:cxn ang="0">
                  <a:pos x="74" y="129"/>
                </a:cxn>
                <a:cxn ang="0">
                  <a:pos x="79" y="125"/>
                </a:cxn>
                <a:cxn ang="0">
                  <a:pos x="79" y="125"/>
                </a:cxn>
                <a:cxn ang="0">
                  <a:pos x="81" y="124"/>
                </a:cxn>
                <a:cxn ang="0">
                  <a:pos x="82" y="122"/>
                </a:cxn>
                <a:cxn ang="0">
                  <a:pos x="84" y="115"/>
                </a:cxn>
                <a:cxn ang="0">
                  <a:pos x="82" y="106"/>
                </a:cxn>
                <a:cxn ang="0">
                  <a:pos x="80" y="98"/>
                </a:cxn>
                <a:cxn ang="0">
                  <a:pos x="75" y="87"/>
                </a:cxn>
                <a:cxn ang="0">
                  <a:pos x="70" y="77"/>
                </a:cxn>
                <a:cxn ang="0">
                  <a:pos x="56" y="56"/>
                </a:cxn>
                <a:cxn ang="0">
                  <a:pos x="42" y="34"/>
                </a:cxn>
                <a:cxn ang="0">
                  <a:pos x="29" y="1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84" h="132">
                  <a:moveTo>
                    <a:pt x="15" y="0"/>
                  </a:moveTo>
                  <a:lnTo>
                    <a:pt x="15" y="0"/>
                  </a:lnTo>
                  <a:lnTo>
                    <a:pt x="17" y="13"/>
                  </a:lnTo>
                  <a:lnTo>
                    <a:pt x="18" y="27"/>
                  </a:lnTo>
                  <a:lnTo>
                    <a:pt x="20" y="44"/>
                  </a:lnTo>
                  <a:lnTo>
                    <a:pt x="20" y="60"/>
                  </a:lnTo>
                  <a:lnTo>
                    <a:pt x="17" y="77"/>
                  </a:lnTo>
                  <a:lnTo>
                    <a:pt x="15" y="84"/>
                  </a:lnTo>
                  <a:lnTo>
                    <a:pt x="13" y="91"/>
                  </a:lnTo>
                  <a:lnTo>
                    <a:pt x="9" y="96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1" y="111"/>
                  </a:lnTo>
                  <a:lnTo>
                    <a:pt x="2" y="115"/>
                  </a:lnTo>
                  <a:lnTo>
                    <a:pt x="5" y="118"/>
                  </a:lnTo>
                  <a:lnTo>
                    <a:pt x="10" y="122"/>
                  </a:lnTo>
                  <a:lnTo>
                    <a:pt x="23" y="128"/>
                  </a:lnTo>
                  <a:lnTo>
                    <a:pt x="37" y="131"/>
                  </a:lnTo>
                  <a:lnTo>
                    <a:pt x="53" y="132"/>
                  </a:lnTo>
                  <a:lnTo>
                    <a:pt x="60" y="132"/>
                  </a:lnTo>
                  <a:lnTo>
                    <a:pt x="67" y="131"/>
                  </a:lnTo>
                  <a:lnTo>
                    <a:pt x="74" y="129"/>
                  </a:lnTo>
                  <a:lnTo>
                    <a:pt x="79" y="125"/>
                  </a:lnTo>
                  <a:lnTo>
                    <a:pt x="79" y="125"/>
                  </a:lnTo>
                  <a:lnTo>
                    <a:pt x="81" y="124"/>
                  </a:lnTo>
                  <a:lnTo>
                    <a:pt x="82" y="122"/>
                  </a:lnTo>
                  <a:lnTo>
                    <a:pt x="84" y="115"/>
                  </a:lnTo>
                  <a:lnTo>
                    <a:pt x="82" y="106"/>
                  </a:lnTo>
                  <a:lnTo>
                    <a:pt x="80" y="98"/>
                  </a:lnTo>
                  <a:lnTo>
                    <a:pt x="75" y="87"/>
                  </a:lnTo>
                  <a:lnTo>
                    <a:pt x="70" y="77"/>
                  </a:lnTo>
                  <a:lnTo>
                    <a:pt x="56" y="56"/>
                  </a:lnTo>
                  <a:lnTo>
                    <a:pt x="42" y="34"/>
                  </a:lnTo>
                  <a:lnTo>
                    <a:pt x="29" y="1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A2A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778" y="609"/>
              <a:ext cx="41" cy="6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5" y="14"/>
                </a:cxn>
                <a:cxn ang="0">
                  <a:pos x="18" y="27"/>
                </a:cxn>
                <a:cxn ang="0">
                  <a:pos x="18" y="44"/>
                </a:cxn>
                <a:cxn ang="0">
                  <a:pos x="18" y="62"/>
                </a:cxn>
                <a:cxn ang="0">
                  <a:pos x="16" y="77"/>
                </a:cxn>
                <a:cxn ang="0">
                  <a:pos x="14" y="84"/>
                </a:cxn>
                <a:cxn ang="0">
                  <a:pos x="12" y="91"/>
                </a:cxn>
                <a:cxn ang="0">
                  <a:pos x="8" y="96"/>
                </a:cxn>
                <a:cxn ang="0">
                  <a:pos x="5" y="99"/>
                </a:cxn>
                <a:cxn ang="0">
                  <a:pos x="5" y="99"/>
                </a:cxn>
                <a:cxn ang="0">
                  <a:pos x="1" y="103"/>
                </a:cxn>
                <a:cxn ang="0">
                  <a:pos x="0" y="107"/>
                </a:cxn>
                <a:cxn ang="0">
                  <a:pos x="0" y="110"/>
                </a:cxn>
                <a:cxn ang="0">
                  <a:pos x="2" y="114"/>
                </a:cxn>
                <a:cxn ang="0">
                  <a:pos x="6" y="117"/>
                </a:cxn>
                <a:cxn ang="0">
                  <a:pos x="11" y="121"/>
                </a:cxn>
                <a:cxn ang="0">
                  <a:pos x="22" y="127"/>
                </a:cxn>
                <a:cxn ang="0">
                  <a:pos x="37" y="130"/>
                </a:cxn>
                <a:cxn ang="0">
                  <a:pos x="51" y="131"/>
                </a:cxn>
                <a:cxn ang="0">
                  <a:pos x="58" y="131"/>
                </a:cxn>
                <a:cxn ang="0">
                  <a:pos x="65" y="130"/>
                </a:cxn>
                <a:cxn ang="0">
                  <a:pos x="71" y="128"/>
                </a:cxn>
                <a:cxn ang="0">
                  <a:pos x="76" y="124"/>
                </a:cxn>
                <a:cxn ang="0">
                  <a:pos x="76" y="124"/>
                </a:cxn>
                <a:cxn ang="0">
                  <a:pos x="78" y="123"/>
                </a:cxn>
                <a:cxn ang="0">
                  <a:pos x="79" y="120"/>
                </a:cxn>
                <a:cxn ang="0">
                  <a:pos x="80" y="114"/>
                </a:cxn>
                <a:cxn ang="0">
                  <a:pos x="79" y="107"/>
                </a:cxn>
                <a:cxn ang="0">
                  <a:pos x="76" y="97"/>
                </a:cxn>
                <a:cxn ang="0">
                  <a:pos x="72" y="88"/>
                </a:cxn>
                <a:cxn ang="0">
                  <a:pos x="66" y="77"/>
                </a:cxn>
                <a:cxn ang="0">
                  <a:pos x="54" y="56"/>
                </a:cxn>
                <a:cxn ang="0">
                  <a:pos x="40" y="34"/>
                </a:cxn>
                <a:cxn ang="0">
                  <a:pos x="27" y="17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80" h="131">
                  <a:moveTo>
                    <a:pt x="14" y="0"/>
                  </a:moveTo>
                  <a:lnTo>
                    <a:pt x="14" y="0"/>
                  </a:lnTo>
                  <a:lnTo>
                    <a:pt x="15" y="14"/>
                  </a:lnTo>
                  <a:lnTo>
                    <a:pt x="18" y="27"/>
                  </a:lnTo>
                  <a:lnTo>
                    <a:pt x="18" y="44"/>
                  </a:lnTo>
                  <a:lnTo>
                    <a:pt x="18" y="62"/>
                  </a:lnTo>
                  <a:lnTo>
                    <a:pt x="16" y="77"/>
                  </a:lnTo>
                  <a:lnTo>
                    <a:pt x="14" y="84"/>
                  </a:lnTo>
                  <a:lnTo>
                    <a:pt x="12" y="91"/>
                  </a:lnTo>
                  <a:lnTo>
                    <a:pt x="8" y="96"/>
                  </a:lnTo>
                  <a:lnTo>
                    <a:pt x="5" y="99"/>
                  </a:lnTo>
                  <a:lnTo>
                    <a:pt x="5" y="99"/>
                  </a:lnTo>
                  <a:lnTo>
                    <a:pt x="1" y="103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2" y="114"/>
                  </a:lnTo>
                  <a:lnTo>
                    <a:pt x="6" y="117"/>
                  </a:lnTo>
                  <a:lnTo>
                    <a:pt x="11" y="121"/>
                  </a:lnTo>
                  <a:lnTo>
                    <a:pt x="22" y="127"/>
                  </a:lnTo>
                  <a:lnTo>
                    <a:pt x="37" y="130"/>
                  </a:lnTo>
                  <a:lnTo>
                    <a:pt x="51" y="131"/>
                  </a:lnTo>
                  <a:lnTo>
                    <a:pt x="58" y="131"/>
                  </a:lnTo>
                  <a:lnTo>
                    <a:pt x="65" y="130"/>
                  </a:lnTo>
                  <a:lnTo>
                    <a:pt x="71" y="128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0" y="114"/>
                  </a:lnTo>
                  <a:lnTo>
                    <a:pt x="79" y="107"/>
                  </a:lnTo>
                  <a:lnTo>
                    <a:pt x="76" y="97"/>
                  </a:lnTo>
                  <a:lnTo>
                    <a:pt x="72" y="88"/>
                  </a:lnTo>
                  <a:lnTo>
                    <a:pt x="66" y="77"/>
                  </a:lnTo>
                  <a:lnTo>
                    <a:pt x="54" y="56"/>
                  </a:lnTo>
                  <a:lnTo>
                    <a:pt x="40" y="34"/>
                  </a:lnTo>
                  <a:lnTo>
                    <a:pt x="27" y="1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30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779" y="610"/>
              <a:ext cx="38" cy="6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5" y="13"/>
                </a:cxn>
                <a:cxn ang="0">
                  <a:pos x="17" y="27"/>
                </a:cxn>
                <a:cxn ang="0">
                  <a:pos x="18" y="42"/>
                </a:cxn>
                <a:cxn ang="0">
                  <a:pos x="18" y="60"/>
                </a:cxn>
                <a:cxn ang="0">
                  <a:pos x="17" y="75"/>
                </a:cxn>
                <a:cxn ang="0">
                  <a:pos x="14" y="82"/>
                </a:cxn>
                <a:cxn ang="0">
                  <a:pos x="12" y="88"/>
                </a:cxn>
                <a:cxn ang="0">
                  <a:pos x="10" y="94"/>
                </a:cxn>
                <a:cxn ang="0">
                  <a:pos x="5" y="98"/>
                </a:cxn>
                <a:cxn ang="0">
                  <a:pos x="5" y="98"/>
                </a:cxn>
                <a:cxn ang="0">
                  <a:pos x="2" y="101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11"/>
                </a:cxn>
                <a:cxn ang="0">
                  <a:pos x="6" y="114"/>
                </a:cxn>
                <a:cxn ang="0">
                  <a:pos x="11" y="118"/>
                </a:cxn>
                <a:cxn ang="0">
                  <a:pos x="21" y="123"/>
                </a:cxn>
                <a:cxn ang="0">
                  <a:pos x="36" y="126"/>
                </a:cxn>
                <a:cxn ang="0">
                  <a:pos x="50" y="128"/>
                </a:cxn>
                <a:cxn ang="0">
                  <a:pos x="57" y="127"/>
                </a:cxn>
                <a:cxn ang="0">
                  <a:pos x="63" y="126"/>
                </a:cxn>
                <a:cxn ang="0">
                  <a:pos x="69" y="125"/>
                </a:cxn>
                <a:cxn ang="0">
                  <a:pos x="73" y="121"/>
                </a:cxn>
                <a:cxn ang="0">
                  <a:pos x="73" y="121"/>
                </a:cxn>
                <a:cxn ang="0">
                  <a:pos x="75" y="119"/>
                </a:cxn>
                <a:cxn ang="0">
                  <a:pos x="76" y="117"/>
                </a:cxn>
                <a:cxn ang="0">
                  <a:pos x="77" y="111"/>
                </a:cxn>
                <a:cxn ang="0">
                  <a:pos x="76" y="104"/>
                </a:cxn>
                <a:cxn ang="0">
                  <a:pos x="73" y="94"/>
                </a:cxn>
                <a:cxn ang="0">
                  <a:pos x="70" y="85"/>
                </a:cxn>
                <a:cxn ang="0">
                  <a:pos x="64" y="74"/>
                </a:cxn>
                <a:cxn ang="0">
                  <a:pos x="52" y="53"/>
                </a:cxn>
                <a:cxn ang="0">
                  <a:pos x="38" y="33"/>
                </a:cxn>
                <a:cxn ang="0">
                  <a:pos x="26" y="1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77" h="128">
                  <a:moveTo>
                    <a:pt x="13" y="0"/>
                  </a:moveTo>
                  <a:lnTo>
                    <a:pt x="13" y="0"/>
                  </a:lnTo>
                  <a:lnTo>
                    <a:pt x="15" y="13"/>
                  </a:lnTo>
                  <a:lnTo>
                    <a:pt x="17" y="27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7" y="75"/>
                  </a:lnTo>
                  <a:lnTo>
                    <a:pt x="14" y="82"/>
                  </a:lnTo>
                  <a:lnTo>
                    <a:pt x="12" y="88"/>
                  </a:lnTo>
                  <a:lnTo>
                    <a:pt x="10" y="94"/>
                  </a:lnTo>
                  <a:lnTo>
                    <a:pt x="5" y="98"/>
                  </a:lnTo>
                  <a:lnTo>
                    <a:pt x="5" y="98"/>
                  </a:lnTo>
                  <a:lnTo>
                    <a:pt x="2" y="101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11"/>
                  </a:lnTo>
                  <a:lnTo>
                    <a:pt x="6" y="114"/>
                  </a:lnTo>
                  <a:lnTo>
                    <a:pt x="11" y="118"/>
                  </a:lnTo>
                  <a:lnTo>
                    <a:pt x="21" y="123"/>
                  </a:lnTo>
                  <a:lnTo>
                    <a:pt x="36" y="126"/>
                  </a:lnTo>
                  <a:lnTo>
                    <a:pt x="50" y="128"/>
                  </a:lnTo>
                  <a:lnTo>
                    <a:pt x="57" y="127"/>
                  </a:lnTo>
                  <a:lnTo>
                    <a:pt x="63" y="126"/>
                  </a:lnTo>
                  <a:lnTo>
                    <a:pt x="69" y="125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5" y="119"/>
                  </a:lnTo>
                  <a:lnTo>
                    <a:pt x="76" y="117"/>
                  </a:lnTo>
                  <a:lnTo>
                    <a:pt x="77" y="111"/>
                  </a:lnTo>
                  <a:lnTo>
                    <a:pt x="76" y="104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4"/>
                  </a:lnTo>
                  <a:lnTo>
                    <a:pt x="52" y="53"/>
                  </a:lnTo>
                  <a:lnTo>
                    <a:pt x="38" y="33"/>
                  </a:lnTo>
                  <a:lnTo>
                    <a:pt x="26" y="1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36363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780" y="610"/>
              <a:ext cx="37" cy="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5" y="13"/>
                </a:cxn>
                <a:cxn ang="0">
                  <a:pos x="16" y="27"/>
                </a:cxn>
                <a:cxn ang="0">
                  <a:pos x="17" y="43"/>
                </a:cxn>
                <a:cxn ang="0">
                  <a:pos x="17" y="60"/>
                </a:cxn>
                <a:cxn ang="0">
                  <a:pos x="15" y="75"/>
                </a:cxn>
                <a:cxn ang="0">
                  <a:pos x="13" y="82"/>
                </a:cxn>
                <a:cxn ang="0">
                  <a:pos x="11" y="88"/>
                </a:cxn>
                <a:cxn ang="0">
                  <a:pos x="9" y="93"/>
                </a:cxn>
                <a:cxn ang="0">
                  <a:pos x="5" y="97"/>
                </a:cxn>
                <a:cxn ang="0">
                  <a:pos x="5" y="97"/>
                </a:cxn>
                <a:cxn ang="0">
                  <a:pos x="2" y="100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3" y="110"/>
                </a:cxn>
                <a:cxn ang="0">
                  <a:pos x="5" y="113"/>
                </a:cxn>
                <a:cxn ang="0">
                  <a:pos x="10" y="117"/>
                </a:cxn>
                <a:cxn ang="0">
                  <a:pos x="21" y="122"/>
                </a:cxn>
                <a:cxn ang="0">
                  <a:pos x="34" y="125"/>
                </a:cxn>
                <a:cxn ang="0">
                  <a:pos x="48" y="126"/>
                </a:cxn>
                <a:cxn ang="0">
                  <a:pos x="54" y="126"/>
                </a:cxn>
                <a:cxn ang="0">
                  <a:pos x="60" y="125"/>
                </a:cxn>
                <a:cxn ang="0">
                  <a:pos x="65" y="123"/>
                </a:cxn>
                <a:cxn ang="0">
                  <a:pos x="69" y="120"/>
                </a:cxn>
                <a:cxn ang="0">
                  <a:pos x="69" y="120"/>
                </a:cxn>
                <a:cxn ang="0">
                  <a:pos x="71" y="118"/>
                </a:cxn>
                <a:cxn ang="0">
                  <a:pos x="73" y="116"/>
                </a:cxn>
                <a:cxn ang="0">
                  <a:pos x="74" y="110"/>
                </a:cxn>
                <a:cxn ang="0">
                  <a:pos x="73" y="103"/>
                </a:cxn>
                <a:cxn ang="0">
                  <a:pos x="70" y="94"/>
                </a:cxn>
                <a:cxn ang="0">
                  <a:pos x="65" y="85"/>
                </a:cxn>
                <a:cxn ang="0">
                  <a:pos x="61" y="74"/>
                </a:cxn>
                <a:cxn ang="0">
                  <a:pos x="49" y="53"/>
                </a:cxn>
                <a:cxn ang="0">
                  <a:pos x="36" y="33"/>
                </a:cxn>
                <a:cxn ang="0">
                  <a:pos x="24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74" h="126">
                  <a:moveTo>
                    <a:pt x="12" y="0"/>
                  </a:moveTo>
                  <a:lnTo>
                    <a:pt x="12" y="0"/>
                  </a:lnTo>
                  <a:lnTo>
                    <a:pt x="15" y="13"/>
                  </a:lnTo>
                  <a:lnTo>
                    <a:pt x="16" y="27"/>
                  </a:lnTo>
                  <a:lnTo>
                    <a:pt x="17" y="43"/>
                  </a:lnTo>
                  <a:lnTo>
                    <a:pt x="17" y="60"/>
                  </a:lnTo>
                  <a:lnTo>
                    <a:pt x="15" y="75"/>
                  </a:lnTo>
                  <a:lnTo>
                    <a:pt x="13" y="82"/>
                  </a:lnTo>
                  <a:lnTo>
                    <a:pt x="11" y="88"/>
                  </a:lnTo>
                  <a:lnTo>
                    <a:pt x="9" y="93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2" y="100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3" y="110"/>
                  </a:lnTo>
                  <a:lnTo>
                    <a:pt x="5" y="113"/>
                  </a:lnTo>
                  <a:lnTo>
                    <a:pt x="10" y="117"/>
                  </a:lnTo>
                  <a:lnTo>
                    <a:pt x="21" y="122"/>
                  </a:lnTo>
                  <a:lnTo>
                    <a:pt x="34" y="125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60" y="125"/>
                  </a:lnTo>
                  <a:lnTo>
                    <a:pt x="65" y="123"/>
                  </a:lnTo>
                  <a:lnTo>
                    <a:pt x="69" y="120"/>
                  </a:lnTo>
                  <a:lnTo>
                    <a:pt x="69" y="120"/>
                  </a:lnTo>
                  <a:lnTo>
                    <a:pt x="71" y="118"/>
                  </a:lnTo>
                  <a:lnTo>
                    <a:pt x="73" y="116"/>
                  </a:lnTo>
                  <a:lnTo>
                    <a:pt x="74" y="110"/>
                  </a:lnTo>
                  <a:lnTo>
                    <a:pt x="73" y="103"/>
                  </a:lnTo>
                  <a:lnTo>
                    <a:pt x="70" y="94"/>
                  </a:lnTo>
                  <a:lnTo>
                    <a:pt x="65" y="85"/>
                  </a:lnTo>
                  <a:lnTo>
                    <a:pt x="61" y="74"/>
                  </a:lnTo>
                  <a:lnTo>
                    <a:pt x="49" y="53"/>
                  </a:lnTo>
                  <a:lnTo>
                    <a:pt x="36" y="33"/>
                  </a:lnTo>
                  <a:lnTo>
                    <a:pt x="24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B3B3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781" y="611"/>
              <a:ext cx="35" cy="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3" y="14"/>
                </a:cxn>
                <a:cxn ang="0">
                  <a:pos x="15" y="27"/>
                </a:cxn>
                <a:cxn ang="0">
                  <a:pos x="15" y="44"/>
                </a:cxn>
                <a:cxn ang="0">
                  <a:pos x="15" y="60"/>
                </a:cxn>
                <a:cxn ang="0">
                  <a:pos x="14" y="76"/>
                </a:cxn>
                <a:cxn ang="0">
                  <a:pos x="13" y="83"/>
                </a:cxn>
                <a:cxn ang="0">
                  <a:pos x="10" y="89"/>
                </a:cxn>
                <a:cxn ang="0">
                  <a:pos x="8" y="93"/>
                </a:cxn>
                <a:cxn ang="0">
                  <a:pos x="4" y="97"/>
                </a:cxn>
                <a:cxn ang="0">
                  <a:pos x="4" y="97"/>
                </a:cxn>
                <a:cxn ang="0">
                  <a:pos x="1" y="99"/>
                </a:cxn>
                <a:cxn ang="0">
                  <a:pos x="0" y="103"/>
                </a:cxn>
                <a:cxn ang="0">
                  <a:pos x="1" y="106"/>
                </a:cxn>
                <a:cxn ang="0">
                  <a:pos x="2" y="109"/>
                </a:cxn>
                <a:cxn ang="0">
                  <a:pos x="6" y="112"/>
                </a:cxn>
                <a:cxn ang="0">
                  <a:pos x="9" y="115"/>
                </a:cxn>
                <a:cxn ang="0">
                  <a:pos x="20" y="121"/>
                </a:cxn>
                <a:cxn ang="0">
                  <a:pos x="33" y="124"/>
                </a:cxn>
                <a:cxn ang="0">
                  <a:pos x="45" y="125"/>
                </a:cxn>
                <a:cxn ang="0">
                  <a:pos x="52" y="125"/>
                </a:cxn>
                <a:cxn ang="0">
                  <a:pos x="56" y="124"/>
                </a:cxn>
                <a:cxn ang="0">
                  <a:pos x="62" y="122"/>
                </a:cxn>
                <a:cxn ang="0">
                  <a:pos x="66" y="119"/>
                </a:cxn>
                <a:cxn ang="0">
                  <a:pos x="66" y="119"/>
                </a:cxn>
                <a:cxn ang="0">
                  <a:pos x="69" y="115"/>
                </a:cxn>
                <a:cxn ang="0">
                  <a:pos x="69" y="109"/>
                </a:cxn>
                <a:cxn ang="0">
                  <a:pos x="68" y="102"/>
                </a:cxn>
                <a:cxn ang="0">
                  <a:pos x="66" y="93"/>
                </a:cxn>
                <a:cxn ang="0">
                  <a:pos x="58" y="74"/>
                </a:cxn>
                <a:cxn ang="0">
                  <a:pos x="46" y="53"/>
                </a:cxn>
                <a:cxn ang="0">
                  <a:pos x="34" y="33"/>
                </a:cxn>
                <a:cxn ang="0">
                  <a:pos x="22" y="1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69" h="125">
                  <a:moveTo>
                    <a:pt x="11" y="0"/>
                  </a:moveTo>
                  <a:lnTo>
                    <a:pt x="11" y="0"/>
                  </a:lnTo>
                  <a:lnTo>
                    <a:pt x="13" y="14"/>
                  </a:lnTo>
                  <a:lnTo>
                    <a:pt x="15" y="27"/>
                  </a:lnTo>
                  <a:lnTo>
                    <a:pt x="15" y="44"/>
                  </a:lnTo>
                  <a:lnTo>
                    <a:pt x="15" y="60"/>
                  </a:lnTo>
                  <a:lnTo>
                    <a:pt x="14" y="76"/>
                  </a:lnTo>
                  <a:lnTo>
                    <a:pt x="13" y="83"/>
                  </a:lnTo>
                  <a:lnTo>
                    <a:pt x="10" y="89"/>
                  </a:lnTo>
                  <a:lnTo>
                    <a:pt x="8" y="93"/>
                  </a:lnTo>
                  <a:lnTo>
                    <a:pt x="4" y="97"/>
                  </a:lnTo>
                  <a:lnTo>
                    <a:pt x="4" y="97"/>
                  </a:lnTo>
                  <a:lnTo>
                    <a:pt x="1" y="99"/>
                  </a:lnTo>
                  <a:lnTo>
                    <a:pt x="0" y="103"/>
                  </a:lnTo>
                  <a:lnTo>
                    <a:pt x="1" y="106"/>
                  </a:lnTo>
                  <a:lnTo>
                    <a:pt x="2" y="109"/>
                  </a:lnTo>
                  <a:lnTo>
                    <a:pt x="6" y="112"/>
                  </a:lnTo>
                  <a:lnTo>
                    <a:pt x="9" y="115"/>
                  </a:lnTo>
                  <a:lnTo>
                    <a:pt x="20" y="121"/>
                  </a:lnTo>
                  <a:lnTo>
                    <a:pt x="33" y="124"/>
                  </a:lnTo>
                  <a:lnTo>
                    <a:pt x="45" y="125"/>
                  </a:lnTo>
                  <a:lnTo>
                    <a:pt x="52" y="125"/>
                  </a:lnTo>
                  <a:lnTo>
                    <a:pt x="56" y="124"/>
                  </a:lnTo>
                  <a:lnTo>
                    <a:pt x="62" y="122"/>
                  </a:lnTo>
                  <a:lnTo>
                    <a:pt x="66" y="119"/>
                  </a:lnTo>
                  <a:lnTo>
                    <a:pt x="66" y="119"/>
                  </a:lnTo>
                  <a:lnTo>
                    <a:pt x="69" y="115"/>
                  </a:lnTo>
                  <a:lnTo>
                    <a:pt x="69" y="109"/>
                  </a:lnTo>
                  <a:lnTo>
                    <a:pt x="68" y="102"/>
                  </a:lnTo>
                  <a:lnTo>
                    <a:pt x="66" y="93"/>
                  </a:lnTo>
                  <a:lnTo>
                    <a:pt x="58" y="74"/>
                  </a:lnTo>
                  <a:lnTo>
                    <a:pt x="46" y="53"/>
                  </a:lnTo>
                  <a:lnTo>
                    <a:pt x="34" y="33"/>
                  </a:lnTo>
                  <a:lnTo>
                    <a:pt x="22" y="1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782" y="612"/>
              <a:ext cx="33" cy="6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2" y="13"/>
                </a:cxn>
                <a:cxn ang="0">
                  <a:pos x="13" y="26"/>
                </a:cxn>
                <a:cxn ang="0">
                  <a:pos x="14" y="43"/>
                </a:cxn>
                <a:cxn ang="0">
                  <a:pos x="14" y="59"/>
                </a:cxn>
                <a:cxn ang="0">
                  <a:pos x="13" y="75"/>
                </a:cxn>
                <a:cxn ang="0">
                  <a:pos x="12" y="82"/>
                </a:cxn>
                <a:cxn ang="0">
                  <a:pos x="9" y="87"/>
                </a:cxn>
                <a:cxn ang="0">
                  <a:pos x="7" y="92"/>
                </a:cxn>
                <a:cxn ang="0">
                  <a:pos x="4" y="95"/>
                </a:cxn>
                <a:cxn ang="0">
                  <a:pos x="4" y="95"/>
                </a:cxn>
                <a:cxn ang="0">
                  <a:pos x="1" y="98"/>
                </a:cxn>
                <a:cxn ang="0">
                  <a:pos x="0" y="101"/>
                </a:cxn>
                <a:cxn ang="0">
                  <a:pos x="0" y="104"/>
                </a:cxn>
                <a:cxn ang="0">
                  <a:pos x="2" y="108"/>
                </a:cxn>
                <a:cxn ang="0">
                  <a:pos x="5" y="110"/>
                </a:cxn>
                <a:cxn ang="0">
                  <a:pos x="8" y="113"/>
                </a:cxn>
                <a:cxn ang="0">
                  <a:pos x="19" y="117"/>
                </a:cxn>
                <a:cxn ang="0">
                  <a:pos x="31" y="121"/>
                </a:cxn>
                <a:cxn ang="0">
                  <a:pos x="43" y="122"/>
                </a:cxn>
                <a:cxn ang="0">
                  <a:pos x="48" y="122"/>
                </a:cxn>
                <a:cxn ang="0">
                  <a:pos x="54" y="121"/>
                </a:cxn>
                <a:cxn ang="0">
                  <a:pos x="59" y="120"/>
                </a:cxn>
                <a:cxn ang="0">
                  <a:pos x="63" y="117"/>
                </a:cxn>
                <a:cxn ang="0">
                  <a:pos x="63" y="117"/>
                </a:cxn>
                <a:cxn ang="0">
                  <a:pos x="65" y="113"/>
                </a:cxn>
                <a:cxn ang="0">
                  <a:pos x="66" y="107"/>
                </a:cxn>
                <a:cxn ang="0">
                  <a:pos x="65" y="100"/>
                </a:cxn>
                <a:cxn ang="0">
                  <a:pos x="63" y="91"/>
                </a:cxn>
                <a:cxn ang="0">
                  <a:pos x="54" y="72"/>
                </a:cxn>
                <a:cxn ang="0">
                  <a:pos x="44" y="52"/>
                </a:cxn>
                <a:cxn ang="0">
                  <a:pos x="32" y="32"/>
                </a:cxn>
                <a:cxn ang="0">
                  <a:pos x="21" y="1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66" h="122">
                  <a:moveTo>
                    <a:pt x="11" y="0"/>
                  </a:moveTo>
                  <a:lnTo>
                    <a:pt x="11" y="0"/>
                  </a:lnTo>
                  <a:lnTo>
                    <a:pt x="12" y="13"/>
                  </a:lnTo>
                  <a:lnTo>
                    <a:pt x="13" y="26"/>
                  </a:lnTo>
                  <a:lnTo>
                    <a:pt x="14" y="43"/>
                  </a:lnTo>
                  <a:lnTo>
                    <a:pt x="14" y="59"/>
                  </a:lnTo>
                  <a:lnTo>
                    <a:pt x="13" y="75"/>
                  </a:lnTo>
                  <a:lnTo>
                    <a:pt x="12" y="82"/>
                  </a:lnTo>
                  <a:lnTo>
                    <a:pt x="9" y="87"/>
                  </a:lnTo>
                  <a:lnTo>
                    <a:pt x="7" y="92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1" y="98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5" y="110"/>
                  </a:lnTo>
                  <a:lnTo>
                    <a:pt x="8" y="113"/>
                  </a:lnTo>
                  <a:lnTo>
                    <a:pt x="19" y="117"/>
                  </a:lnTo>
                  <a:lnTo>
                    <a:pt x="31" y="121"/>
                  </a:lnTo>
                  <a:lnTo>
                    <a:pt x="43" y="122"/>
                  </a:lnTo>
                  <a:lnTo>
                    <a:pt x="48" y="122"/>
                  </a:lnTo>
                  <a:lnTo>
                    <a:pt x="54" y="121"/>
                  </a:lnTo>
                  <a:lnTo>
                    <a:pt x="59" y="120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5" y="113"/>
                  </a:lnTo>
                  <a:lnTo>
                    <a:pt x="66" y="107"/>
                  </a:lnTo>
                  <a:lnTo>
                    <a:pt x="65" y="100"/>
                  </a:lnTo>
                  <a:lnTo>
                    <a:pt x="63" y="91"/>
                  </a:lnTo>
                  <a:lnTo>
                    <a:pt x="54" y="72"/>
                  </a:lnTo>
                  <a:lnTo>
                    <a:pt x="44" y="52"/>
                  </a:lnTo>
                  <a:lnTo>
                    <a:pt x="32" y="32"/>
                  </a:lnTo>
                  <a:lnTo>
                    <a:pt x="21" y="1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4545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783" y="613"/>
              <a:ext cx="31" cy="6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13"/>
                </a:cxn>
                <a:cxn ang="0">
                  <a:pos x="14" y="43"/>
                </a:cxn>
                <a:cxn ang="0">
                  <a:pos x="14" y="60"/>
                </a:cxn>
                <a:cxn ang="0">
                  <a:pos x="13" y="75"/>
                </a:cxn>
                <a:cxn ang="0">
                  <a:pos x="12" y="81"/>
                </a:cxn>
                <a:cxn ang="0">
                  <a:pos x="10" y="87"/>
                </a:cxn>
                <a:cxn ang="0">
                  <a:pos x="7" y="91"/>
                </a:cxn>
                <a:cxn ang="0">
                  <a:pos x="4" y="95"/>
                </a:cxn>
                <a:cxn ang="0">
                  <a:pos x="4" y="95"/>
                </a:cxn>
                <a:cxn ang="0">
                  <a:pos x="1" y="97"/>
                </a:cxn>
                <a:cxn ang="0">
                  <a:pos x="0" y="101"/>
                </a:cxn>
                <a:cxn ang="0">
                  <a:pos x="1" y="103"/>
                </a:cxn>
                <a:cxn ang="0">
                  <a:pos x="3" y="107"/>
                </a:cxn>
                <a:cxn ang="0">
                  <a:pos x="6" y="109"/>
                </a:cxn>
                <a:cxn ang="0">
                  <a:pos x="10" y="112"/>
                </a:cxn>
                <a:cxn ang="0">
                  <a:pos x="19" y="116"/>
                </a:cxn>
                <a:cxn ang="0">
                  <a:pos x="30" y="120"/>
                </a:cxn>
                <a:cxn ang="0">
                  <a:pos x="42" y="121"/>
                </a:cxn>
                <a:cxn ang="0">
                  <a:pos x="47" y="121"/>
                </a:cxn>
                <a:cxn ang="0">
                  <a:pos x="52" y="120"/>
                </a:cxn>
                <a:cxn ang="0">
                  <a:pos x="57" y="119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63" y="112"/>
                </a:cxn>
                <a:cxn ang="0">
                  <a:pos x="63" y="106"/>
                </a:cxn>
                <a:cxn ang="0">
                  <a:pos x="62" y="99"/>
                </a:cxn>
                <a:cxn ang="0">
                  <a:pos x="59" y="90"/>
                </a:cxn>
                <a:cxn ang="0">
                  <a:pos x="52" y="73"/>
                </a:cxn>
                <a:cxn ang="0">
                  <a:pos x="42" y="52"/>
                </a:cxn>
                <a:cxn ang="0">
                  <a:pos x="31" y="32"/>
                </a:cxn>
                <a:cxn ang="0">
                  <a:pos x="20" y="1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63" h="121">
                  <a:moveTo>
                    <a:pt x="10" y="0"/>
                  </a:moveTo>
                  <a:lnTo>
                    <a:pt x="10" y="0"/>
                  </a:lnTo>
                  <a:lnTo>
                    <a:pt x="12" y="13"/>
                  </a:lnTo>
                  <a:lnTo>
                    <a:pt x="14" y="43"/>
                  </a:lnTo>
                  <a:lnTo>
                    <a:pt x="14" y="60"/>
                  </a:lnTo>
                  <a:lnTo>
                    <a:pt x="13" y="75"/>
                  </a:lnTo>
                  <a:lnTo>
                    <a:pt x="12" y="81"/>
                  </a:lnTo>
                  <a:lnTo>
                    <a:pt x="10" y="87"/>
                  </a:lnTo>
                  <a:lnTo>
                    <a:pt x="7" y="91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1" y="97"/>
                  </a:lnTo>
                  <a:lnTo>
                    <a:pt x="0" y="101"/>
                  </a:lnTo>
                  <a:lnTo>
                    <a:pt x="1" y="103"/>
                  </a:lnTo>
                  <a:lnTo>
                    <a:pt x="3" y="107"/>
                  </a:lnTo>
                  <a:lnTo>
                    <a:pt x="6" y="109"/>
                  </a:lnTo>
                  <a:lnTo>
                    <a:pt x="10" y="112"/>
                  </a:lnTo>
                  <a:lnTo>
                    <a:pt x="19" y="116"/>
                  </a:lnTo>
                  <a:lnTo>
                    <a:pt x="30" y="120"/>
                  </a:lnTo>
                  <a:lnTo>
                    <a:pt x="42" y="121"/>
                  </a:lnTo>
                  <a:lnTo>
                    <a:pt x="47" y="121"/>
                  </a:lnTo>
                  <a:lnTo>
                    <a:pt x="52" y="120"/>
                  </a:lnTo>
                  <a:lnTo>
                    <a:pt x="57" y="119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3" y="112"/>
                  </a:lnTo>
                  <a:lnTo>
                    <a:pt x="63" y="106"/>
                  </a:lnTo>
                  <a:lnTo>
                    <a:pt x="62" y="99"/>
                  </a:lnTo>
                  <a:lnTo>
                    <a:pt x="59" y="90"/>
                  </a:lnTo>
                  <a:lnTo>
                    <a:pt x="52" y="73"/>
                  </a:lnTo>
                  <a:lnTo>
                    <a:pt x="42" y="52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7474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784" y="613"/>
              <a:ext cx="29" cy="6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0" y="14"/>
                </a:cxn>
                <a:cxn ang="0">
                  <a:pos x="11" y="42"/>
                </a:cxn>
                <a:cxn ang="0">
                  <a:pos x="13" y="59"/>
                </a:cxn>
                <a:cxn ang="0">
                  <a:pos x="11" y="74"/>
                </a:cxn>
                <a:cxn ang="0">
                  <a:pos x="10" y="80"/>
                </a:cxn>
                <a:cxn ang="0">
                  <a:pos x="8" y="86"/>
                </a:cxn>
                <a:cxn ang="0">
                  <a:pos x="5" y="91"/>
                </a:cxn>
                <a:cxn ang="0">
                  <a:pos x="3" y="93"/>
                </a:cxn>
                <a:cxn ang="0">
                  <a:pos x="3" y="93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2" y="105"/>
                </a:cxn>
                <a:cxn ang="0">
                  <a:pos x="8" y="110"/>
                </a:cxn>
                <a:cxn ang="0">
                  <a:pos x="17" y="114"/>
                </a:cxn>
                <a:cxn ang="0">
                  <a:pos x="28" y="118"/>
                </a:cxn>
                <a:cxn ang="0">
                  <a:pos x="39" y="119"/>
                </a:cxn>
                <a:cxn ang="0">
                  <a:pos x="43" y="118"/>
                </a:cxn>
                <a:cxn ang="0">
                  <a:pos x="48" y="118"/>
                </a:cxn>
                <a:cxn ang="0">
                  <a:pos x="53" y="116"/>
                </a:cxn>
                <a:cxn ang="0">
                  <a:pos x="56" y="113"/>
                </a:cxn>
                <a:cxn ang="0">
                  <a:pos x="56" y="113"/>
                </a:cxn>
                <a:cxn ang="0">
                  <a:pos x="57" y="110"/>
                </a:cxn>
                <a:cxn ang="0">
                  <a:pos x="59" y="104"/>
                </a:cxn>
                <a:cxn ang="0">
                  <a:pos x="57" y="98"/>
                </a:cxn>
                <a:cxn ang="0">
                  <a:pos x="55" y="89"/>
                </a:cxn>
                <a:cxn ang="0">
                  <a:pos x="48" y="71"/>
                </a:cxn>
                <a:cxn ang="0">
                  <a:pos x="37" y="50"/>
                </a:cxn>
                <a:cxn ang="0">
                  <a:pos x="27" y="32"/>
                </a:cxn>
                <a:cxn ang="0">
                  <a:pos x="17" y="1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9" h="119">
                  <a:moveTo>
                    <a:pt x="8" y="0"/>
                  </a:moveTo>
                  <a:lnTo>
                    <a:pt x="8" y="0"/>
                  </a:lnTo>
                  <a:lnTo>
                    <a:pt x="10" y="14"/>
                  </a:lnTo>
                  <a:lnTo>
                    <a:pt x="11" y="42"/>
                  </a:lnTo>
                  <a:lnTo>
                    <a:pt x="13" y="59"/>
                  </a:lnTo>
                  <a:lnTo>
                    <a:pt x="11" y="74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5" y="91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2" y="105"/>
                  </a:lnTo>
                  <a:lnTo>
                    <a:pt x="8" y="110"/>
                  </a:lnTo>
                  <a:lnTo>
                    <a:pt x="17" y="114"/>
                  </a:lnTo>
                  <a:lnTo>
                    <a:pt x="28" y="118"/>
                  </a:lnTo>
                  <a:lnTo>
                    <a:pt x="39" y="119"/>
                  </a:lnTo>
                  <a:lnTo>
                    <a:pt x="43" y="118"/>
                  </a:lnTo>
                  <a:lnTo>
                    <a:pt x="48" y="118"/>
                  </a:lnTo>
                  <a:lnTo>
                    <a:pt x="53" y="116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7" y="110"/>
                  </a:lnTo>
                  <a:lnTo>
                    <a:pt x="59" y="104"/>
                  </a:lnTo>
                  <a:lnTo>
                    <a:pt x="57" y="98"/>
                  </a:lnTo>
                  <a:lnTo>
                    <a:pt x="55" y="89"/>
                  </a:lnTo>
                  <a:lnTo>
                    <a:pt x="48" y="71"/>
                  </a:lnTo>
                  <a:lnTo>
                    <a:pt x="37" y="50"/>
                  </a:lnTo>
                  <a:lnTo>
                    <a:pt x="27" y="32"/>
                  </a:lnTo>
                  <a:lnTo>
                    <a:pt x="17" y="1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784" y="614"/>
              <a:ext cx="28" cy="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9" y="14"/>
                </a:cxn>
                <a:cxn ang="0">
                  <a:pos x="12" y="42"/>
                </a:cxn>
                <a:cxn ang="0">
                  <a:pos x="12" y="59"/>
                </a:cxn>
                <a:cxn ang="0">
                  <a:pos x="10" y="73"/>
                </a:cxn>
                <a:cxn ang="0">
                  <a:pos x="8" y="86"/>
                </a:cxn>
                <a:cxn ang="0">
                  <a:pos x="6" y="90"/>
                </a:cxn>
                <a:cxn ang="0">
                  <a:pos x="3" y="93"/>
                </a:cxn>
                <a:cxn ang="0">
                  <a:pos x="3" y="93"/>
                </a:cxn>
                <a:cxn ang="0">
                  <a:pos x="1" y="96"/>
                </a:cxn>
                <a:cxn ang="0">
                  <a:pos x="0" y="98"/>
                </a:cxn>
                <a:cxn ang="0">
                  <a:pos x="1" y="100"/>
                </a:cxn>
                <a:cxn ang="0">
                  <a:pos x="2" y="104"/>
                </a:cxn>
                <a:cxn ang="0">
                  <a:pos x="8" y="109"/>
                </a:cxn>
                <a:cxn ang="0">
                  <a:pos x="16" y="113"/>
                </a:cxn>
                <a:cxn ang="0">
                  <a:pos x="27" y="116"/>
                </a:cxn>
                <a:cxn ang="0">
                  <a:pos x="38" y="117"/>
                </a:cxn>
                <a:cxn ang="0">
                  <a:pos x="46" y="116"/>
                </a:cxn>
                <a:cxn ang="0">
                  <a:pos x="51" y="115"/>
                </a:cxn>
                <a:cxn ang="0">
                  <a:pos x="53" y="112"/>
                </a:cxn>
                <a:cxn ang="0">
                  <a:pos x="53" y="112"/>
                </a:cxn>
                <a:cxn ang="0">
                  <a:pos x="55" y="109"/>
                </a:cxn>
                <a:cxn ang="0">
                  <a:pos x="55" y="103"/>
                </a:cxn>
                <a:cxn ang="0">
                  <a:pos x="54" y="97"/>
                </a:cxn>
                <a:cxn ang="0">
                  <a:pos x="53" y="88"/>
                </a:cxn>
                <a:cxn ang="0">
                  <a:pos x="46" y="71"/>
                </a:cxn>
                <a:cxn ang="0">
                  <a:pos x="36" y="51"/>
                </a:cxn>
                <a:cxn ang="0">
                  <a:pos x="16" y="1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55" h="117">
                  <a:moveTo>
                    <a:pt x="8" y="0"/>
                  </a:moveTo>
                  <a:lnTo>
                    <a:pt x="8" y="0"/>
                  </a:lnTo>
                  <a:lnTo>
                    <a:pt x="9" y="14"/>
                  </a:lnTo>
                  <a:lnTo>
                    <a:pt x="12" y="42"/>
                  </a:lnTo>
                  <a:lnTo>
                    <a:pt x="12" y="59"/>
                  </a:lnTo>
                  <a:lnTo>
                    <a:pt x="10" y="73"/>
                  </a:lnTo>
                  <a:lnTo>
                    <a:pt x="8" y="86"/>
                  </a:lnTo>
                  <a:lnTo>
                    <a:pt x="6" y="90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1" y="96"/>
                  </a:lnTo>
                  <a:lnTo>
                    <a:pt x="0" y="98"/>
                  </a:lnTo>
                  <a:lnTo>
                    <a:pt x="1" y="100"/>
                  </a:lnTo>
                  <a:lnTo>
                    <a:pt x="2" y="104"/>
                  </a:lnTo>
                  <a:lnTo>
                    <a:pt x="8" y="109"/>
                  </a:lnTo>
                  <a:lnTo>
                    <a:pt x="16" y="113"/>
                  </a:lnTo>
                  <a:lnTo>
                    <a:pt x="27" y="116"/>
                  </a:lnTo>
                  <a:lnTo>
                    <a:pt x="38" y="117"/>
                  </a:lnTo>
                  <a:lnTo>
                    <a:pt x="46" y="116"/>
                  </a:lnTo>
                  <a:lnTo>
                    <a:pt x="51" y="115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5" y="109"/>
                  </a:lnTo>
                  <a:lnTo>
                    <a:pt x="55" y="103"/>
                  </a:lnTo>
                  <a:lnTo>
                    <a:pt x="54" y="97"/>
                  </a:lnTo>
                  <a:lnTo>
                    <a:pt x="53" y="88"/>
                  </a:lnTo>
                  <a:lnTo>
                    <a:pt x="46" y="71"/>
                  </a:lnTo>
                  <a:lnTo>
                    <a:pt x="36" y="51"/>
                  </a:lnTo>
                  <a:lnTo>
                    <a:pt x="16" y="1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2525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786" y="615"/>
              <a:ext cx="26" cy="5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8" y="13"/>
                </a:cxn>
                <a:cxn ang="0">
                  <a:pos x="11" y="43"/>
                </a:cxn>
                <a:cxn ang="0">
                  <a:pos x="11" y="58"/>
                </a:cxn>
                <a:cxn ang="0">
                  <a:pos x="10" y="72"/>
                </a:cxn>
                <a:cxn ang="0">
                  <a:pos x="7" y="84"/>
                </a:cxn>
                <a:cxn ang="0">
                  <a:pos x="6" y="89"/>
                </a:cxn>
                <a:cxn ang="0">
                  <a:pos x="2" y="91"/>
                </a:cxn>
                <a:cxn ang="0">
                  <a:pos x="2" y="91"/>
                </a:cxn>
                <a:cxn ang="0">
                  <a:pos x="1" y="94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2" y="102"/>
                </a:cxn>
                <a:cxn ang="0">
                  <a:pos x="7" y="107"/>
                </a:cxn>
                <a:cxn ang="0">
                  <a:pos x="15" y="110"/>
                </a:cxn>
                <a:cxn ang="0">
                  <a:pos x="25" y="114"/>
                </a:cxn>
                <a:cxn ang="0">
                  <a:pos x="34" y="115"/>
                </a:cxn>
                <a:cxn ang="0">
                  <a:pos x="44" y="114"/>
                </a:cxn>
                <a:cxn ang="0">
                  <a:pos x="47" y="113"/>
                </a:cxn>
                <a:cxn ang="0">
                  <a:pos x="50" y="110"/>
                </a:cxn>
                <a:cxn ang="0">
                  <a:pos x="50" y="110"/>
                </a:cxn>
                <a:cxn ang="0">
                  <a:pos x="52" y="107"/>
                </a:cxn>
                <a:cxn ang="0">
                  <a:pos x="52" y="101"/>
                </a:cxn>
                <a:cxn ang="0">
                  <a:pos x="51" y="95"/>
                </a:cxn>
                <a:cxn ang="0">
                  <a:pos x="49" y="86"/>
                </a:cxn>
                <a:cxn ang="0">
                  <a:pos x="41" y="69"/>
                </a:cxn>
                <a:cxn ang="0">
                  <a:pos x="33" y="50"/>
                </a:cxn>
                <a:cxn ang="0">
                  <a:pos x="15" y="1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2" h="115">
                  <a:moveTo>
                    <a:pt x="6" y="0"/>
                  </a:moveTo>
                  <a:lnTo>
                    <a:pt x="6" y="0"/>
                  </a:lnTo>
                  <a:lnTo>
                    <a:pt x="8" y="13"/>
                  </a:lnTo>
                  <a:lnTo>
                    <a:pt x="11" y="43"/>
                  </a:lnTo>
                  <a:lnTo>
                    <a:pt x="11" y="58"/>
                  </a:lnTo>
                  <a:lnTo>
                    <a:pt x="10" y="72"/>
                  </a:lnTo>
                  <a:lnTo>
                    <a:pt x="7" y="84"/>
                  </a:lnTo>
                  <a:lnTo>
                    <a:pt x="6" y="89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1" y="94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2" y="102"/>
                  </a:lnTo>
                  <a:lnTo>
                    <a:pt x="7" y="107"/>
                  </a:lnTo>
                  <a:lnTo>
                    <a:pt x="15" y="110"/>
                  </a:lnTo>
                  <a:lnTo>
                    <a:pt x="25" y="114"/>
                  </a:lnTo>
                  <a:lnTo>
                    <a:pt x="34" y="115"/>
                  </a:lnTo>
                  <a:lnTo>
                    <a:pt x="44" y="114"/>
                  </a:lnTo>
                  <a:lnTo>
                    <a:pt x="47" y="113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2" y="107"/>
                  </a:lnTo>
                  <a:lnTo>
                    <a:pt x="52" y="101"/>
                  </a:lnTo>
                  <a:lnTo>
                    <a:pt x="51" y="95"/>
                  </a:lnTo>
                  <a:lnTo>
                    <a:pt x="49" y="86"/>
                  </a:lnTo>
                  <a:lnTo>
                    <a:pt x="41" y="69"/>
                  </a:lnTo>
                  <a:lnTo>
                    <a:pt x="33" y="50"/>
                  </a:lnTo>
                  <a:lnTo>
                    <a:pt x="15" y="1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757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786" y="616"/>
              <a:ext cx="24" cy="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9" y="15"/>
                </a:cxn>
                <a:cxn ang="0">
                  <a:pos x="10" y="43"/>
                </a:cxn>
                <a:cxn ang="0">
                  <a:pos x="11" y="58"/>
                </a:cxn>
                <a:cxn ang="0">
                  <a:pos x="10" y="72"/>
                </a:cxn>
                <a:cxn ang="0">
                  <a:pos x="7" y="84"/>
                </a:cxn>
                <a:cxn ang="0">
                  <a:pos x="6" y="89"/>
                </a:cxn>
                <a:cxn ang="0">
                  <a:pos x="4" y="91"/>
                </a:cxn>
                <a:cxn ang="0">
                  <a:pos x="4" y="91"/>
                </a:cxn>
                <a:cxn ang="0">
                  <a:pos x="1" y="94"/>
                </a:cxn>
                <a:cxn ang="0">
                  <a:pos x="0" y="96"/>
                </a:cxn>
                <a:cxn ang="0">
                  <a:pos x="1" y="98"/>
                </a:cxn>
                <a:cxn ang="0">
                  <a:pos x="3" y="101"/>
                </a:cxn>
                <a:cxn ang="0">
                  <a:pos x="9" y="106"/>
                </a:cxn>
                <a:cxn ang="0">
                  <a:pos x="16" y="109"/>
                </a:cxn>
                <a:cxn ang="0">
                  <a:pos x="25" y="112"/>
                </a:cxn>
                <a:cxn ang="0">
                  <a:pos x="33" y="113"/>
                </a:cxn>
                <a:cxn ang="0">
                  <a:pos x="42" y="113"/>
                </a:cxn>
                <a:cxn ang="0">
                  <a:pos x="45" y="110"/>
                </a:cxn>
                <a:cxn ang="0">
                  <a:pos x="48" y="109"/>
                </a:cxn>
                <a:cxn ang="0">
                  <a:pos x="48" y="109"/>
                </a:cxn>
                <a:cxn ang="0">
                  <a:pos x="49" y="106"/>
                </a:cxn>
                <a:cxn ang="0">
                  <a:pos x="49" y="101"/>
                </a:cxn>
                <a:cxn ang="0">
                  <a:pos x="48" y="94"/>
                </a:cxn>
                <a:cxn ang="0">
                  <a:pos x="46" y="87"/>
                </a:cxn>
                <a:cxn ang="0">
                  <a:pos x="39" y="69"/>
                </a:cxn>
                <a:cxn ang="0">
                  <a:pos x="31" y="50"/>
                </a:cxn>
                <a:cxn ang="0">
                  <a:pos x="14" y="1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49" h="113">
                  <a:moveTo>
                    <a:pt x="6" y="0"/>
                  </a:moveTo>
                  <a:lnTo>
                    <a:pt x="6" y="0"/>
                  </a:lnTo>
                  <a:lnTo>
                    <a:pt x="9" y="15"/>
                  </a:lnTo>
                  <a:lnTo>
                    <a:pt x="10" y="43"/>
                  </a:lnTo>
                  <a:lnTo>
                    <a:pt x="11" y="58"/>
                  </a:lnTo>
                  <a:lnTo>
                    <a:pt x="10" y="72"/>
                  </a:lnTo>
                  <a:lnTo>
                    <a:pt x="7" y="84"/>
                  </a:lnTo>
                  <a:lnTo>
                    <a:pt x="6" y="89"/>
                  </a:lnTo>
                  <a:lnTo>
                    <a:pt x="4" y="91"/>
                  </a:lnTo>
                  <a:lnTo>
                    <a:pt x="4" y="91"/>
                  </a:lnTo>
                  <a:lnTo>
                    <a:pt x="1" y="94"/>
                  </a:lnTo>
                  <a:lnTo>
                    <a:pt x="0" y="96"/>
                  </a:lnTo>
                  <a:lnTo>
                    <a:pt x="1" y="98"/>
                  </a:lnTo>
                  <a:lnTo>
                    <a:pt x="3" y="101"/>
                  </a:lnTo>
                  <a:lnTo>
                    <a:pt x="9" y="106"/>
                  </a:lnTo>
                  <a:lnTo>
                    <a:pt x="16" y="109"/>
                  </a:lnTo>
                  <a:lnTo>
                    <a:pt x="25" y="112"/>
                  </a:lnTo>
                  <a:lnTo>
                    <a:pt x="33" y="113"/>
                  </a:lnTo>
                  <a:lnTo>
                    <a:pt x="42" y="113"/>
                  </a:lnTo>
                  <a:lnTo>
                    <a:pt x="45" y="110"/>
                  </a:lnTo>
                  <a:lnTo>
                    <a:pt x="48" y="109"/>
                  </a:lnTo>
                  <a:lnTo>
                    <a:pt x="48" y="109"/>
                  </a:lnTo>
                  <a:lnTo>
                    <a:pt x="49" y="106"/>
                  </a:lnTo>
                  <a:lnTo>
                    <a:pt x="49" y="101"/>
                  </a:lnTo>
                  <a:lnTo>
                    <a:pt x="48" y="94"/>
                  </a:lnTo>
                  <a:lnTo>
                    <a:pt x="46" y="87"/>
                  </a:lnTo>
                  <a:lnTo>
                    <a:pt x="39" y="69"/>
                  </a:lnTo>
                  <a:lnTo>
                    <a:pt x="31" y="50"/>
                  </a:lnTo>
                  <a:lnTo>
                    <a:pt x="14" y="1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C5C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787" y="616"/>
              <a:ext cx="23" cy="5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6" y="14"/>
                </a:cxn>
                <a:cxn ang="0">
                  <a:pos x="8" y="42"/>
                </a:cxn>
                <a:cxn ang="0">
                  <a:pos x="8" y="57"/>
                </a:cxn>
                <a:cxn ang="0">
                  <a:pos x="8" y="72"/>
                </a:cxn>
                <a:cxn ang="0">
                  <a:pos x="6" y="83"/>
                </a:cxn>
                <a:cxn ang="0">
                  <a:pos x="4" y="87"/>
                </a:cxn>
                <a:cxn ang="0">
                  <a:pos x="2" y="89"/>
                </a:cxn>
                <a:cxn ang="0">
                  <a:pos x="2" y="89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2" y="99"/>
                </a:cxn>
                <a:cxn ang="0">
                  <a:pos x="7" y="104"/>
                </a:cxn>
                <a:cxn ang="0">
                  <a:pos x="14" y="107"/>
                </a:cxn>
                <a:cxn ang="0">
                  <a:pos x="22" y="110"/>
                </a:cxn>
                <a:cxn ang="0">
                  <a:pos x="30" y="111"/>
                </a:cxn>
                <a:cxn ang="0">
                  <a:pos x="37" y="110"/>
                </a:cxn>
                <a:cxn ang="0">
                  <a:pos x="41" y="108"/>
                </a:cxn>
                <a:cxn ang="0">
                  <a:pos x="43" y="106"/>
                </a:cxn>
                <a:cxn ang="0">
                  <a:pos x="43" y="106"/>
                </a:cxn>
                <a:cxn ang="0">
                  <a:pos x="45" y="104"/>
                </a:cxn>
                <a:cxn ang="0">
                  <a:pos x="45" y="99"/>
                </a:cxn>
                <a:cxn ang="0">
                  <a:pos x="41" y="85"/>
                </a:cxn>
                <a:cxn ang="0">
                  <a:pos x="35" y="67"/>
                </a:cxn>
                <a:cxn ang="0">
                  <a:pos x="28" y="49"/>
                </a:cxn>
                <a:cxn ang="0">
                  <a:pos x="11" y="1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5" h="111">
                  <a:moveTo>
                    <a:pt x="4" y="0"/>
                  </a:moveTo>
                  <a:lnTo>
                    <a:pt x="4" y="0"/>
                  </a:lnTo>
                  <a:lnTo>
                    <a:pt x="6" y="14"/>
                  </a:lnTo>
                  <a:lnTo>
                    <a:pt x="8" y="42"/>
                  </a:lnTo>
                  <a:lnTo>
                    <a:pt x="8" y="57"/>
                  </a:lnTo>
                  <a:lnTo>
                    <a:pt x="8" y="72"/>
                  </a:lnTo>
                  <a:lnTo>
                    <a:pt x="6" y="83"/>
                  </a:lnTo>
                  <a:lnTo>
                    <a:pt x="4" y="87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99"/>
                  </a:lnTo>
                  <a:lnTo>
                    <a:pt x="7" y="104"/>
                  </a:lnTo>
                  <a:lnTo>
                    <a:pt x="14" y="107"/>
                  </a:lnTo>
                  <a:lnTo>
                    <a:pt x="22" y="110"/>
                  </a:lnTo>
                  <a:lnTo>
                    <a:pt x="30" y="111"/>
                  </a:lnTo>
                  <a:lnTo>
                    <a:pt x="37" y="110"/>
                  </a:lnTo>
                  <a:lnTo>
                    <a:pt x="41" y="108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5" y="104"/>
                  </a:lnTo>
                  <a:lnTo>
                    <a:pt x="45" y="99"/>
                  </a:lnTo>
                  <a:lnTo>
                    <a:pt x="41" y="85"/>
                  </a:lnTo>
                  <a:lnTo>
                    <a:pt x="35" y="67"/>
                  </a:lnTo>
                  <a:lnTo>
                    <a:pt x="28" y="49"/>
                  </a:lnTo>
                  <a:lnTo>
                    <a:pt x="11" y="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1616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788" y="617"/>
              <a:ext cx="21" cy="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6" y="13"/>
                </a:cxn>
                <a:cxn ang="0">
                  <a:pos x="8" y="41"/>
                </a:cxn>
                <a:cxn ang="0">
                  <a:pos x="8" y="57"/>
                </a:cxn>
                <a:cxn ang="0">
                  <a:pos x="8" y="71"/>
                </a:cxn>
                <a:cxn ang="0">
                  <a:pos x="6" y="83"/>
                </a:cxn>
                <a:cxn ang="0">
                  <a:pos x="5" y="86"/>
                </a:cxn>
                <a:cxn ang="0">
                  <a:pos x="2" y="89"/>
                </a:cxn>
                <a:cxn ang="0">
                  <a:pos x="2" y="89"/>
                </a:cxn>
                <a:cxn ang="0">
                  <a:pos x="1" y="91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2" y="97"/>
                </a:cxn>
                <a:cxn ang="0">
                  <a:pos x="7" y="100"/>
                </a:cxn>
                <a:cxn ang="0">
                  <a:pos x="14" y="104"/>
                </a:cxn>
                <a:cxn ang="0">
                  <a:pos x="21" y="108"/>
                </a:cxn>
                <a:cxn ang="0">
                  <a:pos x="29" y="109"/>
                </a:cxn>
                <a:cxn ang="0">
                  <a:pos x="35" y="108"/>
                </a:cxn>
                <a:cxn ang="0">
                  <a:pos x="39" y="106"/>
                </a:cxn>
                <a:cxn ang="0">
                  <a:pos x="40" y="104"/>
                </a:cxn>
                <a:cxn ang="0">
                  <a:pos x="40" y="104"/>
                </a:cxn>
                <a:cxn ang="0">
                  <a:pos x="41" y="102"/>
                </a:cxn>
                <a:cxn ang="0">
                  <a:pos x="41" y="97"/>
                </a:cxn>
                <a:cxn ang="0">
                  <a:pos x="39" y="83"/>
                </a:cxn>
                <a:cxn ang="0">
                  <a:pos x="33" y="66"/>
                </a:cxn>
                <a:cxn ang="0">
                  <a:pos x="26" y="47"/>
                </a:cxn>
                <a:cxn ang="0">
                  <a:pos x="1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41" h="109">
                  <a:moveTo>
                    <a:pt x="5" y="0"/>
                  </a:moveTo>
                  <a:lnTo>
                    <a:pt x="5" y="0"/>
                  </a:lnTo>
                  <a:lnTo>
                    <a:pt x="6" y="13"/>
                  </a:lnTo>
                  <a:lnTo>
                    <a:pt x="8" y="41"/>
                  </a:lnTo>
                  <a:lnTo>
                    <a:pt x="8" y="57"/>
                  </a:lnTo>
                  <a:lnTo>
                    <a:pt x="8" y="71"/>
                  </a:lnTo>
                  <a:lnTo>
                    <a:pt x="6" y="83"/>
                  </a:lnTo>
                  <a:lnTo>
                    <a:pt x="5" y="86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1" y="91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2" y="97"/>
                  </a:lnTo>
                  <a:lnTo>
                    <a:pt x="7" y="100"/>
                  </a:lnTo>
                  <a:lnTo>
                    <a:pt x="14" y="104"/>
                  </a:lnTo>
                  <a:lnTo>
                    <a:pt x="21" y="108"/>
                  </a:lnTo>
                  <a:lnTo>
                    <a:pt x="29" y="109"/>
                  </a:lnTo>
                  <a:lnTo>
                    <a:pt x="35" y="108"/>
                  </a:lnTo>
                  <a:lnTo>
                    <a:pt x="39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1" y="102"/>
                  </a:lnTo>
                  <a:lnTo>
                    <a:pt x="41" y="97"/>
                  </a:lnTo>
                  <a:lnTo>
                    <a:pt x="39" y="83"/>
                  </a:lnTo>
                  <a:lnTo>
                    <a:pt x="33" y="66"/>
                  </a:lnTo>
                  <a:lnTo>
                    <a:pt x="26" y="47"/>
                  </a:lnTo>
                  <a:lnTo>
                    <a:pt x="1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783" y="621"/>
              <a:ext cx="19" cy="6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37" y="1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36" y="5"/>
                </a:cxn>
                <a:cxn ang="0">
                  <a:pos x="32" y="7"/>
                </a:cxn>
                <a:cxn ang="0">
                  <a:pos x="28" y="9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9"/>
                </a:cxn>
                <a:cxn ang="0">
                  <a:pos x="7" y="11"/>
                </a:cxn>
                <a:cxn ang="0">
                  <a:pos x="13" y="11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26" y="8"/>
                </a:cxn>
                <a:cxn ang="0">
                  <a:pos x="31" y="6"/>
                </a:cxn>
                <a:cxn ang="0">
                  <a:pos x="35" y="4"/>
                </a:cxn>
                <a:cxn ang="0">
                  <a:pos x="36" y="1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37" h="12">
                  <a:moveTo>
                    <a:pt x="35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28" y="9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6" y="8"/>
                  </a:lnTo>
                  <a:lnTo>
                    <a:pt x="31" y="6"/>
                  </a:lnTo>
                  <a:lnTo>
                    <a:pt x="35" y="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782" y="630"/>
              <a:ext cx="28" cy="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54" y="4"/>
                </a:cxn>
                <a:cxn ang="0">
                  <a:pos x="53" y="6"/>
                </a:cxn>
                <a:cxn ang="0">
                  <a:pos x="48" y="9"/>
                </a:cxn>
                <a:cxn ang="0">
                  <a:pos x="40" y="13"/>
                </a:cxn>
                <a:cxn ang="0">
                  <a:pos x="30" y="16"/>
                </a:cxn>
                <a:cxn ang="0">
                  <a:pos x="30" y="16"/>
                </a:cxn>
                <a:cxn ang="0">
                  <a:pos x="19" y="17"/>
                </a:cxn>
                <a:cxn ang="0">
                  <a:pos x="9" y="17"/>
                </a:cxn>
                <a:cxn ang="0">
                  <a:pos x="4" y="16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11" y="15"/>
                </a:cxn>
                <a:cxn ang="0">
                  <a:pos x="19" y="15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39" y="12"/>
                </a:cxn>
                <a:cxn ang="0">
                  <a:pos x="46" y="8"/>
                </a:cxn>
                <a:cxn ang="0">
                  <a:pos x="51" y="4"/>
                </a:cxn>
                <a:cxn ang="0">
                  <a:pos x="52" y="2"/>
                </a:cxn>
                <a:cxn ang="0">
                  <a:pos x="53" y="1"/>
                </a:cxn>
                <a:cxn ang="0">
                  <a:pos x="53" y="1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6" h="17">
                  <a:moveTo>
                    <a:pt x="52" y="0"/>
                  </a:moveTo>
                  <a:lnTo>
                    <a:pt x="52" y="0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3" y="6"/>
                  </a:lnTo>
                  <a:lnTo>
                    <a:pt x="48" y="9"/>
                  </a:lnTo>
                  <a:lnTo>
                    <a:pt x="40" y="13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19" y="17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11" y="15"/>
                  </a:lnTo>
                  <a:lnTo>
                    <a:pt x="19" y="15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9" y="12"/>
                  </a:lnTo>
                  <a:lnTo>
                    <a:pt x="46" y="8"/>
                  </a:lnTo>
                  <a:lnTo>
                    <a:pt x="51" y="4"/>
                  </a:lnTo>
                  <a:lnTo>
                    <a:pt x="52" y="2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780" y="638"/>
              <a:ext cx="36" cy="12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72" y="1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2" y="6"/>
                </a:cxn>
                <a:cxn ang="0">
                  <a:pos x="71" y="8"/>
                </a:cxn>
                <a:cxn ang="0">
                  <a:pos x="64" y="13"/>
                </a:cxn>
                <a:cxn ang="0">
                  <a:pos x="53" y="18"/>
                </a:cxn>
                <a:cxn ang="0">
                  <a:pos x="39" y="23"/>
                </a:cxn>
                <a:cxn ang="0">
                  <a:pos x="39" y="23"/>
                </a:cxn>
                <a:cxn ang="0">
                  <a:pos x="29" y="24"/>
                </a:cxn>
                <a:cxn ang="0">
                  <a:pos x="18" y="25"/>
                </a:cxn>
                <a:cxn ang="0">
                  <a:pos x="11" y="24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" y="15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4" y="17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11" y="20"/>
                </a:cxn>
                <a:cxn ang="0">
                  <a:pos x="19" y="21"/>
                </a:cxn>
                <a:cxn ang="0">
                  <a:pos x="29" y="21"/>
                </a:cxn>
                <a:cxn ang="0">
                  <a:pos x="38" y="19"/>
                </a:cxn>
                <a:cxn ang="0">
                  <a:pos x="38" y="19"/>
                </a:cxn>
                <a:cxn ang="0">
                  <a:pos x="51" y="15"/>
                </a:cxn>
                <a:cxn ang="0">
                  <a:pos x="62" y="11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70" y="1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74" h="25">
                  <a:moveTo>
                    <a:pt x="69" y="0"/>
                  </a:moveTo>
                  <a:lnTo>
                    <a:pt x="69" y="0"/>
                  </a:lnTo>
                  <a:lnTo>
                    <a:pt x="72" y="1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71" y="8"/>
                  </a:lnTo>
                  <a:lnTo>
                    <a:pt x="64" y="13"/>
                  </a:lnTo>
                  <a:lnTo>
                    <a:pt x="53" y="1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29" y="24"/>
                  </a:lnTo>
                  <a:lnTo>
                    <a:pt x="18" y="25"/>
                  </a:lnTo>
                  <a:lnTo>
                    <a:pt x="11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7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1" y="20"/>
                  </a:lnTo>
                  <a:lnTo>
                    <a:pt x="19" y="21"/>
                  </a:lnTo>
                  <a:lnTo>
                    <a:pt x="29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51" y="15"/>
                  </a:lnTo>
                  <a:lnTo>
                    <a:pt x="62" y="11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70" y="1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775" y="651"/>
              <a:ext cx="50" cy="11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0"/>
                </a:cxn>
                <a:cxn ang="0">
                  <a:pos x="98" y="2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10"/>
                </a:cxn>
                <a:cxn ang="0">
                  <a:pos x="96" y="12"/>
                </a:cxn>
                <a:cxn ang="0">
                  <a:pos x="91" y="14"/>
                </a:cxn>
                <a:cxn ang="0">
                  <a:pos x="85" y="17"/>
                </a:cxn>
                <a:cxn ang="0">
                  <a:pos x="70" y="20"/>
                </a:cxn>
                <a:cxn ang="0">
                  <a:pos x="49" y="23"/>
                </a:cxn>
                <a:cxn ang="0">
                  <a:pos x="49" y="23"/>
                </a:cxn>
                <a:cxn ang="0">
                  <a:pos x="35" y="21"/>
                </a:cxn>
                <a:cxn ang="0">
                  <a:pos x="22" y="20"/>
                </a:cxn>
                <a:cxn ang="0">
                  <a:pos x="12" y="18"/>
                </a:cxn>
                <a:cxn ang="0">
                  <a:pos x="3" y="14"/>
                </a:cxn>
                <a:cxn ang="0">
                  <a:pos x="3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13" y="13"/>
                </a:cxn>
                <a:cxn ang="0">
                  <a:pos x="22" y="17"/>
                </a:cxn>
                <a:cxn ang="0">
                  <a:pos x="35" y="18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67" y="17"/>
                </a:cxn>
                <a:cxn ang="0">
                  <a:pos x="83" y="13"/>
                </a:cxn>
                <a:cxn ang="0">
                  <a:pos x="89" y="11"/>
                </a:cxn>
                <a:cxn ang="0">
                  <a:pos x="92" y="8"/>
                </a:cxn>
                <a:cxn ang="0">
                  <a:pos x="94" y="6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96" y="0"/>
                </a:cxn>
                <a:cxn ang="0">
                  <a:pos x="96" y="0"/>
                </a:cxn>
              </a:cxnLst>
              <a:rect l="0" t="0" r="r" b="b"/>
              <a:pathLst>
                <a:path w="99" h="23">
                  <a:moveTo>
                    <a:pt x="96" y="0"/>
                  </a:moveTo>
                  <a:lnTo>
                    <a:pt x="96" y="0"/>
                  </a:lnTo>
                  <a:lnTo>
                    <a:pt x="98" y="2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10"/>
                  </a:lnTo>
                  <a:lnTo>
                    <a:pt x="96" y="12"/>
                  </a:lnTo>
                  <a:lnTo>
                    <a:pt x="91" y="14"/>
                  </a:lnTo>
                  <a:lnTo>
                    <a:pt x="85" y="17"/>
                  </a:lnTo>
                  <a:lnTo>
                    <a:pt x="70" y="20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35" y="21"/>
                  </a:lnTo>
                  <a:lnTo>
                    <a:pt x="22" y="20"/>
                  </a:lnTo>
                  <a:lnTo>
                    <a:pt x="12" y="18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5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3" y="13"/>
                  </a:lnTo>
                  <a:lnTo>
                    <a:pt x="22" y="17"/>
                  </a:lnTo>
                  <a:lnTo>
                    <a:pt x="35" y="18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67" y="17"/>
                  </a:lnTo>
                  <a:lnTo>
                    <a:pt x="83" y="13"/>
                  </a:lnTo>
                  <a:lnTo>
                    <a:pt x="89" y="11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783" y="613"/>
              <a:ext cx="11" cy="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0" y="6"/>
                </a:cxn>
                <a:cxn ang="0">
                  <a:pos x="17" y="8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5" y="1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3" y="8"/>
                </a:cxn>
                <a:cxn ang="0">
                  <a:pos x="5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6" y="7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3" h="10">
                  <a:moveTo>
                    <a:pt x="22" y="0"/>
                  </a:move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5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BA3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643" y="770"/>
              <a:ext cx="162" cy="99"/>
            </a:xfrm>
            <a:custGeom>
              <a:avLst/>
              <a:gdLst/>
              <a:ahLst/>
              <a:cxnLst>
                <a:cxn ang="0">
                  <a:pos x="145" y="173"/>
                </a:cxn>
                <a:cxn ang="0">
                  <a:pos x="30" y="154"/>
                </a:cxn>
                <a:cxn ang="0">
                  <a:pos x="30" y="154"/>
                </a:cxn>
                <a:cxn ang="0">
                  <a:pos x="24" y="151"/>
                </a:cxn>
                <a:cxn ang="0">
                  <a:pos x="15" y="151"/>
                </a:cxn>
                <a:cxn ang="0">
                  <a:pos x="7" y="150"/>
                </a:cxn>
                <a:cxn ang="0">
                  <a:pos x="3" y="149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4"/>
                </a:cxn>
                <a:cxn ang="0">
                  <a:pos x="0" y="142"/>
                </a:cxn>
                <a:cxn ang="0">
                  <a:pos x="2" y="137"/>
                </a:cxn>
                <a:cxn ang="0">
                  <a:pos x="6" y="134"/>
                </a:cxn>
                <a:cxn ang="0">
                  <a:pos x="11" y="131"/>
                </a:cxn>
                <a:cxn ang="0">
                  <a:pos x="11" y="131"/>
                </a:cxn>
                <a:cxn ang="0">
                  <a:pos x="30" y="129"/>
                </a:cxn>
                <a:cxn ang="0">
                  <a:pos x="52" y="125"/>
                </a:cxn>
                <a:cxn ang="0">
                  <a:pos x="74" y="121"/>
                </a:cxn>
                <a:cxn ang="0">
                  <a:pos x="99" y="115"/>
                </a:cxn>
                <a:cxn ang="0">
                  <a:pos x="125" y="108"/>
                </a:cxn>
                <a:cxn ang="0">
                  <a:pos x="150" y="101"/>
                </a:cxn>
                <a:cxn ang="0">
                  <a:pos x="176" y="91"/>
                </a:cxn>
                <a:cxn ang="0">
                  <a:pos x="201" y="83"/>
                </a:cxn>
                <a:cxn ang="0">
                  <a:pos x="224" y="73"/>
                </a:cxn>
                <a:cxn ang="0">
                  <a:pos x="245" y="63"/>
                </a:cxn>
                <a:cxn ang="0">
                  <a:pos x="264" y="52"/>
                </a:cxn>
                <a:cxn ang="0">
                  <a:pos x="280" y="41"/>
                </a:cxn>
                <a:cxn ang="0">
                  <a:pos x="293" y="31"/>
                </a:cxn>
                <a:cxn ang="0">
                  <a:pos x="298" y="26"/>
                </a:cxn>
                <a:cxn ang="0">
                  <a:pos x="302" y="20"/>
                </a:cxn>
                <a:cxn ang="0">
                  <a:pos x="305" y="15"/>
                </a:cxn>
                <a:cxn ang="0">
                  <a:pos x="306" y="11"/>
                </a:cxn>
                <a:cxn ang="0">
                  <a:pos x="306" y="5"/>
                </a:cxn>
                <a:cxn ang="0">
                  <a:pos x="305" y="0"/>
                </a:cxn>
                <a:cxn ang="0">
                  <a:pos x="305" y="0"/>
                </a:cxn>
                <a:cxn ang="0">
                  <a:pos x="313" y="12"/>
                </a:cxn>
                <a:cxn ang="0">
                  <a:pos x="318" y="26"/>
                </a:cxn>
                <a:cxn ang="0">
                  <a:pos x="322" y="41"/>
                </a:cxn>
                <a:cxn ang="0">
                  <a:pos x="324" y="58"/>
                </a:cxn>
                <a:cxn ang="0">
                  <a:pos x="324" y="76"/>
                </a:cxn>
                <a:cxn ang="0">
                  <a:pos x="322" y="93"/>
                </a:cxn>
                <a:cxn ang="0">
                  <a:pos x="318" y="112"/>
                </a:cxn>
                <a:cxn ang="0">
                  <a:pos x="312" y="132"/>
                </a:cxn>
                <a:cxn ang="0">
                  <a:pos x="312" y="132"/>
                </a:cxn>
                <a:cxn ang="0">
                  <a:pos x="306" y="148"/>
                </a:cxn>
                <a:cxn ang="0">
                  <a:pos x="297" y="161"/>
                </a:cxn>
                <a:cxn ang="0">
                  <a:pos x="287" y="173"/>
                </a:cxn>
                <a:cxn ang="0">
                  <a:pos x="277" y="182"/>
                </a:cxn>
                <a:cxn ang="0">
                  <a:pos x="265" y="189"/>
                </a:cxn>
                <a:cxn ang="0">
                  <a:pos x="253" y="194"/>
                </a:cxn>
                <a:cxn ang="0">
                  <a:pos x="241" y="198"/>
                </a:cxn>
                <a:cxn ang="0">
                  <a:pos x="229" y="199"/>
                </a:cxn>
                <a:cxn ang="0">
                  <a:pos x="229" y="199"/>
                </a:cxn>
                <a:cxn ang="0">
                  <a:pos x="219" y="199"/>
                </a:cxn>
                <a:cxn ang="0">
                  <a:pos x="209" y="196"/>
                </a:cxn>
                <a:cxn ang="0">
                  <a:pos x="200" y="193"/>
                </a:cxn>
                <a:cxn ang="0">
                  <a:pos x="192" y="188"/>
                </a:cxn>
                <a:cxn ang="0">
                  <a:pos x="183" y="185"/>
                </a:cxn>
                <a:cxn ang="0">
                  <a:pos x="173" y="180"/>
                </a:cxn>
                <a:cxn ang="0">
                  <a:pos x="161" y="175"/>
                </a:cxn>
                <a:cxn ang="0">
                  <a:pos x="145" y="173"/>
                </a:cxn>
                <a:cxn ang="0">
                  <a:pos x="145" y="173"/>
                </a:cxn>
              </a:cxnLst>
              <a:rect l="0" t="0" r="r" b="b"/>
              <a:pathLst>
                <a:path w="324" h="199">
                  <a:moveTo>
                    <a:pt x="145" y="173"/>
                  </a:moveTo>
                  <a:lnTo>
                    <a:pt x="30" y="154"/>
                  </a:lnTo>
                  <a:lnTo>
                    <a:pt x="30" y="154"/>
                  </a:lnTo>
                  <a:lnTo>
                    <a:pt x="24" y="151"/>
                  </a:lnTo>
                  <a:lnTo>
                    <a:pt x="15" y="151"/>
                  </a:lnTo>
                  <a:lnTo>
                    <a:pt x="7" y="150"/>
                  </a:lnTo>
                  <a:lnTo>
                    <a:pt x="3" y="149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1"/>
                  </a:lnTo>
                  <a:lnTo>
                    <a:pt x="11" y="131"/>
                  </a:lnTo>
                  <a:lnTo>
                    <a:pt x="30" y="129"/>
                  </a:lnTo>
                  <a:lnTo>
                    <a:pt x="52" y="125"/>
                  </a:lnTo>
                  <a:lnTo>
                    <a:pt x="74" y="121"/>
                  </a:lnTo>
                  <a:lnTo>
                    <a:pt x="99" y="115"/>
                  </a:lnTo>
                  <a:lnTo>
                    <a:pt x="125" y="108"/>
                  </a:lnTo>
                  <a:lnTo>
                    <a:pt x="150" y="101"/>
                  </a:lnTo>
                  <a:lnTo>
                    <a:pt x="176" y="91"/>
                  </a:lnTo>
                  <a:lnTo>
                    <a:pt x="201" y="83"/>
                  </a:lnTo>
                  <a:lnTo>
                    <a:pt x="224" y="73"/>
                  </a:lnTo>
                  <a:lnTo>
                    <a:pt x="245" y="63"/>
                  </a:lnTo>
                  <a:lnTo>
                    <a:pt x="264" y="52"/>
                  </a:lnTo>
                  <a:lnTo>
                    <a:pt x="280" y="41"/>
                  </a:lnTo>
                  <a:lnTo>
                    <a:pt x="293" y="31"/>
                  </a:lnTo>
                  <a:lnTo>
                    <a:pt x="298" y="26"/>
                  </a:lnTo>
                  <a:lnTo>
                    <a:pt x="302" y="20"/>
                  </a:lnTo>
                  <a:lnTo>
                    <a:pt x="305" y="15"/>
                  </a:lnTo>
                  <a:lnTo>
                    <a:pt x="306" y="11"/>
                  </a:lnTo>
                  <a:lnTo>
                    <a:pt x="306" y="5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13" y="12"/>
                  </a:lnTo>
                  <a:lnTo>
                    <a:pt x="318" y="26"/>
                  </a:lnTo>
                  <a:lnTo>
                    <a:pt x="322" y="41"/>
                  </a:lnTo>
                  <a:lnTo>
                    <a:pt x="324" y="58"/>
                  </a:lnTo>
                  <a:lnTo>
                    <a:pt x="324" y="76"/>
                  </a:lnTo>
                  <a:lnTo>
                    <a:pt x="322" y="93"/>
                  </a:lnTo>
                  <a:lnTo>
                    <a:pt x="318" y="11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06" y="148"/>
                  </a:lnTo>
                  <a:lnTo>
                    <a:pt x="297" y="161"/>
                  </a:lnTo>
                  <a:lnTo>
                    <a:pt x="287" y="173"/>
                  </a:lnTo>
                  <a:lnTo>
                    <a:pt x="277" y="182"/>
                  </a:lnTo>
                  <a:lnTo>
                    <a:pt x="265" y="189"/>
                  </a:lnTo>
                  <a:lnTo>
                    <a:pt x="253" y="194"/>
                  </a:lnTo>
                  <a:lnTo>
                    <a:pt x="241" y="198"/>
                  </a:lnTo>
                  <a:lnTo>
                    <a:pt x="229" y="199"/>
                  </a:lnTo>
                  <a:lnTo>
                    <a:pt x="229" y="199"/>
                  </a:lnTo>
                  <a:lnTo>
                    <a:pt x="219" y="199"/>
                  </a:lnTo>
                  <a:lnTo>
                    <a:pt x="209" y="196"/>
                  </a:lnTo>
                  <a:lnTo>
                    <a:pt x="200" y="193"/>
                  </a:lnTo>
                  <a:lnTo>
                    <a:pt x="192" y="188"/>
                  </a:lnTo>
                  <a:lnTo>
                    <a:pt x="183" y="185"/>
                  </a:lnTo>
                  <a:lnTo>
                    <a:pt x="173" y="180"/>
                  </a:lnTo>
                  <a:lnTo>
                    <a:pt x="161" y="175"/>
                  </a:lnTo>
                  <a:lnTo>
                    <a:pt x="145" y="173"/>
                  </a:lnTo>
                  <a:lnTo>
                    <a:pt x="145" y="173"/>
                  </a:lnTo>
                  <a:close/>
                </a:path>
              </a:pathLst>
            </a:custGeom>
            <a:solidFill>
              <a:srgbClr val="D600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651" y="782"/>
              <a:ext cx="150" cy="83"/>
            </a:xfrm>
            <a:custGeom>
              <a:avLst/>
              <a:gdLst/>
              <a:ahLst/>
              <a:cxnLst>
                <a:cxn ang="0">
                  <a:pos x="293" y="3"/>
                </a:cxn>
                <a:cxn ang="0">
                  <a:pos x="294" y="0"/>
                </a:cxn>
                <a:cxn ang="0">
                  <a:pos x="294" y="0"/>
                </a:cxn>
                <a:cxn ang="0">
                  <a:pos x="297" y="9"/>
                </a:cxn>
                <a:cxn ang="0">
                  <a:pos x="298" y="19"/>
                </a:cxn>
                <a:cxn ang="0">
                  <a:pos x="301" y="28"/>
                </a:cxn>
                <a:cxn ang="0">
                  <a:pos x="301" y="39"/>
                </a:cxn>
                <a:cxn ang="0">
                  <a:pos x="300" y="60"/>
                </a:cxn>
                <a:cxn ang="0">
                  <a:pos x="298" y="72"/>
                </a:cxn>
                <a:cxn ang="0">
                  <a:pos x="296" y="83"/>
                </a:cxn>
                <a:cxn ang="0">
                  <a:pos x="294" y="93"/>
                </a:cxn>
                <a:cxn ang="0">
                  <a:pos x="290" y="103"/>
                </a:cxn>
                <a:cxn ang="0">
                  <a:pos x="285" y="113"/>
                </a:cxn>
                <a:cxn ang="0">
                  <a:pos x="281" y="122"/>
                </a:cxn>
                <a:cxn ang="0">
                  <a:pos x="275" y="131"/>
                </a:cxn>
                <a:cxn ang="0">
                  <a:pos x="269" y="138"/>
                </a:cxn>
                <a:cxn ang="0">
                  <a:pos x="262" y="145"/>
                </a:cxn>
                <a:cxn ang="0">
                  <a:pos x="254" y="151"/>
                </a:cxn>
                <a:cxn ang="0">
                  <a:pos x="254" y="151"/>
                </a:cxn>
                <a:cxn ang="0">
                  <a:pos x="240" y="160"/>
                </a:cxn>
                <a:cxn ang="0">
                  <a:pos x="233" y="162"/>
                </a:cxn>
                <a:cxn ang="0">
                  <a:pos x="225" y="164"/>
                </a:cxn>
                <a:cxn ang="0">
                  <a:pos x="218" y="165"/>
                </a:cxn>
                <a:cxn ang="0">
                  <a:pos x="210" y="165"/>
                </a:cxn>
                <a:cxn ang="0">
                  <a:pos x="203" y="164"/>
                </a:cxn>
                <a:cxn ang="0">
                  <a:pos x="194" y="163"/>
                </a:cxn>
                <a:cxn ang="0">
                  <a:pos x="194" y="163"/>
                </a:cxn>
                <a:cxn ang="0">
                  <a:pos x="179" y="156"/>
                </a:cxn>
                <a:cxn ang="0">
                  <a:pos x="164" y="149"/>
                </a:cxn>
                <a:cxn ang="0">
                  <a:pos x="149" y="143"/>
                </a:cxn>
                <a:cxn ang="0">
                  <a:pos x="141" y="141"/>
                </a:cxn>
                <a:cxn ang="0">
                  <a:pos x="132" y="139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25" y="115"/>
                </a:cxn>
                <a:cxn ang="0">
                  <a:pos x="50" y="110"/>
                </a:cxn>
                <a:cxn ang="0">
                  <a:pos x="75" y="105"/>
                </a:cxn>
                <a:cxn ang="0">
                  <a:pos x="100" y="98"/>
                </a:cxn>
                <a:cxn ang="0">
                  <a:pos x="123" y="91"/>
                </a:cxn>
                <a:cxn ang="0">
                  <a:pos x="147" y="84"/>
                </a:cxn>
                <a:cxn ang="0">
                  <a:pos x="194" y="66"/>
                </a:cxn>
                <a:cxn ang="0">
                  <a:pos x="194" y="66"/>
                </a:cxn>
                <a:cxn ang="0">
                  <a:pos x="220" y="53"/>
                </a:cxn>
                <a:cxn ang="0">
                  <a:pos x="235" y="47"/>
                </a:cxn>
                <a:cxn ang="0">
                  <a:pos x="248" y="40"/>
                </a:cxn>
                <a:cxn ang="0">
                  <a:pos x="259" y="32"/>
                </a:cxn>
                <a:cxn ang="0">
                  <a:pos x="271" y="24"/>
                </a:cxn>
                <a:cxn ang="0">
                  <a:pos x="282" y="14"/>
                </a:cxn>
                <a:cxn ang="0">
                  <a:pos x="293" y="3"/>
                </a:cxn>
                <a:cxn ang="0">
                  <a:pos x="293" y="3"/>
                </a:cxn>
              </a:cxnLst>
              <a:rect l="0" t="0" r="r" b="b"/>
              <a:pathLst>
                <a:path w="301" h="165">
                  <a:moveTo>
                    <a:pt x="293" y="3"/>
                  </a:moveTo>
                  <a:lnTo>
                    <a:pt x="294" y="0"/>
                  </a:lnTo>
                  <a:lnTo>
                    <a:pt x="294" y="0"/>
                  </a:lnTo>
                  <a:lnTo>
                    <a:pt x="297" y="9"/>
                  </a:lnTo>
                  <a:lnTo>
                    <a:pt x="298" y="19"/>
                  </a:lnTo>
                  <a:lnTo>
                    <a:pt x="301" y="28"/>
                  </a:lnTo>
                  <a:lnTo>
                    <a:pt x="301" y="39"/>
                  </a:lnTo>
                  <a:lnTo>
                    <a:pt x="300" y="60"/>
                  </a:lnTo>
                  <a:lnTo>
                    <a:pt x="298" y="72"/>
                  </a:lnTo>
                  <a:lnTo>
                    <a:pt x="296" y="83"/>
                  </a:lnTo>
                  <a:lnTo>
                    <a:pt x="294" y="93"/>
                  </a:lnTo>
                  <a:lnTo>
                    <a:pt x="290" y="103"/>
                  </a:lnTo>
                  <a:lnTo>
                    <a:pt x="285" y="113"/>
                  </a:lnTo>
                  <a:lnTo>
                    <a:pt x="281" y="122"/>
                  </a:lnTo>
                  <a:lnTo>
                    <a:pt x="275" y="131"/>
                  </a:lnTo>
                  <a:lnTo>
                    <a:pt x="269" y="138"/>
                  </a:lnTo>
                  <a:lnTo>
                    <a:pt x="262" y="145"/>
                  </a:lnTo>
                  <a:lnTo>
                    <a:pt x="254" y="151"/>
                  </a:lnTo>
                  <a:lnTo>
                    <a:pt x="254" y="151"/>
                  </a:lnTo>
                  <a:lnTo>
                    <a:pt x="240" y="160"/>
                  </a:lnTo>
                  <a:lnTo>
                    <a:pt x="233" y="162"/>
                  </a:lnTo>
                  <a:lnTo>
                    <a:pt x="225" y="164"/>
                  </a:lnTo>
                  <a:lnTo>
                    <a:pt x="218" y="165"/>
                  </a:lnTo>
                  <a:lnTo>
                    <a:pt x="210" y="165"/>
                  </a:lnTo>
                  <a:lnTo>
                    <a:pt x="203" y="164"/>
                  </a:lnTo>
                  <a:lnTo>
                    <a:pt x="194" y="163"/>
                  </a:lnTo>
                  <a:lnTo>
                    <a:pt x="194" y="163"/>
                  </a:lnTo>
                  <a:lnTo>
                    <a:pt x="179" y="156"/>
                  </a:lnTo>
                  <a:lnTo>
                    <a:pt x="164" y="149"/>
                  </a:lnTo>
                  <a:lnTo>
                    <a:pt x="149" y="143"/>
                  </a:lnTo>
                  <a:lnTo>
                    <a:pt x="141" y="141"/>
                  </a:lnTo>
                  <a:lnTo>
                    <a:pt x="132" y="139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5" y="115"/>
                  </a:lnTo>
                  <a:lnTo>
                    <a:pt x="50" y="110"/>
                  </a:lnTo>
                  <a:lnTo>
                    <a:pt x="75" y="105"/>
                  </a:lnTo>
                  <a:lnTo>
                    <a:pt x="100" y="98"/>
                  </a:lnTo>
                  <a:lnTo>
                    <a:pt x="123" y="91"/>
                  </a:lnTo>
                  <a:lnTo>
                    <a:pt x="147" y="84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220" y="53"/>
                  </a:lnTo>
                  <a:lnTo>
                    <a:pt x="235" y="47"/>
                  </a:lnTo>
                  <a:lnTo>
                    <a:pt x="248" y="40"/>
                  </a:lnTo>
                  <a:lnTo>
                    <a:pt x="259" y="32"/>
                  </a:lnTo>
                  <a:lnTo>
                    <a:pt x="271" y="24"/>
                  </a:lnTo>
                  <a:lnTo>
                    <a:pt x="282" y="14"/>
                  </a:lnTo>
                  <a:lnTo>
                    <a:pt x="293" y="3"/>
                  </a:lnTo>
                  <a:lnTo>
                    <a:pt x="29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651" y="782"/>
              <a:ext cx="150" cy="64"/>
            </a:xfrm>
            <a:custGeom>
              <a:avLst/>
              <a:gdLst/>
              <a:ahLst/>
              <a:cxnLst>
                <a:cxn ang="0">
                  <a:pos x="64" y="124"/>
                </a:cxn>
                <a:cxn ang="0">
                  <a:pos x="64" y="124"/>
                </a:cxn>
                <a:cxn ang="0">
                  <a:pos x="109" y="110"/>
                </a:cxn>
                <a:cxn ang="0">
                  <a:pos x="149" y="96"/>
                </a:cxn>
                <a:cxn ang="0">
                  <a:pos x="168" y="89"/>
                </a:cxn>
                <a:cxn ang="0">
                  <a:pos x="186" y="81"/>
                </a:cxn>
                <a:cxn ang="0">
                  <a:pos x="186" y="81"/>
                </a:cxn>
                <a:cxn ang="0">
                  <a:pos x="216" y="66"/>
                </a:cxn>
                <a:cxn ang="0">
                  <a:pos x="246" y="53"/>
                </a:cxn>
                <a:cxn ang="0">
                  <a:pos x="262" y="47"/>
                </a:cxn>
                <a:cxn ang="0">
                  <a:pos x="276" y="42"/>
                </a:cxn>
                <a:cxn ang="0">
                  <a:pos x="289" y="40"/>
                </a:cxn>
                <a:cxn ang="0">
                  <a:pos x="301" y="39"/>
                </a:cxn>
                <a:cxn ang="0">
                  <a:pos x="301" y="39"/>
                </a:cxn>
                <a:cxn ang="0">
                  <a:pos x="300" y="28"/>
                </a:cxn>
                <a:cxn ang="0">
                  <a:pos x="298" y="19"/>
                </a:cxn>
                <a:cxn ang="0">
                  <a:pos x="297" y="9"/>
                </a:cxn>
                <a:cxn ang="0">
                  <a:pos x="294" y="0"/>
                </a:cxn>
                <a:cxn ang="0">
                  <a:pos x="293" y="3"/>
                </a:cxn>
                <a:cxn ang="0">
                  <a:pos x="293" y="3"/>
                </a:cxn>
                <a:cxn ang="0">
                  <a:pos x="282" y="14"/>
                </a:cxn>
                <a:cxn ang="0">
                  <a:pos x="271" y="24"/>
                </a:cxn>
                <a:cxn ang="0">
                  <a:pos x="259" y="32"/>
                </a:cxn>
                <a:cxn ang="0">
                  <a:pos x="248" y="40"/>
                </a:cxn>
                <a:cxn ang="0">
                  <a:pos x="235" y="47"/>
                </a:cxn>
                <a:cxn ang="0">
                  <a:pos x="220" y="53"/>
                </a:cxn>
                <a:cxn ang="0">
                  <a:pos x="194" y="66"/>
                </a:cxn>
                <a:cxn ang="0">
                  <a:pos x="194" y="66"/>
                </a:cxn>
                <a:cxn ang="0">
                  <a:pos x="147" y="84"/>
                </a:cxn>
                <a:cxn ang="0">
                  <a:pos x="123" y="91"/>
                </a:cxn>
                <a:cxn ang="0">
                  <a:pos x="100" y="98"/>
                </a:cxn>
                <a:cxn ang="0">
                  <a:pos x="75" y="105"/>
                </a:cxn>
                <a:cxn ang="0">
                  <a:pos x="50" y="110"/>
                </a:cxn>
                <a:cxn ang="0">
                  <a:pos x="25" y="115"/>
                </a:cxn>
                <a:cxn ang="0">
                  <a:pos x="0" y="118"/>
                </a:cxn>
                <a:cxn ang="0">
                  <a:pos x="57" y="126"/>
                </a:cxn>
                <a:cxn ang="0">
                  <a:pos x="57" y="126"/>
                </a:cxn>
                <a:cxn ang="0">
                  <a:pos x="64" y="124"/>
                </a:cxn>
                <a:cxn ang="0">
                  <a:pos x="64" y="124"/>
                </a:cxn>
              </a:cxnLst>
              <a:rect l="0" t="0" r="r" b="b"/>
              <a:pathLst>
                <a:path w="301" h="126">
                  <a:moveTo>
                    <a:pt x="64" y="124"/>
                  </a:moveTo>
                  <a:lnTo>
                    <a:pt x="64" y="124"/>
                  </a:lnTo>
                  <a:lnTo>
                    <a:pt x="109" y="110"/>
                  </a:lnTo>
                  <a:lnTo>
                    <a:pt x="149" y="96"/>
                  </a:lnTo>
                  <a:lnTo>
                    <a:pt x="168" y="89"/>
                  </a:lnTo>
                  <a:lnTo>
                    <a:pt x="186" y="81"/>
                  </a:lnTo>
                  <a:lnTo>
                    <a:pt x="186" y="81"/>
                  </a:lnTo>
                  <a:lnTo>
                    <a:pt x="216" y="66"/>
                  </a:lnTo>
                  <a:lnTo>
                    <a:pt x="246" y="53"/>
                  </a:lnTo>
                  <a:lnTo>
                    <a:pt x="262" y="47"/>
                  </a:lnTo>
                  <a:lnTo>
                    <a:pt x="276" y="42"/>
                  </a:lnTo>
                  <a:lnTo>
                    <a:pt x="289" y="40"/>
                  </a:lnTo>
                  <a:lnTo>
                    <a:pt x="301" y="39"/>
                  </a:lnTo>
                  <a:lnTo>
                    <a:pt x="301" y="39"/>
                  </a:lnTo>
                  <a:lnTo>
                    <a:pt x="300" y="28"/>
                  </a:lnTo>
                  <a:lnTo>
                    <a:pt x="298" y="19"/>
                  </a:lnTo>
                  <a:lnTo>
                    <a:pt x="297" y="9"/>
                  </a:lnTo>
                  <a:lnTo>
                    <a:pt x="294" y="0"/>
                  </a:lnTo>
                  <a:lnTo>
                    <a:pt x="293" y="3"/>
                  </a:lnTo>
                  <a:lnTo>
                    <a:pt x="293" y="3"/>
                  </a:lnTo>
                  <a:lnTo>
                    <a:pt x="282" y="14"/>
                  </a:lnTo>
                  <a:lnTo>
                    <a:pt x="271" y="24"/>
                  </a:lnTo>
                  <a:lnTo>
                    <a:pt x="259" y="32"/>
                  </a:lnTo>
                  <a:lnTo>
                    <a:pt x="248" y="40"/>
                  </a:lnTo>
                  <a:lnTo>
                    <a:pt x="235" y="47"/>
                  </a:lnTo>
                  <a:lnTo>
                    <a:pt x="220" y="53"/>
                  </a:lnTo>
                  <a:lnTo>
                    <a:pt x="194" y="66"/>
                  </a:lnTo>
                  <a:lnTo>
                    <a:pt x="194" y="66"/>
                  </a:lnTo>
                  <a:lnTo>
                    <a:pt x="147" y="84"/>
                  </a:lnTo>
                  <a:lnTo>
                    <a:pt x="123" y="91"/>
                  </a:lnTo>
                  <a:lnTo>
                    <a:pt x="100" y="98"/>
                  </a:lnTo>
                  <a:lnTo>
                    <a:pt x="75" y="105"/>
                  </a:lnTo>
                  <a:lnTo>
                    <a:pt x="50" y="110"/>
                  </a:lnTo>
                  <a:lnTo>
                    <a:pt x="25" y="115"/>
                  </a:lnTo>
                  <a:lnTo>
                    <a:pt x="0" y="118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64" y="124"/>
                  </a:lnTo>
                  <a:lnTo>
                    <a:pt x="64" y="124"/>
                  </a:lnTo>
                  <a:close/>
                </a:path>
              </a:pathLst>
            </a:custGeom>
            <a:solidFill>
              <a:srgbClr val="CAE0D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689" y="713"/>
              <a:ext cx="112" cy="74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4" y="80"/>
                </a:cxn>
                <a:cxn ang="0">
                  <a:pos x="34" y="85"/>
                </a:cxn>
                <a:cxn ang="0">
                  <a:pos x="46" y="85"/>
                </a:cxn>
                <a:cxn ang="0">
                  <a:pos x="59" y="82"/>
                </a:cxn>
                <a:cxn ang="0">
                  <a:pos x="72" y="74"/>
                </a:cxn>
                <a:cxn ang="0">
                  <a:pos x="84" y="62"/>
                </a:cxn>
                <a:cxn ang="0">
                  <a:pos x="105" y="37"/>
                </a:cxn>
                <a:cxn ang="0">
                  <a:pos x="128" y="16"/>
                </a:cxn>
                <a:cxn ang="0">
                  <a:pos x="142" y="7"/>
                </a:cxn>
                <a:cxn ang="0">
                  <a:pos x="159" y="1"/>
                </a:cxn>
                <a:cxn ang="0">
                  <a:pos x="178" y="0"/>
                </a:cxn>
                <a:cxn ang="0">
                  <a:pos x="222" y="0"/>
                </a:cxn>
                <a:cxn ang="0">
                  <a:pos x="224" y="0"/>
                </a:cxn>
                <a:cxn ang="0">
                  <a:pos x="215" y="6"/>
                </a:cxn>
                <a:cxn ang="0">
                  <a:pos x="196" y="23"/>
                </a:cxn>
                <a:cxn ang="0">
                  <a:pos x="175" y="49"/>
                </a:cxn>
                <a:cxn ang="0">
                  <a:pos x="168" y="64"/>
                </a:cxn>
                <a:cxn ang="0">
                  <a:pos x="163" y="82"/>
                </a:cxn>
                <a:cxn ang="0">
                  <a:pos x="161" y="88"/>
                </a:cxn>
                <a:cxn ang="0">
                  <a:pos x="155" y="102"/>
                </a:cxn>
                <a:cxn ang="0">
                  <a:pos x="144" y="116"/>
                </a:cxn>
                <a:cxn ang="0">
                  <a:pos x="131" y="129"/>
                </a:cxn>
                <a:cxn ang="0">
                  <a:pos x="116" y="140"/>
                </a:cxn>
                <a:cxn ang="0">
                  <a:pos x="98" y="147"/>
                </a:cxn>
                <a:cxn ang="0">
                  <a:pos x="79" y="149"/>
                </a:cxn>
                <a:cxn ang="0">
                  <a:pos x="62" y="145"/>
                </a:cxn>
                <a:cxn ang="0">
                  <a:pos x="52" y="140"/>
                </a:cxn>
                <a:cxn ang="0">
                  <a:pos x="24" y="115"/>
                </a:cxn>
                <a:cxn ang="0">
                  <a:pos x="8" y="94"/>
                </a:cxn>
                <a:cxn ang="0">
                  <a:pos x="2" y="78"/>
                </a:cxn>
                <a:cxn ang="0">
                  <a:pos x="0" y="70"/>
                </a:cxn>
              </a:cxnLst>
              <a:rect l="0" t="0" r="r" b="b"/>
              <a:pathLst>
                <a:path w="225" h="149">
                  <a:moveTo>
                    <a:pt x="0" y="70"/>
                  </a:moveTo>
                  <a:lnTo>
                    <a:pt x="0" y="70"/>
                  </a:lnTo>
                  <a:lnTo>
                    <a:pt x="7" y="75"/>
                  </a:lnTo>
                  <a:lnTo>
                    <a:pt x="14" y="80"/>
                  </a:lnTo>
                  <a:lnTo>
                    <a:pt x="24" y="83"/>
                  </a:lnTo>
                  <a:lnTo>
                    <a:pt x="34" y="85"/>
                  </a:lnTo>
                  <a:lnTo>
                    <a:pt x="40" y="87"/>
                  </a:lnTo>
                  <a:lnTo>
                    <a:pt x="46" y="85"/>
                  </a:lnTo>
                  <a:lnTo>
                    <a:pt x="52" y="84"/>
                  </a:lnTo>
                  <a:lnTo>
                    <a:pt x="59" y="82"/>
                  </a:lnTo>
                  <a:lnTo>
                    <a:pt x="65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84" y="62"/>
                  </a:lnTo>
                  <a:lnTo>
                    <a:pt x="95" y="50"/>
                  </a:lnTo>
                  <a:lnTo>
                    <a:pt x="105" y="37"/>
                  </a:lnTo>
                  <a:lnTo>
                    <a:pt x="116" y="25"/>
                  </a:lnTo>
                  <a:lnTo>
                    <a:pt x="128" y="16"/>
                  </a:lnTo>
                  <a:lnTo>
                    <a:pt x="135" y="11"/>
                  </a:lnTo>
                  <a:lnTo>
                    <a:pt x="142" y="7"/>
                  </a:lnTo>
                  <a:lnTo>
                    <a:pt x="149" y="4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222" y="0"/>
                  </a:lnTo>
                  <a:lnTo>
                    <a:pt x="225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15" y="6"/>
                  </a:lnTo>
                  <a:lnTo>
                    <a:pt x="206" y="13"/>
                  </a:lnTo>
                  <a:lnTo>
                    <a:pt x="196" y="23"/>
                  </a:lnTo>
                  <a:lnTo>
                    <a:pt x="186" y="35"/>
                  </a:lnTo>
                  <a:lnTo>
                    <a:pt x="175" y="49"/>
                  </a:lnTo>
                  <a:lnTo>
                    <a:pt x="172" y="56"/>
                  </a:lnTo>
                  <a:lnTo>
                    <a:pt x="168" y="64"/>
                  </a:lnTo>
                  <a:lnTo>
                    <a:pt x="164" y="72"/>
                  </a:lnTo>
                  <a:lnTo>
                    <a:pt x="163" y="82"/>
                  </a:lnTo>
                  <a:lnTo>
                    <a:pt x="163" y="82"/>
                  </a:lnTo>
                  <a:lnTo>
                    <a:pt x="161" y="88"/>
                  </a:lnTo>
                  <a:lnTo>
                    <a:pt x="159" y="95"/>
                  </a:lnTo>
                  <a:lnTo>
                    <a:pt x="155" y="102"/>
                  </a:lnTo>
                  <a:lnTo>
                    <a:pt x="150" y="109"/>
                  </a:lnTo>
                  <a:lnTo>
                    <a:pt x="144" y="116"/>
                  </a:lnTo>
                  <a:lnTo>
                    <a:pt x="138" y="123"/>
                  </a:lnTo>
                  <a:lnTo>
                    <a:pt x="131" y="129"/>
                  </a:lnTo>
                  <a:lnTo>
                    <a:pt x="124" y="135"/>
                  </a:lnTo>
                  <a:lnTo>
                    <a:pt x="116" y="140"/>
                  </a:lnTo>
                  <a:lnTo>
                    <a:pt x="107" y="145"/>
                  </a:lnTo>
                  <a:lnTo>
                    <a:pt x="98" y="147"/>
                  </a:lnTo>
                  <a:lnTo>
                    <a:pt x="89" y="149"/>
                  </a:lnTo>
                  <a:lnTo>
                    <a:pt x="79" y="149"/>
                  </a:lnTo>
                  <a:lnTo>
                    <a:pt x="70" y="148"/>
                  </a:lnTo>
                  <a:lnTo>
                    <a:pt x="62" y="145"/>
                  </a:lnTo>
                  <a:lnTo>
                    <a:pt x="52" y="140"/>
                  </a:lnTo>
                  <a:lnTo>
                    <a:pt x="52" y="140"/>
                  </a:lnTo>
                  <a:lnTo>
                    <a:pt x="37" y="127"/>
                  </a:lnTo>
                  <a:lnTo>
                    <a:pt x="24" y="115"/>
                  </a:lnTo>
                  <a:lnTo>
                    <a:pt x="15" y="103"/>
                  </a:lnTo>
                  <a:lnTo>
                    <a:pt x="8" y="94"/>
                  </a:lnTo>
                  <a:lnTo>
                    <a:pt x="5" y="85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689" y="713"/>
              <a:ext cx="112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6" y="74"/>
                </a:cxn>
                <a:cxn ang="0">
                  <a:pos x="14" y="76"/>
                </a:cxn>
                <a:cxn ang="0">
                  <a:pos x="24" y="79"/>
                </a:cxn>
                <a:cxn ang="0">
                  <a:pos x="36" y="80"/>
                </a:cxn>
                <a:cxn ang="0">
                  <a:pos x="47" y="77"/>
                </a:cxn>
                <a:cxn ang="0">
                  <a:pos x="54" y="76"/>
                </a:cxn>
                <a:cxn ang="0">
                  <a:pos x="60" y="73"/>
                </a:cxn>
                <a:cxn ang="0">
                  <a:pos x="67" y="69"/>
                </a:cxn>
                <a:cxn ang="0">
                  <a:pos x="73" y="64"/>
                </a:cxn>
                <a:cxn ang="0">
                  <a:pos x="73" y="64"/>
                </a:cxn>
                <a:cxn ang="0">
                  <a:pos x="97" y="42"/>
                </a:cxn>
                <a:cxn ang="0">
                  <a:pos x="109" y="31"/>
                </a:cxn>
                <a:cxn ang="0">
                  <a:pos x="121" y="21"/>
                </a:cxn>
                <a:cxn ang="0">
                  <a:pos x="134" y="12"/>
                </a:cxn>
                <a:cxn ang="0">
                  <a:pos x="149" y="6"/>
                </a:cxn>
                <a:cxn ang="0">
                  <a:pos x="157" y="4"/>
                </a:cxn>
                <a:cxn ang="0">
                  <a:pos x="166" y="2"/>
                </a:cxn>
                <a:cxn ang="0">
                  <a:pos x="175" y="0"/>
                </a:cxn>
                <a:cxn ang="0">
                  <a:pos x="185" y="0"/>
                </a:cxn>
                <a:cxn ang="0">
                  <a:pos x="185" y="0"/>
                </a:cxn>
                <a:cxn ang="0">
                  <a:pos x="225" y="2"/>
                </a:cxn>
                <a:cxn ang="0">
                  <a:pos x="225" y="2"/>
                </a:cxn>
                <a:cxn ang="0">
                  <a:pos x="225" y="3"/>
                </a:cxn>
                <a:cxn ang="0">
                  <a:pos x="222" y="3"/>
                </a:cxn>
                <a:cxn ang="0">
                  <a:pos x="222" y="3"/>
                </a:cxn>
                <a:cxn ang="0">
                  <a:pos x="213" y="9"/>
                </a:cxn>
                <a:cxn ang="0">
                  <a:pos x="202" y="15"/>
                </a:cxn>
                <a:cxn ang="0">
                  <a:pos x="192" y="23"/>
                </a:cxn>
                <a:cxn ang="0">
                  <a:pos x="180" y="34"/>
                </a:cxn>
                <a:cxn ang="0">
                  <a:pos x="169" y="44"/>
                </a:cxn>
                <a:cxn ang="0">
                  <a:pos x="166" y="50"/>
                </a:cxn>
                <a:cxn ang="0">
                  <a:pos x="162" y="56"/>
                </a:cxn>
                <a:cxn ang="0">
                  <a:pos x="161" y="62"/>
                </a:cxn>
                <a:cxn ang="0">
                  <a:pos x="160" y="68"/>
                </a:cxn>
                <a:cxn ang="0">
                  <a:pos x="160" y="68"/>
                </a:cxn>
                <a:cxn ang="0">
                  <a:pos x="160" y="75"/>
                </a:cxn>
                <a:cxn ang="0">
                  <a:pos x="157" y="81"/>
                </a:cxn>
                <a:cxn ang="0">
                  <a:pos x="154" y="89"/>
                </a:cxn>
                <a:cxn ang="0">
                  <a:pos x="150" y="96"/>
                </a:cxn>
                <a:cxn ang="0">
                  <a:pos x="144" y="103"/>
                </a:cxn>
                <a:cxn ang="0">
                  <a:pos x="138" y="110"/>
                </a:cxn>
                <a:cxn ang="0">
                  <a:pos x="131" y="118"/>
                </a:cxn>
                <a:cxn ang="0">
                  <a:pos x="124" y="123"/>
                </a:cxn>
                <a:cxn ang="0">
                  <a:pos x="116" y="129"/>
                </a:cxn>
                <a:cxn ang="0">
                  <a:pos x="108" y="134"/>
                </a:cxn>
                <a:cxn ang="0">
                  <a:pos x="99" y="138"/>
                </a:cxn>
                <a:cxn ang="0">
                  <a:pos x="90" y="139"/>
                </a:cxn>
                <a:cxn ang="0">
                  <a:pos x="82" y="140"/>
                </a:cxn>
                <a:cxn ang="0">
                  <a:pos x="72" y="139"/>
                </a:cxn>
                <a:cxn ang="0">
                  <a:pos x="63" y="135"/>
                </a:cxn>
                <a:cxn ang="0">
                  <a:pos x="54" y="131"/>
                </a:cxn>
                <a:cxn ang="0">
                  <a:pos x="54" y="131"/>
                </a:cxn>
                <a:cxn ang="0">
                  <a:pos x="39" y="118"/>
                </a:cxn>
                <a:cxn ang="0">
                  <a:pos x="26" y="107"/>
                </a:cxn>
                <a:cxn ang="0">
                  <a:pos x="17" y="96"/>
                </a:cxn>
                <a:cxn ang="0">
                  <a:pos x="10" y="88"/>
                </a:cxn>
                <a:cxn ang="0">
                  <a:pos x="1" y="75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225" h="140">
                  <a:moveTo>
                    <a:pt x="0" y="70"/>
                  </a:moveTo>
                  <a:lnTo>
                    <a:pt x="0" y="70"/>
                  </a:lnTo>
                  <a:lnTo>
                    <a:pt x="6" y="74"/>
                  </a:lnTo>
                  <a:lnTo>
                    <a:pt x="14" y="76"/>
                  </a:lnTo>
                  <a:lnTo>
                    <a:pt x="24" y="79"/>
                  </a:lnTo>
                  <a:lnTo>
                    <a:pt x="36" y="80"/>
                  </a:lnTo>
                  <a:lnTo>
                    <a:pt x="47" y="77"/>
                  </a:lnTo>
                  <a:lnTo>
                    <a:pt x="54" y="76"/>
                  </a:lnTo>
                  <a:lnTo>
                    <a:pt x="60" y="73"/>
                  </a:lnTo>
                  <a:lnTo>
                    <a:pt x="67" y="69"/>
                  </a:lnTo>
                  <a:lnTo>
                    <a:pt x="73" y="64"/>
                  </a:lnTo>
                  <a:lnTo>
                    <a:pt x="73" y="64"/>
                  </a:lnTo>
                  <a:lnTo>
                    <a:pt x="97" y="42"/>
                  </a:lnTo>
                  <a:lnTo>
                    <a:pt x="109" y="31"/>
                  </a:lnTo>
                  <a:lnTo>
                    <a:pt x="121" y="21"/>
                  </a:lnTo>
                  <a:lnTo>
                    <a:pt x="134" y="12"/>
                  </a:lnTo>
                  <a:lnTo>
                    <a:pt x="149" y="6"/>
                  </a:lnTo>
                  <a:lnTo>
                    <a:pt x="157" y="4"/>
                  </a:lnTo>
                  <a:lnTo>
                    <a:pt x="166" y="2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225" y="2"/>
                  </a:lnTo>
                  <a:lnTo>
                    <a:pt x="225" y="2"/>
                  </a:lnTo>
                  <a:lnTo>
                    <a:pt x="225" y="3"/>
                  </a:lnTo>
                  <a:lnTo>
                    <a:pt x="222" y="3"/>
                  </a:lnTo>
                  <a:lnTo>
                    <a:pt x="222" y="3"/>
                  </a:lnTo>
                  <a:lnTo>
                    <a:pt x="213" y="9"/>
                  </a:lnTo>
                  <a:lnTo>
                    <a:pt x="202" y="15"/>
                  </a:lnTo>
                  <a:lnTo>
                    <a:pt x="192" y="23"/>
                  </a:lnTo>
                  <a:lnTo>
                    <a:pt x="180" y="34"/>
                  </a:lnTo>
                  <a:lnTo>
                    <a:pt x="169" y="44"/>
                  </a:lnTo>
                  <a:lnTo>
                    <a:pt x="166" y="50"/>
                  </a:lnTo>
                  <a:lnTo>
                    <a:pt x="162" y="56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0" y="68"/>
                  </a:lnTo>
                  <a:lnTo>
                    <a:pt x="160" y="75"/>
                  </a:lnTo>
                  <a:lnTo>
                    <a:pt x="157" y="81"/>
                  </a:lnTo>
                  <a:lnTo>
                    <a:pt x="154" y="89"/>
                  </a:lnTo>
                  <a:lnTo>
                    <a:pt x="150" y="96"/>
                  </a:lnTo>
                  <a:lnTo>
                    <a:pt x="144" y="103"/>
                  </a:lnTo>
                  <a:lnTo>
                    <a:pt x="138" y="110"/>
                  </a:lnTo>
                  <a:lnTo>
                    <a:pt x="131" y="118"/>
                  </a:lnTo>
                  <a:lnTo>
                    <a:pt x="124" y="123"/>
                  </a:lnTo>
                  <a:lnTo>
                    <a:pt x="116" y="129"/>
                  </a:lnTo>
                  <a:lnTo>
                    <a:pt x="108" y="134"/>
                  </a:lnTo>
                  <a:lnTo>
                    <a:pt x="99" y="138"/>
                  </a:lnTo>
                  <a:lnTo>
                    <a:pt x="90" y="139"/>
                  </a:lnTo>
                  <a:lnTo>
                    <a:pt x="82" y="140"/>
                  </a:lnTo>
                  <a:lnTo>
                    <a:pt x="72" y="139"/>
                  </a:lnTo>
                  <a:lnTo>
                    <a:pt x="63" y="135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39" y="118"/>
                  </a:lnTo>
                  <a:lnTo>
                    <a:pt x="26" y="107"/>
                  </a:lnTo>
                  <a:lnTo>
                    <a:pt x="17" y="96"/>
                  </a:lnTo>
                  <a:lnTo>
                    <a:pt x="10" y="88"/>
                  </a:lnTo>
                  <a:lnTo>
                    <a:pt x="1" y="75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615" y="658"/>
              <a:ext cx="57" cy="111"/>
            </a:xfrm>
            <a:custGeom>
              <a:avLst/>
              <a:gdLst/>
              <a:ahLst/>
              <a:cxnLst>
                <a:cxn ang="0">
                  <a:pos x="115" y="165"/>
                </a:cxn>
                <a:cxn ang="0">
                  <a:pos x="115" y="165"/>
                </a:cxn>
                <a:cxn ang="0">
                  <a:pos x="110" y="165"/>
                </a:cxn>
                <a:cxn ang="0">
                  <a:pos x="104" y="164"/>
                </a:cxn>
                <a:cxn ang="0">
                  <a:pos x="96" y="160"/>
                </a:cxn>
                <a:cxn ang="0">
                  <a:pos x="88" y="153"/>
                </a:cxn>
                <a:cxn ang="0">
                  <a:pos x="81" y="145"/>
                </a:cxn>
                <a:cxn ang="0">
                  <a:pos x="75" y="135"/>
                </a:cxn>
                <a:cxn ang="0">
                  <a:pos x="69" y="123"/>
                </a:cxn>
                <a:cxn ang="0">
                  <a:pos x="64" y="110"/>
                </a:cxn>
                <a:cxn ang="0">
                  <a:pos x="60" y="97"/>
                </a:cxn>
                <a:cxn ang="0">
                  <a:pos x="55" y="69"/>
                </a:cxn>
                <a:cxn ang="0">
                  <a:pos x="51" y="42"/>
                </a:cxn>
                <a:cxn ang="0">
                  <a:pos x="50" y="18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0" y="14"/>
                </a:cxn>
                <a:cxn ang="0">
                  <a:pos x="32" y="31"/>
                </a:cxn>
                <a:cxn ang="0">
                  <a:pos x="23" y="51"/>
                </a:cxn>
                <a:cxn ang="0">
                  <a:pos x="13" y="75"/>
                </a:cxn>
                <a:cxn ang="0">
                  <a:pos x="5" y="100"/>
                </a:cxn>
                <a:cxn ang="0">
                  <a:pos x="3" y="113"/>
                </a:cxn>
                <a:cxn ang="0">
                  <a:pos x="0" y="126"/>
                </a:cxn>
                <a:cxn ang="0">
                  <a:pos x="0" y="137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3" y="162"/>
                </a:cxn>
                <a:cxn ang="0">
                  <a:pos x="5" y="173"/>
                </a:cxn>
                <a:cxn ang="0">
                  <a:pos x="7" y="182"/>
                </a:cxn>
                <a:cxn ang="0">
                  <a:pos x="11" y="191"/>
                </a:cxn>
                <a:cxn ang="0">
                  <a:pos x="14" y="198"/>
                </a:cxn>
                <a:cxn ang="0">
                  <a:pos x="19" y="204"/>
                </a:cxn>
                <a:cxn ang="0">
                  <a:pos x="24" y="210"/>
                </a:cxn>
                <a:cxn ang="0">
                  <a:pos x="29" y="214"/>
                </a:cxn>
                <a:cxn ang="0">
                  <a:pos x="33" y="218"/>
                </a:cxn>
                <a:cxn ang="0">
                  <a:pos x="38" y="220"/>
                </a:cxn>
                <a:cxn ang="0">
                  <a:pos x="44" y="221"/>
                </a:cxn>
                <a:cxn ang="0">
                  <a:pos x="49" y="223"/>
                </a:cxn>
                <a:cxn ang="0">
                  <a:pos x="53" y="223"/>
                </a:cxn>
                <a:cxn ang="0">
                  <a:pos x="58" y="221"/>
                </a:cxn>
                <a:cxn ang="0">
                  <a:pos x="63" y="220"/>
                </a:cxn>
                <a:cxn ang="0">
                  <a:pos x="68" y="218"/>
                </a:cxn>
                <a:cxn ang="0">
                  <a:pos x="68" y="218"/>
                </a:cxn>
                <a:cxn ang="0">
                  <a:pos x="76" y="211"/>
                </a:cxn>
                <a:cxn ang="0">
                  <a:pos x="84" y="204"/>
                </a:cxn>
                <a:cxn ang="0">
                  <a:pos x="100" y="186"/>
                </a:cxn>
                <a:cxn ang="0">
                  <a:pos x="110" y="172"/>
                </a:cxn>
                <a:cxn ang="0">
                  <a:pos x="115" y="166"/>
                </a:cxn>
                <a:cxn ang="0">
                  <a:pos x="115" y="165"/>
                </a:cxn>
              </a:cxnLst>
              <a:rect l="0" t="0" r="r" b="b"/>
              <a:pathLst>
                <a:path w="115" h="223">
                  <a:moveTo>
                    <a:pt x="115" y="165"/>
                  </a:moveTo>
                  <a:lnTo>
                    <a:pt x="115" y="165"/>
                  </a:lnTo>
                  <a:lnTo>
                    <a:pt x="110" y="165"/>
                  </a:lnTo>
                  <a:lnTo>
                    <a:pt x="104" y="164"/>
                  </a:lnTo>
                  <a:lnTo>
                    <a:pt x="96" y="160"/>
                  </a:lnTo>
                  <a:lnTo>
                    <a:pt x="88" y="153"/>
                  </a:lnTo>
                  <a:lnTo>
                    <a:pt x="81" y="145"/>
                  </a:lnTo>
                  <a:lnTo>
                    <a:pt x="75" y="135"/>
                  </a:lnTo>
                  <a:lnTo>
                    <a:pt x="69" y="123"/>
                  </a:lnTo>
                  <a:lnTo>
                    <a:pt x="64" y="110"/>
                  </a:lnTo>
                  <a:lnTo>
                    <a:pt x="60" y="97"/>
                  </a:lnTo>
                  <a:lnTo>
                    <a:pt x="55" y="69"/>
                  </a:lnTo>
                  <a:lnTo>
                    <a:pt x="51" y="42"/>
                  </a:lnTo>
                  <a:lnTo>
                    <a:pt x="50" y="18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0" y="14"/>
                  </a:lnTo>
                  <a:lnTo>
                    <a:pt x="32" y="31"/>
                  </a:lnTo>
                  <a:lnTo>
                    <a:pt x="23" y="51"/>
                  </a:lnTo>
                  <a:lnTo>
                    <a:pt x="13" y="75"/>
                  </a:lnTo>
                  <a:lnTo>
                    <a:pt x="5" y="100"/>
                  </a:lnTo>
                  <a:lnTo>
                    <a:pt x="3" y="113"/>
                  </a:lnTo>
                  <a:lnTo>
                    <a:pt x="0" y="126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3" y="162"/>
                  </a:lnTo>
                  <a:lnTo>
                    <a:pt x="5" y="173"/>
                  </a:lnTo>
                  <a:lnTo>
                    <a:pt x="7" y="182"/>
                  </a:lnTo>
                  <a:lnTo>
                    <a:pt x="11" y="191"/>
                  </a:lnTo>
                  <a:lnTo>
                    <a:pt x="14" y="198"/>
                  </a:lnTo>
                  <a:lnTo>
                    <a:pt x="19" y="204"/>
                  </a:lnTo>
                  <a:lnTo>
                    <a:pt x="24" y="210"/>
                  </a:lnTo>
                  <a:lnTo>
                    <a:pt x="29" y="214"/>
                  </a:lnTo>
                  <a:lnTo>
                    <a:pt x="33" y="218"/>
                  </a:lnTo>
                  <a:lnTo>
                    <a:pt x="38" y="220"/>
                  </a:lnTo>
                  <a:lnTo>
                    <a:pt x="44" y="221"/>
                  </a:lnTo>
                  <a:lnTo>
                    <a:pt x="49" y="223"/>
                  </a:lnTo>
                  <a:lnTo>
                    <a:pt x="53" y="223"/>
                  </a:lnTo>
                  <a:lnTo>
                    <a:pt x="58" y="221"/>
                  </a:lnTo>
                  <a:lnTo>
                    <a:pt x="63" y="220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76" y="211"/>
                  </a:lnTo>
                  <a:lnTo>
                    <a:pt x="84" y="204"/>
                  </a:lnTo>
                  <a:lnTo>
                    <a:pt x="100" y="186"/>
                  </a:lnTo>
                  <a:lnTo>
                    <a:pt x="110" y="172"/>
                  </a:lnTo>
                  <a:lnTo>
                    <a:pt x="115" y="166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618" y="662"/>
              <a:ext cx="54" cy="102"/>
            </a:xfrm>
            <a:custGeom>
              <a:avLst/>
              <a:gdLst/>
              <a:ahLst/>
              <a:cxnLst>
                <a:cxn ang="0">
                  <a:pos x="108" y="157"/>
                </a:cxn>
                <a:cxn ang="0">
                  <a:pos x="108" y="157"/>
                </a:cxn>
                <a:cxn ang="0">
                  <a:pos x="103" y="157"/>
                </a:cxn>
                <a:cxn ang="0">
                  <a:pos x="98" y="156"/>
                </a:cxn>
                <a:cxn ang="0">
                  <a:pos x="90" y="152"/>
                </a:cxn>
                <a:cxn ang="0">
                  <a:pos x="83" y="146"/>
                </a:cxn>
                <a:cxn ang="0">
                  <a:pos x="76" y="138"/>
                </a:cxn>
                <a:cxn ang="0">
                  <a:pos x="70" y="127"/>
                </a:cxn>
                <a:cxn ang="0">
                  <a:pos x="64" y="117"/>
                </a:cxn>
                <a:cxn ang="0">
                  <a:pos x="59" y="105"/>
                </a:cxn>
                <a:cxn ang="0">
                  <a:pos x="55" y="92"/>
                </a:cxn>
                <a:cxn ang="0">
                  <a:pos x="48" y="65"/>
                </a:cxn>
                <a:cxn ang="0">
                  <a:pos x="44" y="40"/>
                </a:cxn>
                <a:cxn ang="0">
                  <a:pos x="40" y="17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3" y="14"/>
                </a:cxn>
                <a:cxn ang="0">
                  <a:pos x="26" y="28"/>
                </a:cxn>
                <a:cxn ang="0">
                  <a:pos x="18" y="47"/>
                </a:cxn>
                <a:cxn ang="0">
                  <a:pos x="10" y="68"/>
                </a:cxn>
                <a:cxn ang="0">
                  <a:pos x="4" y="92"/>
                </a:cxn>
                <a:cxn ang="0">
                  <a:pos x="1" y="104"/>
                </a:cxn>
                <a:cxn ang="0">
                  <a:pos x="0" y="115"/>
                </a:cxn>
                <a:cxn ang="0">
                  <a:pos x="0" y="127"/>
                </a:cxn>
                <a:cxn ang="0">
                  <a:pos x="0" y="138"/>
                </a:cxn>
                <a:cxn ang="0">
                  <a:pos x="0" y="138"/>
                </a:cxn>
                <a:cxn ang="0">
                  <a:pos x="1" y="149"/>
                </a:cxn>
                <a:cxn ang="0">
                  <a:pos x="4" y="158"/>
                </a:cxn>
                <a:cxn ang="0">
                  <a:pos x="6" y="168"/>
                </a:cxn>
                <a:cxn ang="0">
                  <a:pos x="10" y="175"/>
                </a:cxn>
                <a:cxn ang="0">
                  <a:pos x="13" y="182"/>
                </a:cxn>
                <a:cxn ang="0">
                  <a:pos x="17" y="188"/>
                </a:cxn>
                <a:cxn ang="0">
                  <a:pos x="20" y="192"/>
                </a:cxn>
                <a:cxn ang="0">
                  <a:pos x="25" y="197"/>
                </a:cxn>
                <a:cxn ang="0">
                  <a:pos x="30" y="199"/>
                </a:cxn>
                <a:cxn ang="0">
                  <a:pos x="33" y="203"/>
                </a:cxn>
                <a:cxn ang="0">
                  <a:pos x="38" y="204"/>
                </a:cxn>
                <a:cxn ang="0">
                  <a:pos x="43" y="204"/>
                </a:cxn>
                <a:cxn ang="0">
                  <a:pos x="48" y="204"/>
                </a:cxn>
                <a:cxn ang="0">
                  <a:pos x="52" y="204"/>
                </a:cxn>
                <a:cxn ang="0">
                  <a:pos x="56" y="202"/>
                </a:cxn>
                <a:cxn ang="0">
                  <a:pos x="59" y="201"/>
                </a:cxn>
                <a:cxn ang="0">
                  <a:pos x="59" y="201"/>
                </a:cxn>
                <a:cxn ang="0">
                  <a:pos x="76" y="188"/>
                </a:cxn>
                <a:cxn ang="0">
                  <a:pos x="91" y="173"/>
                </a:cxn>
                <a:cxn ang="0">
                  <a:pos x="108" y="157"/>
                </a:cxn>
                <a:cxn ang="0">
                  <a:pos x="108" y="157"/>
                </a:cxn>
              </a:cxnLst>
              <a:rect l="0" t="0" r="r" b="b"/>
              <a:pathLst>
                <a:path w="108" h="204">
                  <a:moveTo>
                    <a:pt x="108" y="157"/>
                  </a:moveTo>
                  <a:lnTo>
                    <a:pt x="108" y="157"/>
                  </a:lnTo>
                  <a:lnTo>
                    <a:pt x="103" y="157"/>
                  </a:lnTo>
                  <a:lnTo>
                    <a:pt x="98" y="156"/>
                  </a:lnTo>
                  <a:lnTo>
                    <a:pt x="90" y="152"/>
                  </a:lnTo>
                  <a:lnTo>
                    <a:pt x="83" y="146"/>
                  </a:lnTo>
                  <a:lnTo>
                    <a:pt x="76" y="138"/>
                  </a:lnTo>
                  <a:lnTo>
                    <a:pt x="70" y="127"/>
                  </a:lnTo>
                  <a:lnTo>
                    <a:pt x="64" y="117"/>
                  </a:lnTo>
                  <a:lnTo>
                    <a:pt x="59" y="105"/>
                  </a:lnTo>
                  <a:lnTo>
                    <a:pt x="55" y="92"/>
                  </a:lnTo>
                  <a:lnTo>
                    <a:pt x="48" y="65"/>
                  </a:lnTo>
                  <a:lnTo>
                    <a:pt x="44" y="40"/>
                  </a:lnTo>
                  <a:lnTo>
                    <a:pt x="40" y="17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3" y="14"/>
                  </a:lnTo>
                  <a:lnTo>
                    <a:pt x="26" y="28"/>
                  </a:lnTo>
                  <a:lnTo>
                    <a:pt x="18" y="47"/>
                  </a:lnTo>
                  <a:lnTo>
                    <a:pt x="10" y="68"/>
                  </a:lnTo>
                  <a:lnTo>
                    <a:pt x="4" y="92"/>
                  </a:lnTo>
                  <a:lnTo>
                    <a:pt x="1" y="104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49"/>
                  </a:lnTo>
                  <a:lnTo>
                    <a:pt x="4" y="158"/>
                  </a:lnTo>
                  <a:lnTo>
                    <a:pt x="6" y="168"/>
                  </a:lnTo>
                  <a:lnTo>
                    <a:pt x="10" y="175"/>
                  </a:lnTo>
                  <a:lnTo>
                    <a:pt x="13" y="182"/>
                  </a:lnTo>
                  <a:lnTo>
                    <a:pt x="17" y="188"/>
                  </a:lnTo>
                  <a:lnTo>
                    <a:pt x="20" y="192"/>
                  </a:lnTo>
                  <a:lnTo>
                    <a:pt x="25" y="197"/>
                  </a:lnTo>
                  <a:lnTo>
                    <a:pt x="30" y="199"/>
                  </a:lnTo>
                  <a:lnTo>
                    <a:pt x="33" y="203"/>
                  </a:lnTo>
                  <a:lnTo>
                    <a:pt x="38" y="204"/>
                  </a:lnTo>
                  <a:lnTo>
                    <a:pt x="43" y="204"/>
                  </a:lnTo>
                  <a:lnTo>
                    <a:pt x="48" y="204"/>
                  </a:lnTo>
                  <a:lnTo>
                    <a:pt x="52" y="204"/>
                  </a:lnTo>
                  <a:lnTo>
                    <a:pt x="56" y="202"/>
                  </a:lnTo>
                  <a:lnTo>
                    <a:pt x="59" y="201"/>
                  </a:lnTo>
                  <a:lnTo>
                    <a:pt x="59" y="201"/>
                  </a:lnTo>
                  <a:lnTo>
                    <a:pt x="76" y="188"/>
                  </a:lnTo>
                  <a:lnTo>
                    <a:pt x="91" y="173"/>
                  </a:lnTo>
                  <a:lnTo>
                    <a:pt x="108" y="157"/>
                  </a:lnTo>
                  <a:lnTo>
                    <a:pt x="108" y="1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715" y="730"/>
              <a:ext cx="53" cy="5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5"/>
                </a:cxn>
                <a:cxn ang="0">
                  <a:pos x="90" y="9"/>
                </a:cxn>
                <a:cxn ang="0">
                  <a:pos x="96" y="14"/>
                </a:cxn>
                <a:cxn ang="0">
                  <a:pos x="101" y="20"/>
                </a:cxn>
                <a:cxn ang="0">
                  <a:pos x="105" y="26"/>
                </a:cxn>
                <a:cxn ang="0">
                  <a:pos x="108" y="33"/>
                </a:cxn>
                <a:cxn ang="0">
                  <a:pos x="108" y="33"/>
                </a:cxn>
                <a:cxn ang="0">
                  <a:pos x="108" y="33"/>
                </a:cxn>
                <a:cxn ang="0">
                  <a:pos x="108" y="33"/>
                </a:cxn>
                <a:cxn ang="0">
                  <a:pos x="108" y="38"/>
                </a:cxn>
                <a:cxn ang="0">
                  <a:pos x="107" y="44"/>
                </a:cxn>
                <a:cxn ang="0">
                  <a:pos x="102" y="54"/>
                </a:cxn>
                <a:cxn ang="0">
                  <a:pos x="95" y="66"/>
                </a:cxn>
                <a:cxn ang="0">
                  <a:pos x="85" y="77"/>
                </a:cxn>
                <a:cxn ang="0">
                  <a:pos x="75" y="87"/>
                </a:cxn>
                <a:cxn ang="0">
                  <a:pos x="63" y="96"/>
                </a:cxn>
                <a:cxn ang="0">
                  <a:pos x="56" y="99"/>
                </a:cxn>
                <a:cxn ang="0">
                  <a:pos x="49" y="101"/>
                </a:cxn>
                <a:cxn ang="0">
                  <a:pos x="43" y="104"/>
                </a:cxn>
                <a:cxn ang="0">
                  <a:pos x="36" y="104"/>
                </a:cxn>
                <a:cxn ang="0">
                  <a:pos x="36" y="104"/>
                </a:cxn>
                <a:cxn ang="0">
                  <a:pos x="27" y="101"/>
                </a:cxn>
                <a:cxn ang="0">
                  <a:pos x="20" y="97"/>
                </a:cxn>
                <a:cxn ang="0">
                  <a:pos x="13" y="92"/>
                </a:cxn>
                <a:cxn ang="0">
                  <a:pos x="8" y="86"/>
                </a:cxn>
                <a:cxn ang="0">
                  <a:pos x="4" y="78"/>
                </a:cxn>
                <a:cxn ang="0">
                  <a:pos x="1" y="71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" y="41"/>
                </a:cxn>
                <a:cxn ang="0">
                  <a:pos x="2" y="41"/>
                </a:cxn>
                <a:cxn ang="0">
                  <a:pos x="12" y="36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08" h="104">
                  <a:moveTo>
                    <a:pt x="60" y="0"/>
                  </a:moveTo>
                  <a:lnTo>
                    <a:pt x="60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0" y="9"/>
                  </a:lnTo>
                  <a:lnTo>
                    <a:pt x="96" y="14"/>
                  </a:lnTo>
                  <a:lnTo>
                    <a:pt x="101" y="20"/>
                  </a:lnTo>
                  <a:lnTo>
                    <a:pt x="105" y="26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08" y="33"/>
                  </a:lnTo>
                  <a:lnTo>
                    <a:pt x="108" y="38"/>
                  </a:lnTo>
                  <a:lnTo>
                    <a:pt x="107" y="44"/>
                  </a:lnTo>
                  <a:lnTo>
                    <a:pt x="102" y="54"/>
                  </a:lnTo>
                  <a:lnTo>
                    <a:pt x="95" y="66"/>
                  </a:lnTo>
                  <a:lnTo>
                    <a:pt x="85" y="77"/>
                  </a:lnTo>
                  <a:lnTo>
                    <a:pt x="75" y="87"/>
                  </a:lnTo>
                  <a:lnTo>
                    <a:pt x="63" y="96"/>
                  </a:lnTo>
                  <a:lnTo>
                    <a:pt x="56" y="99"/>
                  </a:lnTo>
                  <a:lnTo>
                    <a:pt x="49" y="101"/>
                  </a:lnTo>
                  <a:lnTo>
                    <a:pt x="43" y="104"/>
                  </a:lnTo>
                  <a:lnTo>
                    <a:pt x="36" y="104"/>
                  </a:lnTo>
                  <a:lnTo>
                    <a:pt x="36" y="104"/>
                  </a:lnTo>
                  <a:lnTo>
                    <a:pt x="27" y="101"/>
                  </a:lnTo>
                  <a:lnTo>
                    <a:pt x="20" y="97"/>
                  </a:lnTo>
                  <a:lnTo>
                    <a:pt x="13" y="92"/>
                  </a:lnTo>
                  <a:lnTo>
                    <a:pt x="8" y="86"/>
                  </a:lnTo>
                  <a:lnTo>
                    <a:pt x="4" y="78"/>
                  </a:lnTo>
                  <a:lnTo>
                    <a:pt x="1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12" y="36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04F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715" y="731"/>
              <a:ext cx="53" cy="51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0"/>
                </a:cxn>
                <a:cxn ang="0">
                  <a:pos x="68" y="1"/>
                </a:cxn>
                <a:cxn ang="0">
                  <a:pos x="76" y="2"/>
                </a:cxn>
                <a:cxn ang="0">
                  <a:pos x="83" y="6"/>
                </a:cxn>
                <a:cxn ang="0">
                  <a:pos x="90" y="11"/>
                </a:cxn>
                <a:cxn ang="0">
                  <a:pos x="96" y="15"/>
                </a:cxn>
                <a:cxn ang="0">
                  <a:pos x="101" y="22"/>
                </a:cxn>
                <a:cxn ang="0">
                  <a:pos x="104" y="30"/>
                </a:cxn>
                <a:cxn ang="0">
                  <a:pos x="107" y="37"/>
                </a:cxn>
                <a:cxn ang="0">
                  <a:pos x="107" y="37"/>
                </a:cxn>
                <a:cxn ang="0">
                  <a:pos x="104" y="46"/>
                </a:cxn>
                <a:cxn ang="0">
                  <a:pos x="100" y="57"/>
                </a:cxn>
                <a:cxn ang="0">
                  <a:pos x="93" y="66"/>
                </a:cxn>
                <a:cxn ang="0">
                  <a:pos x="84" y="77"/>
                </a:cxn>
                <a:cxn ang="0">
                  <a:pos x="74" y="86"/>
                </a:cxn>
                <a:cxn ang="0">
                  <a:pos x="63" y="93"/>
                </a:cxn>
                <a:cxn ang="0">
                  <a:pos x="51" y="99"/>
                </a:cxn>
                <a:cxn ang="0">
                  <a:pos x="39" y="103"/>
                </a:cxn>
                <a:cxn ang="0">
                  <a:pos x="39" y="103"/>
                </a:cxn>
                <a:cxn ang="0">
                  <a:pos x="30" y="100"/>
                </a:cxn>
                <a:cxn ang="0">
                  <a:pos x="23" y="97"/>
                </a:cxn>
                <a:cxn ang="0">
                  <a:pos x="16" y="91"/>
                </a:cxn>
                <a:cxn ang="0">
                  <a:pos x="10" y="85"/>
                </a:cxn>
                <a:cxn ang="0">
                  <a:pos x="5" y="78"/>
                </a:cxn>
                <a:cxn ang="0">
                  <a:pos x="1" y="70"/>
                </a:cxn>
                <a:cxn ang="0">
                  <a:pos x="0" y="61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" y="45"/>
                </a:cxn>
                <a:cxn ang="0">
                  <a:pos x="4" y="39"/>
                </a:cxn>
                <a:cxn ang="0">
                  <a:pos x="4" y="39"/>
                </a:cxn>
                <a:cxn ang="0">
                  <a:pos x="12" y="34"/>
                </a:cxn>
                <a:cxn ang="0">
                  <a:pos x="20" y="28"/>
                </a:cxn>
                <a:cxn ang="0">
                  <a:pos x="20" y="28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59" y="0"/>
                </a:cxn>
                <a:cxn ang="0">
                  <a:pos x="59" y="0"/>
                </a:cxn>
              </a:cxnLst>
              <a:rect l="0" t="0" r="r" b="b"/>
              <a:pathLst>
                <a:path w="107" h="103">
                  <a:moveTo>
                    <a:pt x="59" y="0"/>
                  </a:moveTo>
                  <a:lnTo>
                    <a:pt x="59" y="0"/>
                  </a:lnTo>
                  <a:lnTo>
                    <a:pt x="68" y="1"/>
                  </a:lnTo>
                  <a:lnTo>
                    <a:pt x="76" y="2"/>
                  </a:lnTo>
                  <a:lnTo>
                    <a:pt x="83" y="6"/>
                  </a:lnTo>
                  <a:lnTo>
                    <a:pt x="90" y="11"/>
                  </a:lnTo>
                  <a:lnTo>
                    <a:pt x="96" y="15"/>
                  </a:lnTo>
                  <a:lnTo>
                    <a:pt x="101" y="22"/>
                  </a:lnTo>
                  <a:lnTo>
                    <a:pt x="104" y="30"/>
                  </a:lnTo>
                  <a:lnTo>
                    <a:pt x="107" y="37"/>
                  </a:lnTo>
                  <a:lnTo>
                    <a:pt x="107" y="37"/>
                  </a:lnTo>
                  <a:lnTo>
                    <a:pt x="104" y="46"/>
                  </a:lnTo>
                  <a:lnTo>
                    <a:pt x="100" y="57"/>
                  </a:lnTo>
                  <a:lnTo>
                    <a:pt x="93" y="66"/>
                  </a:lnTo>
                  <a:lnTo>
                    <a:pt x="84" y="77"/>
                  </a:lnTo>
                  <a:lnTo>
                    <a:pt x="74" y="86"/>
                  </a:lnTo>
                  <a:lnTo>
                    <a:pt x="63" y="93"/>
                  </a:lnTo>
                  <a:lnTo>
                    <a:pt x="51" y="99"/>
                  </a:lnTo>
                  <a:lnTo>
                    <a:pt x="39" y="103"/>
                  </a:lnTo>
                  <a:lnTo>
                    <a:pt x="39" y="103"/>
                  </a:lnTo>
                  <a:lnTo>
                    <a:pt x="30" y="100"/>
                  </a:lnTo>
                  <a:lnTo>
                    <a:pt x="23" y="97"/>
                  </a:lnTo>
                  <a:lnTo>
                    <a:pt x="16" y="91"/>
                  </a:lnTo>
                  <a:lnTo>
                    <a:pt x="10" y="85"/>
                  </a:lnTo>
                  <a:lnTo>
                    <a:pt x="5" y="78"/>
                  </a:lnTo>
                  <a:lnTo>
                    <a:pt x="1" y="70"/>
                  </a:lnTo>
                  <a:lnTo>
                    <a:pt x="0" y="61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45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12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05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716" y="732"/>
              <a:ext cx="52" cy="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67" y="1"/>
                </a:cxn>
                <a:cxn ang="0">
                  <a:pos x="75" y="4"/>
                </a:cxn>
                <a:cxn ang="0">
                  <a:pos x="83" y="7"/>
                </a:cxn>
                <a:cxn ang="0">
                  <a:pos x="89" y="12"/>
                </a:cxn>
                <a:cxn ang="0">
                  <a:pos x="95" y="18"/>
                </a:cxn>
                <a:cxn ang="0">
                  <a:pos x="100" y="25"/>
                </a:cxn>
                <a:cxn ang="0">
                  <a:pos x="103" y="32"/>
                </a:cxn>
                <a:cxn ang="0">
                  <a:pos x="105" y="40"/>
                </a:cxn>
                <a:cxn ang="0">
                  <a:pos x="105" y="40"/>
                </a:cxn>
                <a:cxn ang="0">
                  <a:pos x="101" y="49"/>
                </a:cxn>
                <a:cxn ang="0">
                  <a:pos x="96" y="58"/>
                </a:cxn>
                <a:cxn ang="0">
                  <a:pos x="90" y="68"/>
                </a:cxn>
                <a:cxn ang="0">
                  <a:pos x="82" y="76"/>
                </a:cxn>
                <a:cxn ang="0">
                  <a:pos x="74" y="84"/>
                </a:cxn>
                <a:cxn ang="0">
                  <a:pos x="63" y="91"/>
                </a:cxn>
                <a:cxn ang="0">
                  <a:pos x="54" y="97"/>
                </a:cxn>
                <a:cxn ang="0">
                  <a:pos x="42" y="101"/>
                </a:cxn>
                <a:cxn ang="0">
                  <a:pos x="42" y="101"/>
                </a:cxn>
                <a:cxn ang="0">
                  <a:pos x="32" y="99"/>
                </a:cxn>
                <a:cxn ang="0">
                  <a:pos x="24" y="96"/>
                </a:cxn>
                <a:cxn ang="0">
                  <a:pos x="17" y="91"/>
                </a:cxn>
                <a:cxn ang="0">
                  <a:pos x="11" y="84"/>
                </a:cxn>
                <a:cxn ang="0">
                  <a:pos x="6" y="77"/>
                </a:cxn>
                <a:cxn ang="0">
                  <a:pos x="3" y="69"/>
                </a:cxn>
                <a:cxn ang="0">
                  <a:pos x="0" y="60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12" y="33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45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05" h="101">
                  <a:moveTo>
                    <a:pt x="58" y="0"/>
                  </a:moveTo>
                  <a:lnTo>
                    <a:pt x="58" y="0"/>
                  </a:lnTo>
                  <a:lnTo>
                    <a:pt x="67" y="1"/>
                  </a:lnTo>
                  <a:lnTo>
                    <a:pt x="75" y="4"/>
                  </a:lnTo>
                  <a:lnTo>
                    <a:pt x="83" y="7"/>
                  </a:lnTo>
                  <a:lnTo>
                    <a:pt x="89" y="12"/>
                  </a:lnTo>
                  <a:lnTo>
                    <a:pt x="95" y="18"/>
                  </a:lnTo>
                  <a:lnTo>
                    <a:pt x="100" y="25"/>
                  </a:lnTo>
                  <a:lnTo>
                    <a:pt x="103" y="32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1" y="49"/>
                  </a:lnTo>
                  <a:lnTo>
                    <a:pt x="96" y="58"/>
                  </a:lnTo>
                  <a:lnTo>
                    <a:pt x="90" y="68"/>
                  </a:lnTo>
                  <a:lnTo>
                    <a:pt x="82" y="76"/>
                  </a:lnTo>
                  <a:lnTo>
                    <a:pt x="74" y="84"/>
                  </a:lnTo>
                  <a:lnTo>
                    <a:pt x="63" y="91"/>
                  </a:lnTo>
                  <a:lnTo>
                    <a:pt x="54" y="97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32" y="99"/>
                  </a:lnTo>
                  <a:lnTo>
                    <a:pt x="24" y="96"/>
                  </a:lnTo>
                  <a:lnTo>
                    <a:pt x="17" y="91"/>
                  </a:lnTo>
                  <a:lnTo>
                    <a:pt x="11" y="84"/>
                  </a:lnTo>
                  <a:lnTo>
                    <a:pt x="6" y="77"/>
                  </a:lnTo>
                  <a:lnTo>
                    <a:pt x="3" y="69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3" y="44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12" y="33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E55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717" y="733"/>
              <a:ext cx="50" cy="4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2" y="2"/>
                </a:cxn>
                <a:cxn ang="0">
                  <a:pos x="80" y="7"/>
                </a:cxn>
                <a:cxn ang="0">
                  <a:pos x="86" y="11"/>
                </a:cxn>
                <a:cxn ang="0">
                  <a:pos x="92" y="17"/>
                </a:cxn>
                <a:cxn ang="0">
                  <a:pos x="97" y="24"/>
                </a:cxn>
                <a:cxn ang="0">
                  <a:pos x="99" y="33"/>
                </a:cxn>
                <a:cxn ang="0">
                  <a:pos x="100" y="41"/>
                </a:cxn>
                <a:cxn ang="0">
                  <a:pos x="100" y="41"/>
                </a:cxn>
                <a:cxn ang="0">
                  <a:pos x="97" y="49"/>
                </a:cxn>
                <a:cxn ang="0">
                  <a:pos x="92" y="57"/>
                </a:cxn>
                <a:cxn ang="0">
                  <a:pos x="86" y="66"/>
                </a:cxn>
                <a:cxn ang="0">
                  <a:pos x="79" y="74"/>
                </a:cxn>
                <a:cxn ang="0">
                  <a:pos x="71" y="81"/>
                </a:cxn>
                <a:cxn ang="0">
                  <a:pos x="63" y="87"/>
                </a:cxn>
                <a:cxn ang="0">
                  <a:pos x="53" y="93"/>
                </a:cxn>
                <a:cxn ang="0">
                  <a:pos x="44" y="96"/>
                </a:cxn>
                <a:cxn ang="0">
                  <a:pos x="44" y="96"/>
                </a:cxn>
                <a:cxn ang="0">
                  <a:pos x="34" y="95"/>
                </a:cxn>
                <a:cxn ang="0">
                  <a:pos x="25" y="93"/>
                </a:cxn>
                <a:cxn ang="0">
                  <a:pos x="18" y="88"/>
                </a:cxn>
                <a:cxn ang="0">
                  <a:pos x="10" y="82"/>
                </a:cxn>
                <a:cxn ang="0">
                  <a:pos x="6" y="75"/>
                </a:cxn>
                <a:cxn ang="0">
                  <a:pos x="1" y="67"/>
                </a:cxn>
                <a:cxn ang="0">
                  <a:pos x="0" y="57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" y="41"/>
                </a:cxn>
                <a:cxn ang="0">
                  <a:pos x="3" y="34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40" y="1"/>
                </a:cxn>
                <a:cxn ang="0">
                  <a:pos x="40" y="1"/>
                </a:cxn>
                <a:cxn ang="0">
                  <a:pos x="4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00" h="96">
                  <a:moveTo>
                    <a:pt x="55" y="0"/>
                  </a:moveTo>
                  <a:lnTo>
                    <a:pt x="55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80" y="7"/>
                  </a:lnTo>
                  <a:lnTo>
                    <a:pt x="86" y="11"/>
                  </a:lnTo>
                  <a:lnTo>
                    <a:pt x="92" y="17"/>
                  </a:lnTo>
                  <a:lnTo>
                    <a:pt x="97" y="24"/>
                  </a:lnTo>
                  <a:lnTo>
                    <a:pt x="99" y="33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97" y="49"/>
                  </a:lnTo>
                  <a:lnTo>
                    <a:pt x="92" y="57"/>
                  </a:lnTo>
                  <a:lnTo>
                    <a:pt x="86" y="66"/>
                  </a:lnTo>
                  <a:lnTo>
                    <a:pt x="79" y="74"/>
                  </a:lnTo>
                  <a:lnTo>
                    <a:pt x="71" y="81"/>
                  </a:lnTo>
                  <a:lnTo>
                    <a:pt x="63" y="87"/>
                  </a:lnTo>
                  <a:lnTo>
                    <a:pt x="53" y="93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34" y="95"/>
                  </a:lnTo>
                  <a:lnTo>
                    <a:pt x="25" y="93"/>
                  </a:lnTo>
                  <a:lnTo>
                    <a:pt x="18" y="88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4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0" y="29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E58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718" y="733"/>
              <a:ext cx="49" cy="4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3" y="0"/>
                </a:cxn>
                <a:cxn ang="0">
                  <a:pos x="63" y="1"/>
                </a:cxn>
                <a:cxn ang="0">
                  <a:pos x="72" y="3"/>
                </a:cxn>
                <a:cxn ang="0">
                  <a:pos x="79" y="7"/>
                </a:cxn>
                <a:cxn ang="0">
                  <a:pos x="86" y="13"/>
                </a:cxn>
                <a:cxn ang="0">
                  <a:pos x="91" y="19"/>
                </a:cxn>
                <a:cxn ang="0">
                  <a:pos x="95" y="27"/>
                </a:cxn>
                <a:cxn ang="0">
                  <a:pos x="97" y="35"/>
                </a:cxn>
                <a:cxn ang="0">
                  <a:pos x="98" y="45"/>
                </a:cxn>
                <a:cxn ang="0">
                  <a:pos x="98" y="45"/>
                </a:cxn>
                <a:cxn ang="0">
                  <a:pos x="95" y="52"/>
                </a:cxn>
                <a:cxn ang="0">
                  <a:pos x="90" y="59"/>
                </a:cxn>
                <a:cxn ang="0">
                  <a:pos x="84" y="66"/>
                </a:cxn>
                <a:cxn ang="0">
                  <a:pos x="78" y="73"/>
                </a:cxn>
                <a:cxn ang="0">
                  <a:pos x="71" y="79"/>
                </a:cxn>
                <a:cxn ang="0">
                  <a:pos x="63" y="85"/>
                </a:cxn>
                <a:cxn ang="0">
                  <a:pos x="56" y="90"/>
                </a:cxn>
                <a:cxn ang="0">
                  <a:pos x="47" y="94"/>
                </a:cxn>
                <a:cxn ang="0">
                  <a:pos x="47" y="94"/>
                </a:cxn>
                <a:cxn ang="0">
                  <a:pos x="44" y="94"/>
                </a:cxn>
                <a:cxn ang="0">
                  <a:pos x="44" y="94"/>
                </a:cxn>
                <a:cxn ang="0">
                  <a:pos x="34" y="93"/>
                </a:cxn>
                <a:cxn ang="0">
                  <a:pos x="26" y="91"/>
                </a:cxn>
                <a:cxn ang="0">
                  <a:pos x="18" y="86"/>
                </a:cxn>
                <a:cxn ang="0">
                  <a:pos x="11" y="80"/>
                </a:cxn>
                <a:cxn ang="0">
                  <a:pos x="6" y="73"/>
                </a:cxn>
                <a:cxn ang="0">
                  <a:pos x="2" y="65"/>
                </a:cxn>
                <a:cxn ang="0">
                  <a:pos x="0" y="56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39"/>
                </a:cxn>
                <a:cxn ang="0">
                  <a:pos x="5" y="32"/>
                </a:cxn>
                <a:cxn ang="0">
                  <a:pos x="5" y="32"/>
                </a:cxn>
                <a:cxn ang="0">
                  <a:pos x="9" y="28"/>
                </a:cxn>
                <a:cxn ang="0">
                  <a:pos x="15" y="23"/>
                </a:cxn>
                <a:cxn ang="0">
                  <a:pos x="15" y="23"/>
                </a:cxn>
                <a:cxn ang="0">
                  <a:pos x="37" y="2"/>
                </a:cxn>
                <a:cxn ang="0">
                  <a:pos x="37" y="2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98" h="94">
                  <a:moveTo>
                    <a:pt x="53" y="0"/>
                  </a:moveTo>
                  <a:lnTo>
                    <a:pt x="53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9" y="7"/>
                  </a:lnTo>
                  <a:lnTo>
                    <a:pt x="86" y="13"/>
                  </a:lnTo>
                  <a:lnTo>
                    <a:pt x="91" y="19"/>
                  </a:lnTo>
                  <a:lnTo>
                    <a:pt x="95" y="27"/>
                  </a:lnTo>
                  <a:lnTo>
                    <a:pt x="97" y="35"/>
                  </a:lnTo>
                  <a:lnTo>
                    <a:pt x="98" y="45"/>
                  </a:lnTo>
                  <a:lnTo>
                    <a:pt x="98" y="45"/>
                  </a:lnTo>
                  <a:lnTo>
                    <a:pt x="95" y="52"/>
                  </a:lnTo>
                  <a:lnTo>
                    <a:pt x="90" y="59"/>
                  </a:lnTo>
                  <a:lnTo>
                    <a:pt x="84" y="66"/>
                  </a:lnTo>
                  <a:lnTo>
                    <a:pt x="78" y="73"/>
                  </a:lnTo>
                  <a:lnTo>
                    <a:pt x="71" y="79"/>
                  </a:lnTo>
                  <a:lnTo>
                    <a:pt x="63" y="85"/>
                  </a:lnTo>
                  <a:lnTo>
                    <a:pt x="56" y="90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34" y="93"/>
                  </a:lnTo>
                  <a:lnTo>
                    <a:pt x="26" y="91"/>
                  </a:lnTo>
                  <a:lnTo>
                    <a:pt x="18" y="86"/>
                  </a:lnTo>
                  <a:lnTo>
                    <a:pt x="11" y="80"/>
                  </a:lnTo>
                  <a:lnTo>
                    <a:pt x="6" y="73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39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9" y="28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E5D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719" y="734"/>
              <a:ext cx="46" cy="4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1" y="0"/>
                </a:cxn>
                <a:cxn ang="0">
                  <a:pos x="61" y="1"/>
                </a:cxn>
                <a:cxn ang="0">
                  <a:pos x="69" y="3"/>
                </a:cxn>
                <a:cxn ang="0">
                  <a:pos x="77" y="8"/>
                </a:cxn>
                <a:cxn ang="0">
                  <a:pos x="83" y="14"/>
                </a:cxn>
                <a:cxn ang="0">
                  <a:pos x="88" y="20"/>
                </a:cxn>
                <a:cxn ang="0">
                  <a:pos x="91" y="28"/>
                </a:cxn>
                <a:cxn ang="0">
                  <a:pos x="94" y="37"/>
                </a:cxn>
                <a:cxn ang="0">
                  <a:pos x="94" y="46"/>
                </a:cxn>
                <a:cxn ang="0">
                  <a:pos x="94" y="46"/>
                </a:cxn>
                <a:cxn ang="0">
                  <a:pos x="94" y="47"/>
                </a:cxn>
                <a:cxn ang="0">
                  <a:pos x="94" y="47"/>
                </a:cxn>
                <a:cxn ang="0">
                  <a:pos x="86" y="60"/>
                </a:cxn>
                <a:cxn ang="0">
                  <a:pos x="76" y="72"/>
                </a:cxn>
                <a:cxn ang="0">
                  <a:pos x="63" y="83"/>
                </a:cxn>
                <a:cxn ang="0">
                  <a:pos x="56" y="87"/>
                </a:cxn>
                <a:cxn ang="0">
                  <a:pos x="49" y="91"/>
                </a:cxn>
                <a:cxn ang="0">
                  <a:pos x="49" y="91"/>
                </a:cxn>
                <a:cxn ang="0">
                  <a:pos x="42" y="92"/>
                </a:cxn>
                <a:cxn ang="0">
                  <a:pos x="42" y="92"/>
                </a:cxn>
                <a:cxn ang="0">
                  <a:pos x="32" y="91"/>
                </a:cxn>
                <a:cxn ang="0">
                  <a:pos x="24" y="87"/>
                </a:cxn>
                <a:cxn ang="0">
                  <a:pos x="17" y="84"/>
                </a:cxn>
                <a:cxn ang="0">
                  <a:pos x="10" y="78"/>
                </a:cxn>
                <a:cxn ang="0">
                  <a:pos x="5" y="71"/>
                </a:cxn>
                <a:cxn ang="0">
                  <a:pos x="2" y="64"/>
                </a:cxn>
                <a:cxn ang="0">
                  <a:pos x="0" y="5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2" y="37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42" y="1"/>
                </a:cxn>
                <a:cxn ang="0">
                  <a:pos x="51" y="0"/>
                </a:cxn>
                <a:cxn ang="0">
                  <a:pos x="51" y="0"/>
                </a:cxn>
              </a:cxnLst>
              <a:rect l="0" t="0" r="r" b="b"/>
              <a:pathLst>
                <a:path w="94" h="92">
                  <a:moveTo>
                    <a:pt x="51" y="0"/>
                  </a:moveTo>
                  <a:lnTo>
                    <a:pt x="51" y="0"/>
                  </a:lnTo>
                  <a:lnTo>
                    <a:pt x="61" y="1"/>
                  </a:lnTo>
                  <a:lnTo>
                    <a:pt x="69" y="3"/>
                  </a:lnTo>
                  <a:lnTo>
                    <a:pt x="77" y="8"/>
                  </a:lnTo>
                  <a:lnTo>
                    <a:pt x="83" y="14"/>
                  </a:lnTo>
                  <a:lnTo>
                    <a:pt x="88" y="20"/>
                  </a:lnTo>
                  <a:lnTo>
                    <a:pt x="91" y="28"/>
                  </a:lnTo>
                  <a:lnTo>
                    <a:pt x="94" y="3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7"/>
                  </a:lnTo>
                  <a:lnTo>
                    <a:pt x="86" y="60"/>
                  </a:lnTo>
                  <a:lnTo>
                    <a:pt x="76" y="72"/>
                  </a:lnTo>
                  <a:lnTo>
                    <a:pt x="63" y="83"/>
                  </a:lnTo>
                  <a:lnTo>
                    <a:pt x="56" y="87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32" y="91"/>
                  </a:lnTo>
                  <a:lnTo>
                    <a:pt x="24" y="87"/>
                  </a:lnTo>
                  <a:lnTo>
                    <a:pt x="17" y="84"/>
                  </a:lnTo>
                  <a:lnTo>
                    <a:pt x="10" y="78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C60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719" y="735"/>
              <a:ext cx="46" cy="44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49" y="0"/>
                </a:cxn>
                <a:cxn ang="0">
                  <a:pos x="59" y="1"/>
                </a:cxn>
                <a:cxn ang="0">
                  <a:pos x="67" y="4"/>
                </a:cxn>
                <a:cxn ang="0">
                  <a:pos x="74" y="8"/>
                </a:cxn>
                <a:cxn ang="0">
                  <a:pos x="80" y="13"/>
                </a:cxn>
                <a:cxn ang="0">
                  <a:pos x="85" y="20"/>
                </a:cxn>
                <a:cxn ang="0">
                  <a:pos x="88" y="27"/>
                </a:cxn>
                <a:cxn ang="0">
                  <a:pos x="91" y="36"/>
                </a:cxn>
                <a:cxn ang="0">
                  <a:pos x="91" y="45"/>
                </a:cxn>
                <a:cxn ang="0">
                  <a:pos x="91" y="45"/>
                </a:cxn>
                <a:cxn ang="0">
                  <a:pos x="89" y="51"/>
                </a:cxn>
                <a:cxn ang="0">
                  <a:pos x="89" y="51"/>
                </a:cxn>
                <a:cxn ang="0">
                  <a:pos x="82" y="62"/>
                </a:cxn>
                <a:cxn ang="0">
                  <a:pos x="73" y="71"/>
                </a:cxn>
                <a:cxn ang="0">
                  <a:pos x="63" y="80"/>
                </a:cxn>
                <a:cxn ang="0">
                  <a:pos x="52" y="88"/>
                </a:cxn>
                <a:cxn ang="0">
                  <a:pos x="52" y="88"/>
                </a:cxn>
                <a:cxn ang="0">
                  <a:pos x="46" y="89"/>
                </a:cxn>
                <a:cxn ang="0">
                  <a:pos x="41" y="89"/>
                </a:cxn>
                <a:cxn ang="0">
                  <a:pos x="41" y="89"/>
                </a:cxn>
                <a:cxn ang="0">
                  <a:pos x="32" y="88"/>
                </a:cxn>
                <a:cxn ang="0">
                  <a:pos x="23" y="85"/>
                </a:cxn>
                <a:cxn ang="0">
                  <a:pos x="16" y="82"/>
                </a:cxn>
                <a:cxn ang="0">
                  <a:pos x="9" y="76"/>
                </a:cxn>
                <a:cxn ang="0">
                  <a:pos x="4" y="70"/>
                </a:cxn>
                <a:cxn ang="0">
                  <a:pos x="1" y="62"/>
                </a:cxn>
                <a:cxn ang="0">
                  <a:pos x="0" y="53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34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11" y="21"/>
                </a:cxn>
                <a:cxn ang="0">
                  <a:pos x="11" y="21"/>
                </a:cxn>
                <a:cxn ang="0">
                  <a:pos x="27" y="6"/>
                </a:cxn>
                <a:cxn ang="0">
                  <a:pos x="27" y="6"/>
                </a:cxn>
                <a:cxn ang="0">
                  <a:pos x="37" y="2"/>
                </a:cxn>
                <a:cxn ang="0">
                  <a:pos x="49" y="0"/>
                </a:cxn>
                <a:cxn ang="0">
                  <a:pos x="49" y="0"/>
                </a:cxn>
              </a:cxnLst>
              <a:rect l="0" t="0" r="r" b="b"/>
              <a:pathLst>
                <a:path w="91" h="89">
                  <a:moveTo>
                    <a:pt x="49" y="0"/>
                  </a:moveTo>
                  <a:lnTo>
                    <a:pt x="49" y="0"/>
                  </a:lnTo>
                  <a:lnTo>
                    <a:pt x="59" y="1"/>
                  </a:lnTo>
                  <a:lnTo>
                    <a:pt x="67" y="4"/>
                  </a:lnTo>
                  <a:lnTo>
                    <a:pt x="74" y="8"/>
                  </a:lnTo>
                  <a:lnTo>
                    <a:pt x="80" y="13"/>
                  </a:lnTo>
                  <a:lnTo>
                    <a:pt x="85" y="20"/>
                  </a:lnTo>
                  <a:lnTo>
                    <a:pt x="88" y="27"/>
                  </a:lnTo>
                  <a:lnTo>
                    <a:pt x="91" y="3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2" y="62"/>
                  </a:lnTo>
                  <a:lnTo>
                    <a:pt x="73" y="71"/>
                  </a:lnTo>
                  <a:lnTo>
                    <a:pt x="63" y="80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46" y="8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32" y="88"/>
                  </a:lnTo>
                  <a:lnTo>
                    <a:pt x="23" y="85"/>
                  </a:lnTo>
                  <a:lnTo>
                    <a:pt x="16" y="82"/>
                  </a:lnTo>
                  <a:lnTo>
                    <a:pt x="9" y="76"/>
                  </a:lnTo>
                  <a:lnTo>
                    <a:pt x="4" y="70"/>
                  </a:lnTo>
                  <a:lnTo>
                    <a:pt x="1" y="62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7" y="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C63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720" y="736"/>
              <a:ext cx="44" cy="4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57" y="2"/>
                </a:cxn>
                <a:cxn ang="0">
                  <a:pos x="65" y="4"/>
                </a:cxn>
                <a:cxn ang="0">
                  <a:pos x="72" y="8"/>
                </a:cxn>
                <a:cxn ang="0">
                  <a:pos x="78" y="12"/>
                </a:cxn>
                <a:cxn ang="0">
                  <a:pos x="83" y="19"/>
                </a:cxn>
                <a:cxn ang="0">
                  <a:pos x="86" y="26"/>
                </a:cxn>
                <a:cxn ang="0">
                  <a:pos x="87" y="35"/>
                </a:cxn>
                <a:cxn ang="0">
                  <a:pos x="87" y="43"/>
                </a:cxn>
                <a:cxn ang="0">
                  <a:pos x="87" y="43"/>
                </a:cxn>
                <a:cxn ang="0">
                  <a:pos x="87" y="48"/>
                </a:cxn>
                <a:cxn ang="0">
                  <a:pos x="85" y="54"/>
                </a:cxn>
                <a:cxn ang="0">
                  <a:pos x="85" y="54"/>
                </a:cxn>
                <a:cxn ang="0">
                  <a:pos x="79" y="62"/>
                </a:cxn>
                <a:cxn ang="0">
                  <a:pos x="72" y="69"/>
                </a:cxn>
                <a:cxn ang="0">
                  <a:pos x="65" y="76"/>
                </a:cxn>
                <a:cxn ang="0">
                  <a:pos x="57" y="82"/>
                </a:cxn>
                <a:cxn ang="0">
                  <a:pos x="57" y="82"/>
                </a:cxn>
                <a:cxn ang="0">
                  <a:pos x="48" y="84"/>
                </a:cxn>
                <a:cxn ang="0">
                  <a:pos x="40" y="86"/>
                </a:cxn>
                <a:cxn ang="0">
                  <a:pos x="40" y="86"/>
                </a:cxn>
                <a:cxn ang="0">
                  <a:pos x="31" y="84"/>
                </a:cxn>
                <a:cxn ang="0">
                  <a:pos x="23" y="82"/>
                </a:cxn>
                <a:cxn ang="0">
                  <a:pos x="16" y="78"/>
                </a:cxn>
                <a:cxn ang="0">
                  <a:pos x="10" y="73"/>
                </a:cxn>
                <a:cxn ang="0">
                  <a:pos x="6" y="67"/>
                </a:cxn>
                <a:cxn ang="0">
                  <a:pos x="2" y="60"/>
                </a:cxn>
                <a:cxn ang="0">
                  <a:pos x="0" y="51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" y="37"/>
                </a:cxn>
                <a:cxn ang="0">
                  <a:pos x="3" y="31"/>
                </a:cxn>
                <a:cxn ang="0">
                  <a:pos x="6" y="25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10" y="19"/>
                </a:cxn>
                <a:cxn ang="0">
                  <a:pos x="10" y="19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8" y="5"/>
                </a:cxn>
                <a:cxn ang="0">
                  <a:pos x="34" y="3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87" h="86">
                  <a:moveTo>
                    <a:pt x="48" y="0"/>
                  </a:moveTo>
                  <a:lnTo>
                    <a:pt x="48" y="0"/>
                  </a:lnTo>
                  <a:lnTo>
                    <a:pt x="57" y="2"/>
                  </a:lnTo>
                  <a:lnTo>
                    <a:pt x="65" y="4"/>
                  </a:lnTo>
                  <a:lnTo>
                    <a:pt x="72" y="8"/>
                  </a:lnTo>
                  <a:lnTo>
                    <a:pt x="78" y="12"/>
                  </a:lnTo>
                  <a:lnTo>
                    <a:pt x="83" y="19"/>
                  </a:lnTo>
                  <a:lnTo>
                    <a:pt x="86" y="26"/>
                  </a:lnTo>
                  <a:lnTo>
                    <a:pt x="87" y="35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87" y="48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9" y="62"/>
                  </a:lnTo>
                  <a:lnTo>
                    <a:pt x="72" y="69"/>
                  </a:lnTo>
                  <a:lnTo>
                    <a:pt x="65" y="76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48" y="84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1" y="84"/>
                  </a:lnTo>
                  <a:lnTo>
                    <a:pt x="23" y="82"/>
                  </a:lnTo>
                  <a:lnTo>
                    <a:pt x="16" y="78"/>
                  </a:lnTo>
                  <a:lnTo>
                    <a:pt x="10" y="73"/>
                  </a:lnTo>
                  <a:lnTo>
                    <a:pt x="6" y="67"/>
                  </a:lnTo>
                  <a:lnTo>
                    <a:pt x="2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7"/>
                  </a:lnTo>
                  <a:lnTo>
                    <a:pt x="3" y="31"/>
                  </a:lnTo>
                  <a:lnTo>
                    <a:pt x="6" y="25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C66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721" y="736"/>
              <a:ext cx="42" cy="4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0"/>
                </a:cxn>
                <a:cxn ang="0">
                  <a:pos x="55" y="1"/>
                </a:cxn>
                <a:cxn ang="0">
                  <a:pos x="62" y="3"/>
                </a:cxn>
                <a:cxn ang="0">
                  <a:pos x="69" y="7"/>
                </a:cxn>
                <a:cxn ang="0">
                  <a:pos x="75" y="11"/>
                </a:cxn>
                <a:cxn ang="0">
                  <a:pos x="79" y="17"/>
                </a:cxn>
                <a:cxn ang="0">
                  <a:pos x="83" y="24"/>
                </a:cxn>
                <a:cxn ang="0">
                  <a:pos x="84" y="33"/>
                </a:cxn>
                <a:cxn ang="0">
                  <a:pos x="84" y="41"/>
                </a:cxn>
                <a:cxn ang="0">
                  <a:pos x="84" y="41"/>
                </a:cxn>
                <a:cxn ang="0">
                  <a:pos x="82" y="49"/>
                </a:cxn>
                <a:cxn ang="0">
                  <a:pos x="78" y="58"/>
                </a:cxn>
                <a:cxn ang="0">
                  <a:pos x="78" y="58"/>
                </a:cxn>
                <a:cxn ang="0">
                  <a:pos x="70" y="67"/>
                </a:cxn>
                <a:cxn ang="0">
                  <a:pos x="60" y="75"/>
                </a:cxn>
                <a:cxn ang="0">
                  <a:pos x="60" y="75"/>
                </a:cxn>
                <a:cxn ang="0">
                  <a:pos x="56" y="79"/>
                </a:cxn>
                <a:cxn ang="0">
                  <a:pos x="50" y="80"/>
                </a:cxn>
                <a:cxn ang="0">
                  <a:pos x="44" y="81"/>
                </a:cxn>
                <a:cxn ang="0">
                  <a:pos x="38" y="82"/>
                </a:cxn>
                <a:cxn ang="0">
                  <a:pos x="38" y="82"/>
                </a:cxn>
                <a:cxn ang="0">
                  <a:pos x="30" y="81"/>
                </a:cxn>
                <a:cxn ang="0">
                  <a:pos x="21" y="79"/>
                </a:cxn>
                <a:cxn ang="0">
                  <a:pos x="14" y="75"/>
                </a:cxn>
                <a:cxn ang="0">
                  <a:pos x="10" y="69"/>
                </a:cxn>
                <a:cxn ang="0">
                  <a:pos x="5" y="63"/>
                </a:cxn>
                <a:cxn ang="0">
                  <a:pos x="1" y="56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5" y="24"/>
                </a:cxn>
                <a:cxn ang="0">
                  <a:pos x="10" y="17"/>
                </a:cxn>
                <a:cxn ang="0">
                  <a:pos x="15" y="11"/>
                </a:cxn>
                <a:cxn ang="0">
                  <a:pos x="21" y="7"/>
                </a:cxn>
                <a:cxn ang="0">
                  <a:pos x="30" y="3"/>
                </a:cxn>
                <a:cxn ang="0">
                  <a:pos x="38" y="1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84" h="82">
                  <a:moveTo>
                    <a:pt x="46" y="0"/>
                  </a:moveTo>
                  <a:lnTo>
                    <a:pt x="46" y="0"/>
                  </a:lnTo>
                  <a:lnTo>
                    <a:pt x="55" y="1"/>
                  </a:lnTo>
                  <a:lnTo>
                    <a:pt x="62" y="3"/>
                  </a:lnTo>
                  <a:lnTo>
                    <a:pt x="69" y="7"/>
                  </a:lnTo>
                  <a:lnTo>
                    <a:pt x="75" y="11"/>
                  </a:lnTo>
                  <a:lnTo>
                    <a:pt x="79" y="17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4" y="41"/>
                  </a:lnTo>
                  <a:lnTo>
                    <a:pt x="84" y="41"/>
                  </a:lnTo>
                  <a:lnTo>
                    <a:pt x="82" y="49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0" y="67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6" y="79"/>
                  </a:lnTo>
                  <a:lnTo>
                    <a:pt x="50" y="80"/>
                  </a:lnTo>
                  <a:lnTo>
                    <a:pt x="44" y="81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0" y="81"/>
                  </a:lnTo>
                  <a:lnTo>
                    <a:pt x="21" y="79"/>
                  </a:lnTo>
                  <a:lnTo>
                    <a:pt x="14" y="75"/>
                  </a:lnTo>
                  <a:lnTo>
                    <a:pt x="10" y="69"/>
                  </a:lnTo>
                  <a:lnTo>
                    <a:pt x="5" y="63"/>
                  </a:lnTo>
                  <a:lnTo>
                    <a:pt x="1" y="56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1" y="7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A6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722" y="737"/>
              <a:ext cx="40" cy="4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0"/>
                </a:cxn>
                <a:cxn ang="0">
                  <a:pos x="54" y="1"/>
                </a:cxn>
                <a:cxn ang="0">
                  <a:pos x="61" y="3"/>
                </a:cxn>
                <a:cxn ang="0">
                  <a:pos x="67" y="7"/>
                </a:cxn>
                <a:cxn ang="0">
                  <a:pos x="72" y="12"/>
                </a:cxn>
                <a:cxn ang="0">
                  <a:pos x="77" y="18"/>
                </a:cxn>
                <a:cxn ang="0">
                  <a:pos x="80" y="25"/>
                </a:cxn>
                <a:cxn ang="0">
                  <a:pos x="82" y="32"/>
                </a:cxn>
                <a:cxn ang="0">
                  <a:pos x="82" y="40"/>
                </a:cxn>
                <a:cxn ang="0">
                  <a:pos x="82" y="40"/>
                </a:cxn>
                <a:cxn ang="0">
                  <a:pos x="80" y="48"/>
                </a:cxn>
                <a:cxn ang="0">
                  <a:pos x="77" y="55"/>
                </a:cxn>
                <a:cxn ang="0">
                  <a:pos x="72" y="62"/>
                </a:cxn>
                <a:cxn ang="0">
                  <a:pos x="67" y="67"/>
                </a:cxn>
                <a:cxn ang="0">
                  <a:pos x="61" y="73"/>
                </a:cxn>
                <a:cxn ang="0">
                  <a:pos x="54" y="77"/>
                </a:cxn>
                <a:cxn ang="0">
                  <a:pos x="45" y="79"/>
                </a:cxn>
                <a:cxn ang="0">
                  <a:pos x="37" y="79"/>
                </a:cxn>
                <a:cxn ang="0">
                  <a:pos x="37" y="79"/>
                </a:cxn>
                <a:cxn ang="0">
                  <a:pos x="29" y="79"/>
                </a:cxn>
                <a:cxn ang="0">
                  <a:pos x="22" y="77"/>
                </a:cxn>
                <a:cxn ang="0">
                  <a:pos x="14" y="73"/>
                </a:cxn>
                <a:cxn ang="0">
                  <a:pos x="10" y="67"/>
                </a:cxn>
                <a:cxn ang="0">
                  <a:pos x="5" y="62"/>
                </a:cxn>
                <a:cxn ang="0">
                  <a:pos x="1" y="55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5" y="25"/>
                </a:cxn>
                <a:cxn ang="0">
                  <a:pos x="10" y="18"/>
                </a:cxn>
                <a:cxn ang="0">
                  <a:pos x="14" y="12"/>
                </a:cxn>
                <a:cxn ang="0">
                  <a:pos x="22" y="7"/>
                </a:cxn>
                <a:cxn ang="0">
                  <a:pos x="29" y="3"/>
                </a:cxn>
                <a:cxn ang="0">
                  <a:pos x="37" y="1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82" h="79">
                  <a:moveTo>
                    <a:pt x="45" y="0"/>
                  </a:moveTo>
                  <a:lnTo>
                    <a:pt x="45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2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0" y="48"/>
                  </a:lnTo>
                  <a:lnTo>
                    <a:pt x="77" y="55"/>
                  </a:lnTo>
                  <a:lnTo>
                    <a:pt x="72" y="62"/>
                  </a:lnTo>
                  <a:lnTo>
                    <a:pt x="67" y="67"/>
                  </a:lnTo>
                  <a:lnTo>
                    <a:pt x="61" y="73"/>
                  </a:lnTo>
                  <a:lnTo>
                    <a:pt x="54" y="77"/>
                  </a:lnTo>
                  <a:lnTo>
                    <a:pt x="45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29" y="79"/>
                  </a:lnTo>
                  <a:lnTo>
                    <a:pt x="22" y="77"/>
                  </a:lnTo>
                  <a:lnTo>
                    <a:pt x="14" y="73"/>
                  </a:lnTo>
                  <a:lnTo>
                    <a:pt x="10" y="67"/>
                  </a:lnTo>
                  <a:lnTo>
                    <a:pt x="5" y="62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5" y="25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A6D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722" y="738"/>
              <a:ext cx="39" cy="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8" y="3"/>
                </a:cxn>
                <a:cxn ang="0">
                  <a:pos x="64" y="6"/>
                </a:cxn>
                <a:cxn ang="0">
                  <a:pos x="70" y="11"/>
                </a:cxn>
                <a:cxn ang="0">
                  <a:pos x="75" y="17"/>
                </a:cxn>
                <a:cxn ang="0">
                  <a:pos x="77" y="23"/>
                </a:cxn>
                <a:cxn ang="0">
                  <a:pos x="79" y="30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77" y="45"/>
                </a:cxn>
                <a:cxn ang="0">
                  <a:pos x="74" y="52"/>
                </a:cxn>
                <a:cxn ang="0">
                  <a:pos x="70" y="59"/>
                </a:cxn>
                <a:cxn ang="0">
                  <a:pos x="64" y="65"/>
                </a:cxn>
                <a:cxn ang="0">
                  <a:pos x="58" y="69"/>
                </a:cxn>
                <a:cxn ang="0">
                  <a:pos x="51" y="72"/>
                </a:cxn>
                <a:cxn ang="0">
                  <a:pos x="44" y="75"/>
                </a:cxn>
                <a:cxn ang="0">
                  <a:pos x="36" y="76"/>
                </a:cxn>
                <a:cxn ang="0">
                  <a:pos x="36" y="76"/>
                </a:cxn>
                <a:cxn ang="0">
                  <a:pos x="28" y="75"/>
                </a:cxn>
                <a:cxn ang="0">
                  <a:pos x="21" y="72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5" y="59"/>
                </a:cxn>
                <a:cxn ang="0">
                  <a:pos x="3" y="52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5" y="23"/>
                </a:cxn>
                <a:cxn ang="0">
                  <a:pos x="10" y="17"/>
                </a:cxn>
                <a:cxn ang="0">
                  <a:pos x="15" y="11"/>
                </a:cxn>
                <a:cxn ang="0">
                  <a:pos x="22" y="6"/>
                </a:cxn>
                <a:cxn ang="0">
                  <a:pos x="28" y="3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79" h="76">
                  <a:moveTo>
                    <a:pt x="44" y="0"/>
                  </a:moveTo>
                  <a:lnTo>
                    <a:pt x="44" y="0"/>
                  </a:lnTo>
                  <a:lnTo>
                    <a:pt x="51" y="0"/>
                  </a:lnTo>
                  <a:lnTo>
                    <a:pt x="58" y="3"/>
                  </a:lnTo>
                  <a:lnTo>
                    <a:pt x="64" y="6"/>
                  </a:lnTo>
                  <a:lnTo>
                    <a:pt x="70" y="11"/>
                  </a:lnTo>
                  <a:lnTo>
                    <a:pt x="75" y="17"/>
                  </a:lnTo>
                  <a:lnTo>
                    <a:pt x="77" y="23"/>
                  </a:lnTo>
                  <a:lnTo>
                    <a:pt x="79" y="30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7" y="45"/>
                  </a:lnTo>
                  <a:lnTo>
                    <a:pt x="74" y="52"/>
                  </a:lnTo>
                  <a:lnTo>
                    <a:pt x="70" y="59"/>
                  </a:lnTo>
                  <a:lnTo>
                    <a:pt x="64" y="65"/>
                  </a:lnTo>
                  <a:lnTo>
                    <a:pt x="58" y="69"/>
                  </a:lnTo>
                  <a:lnTo>
                    <a:pt x="51" y="72"/>
                  </a:lnTo>
                  <a:lnTo>
                    <a:pt x="44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28" y="75"/>
                  </a:lnTo>
                  <a:lnTo>
                    <a:pt x="21" y="72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5" y="59"/>
                  </a:lnTo>
                  <a:lnTo>
                    <a:pt x="3" y="5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5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28" y="3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A72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723" y="739"/>
              <a:ext cx="38" cy="3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2"/>
                </a:cxn>
                <a:cxn ang="0">
                  <a:pos x="55" y="3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0" y="17"/>
                </a:cxn>
                <a:cxn ang="0">
                  <a:pos x="73" y="23"/>
                </a:cxn>
                <a:cxn ang="0">
                  <a:pos x="74" y="3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3" y="44"/>
                </a:cxn>
                <a:cxn ang="0">
                  <a:pos x="70" y="51"/>
                </a:cxn>
                <a:cxn ang="0">
                  <a:pos x="66" y="57"/>
                </a:cxn>
                <a:cxn ang="0">
                  <a:pos x="60" y="63"/>
                </a:cxn>
                <a:cxn ang="0">
                  <a:pos x="54" y="67"/>
                </a:cxn>
                <a:cxn ang="0">
                  <a:pos x="48" y="70"/>
                </a:cxn>
                <a:cxn ang="0">
                  <a:pos x="41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6" y="72"/>
                </a:cxn>
                <a:cxn ang="0">
                  <a:pos x="19" y="70"/>
                </a:cxn>
                <a:cxn ang="0">
                  <a:pos x="13" y="67"/>
                </a:cxn>
                <a:cxn ang="0">
                  <a:pos x="8" y="63"/>
                </a:cxn>
                <a:cxn ang="0">
                  <a:pos x="3" y="57"/>
                </a:cxn>
                <a:cxn ang="0">
                  <a:pos x="1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" y="30"/>
                </a:cxn>
                <a:cxn ang="0">
                  <a:pos x="3" y="23"/>
                </a:cxn>
                <a:cxn ang="0">
                  <a:pos x="8" y="17"/>
                </a:cxn>
                <a:cxn ang="0">
                  <a:pos x="13" y="11"/>
                </a:cxn>
                <a:cxn ang="0">
                  <a:pos x="19" y="6"/>
                </a:cxn>
                <a:cxn ang="0">
                  <a:pos x="26" y="3"/>
                </a:cxn>
                <a:cxn ang="0">
                  <a:pos x="33" y="2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74" h="74">
                  <a:moveTo>
                    <a:pt x="40" y="0"/>
                  </a:moveTo>
                  <a:lnTo>
                    <a:pt x="40" y="0"/>
                  </a:lnTo>
                  <a:lnTo>
                    <a:pt x="48" y="2"/>
                  </a:lnTo>
                  <a:lnTo>
                    <a:pt x="55" y="3"/>
                  </a:lnTo>
                  <a:lnTo>
                    <a:pt x="61" y="6"/>
                  </a:lnTo>
                  <a:lnTo>
                    <a:pt x="66" y="11"/>
                  </a:lnTo>
                  <a:lnTo>
                    <a:pt x="70" y="17"/>
                  </a:lnTo>
                  <a:lnTo>
                    <a:pt x="73" y="23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44"/>
                  </a:lnTo>
                  <a:lnTo>
                    <a:pt x="70" y="51"/>
                  </a:lnTo>
                  <a:lnTo>
                    <a:pt x="66" y="57"/>
                  </a:lnTo>
                  <a:lnTo>
                    <a:pt x="60" y="63"/>
                  </a:lnTo>
                  <a:lnTo>
                    <a:pt x="54" y="67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6" y="72"/>
                  </a:lnTo>
                  <a:lnTo>
                    <a:pt x="19" y="70"/>
                  </a:lnTo>
                  <a:lnTo>
                    <a:pt x="13" y="67"/>
                  </a:lnTo>
                  <a:lnTo>
                    <a:pt x="8" y="63"/>
                  </a:lnTo>
                  <a:lnTo>
                    <a:pt x="3" y="57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8" y="17"/>
                  </a:lnTo>
                  <a:lnTo>
                    <a:pt x="13" y="11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2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A75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724" y="739"/>
              <a:ext cx="36" cy="35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5"/>
                </a:cxn>
                <a:cxn ang="0">
                  <a:pos x="64" y="10"/>
                </a:cxn>
                <a:cxn ang="0">
                  <a:pos x="67" y="15"/>
                </a:cxn>
                <a:cxn ang="0">
                  <a:pos x="70" y="21"/>
                </a:cxn>
                <a:cxn ang="0">
                  <a:pos x="72" y="28"/>
                </a:cxn>
                <a:cxn ang="0">
                  <a:pos x="72" y="35"/>
                </a:cxn>
                <a:cxn ang="0">
                  <a:pos x="72" y="35"/>
                </a:cxn>
                <a:cxn ang="0">
                  <a:pos x="70" y="42"/>
                </a:cxn>
                <a:cxn ang="0">
                  <a:pos x="67" y="48"/>
                </a:cxn>
                <a:cxn ang="0">
                  <a:pos x="64" y="54"/>
                </a:cxn>
                <a:cxn ang="0">
                  <a:pos x="59" y="60"/>
                </a:cxn>
                <a:cxn ang="0">
                  <a:pos x="53" y="63"/>
                </a:cxn>
                <a:cxn ang="0">
                  <a:pos x="46" y="67"/>
                </a:cxn>
                <a:cxn ang="0">
                  <a:pos x="39" y="69"/>
                </a:cxn>
                <a:cxn ang="0">
                  <a:pos x="32" y="69"/>
                </a:cxn>
                <a:cxn ang="0">
                  <a:pos x="32" y="69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3" y="63"/>
                </a:cxn>
                <a:cxn ang="0">
                  <a:pos x="8" y="60"/>
                </a:cxn>
                <a:cxn ang="0">
                  <a:pos x="4" y="54"/>
                </a:cxn>
                <a:cxn ang="0">
                  <a:pos x="1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" y="28"/>
                </a:cxn>
                <a:cxn ang="0">
                  <a:pos x="5" y="21"/>
                </a:cxn>
                <a:cxn ang="0">
                  <a:pos x="8" y="15"/>
                </a:cxn>
                <a:cxn ang="0">
                  <a:pos x="13" y="10"/>
                </a:cxn>
                <a:cxn ang="0">
                  <a:pos x="19" y="5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72" h="69">
                  <a:moveTo>
                    <a:pt x="39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7" y="15"/>
                  </a:lnTo>
                  <a:lnTo>
                    <a:pt x="70" y="21"/>
                  </a:lnTo>
                  <a:lnTo>
                    <a:pt x="72" y="28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0" y="42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59" y="60"/>
                  </a:lnTo>
                  <a:lnTo>
                    <a:pt x="53" y="63"/>
                  </a:lnTo>
                  <a:lnTo>
                    <a:pt x="46" y="67"/>
                  </a:lnTo>
                  <a:lnTo>
                    <a:pt x="39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3" y="63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5" y="21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19" y="5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779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725" y="740"/>
              <a:ext cx="34" cy="3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51" y="2"/>
                </a:cxn>
                <a:cxn ang="0">
                  <a:pos x="57" y="5"/>
                </a:cxn>
                <a:cxn ang="0">
                  <a:pos x="62" y="9"/>
                </a:cxn>
                <a:cxn ang="0">
                  <a:pos x="65" y="14"/>
                </a:cxn>
                <a:cxn ang="0">
                  <a:pos x="68" y="20"/>
                </a:cxn>
                <a:cxn ang="0">
                  <a:pos x="69" y="26"/>
                </a:cxn>
                <a:cxn ang="0">
                  <a:pos x="69" y="33"/>
                </a:cxn>
                <a:cxn ang="0">
                  <a:pos x="69" y="33"/>
                </a:cxn>
                <a:cxn ang="0">
                  <a:pos x="68" y="40"/>
                </a:cxn>
                <a:cxn ang="0">
                  <a:pos x="65" y="46"/>
                </a:cxn>
                <a:cxn ang="0">
                  <a:pos x="62" y="52"/>
                </a:cxn>
                <a:cxn ang="0">
                  <a:pos x="57" y="57"/>
                </a:cxn>
                <a:cxn ang="0">
                  <a:pos x="51" y="60"/>
                </a:cxn>
                <a:cxn ang="0">
                  <a:pos x="45" y="64"/>
                </a:cxn>
                <a:cxn ang="0">
                  <a:pos x="38" y="65"/>
                </a:cxn>
                <a:cxn ang="0">
                  <a:pos x="31" y="66"/>
                </a:cxn>
                <a:cxn ang="0">
                  <a:pos x="31" y="66"/>
                </a:cxn>
                <a:cxn ang="0">
                  <a:pos x="25" y="65"/>
                </a:cxn>
                <a:cxn ang="0">
                  <a:pos x="18" y="64"/>
                </a:cxn>
                <a:cxn ang="0">
                  <a:pos x="13" y="60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1" y="46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26"/>
                </a:cxn>
                <a:cxn ang="0">
                  <a:pos x="5" y="20"/>
                </a:cxn>
                <a:cxn ang="0">
                  <a:pos x="8" y="14"/>
                </a:cxn>
                <a:cxn ang="0">
                  <a:pos x="13" y="9"/>
                </a:cxn>
                <a:cxn ang="0">
                  <a:pos x="18" y="5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69" h="66">
                  <a:moveTo>
                    <a:pt x="38" y="0"/>
                  </a:moveTo>
                  <a:lnTo>
                    <a:pt x="38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7" y="5"/>
                  </a:lnTo>
                  <a:lnTo>
                    <a:pt x="62" y="9"/>
                  </a:lnTo>
                  <a:lnTo>
                    <a:pt x="65" y="14"/>
                  </a:lnTo>
                  <a:lnTo>
                    <a:pt x="68" y="20"/>
                  </a:lnTo>
                  <a:lnTo>
                    <a:pt x="69" y="2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40"/>
                  </a:lnTo>
                  <a:lnTo>
                    <a:pt x="65" y="46"/>
                  </a:lnTo>
                  <a:lnTo>
                    <a:pt x="62" y="52"/>
                  </a:lnTo>
                  <a:lnTo>
                    <a:pt x="57" y="57"/>
                  </a:lnTo>
                  <a:lnTo>
                    <a:pt x="51" y="60"/>
                  </a:lnTo>
                  <a:lnTo>
                    <a:pt x="45" y="64"/>
                  </a:lnTo>
                  <a:lnTo>
                    <a:pt x="38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25" y="65"/>
                  </a:lnTo>
                  <a:lnTo>
                    <a:pt x="18" y="64"/>
                  </a:lnTo>
                  <a:lnTo>
                    <a:pt x="13" y="60"/>
                  </a:lnTo>
                  <a:lnTo>
                    <a:pt x="8" y="57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5" y="20"/>
                  </a:lnTo>
                  <a:lnTo>
                    <a:pt x="8" y="14"/>
                  </a:lnTo>
                  <a:lnTo>
                    <a:pt x="13" y="9"/>
                  </a:lnTo>
                  <a:lnTo>
                    <a:pt x="18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77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726" y="741"/>
              <a:ext cx="32" cy="3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42" y="1"/>
                </a:cxn>
                <a:cxn ang="0">
                  <a:pos x="48" y="2"/>
                </a:cxn>
                <a:cxn ang="0">
                  <a:pos x="53" y="6"/>
                </a:cxn>
                <a:cxn ang="0">
                  <a:pos x="58" y="10"/>
                </a:cxn>
                <a:cxn ang="0">
                  <a:pos x="61" y="14"/>
                </a:cxn>
                <a:cxn ang="0">
                  <a:pos x="63" y="19"/>
                </a:cxn>
                <a:cxn ang="0">
                  <a:pos x="65" y="25"/>
                </a:cxn>
                <a:cxn ang="0">
                  <a:pos x="65" y="32"/>
                </a:cxn>
                <a:cxn ang="0">
                  <a:pos x="65" y="32"/>
                </a:cxn>
                <a:cxn ang="0">
                  <a:pos x="63" y="38"/>
                </a:cxn>
                <a:cxn ang="0">
                  <a:pos x="61" y="44"/>
                </a:cxn>
                <a:cxn ang="0">
                  <a:pos x="58" y="50"/>
                </a:cxn>
                <a:cxn ang="0">
                  <a:pos x="53" y="54"/>
                </a:cxn>
                <a:cxn ang="0">
                  <a:pos x="47" y="58"/>
                </a:cxn>
                <a:cxn ang="0">
                  <a:pos x="42" y="62"/>
                </a:cxn>
                <a:cxn ang="0">
                  <a:pos x="35" y="63"/>
                </a:cxn>
                <a:cxn ang="0">
                  <a:pos x="29" y="64"/>
                </a:cxn>
                <a:cxn ang="0">
                  <a:pos x="29" y="64"/>
                </a:cxn>
                <a:cxn ang="0">
                  <a:pos x="22" y="63"/>
                </a:cxn>
                <a:cxn ang="0">
                  <a:pos x="16" y="62"/>
                </a:cxn>
                <a:cxn ang="0">
                  <a:pos x="11" y="58"/>
                </a:cxn>
                <a:cxn ang="0">
                  <a:pos x="7" y="54"/>
                </a:cxn>
                <a:cxn ang="0">
                  <a:pos x="3" y="50"/>
                </a:cxn>
                <a:cxn ang="0">
                  <a:pos x="1" y="44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7" y="14"/>
                </a:cxn>
                <a:cxn ang="0">
                  <a:pos x="11" y="10"/>
                </a:cxn>
                <a:cxn ang="0">
                  <a:pos x="16" y="6"/>
                </a:cxn>
                <a:cxn ang="0">
                  <a:pos x="22" y="2"/>
                </a:cxn>
                <a:cxn ang="0">
                  <a:pos x="28" y="1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65" h="64">
                  <a:moveTo>
                    <a:pt x="35" y="0"/>
                  </a:moveTo>
                  <a:lnTo>
                    <a:pt x="35" y="0"/>
                  </a:lnTo>
                  <a:lnTo>
                    <a:pt x="42" y="1"/>
                  </a:lnTo>
                  <a:lnTo>
                    <a:pt x="48" y="2"/>
                  </a:lnTo>
                  <a:lnTo>
                    <a:pt x="53" y="6"/>
                  </a:lnTo>
                  <a:lnTo>
                    <a:pt x="58" y="10"/>
                  </a:lnTo>
                  <a:lnTo>
                    <a:pt x="61" y="14"/>
                  </a:lnTo>
                  <a:lnTo>
                    <a:pt x="63" y="19"/>
                  </a:lnTo>
                  <a:lnTo>
                    <a:pt x="65" y="25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63" y="38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3" y="54"/>
                  </a:lnTo>
                  <a:lnTo>
                    <a:pt x="47" y="58"/>
                  </a:lnTo>
                  <a:lnTo>
                    <a:pt x="42" y="62"/>
                  </a:lnTo>
                  <a:lnTo>
                    <a:pt x="35" y="63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2" y="63"/>
                  </a:lnTo>
                  <a:lnTo>
                    <a:pt x="16" y="62"/>
                  </a:lnTo>
                  <a:lnTo>
                    <a:pt x="11" y="58"/>
                  </a:lnTo>
                  <a:lnTo>
                    <a:pt x="7" y="54"/>
                  </a:lnTo>
                  <a:lnTo>
                    <a:pt x="3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4"/>
                  </a:lnTo>
                  <a:lnTo>
                    <a:pt x="11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7F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726" y="742"/>
              <a:ext cx="32" cy="3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6" y="3"/>
                </a:cxn>
                <a:cxn ang="0">
                  <a:pos x="51" y="6"/>
                </a:cxn>
                <a:cxn ang="0">
                  <a:pos x="55" y="10"/>
                </a:cxn>
                <a:cxn ang="0">
                  <a:pos x="59" y="14"/>
                </a:cxn>
                <a:cxn ang="0">
                  <a:pos x="61" y="19"/>
                </a:cxn>
                <a:cxn ang="0">
                  <a:pos x="62" y="25"/>
                </a:cxn>
                <a:cxn ang="0">
                  <a:pos x="62" y="31"/>
                </a:cxn>
                <a:cxn ang="0">
                  <a:pos x="62" y="31"/>
                </a:cxn>
                <a:cxn ang="0">
                  <a:pos x="61" y="37"/>
                </a:cxn>
                <a:cxn ang="0">
                  <a:pos x="59" y="43"/>
                </a:cxn>
                <a:cxn ang="0">
                  <a:pos x="55" y="48"/>
                </a:cxn>
                <a:cxn ang="0">
                  <a:pos x="51" y="52"/>
                </a:cxn>
                <a:cxn ang="0">
                  <a:pos x="46" y="56"/>
                </a:cxn>
                <a:cxn ang="0">
                  <a:pos x="40" y="58"/>
                </a:cxn>
                <a:cxn ang="0">
                  <a:pos x="34" y="61"/>
                </a:cxn>
                <a:cxn ang="0">
                  <a:pos x="28" y="61"/>
                </a:cxn>
                <a:cxn ang="0">
                  <a:pos x="28" y="61"/>
                </a:cxn>
                <a:cxn ang="0">
                  <a:pos x="21" y="61"/>
                </a:cxn>
                <a:cxn ang="0">
                  <a:pos x="16" y="58"/>
                </a:cxn>
                <a:cxn ang="0">
                  <a:pos x="10" y="56"/>
                </a:cxn>
                <a:cxn ang="0">
                  <a:pos x="7" y="52"/>
                </a:cxn>
                <a:cxn ang="0">
                  <a:pos x="3" y="48"/>
                </a:cxn>
                <a:cxn ang="0">
                  <a:pos x="1" y="43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7" y="14"/>
                </a:cxn>
                <a:cxn ang="0">
                  <a:pos x="12" y="10"/>
                </a:cxn>
                <a:cxn ang="0">
                  <a:pos x="16" y="6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62" h="61">
                  <a:moveTo>
                    <a:pt x="34" y="0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51" y="6"/>
                  </a:lnTo>
                  <a:lnTo>
                    <a:pt x="55" y="10"/>
                  </a:lnTo>
                  <a:lnTo>
                    <a:pt x="59" y="14"/>
                  </a:lnTo>
                  <a:lnTo>
                    <a:pt x="61" y="19"/>
                  </a:lnTo>
                  <a:lnTo>
                    <a:pt x="62" y="25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61" y="37"/>
                  </a:lnTo>
                  <a:lnTo>
                    <a:pt x="59" y="43"/>
                  </a:lnTo>
                  <a:lnTo>
                    <a:pt x="55" y="48"/>
                  </a:lnTo>
                  <a:lnTo>
                    <a:pt x="51" y="52"/>
                  </a:lnTo>
                  <a:lnTo>
                    <a:pt x="46" y="56"/>
                  </a:lnTo>
                  <a:lnTo>
                    <a:pt x="40" y="58"/>
                  </a:lnTo>
                  <a:lnTo>
                    <a:pt x="34" y="61"/>
                  </a:lnTo>
                  <a:lnTo>
                    <a:pt x="28" y="61"/>
                  </a:lnTo>
                  <a:lnTo>
                    <a:pt x="28" y="61"/>
                  </a:lnTo>
                  <a:lnTo>
                    <a:pt x="21" y="61"/>
                  </a:lnTo>
                  <a:lnTo>
                    <a:pt x="16" y="58"/>
                  </a:lnTo>
                  <a:lnTo>
                    <a:pt x="10" y="56"/>
                  </a:lnTo>
                  <a:lnTo>
                    <a:pt x="7" y="52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82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727" y="743"/>
              <a:ext cx="30" cy="2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48" y="4"/>
                </a:cxn>
                <a:cxn ang="0">
                  <a:pos x="53" y="8"/>
                </a:cxn>
                <a:cxn ang="0">
                  <a:pos x="56" y="11"/>
                </a:cxn>
                <a:cxn ang="0">
                  <a:pos x="58" y="16"/>
                </a:cxn>
                <a:cxn ang="0">
                  <a:pos x="59" y="22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58" y="34"/>
                </a:cxn>
                <a:cxn ang="0">
                  <a:pos x="56" y="39"/>
                </a:cxn>
                <a:cxn ang="0">
                  <a:pos x="53" y="43"/>
                </a:cxn>
                <a:cxn ang="0">
                  <a:pos x="48" y="48"/>
                </a:cxn>
                <a:cxn ang="0">
                  <a:pos x="44" y="52"/>
                </a:cxn>
                <a:cxn ang="0">
                  <a:pos x="39" y="54"/>
                </a:cxn>
                <a:cxn ang="0">
                  <a:pos x="33" y="56"/>
                </a:cxn>
                <a:cxn ang="0">
                  <a:pos x="27" y="56"/>
                </a:cxn>
                <a:cxn ang="0">
                  <a:pos x="27" y="56"/>
                </a:cxn>
                <a:cxn ang="0">
                  <a:pos x="21" y="56"/>
                </a:cxn>
                <a:cxn ang="0">
                  <a:pos x="15" y="54"/>
                </a:cxn>
                <a:cxn ang="0">
                  <a:pos x="11" y="52"/>
                </a:cxn>
                <a:cxn ang="0">
                  <a:pos x="7" y="48"/>
                </a:cxn>
                <a:cxn ang="0">
                  <a:pos x="3" y="43"/>
                </a:cxn>
                <a:cxn ang="0">
                  <a:pos x="1" y="39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" y="22"/>
                </a:cxn>
                <a:cxn ang="0">
                  <a:pos x="3" y="16"/>
                </a:cxn>
                <a:cxn ang="0">
                  <a:pos x="7" y="11"/>
                </a:cxn>
                <a:cxn ang="0">
                  <a:pos x="11" y="8"/>
                </a:cxn>
                <a:cxn ang="0">
                  <a:pos x="15" y="4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59" h="56">
                  <a:moveTo>
                    <a:pt x="33" y="0"/>
                  </a:move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8" y="4"/>
                  </a:lnTo>
                  <a:lnTo>
                    <a:pt x="53" y="8"/>
                  </a:lnTo>
                  <a:lnTo>
                    <a:pt x="56" y="11"/>
                  </a:lnTo>
                  <a:lnTo>
                    <a:pt x="58" y="16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8" y="34"/>
                  </a:lnTo>
                  <a:lnTo>
                    <a:pt x="56" y="39"/>
                  </a:lnTo>
                  <a:lnTo>
                    <a:pt x="53" y="43"/>
                  </a:lnTo>
                  <a:lnTo>
                    <a:pt x="48" y="48"/>
                  </a:lnTo>
                  <a:lnTo>
                    <a:pt x="44" y="52"/>
                  </a:lnTo>
                  <a:lnTo>
                    <a:pt x="39" y="54"/>
                  </a:lnTo>
                  <a:lnTo>
                    <a:pt x="33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1" y="56"/>
                  </a:lnTo>
                  <a:lnTo>
                    <a:pt x="15" y="54"/>
                  </a:lnTo>
                  <a:lnTo>
                    <a:pt x="11" y="52"/>
                  </a:lnTo>
                  <a:lnTo>
                    <a:pt x="7" y="48"/>
                  </a:lnTo>
                  <a:lnTo>
                    <a:pt x="3" y="43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7" y="11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1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729" y="746"/>
              <a:ext cx="25" cy="2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1"/>
                </a:cxn>
                <a:cxn ang="0">
                  <a:pos x="40" y="3"/>
                </a:cxn>
                <a:cxn ang="0">
                  <a:pos x="43" y="7"/>
                </a:cxn>
                <a:cxn ang="0">
                  <a:pos x="47" y="10"/>
                </a:cxn>
                <a:cxn ang="0">
                  <a:pos x="49" y="15"/>
                </a:cxn>
                <a:cxn ang="0">
                  <a:pos x="50" y="20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50" y="29"/>
                </a:cxn>
                <a:cxn ang="0">
                  <a:pos x="49" y="34"/>
                </a:cxn>
                <a:cxn ang="0">
                  <a:pos x="47" y="38"/>
                </a:cxn>
                <a:cxn ang="0">
                  <a:pos x="43" y="42"/>
                </a:cxn>
                <a:cxn ang="0">
                  <a:pos x="40" y="45"/>
                </a:cxn>
                <a:cxn ang="0">
                  <a:pos x="35" y="47"/>
                </a:cxn>
                <a:cxn ang="0">
                  <a:pos x="30" y="48"/>
                </a:cxn>
                <a:cxn ang="0">
                  <a:pos x="25" y="49"/>
                </a:cxn>
                <a:cxn ang="0">
                  <a:pos x="25" y="49"/>
                </a:cxn>
                <a:cxn ang="0">
                  <a:pos x="21" y="48"/>
                </a:cxn>
                <a:cxn ang="0">
                  <a:pos x="16" y="47"/>
                </a:cxn>
                <a:cxn ang="0">
                  <a:pos x="12" y="45"/>
                </a:cxn>
                <a:cxn ang="0">
                  <a:pos x="8" y="42"/>
                </a:cxn>
                <a:cxn ang="0">
                  <a:pos x="5" y="38"/>
                </a:cxn>
                <a:cxn ang="0">
                  <a:pos x="3" y="34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5" y="10"/>
                </a:cxn>
                <a:cxn ang="0">
                  <a:pos x="8" y="7"/>
                </a:cxn>
                <a:cxn ang="0">
                  <a:pos x="12" y="3"/>
                </a:cxn>
                <a:cxn ang="0">
                  <a:pos x="16" y="1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0" y="3"/>
                  </a:lnTo>
                  <a:lnTo>
                    <a:pt x="43" y="7"/>
                  </a:lnTo>
                  <a:lnTo>
                    <a:pt x="47" y="10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0" y="29"/>
                  </a:lnTo>
                  <a:lnTo>
                    <a:pt x="49" y="34"/>
                  </a:lnTo>
                  <a:lnTo>
                    <a:pt x="47" y="38"/>
                  </a:lnTo>
                  <a:lnTo>
                    <a:pt x="43" y="42"/>
                  </a:lnTo>
                  <a:lnTo>
                    <a:pt x="40" y="45"/>
                  </a:lnTo>
                  <a:lnTo>
                    <a:pt x="35" y="47"/>
                  </a:lnTo>
                  <a:lnTo>
                    <a:pt x="30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1" y="48"/>
                  </a:lnTo>
                  <a:lnTo>
                    <a:pt x="16" y="47"/>
                  </a:lnTo>
                  <a:lnTo>
                    <a:pt x="12" y="45"/>
                  </a:lnTo>
                  <a:lnTo>
                    <a:pt x="8" y="42"/>
                  </a:lnTo>
                  <a:lnTo>
                    <a:pt x="5" y="38"/>
                  </a:lnTo>
                  <a:lnTo>
                    <a:pt x="3" y="34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743" y="745"/>
              <a:ext cx="9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8" y="6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8" y="13"/>
                </a:cxn>
                <a:cxn ang="0">
                  <a:pos x="15" y="17"/>
                </a:cxn>
                <a:cxn ang="0">
                  <a:pos x="13" y="19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" h="19">
                  <a:moveTo>
                    <a:pt x="9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5" y="4"/>
                  </a:lnTo>
                  <a:lnTo>
                    <a:pt x="18" y="6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5" y="17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749" y="737"/>
              <a:ext cx="8" cy="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3" y="9"/>
                </a:cxn>
                <a:cxn ang="0">
                  <a:pos x="12" y="12"/>
                </a:cxn>
                <a:cxn ang="0">
                  <a:pos x="9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9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1" name="Freeform 177"/>
            <p:cNvSpPr>
              <a:spLocks/>
            </p:cNvSpPr>
            <p:nvPr/>
          </p:nvSpPr>
          <p:spPr bwMode="auto">
            <a:xfrm>
              <a:off x="618" y="710"/>
              <a:ext cx="45" cy="53"/>
            </a:xfrm>
            <a:custGeom>
              <a:avLst/>
              <a:gdLst/>
              <a:ahLst/>
              <a:cxnLst>
                <a:cxn ang="0">
                  <a:pos x="90" y="57"/>
                </a:cxn>
                <a:cxn ang="0">
                  <a:pos x="90" y="57"/>
                </a:cxn>
                <a:cxn ang="0">
                  <a:pos x="89" y="64"/>
                </a:cxn>
                <a:cxn ang="0">
                  <a:pos x="87" y="71"/>
                </a:cxn>
                <a:cxn ang="0">
                  <a:pos x="83" y="78"/>
                </a:cxn>
                <a:cxn ang="0">
                  <a:pos x="78" y="84"/>
                </a:cxn>
                <a:cxn ang="0">
                  <a:pos x="74" y="90"/>
                </a:cxn>
                <a:cxn ang="0">
                  <a:pos x="68" y="96"/>
                </a:cxn>
                <a:cxn ang="0">
                  <a:pos x="62" y="100"/>
                </a:cxn>
                <a:cxn ang="0">
                  <a:pos x="55" y="103"/>
                </a:cxn>
                <a:cxn ang="0">
                  <a:pos x="55" y="103"/>
                </a:cxn>
                <a:cxn ang="0">
                  <a:pos x="49" y="106"/>
                </a:cxn>
                <a:cxn ang="0">
                  <a:pos x="43" y="107"/>
                </a:cxn>
                <a:cxn ang="0">
                  <a:pos x="36" y="107"/>
                </a:cxn>
                <a:cxn ang="0">
                  <a:pos x="30" y="106"/>
                </a:cxn>
                <a:cxn ang="0">
                  <a:pos x="30" y="106"/>
                </a:cxn>
                <a:cxn ang="0">
                  <a:pos x="25" y="102"/>
                </a:cxn>
                <a:cxn ang="0">
                  <a:pos x="20" y="97"/>
                </a:cxn>
                <a:cxn ang="0">
                  <a:pos x="16" y="91"/>
                </a:cxn>
                <a:cxn ang="0">
                  <a:pos x="11" y="84"/>
                </a:cxn>
                <a:cxn ang="0">
                  <a:pos x="7" y="76"/>
                </a:cxn>
                <a:cxn ang="0">
                  <a:pos x="5" y="67"/>
                </a:cxn>
                <a:cxn ang="0">
                  <a:pos x="3" y="56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5" y="26"/>
                </a:cxn>
                <a:cxn ang="0">
                  <a:pos x="12" y="17"/>
                </a:cxn>
                <a:cxn ang="0">
                  <a:pos x="22" y="10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8" y="2"/>
                </a:cxn>
                <a:cxn ang="0">
                  <a:pos x="44" y="0"/>
                </a:cxn>
                <a:cxn ang="0">
                  <a:pos x="50" y="0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63" y="19"/>
                </a:cxn>
                <a:cxn ang="0">
                  <a:pos x="70" y="35"/>
                </a:cxn>
                <a:cxn ang="0">
                  <a:pos x="75" y="42"/>
                </a:cxn>
                <a:cxn ang="0">
                  <a:pos x="80" y="48"/>
                </a:cxn>
                <a:cxn ang="0">
                  <a:pos x="84" y="52"/>
                </a:cxn>
                <a:cxn ang="0">
                  <a:pos x="90" y="57"/>
                </a:cxn>
                <a:cxn ang="0">
                  <a:pos x="90" y="57"/>
                </a:cxn>
              </a:cxnLst>
              <a:rect l="0" t="0" r="r" b="b"/>
              <a:pathLst>
                <a:path w="90" h="107">
                  <a:moveTo>
                    <a:pt x="90" y="57"/>
                  </a:moveTo>
                  <a:lnTo>
                    <a:pt x="90" y="57"/>
                  </a:lnTo>
                  <a:lnTo>
                    <a:pt x="89" y="64"/>
                  </a:lnTo>
                  <a:lnTo>
                    <a:pt x="87" y="71"/>
                  </a:lnTo>
                  <a:lnTo>
                    <a:pt x="83" y="78"/>
                  </a:lnTo>
                  <a:lnTo>
                    <a:pt x="78" y="84"/>
                  </a:lnTo>
                  <a:lnTo>
                    <a:pt x="74" y="90"/>
                  </a:lnTo>
                  <a:lnTo>
                    <a:pt x="68" y="96"/>
                  </a:lnTo>
                  <a:lnTo>
                    <a:pt x="62" y="100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49" y="106"/>
                  </a:lnTo>
                  <a:lnTo>
                    <a:pt x="43" y="107"/>
                  </a:lnTo>
                  <a:lnTo>
                    <a:pt x="36" y="107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25" y="102"/>
                  </a:lnTo>
                  <a:lnTo>
                    <a:pt x="20" y="97"/>
                  </a:lnTo>
                  <a:lnTo>
                    <a:pt x="16" y="91"/>
                  </a:lnTo>
                  <a:lnTo>
                    <a:pt x="11" y="84"/>
                  </a:lnTo>
                  <a:lnTo>
                    <a:pt x="7" y="76"/>
                  </a:lnTo>
                  <a:lnTo>
                    <a:pt x="5" y="67"/>
                  </a:lnTo>
                  <a:lnTo>
                    <a:pt x="3" y="56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5" y="26"/>
                  </a:lnTo>
                  <a:lnTo>
                    <a:pt x="12" y="17"/>
                  </a:lnTo>
                  <a:lnTo>
                    <a:pt x="22" y="10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3" y="19"/>
                  </a:lnTo>
                  <a:lnTo>
                    <a:pt x="70" y="35"/>
                  </a:lnTo>
                  <a:lnTo>
                    <a:pt x="75" y="42"/>
                  </a:lnTo>
                  <a:lnTo>
                    <a:pt x="80" y="48"/>
                  </a:lnTo>
                  <a:lnTo>
                    <a:pt x="84" y="52"/>
                  </a:lnTo>
                  <a:lnTo>
                    <a:pt x="90" y="57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104F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2" name="Freeform 178"/>
            <p:cNvSpPr>
              <a:spLocks/>
            </p:cNvSpPr>
            <p:nvPr/>
          </p:nvSpPr>
          <p:spPr bwMode="auto">
            <a:xfrm>
              <a:off x="618" y="711"/>
              <a:ext cx="44" cy="51"/>
            </a:xfrm>
            <a:custGeom>
              <a:avLst/>
              <a:gdLst/>
              <a:ahLst/>
              <a:cxnLst>
                <a:cxn ang="0">
                  <a:pos x="89" y="53"/>
                </a:cxn>
                <a:cxn ang="0">
                  <a:pos x="89" y="53"/>
                </a:cxn>
                <a:cxn ang="0">
                  <a:pos x="88" y="60"/>
                </a:cxn>
                <a:cxn ang="0">
                  <a:pos x="85" y="67"/>
                </a:cxn>
                <a:cxn ang="0">
                  <a:pos x="82" y="74"/>
                </a:cxn>
                <a:cxn ang="0">
                  <a:pos x="78" y="80"/>
                </a:cxn>
                <a:cxn ang="0">
                  <a:pos x="72" y="86"/>
                </a:cxn>
                <a:cxn ang="0">
                  <a:pos x="68" y="91"/>
                </a:cxn>
                <a:cxn ang="0">
                  <a:pos x="62" y="96"/>
                </a:cxn>
                <a:cxn ang="0">
                  <a:pos x="55" y="99"/>
                </a:cxn>
                <a:cxn ang="0">
                  <a:pos x="55" y="99"/>
                </a:cxn>
                <a:cxn ang="0">
                  <a:pos x="48" y="101"/>
                </a:cxn>
                <a:cxn ang="0">
                  <a:pos x="40" y="101"/>
                </a:cxn>
                <a:cxn ang="0">
                  <a:pos x="33" y="101"/>
                </a:cxn>
                <a:cxn ang="0">
                  <a:pos x="26" y="100"/>
                </a:cxn>
                <a:cxn ang="0">
                  <a:pos x="26" y="100"/>
                </a:cxn>
                <a:cxn ang="0">
                  <a:pos x="22" y="96"/>
                </a:cxn>
                <a:cxn ang="0">
                  <a:pos x="17" y="91"/>
                </a:cxn>
                <a:cxn ang="0">
                  <a:pos x="13" y="85"/>
                </a:cxn>
                <a:cxn ang="0">
                  <a:pos x="10" y="78"/>
                </a:cxn>
                <a:cxn ang="0">
                  <a:pos x="6" y="71"/>
                </a:cxn>
                <a:cxn ang="0">
                  <a:pos x="4" y="61"/>
                </a:cxn>
                <a:cxn ang="0">
                  <a:pos x="1" y="52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5" y="26"/>
                </a:cxn>
                <a:cxn ang="0">
                  <a:pos x="12" y="16"/>
                </a:cxn>
                <a:cxn ang="0">
                  <a:pos x="22" y="8"/>
                </a:cxn>
                <a:cxn ang="0">
                  <a:pos x="26" y="4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57" y="1"/>
                </a:cxn>
                <a:cxn ang="0">
                  <a:pos x="63" y="16"/>
                </a:cxn>
                <a:cxn ang="0">
                  <a:pos x="70" y="32"/>
                </a:cxn>
                <a:cxn ang="0">
                  <a:pos x="80" y="44"/>
                </a:cxn>
                <a:cxn ang="0">
                  <a:pos x="84" y="49"/>
                </a:cxn>
                <a:cxn ang="0">
                  <a:pos x="89" y="53"/>
                </a:cxn>
                <a:cxn ang="0">
                  <a:pos x="89" y="53"/>
                </a:cxn>
              </a:cxnLst>
              <a:rect l="0" t="0" r="r" b="b"/>
              <a:pathLst>
                <a:path w="89" h="101">
                  <a:moveTo>
                    <a:pt x="89" y="53"/>
                  </a:moveTo>
                  <a:lnTo>
                    <a:pt x="89" y="53"/>
                  </a:lnTo>
                  <a:lnTo>
                    <a:pt x="88" y="60"/>
                  </a:lnTo>
                  <a:lnTo>
                    <a:pt x="85" y="67"/>
                  </a:lnTo>
                  <a:lnTo>
                    <a:pt x="82" y="74"/>
                  </a:lnTo>
                  <a:lnTo>
                    <a:pt x="78" y="80"/>
                  </a:lnTo>
                  <a:lnTo>
                    <a:pt x="72" y="86"/>
                  </a:lnTo>
                  <a:lnTo>
                    <a:pt x="68" y="91"/>
                  </a:lnTo>
                  <a:lnTo>
                    <a:pt x="62" y="96"/>
                  </a:lnTo>
                  <a:lnTo>
                    <a:pt x="55" y="99"/>
                  </a:lnTo>
                  <a:lnTo>
                    <a:pt x="55" y="99"/>
                  </a:lnTo>
                  <a:lnTo>
                    <a:pt x="48" y="101"/>
                  </a:lnTo>
                  <a:lnTo>
                    <a:pt x="40" y="101"/>
                  </a:lnTo>
                  <a:lnTo>
                    <a:pt x="33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96"/>
                  </a:lnTo>
                  <a:lnTo>
                    <a:pt x="17" y="91"/>
                  </a:lnTo>
                  <a:lnTo>
                    <a:pt x="13" y="85"/>
                  </a:lnTo>
                  <a:lnTo>
                    <a:pt x="10" y="78"/>
                  </a:lnTo>
                  <a:lnTo>
                    <a:pt x="6" y="71"/>
                  </a:lnTo>
                  <a:lnTo>
                    <a:pt x="4" y="61"/>
                  </a:lnTo>
                  <a:lnTo>
                    <a:pt x="1" y="5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5" y="26"/>
                  </a:lnTo>
                  <a:lnTo>
                    <a:pt x="12" y="16"/>
                  </a:lnTo>
                  <a:lnTo>
                    <a:pt x="22" y="8"/>
                  </a:lnTo>
                  <a:lnTo>
                    <a:pt x="26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63" y="16"/>
                  </a:lnTo>
                  <a:lnTo>
                    <a:pt x="70" y="32"/>
                  </a:lnTo>
                  <a:lnTo>
                    <a:pt x="80" y="44"/>
                  </a:lnTo>
                  <a:lnTo>
                    <a:pt x="84" y="49"/>
                  </a:lnTo>
                  <a:lnTo>
                    <a:pt x="89" y="53"/>
                  </a:lnTo>
                  <a:lnTo>
                    <a:pt x="89" y="53"/>
                  </a:lnTo>
                  <a:close/>
                </a:path>
              </a:pathLst>
            </a:custGeom>
            <a:solidFill>
              <a:srgbClr val="1052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3" name="Freeform 179"/>
            <p:cNvSpPr>
              <a:spLocks/>
            </p:cNvSpPr>
            <p:nvPr/>
          </p:nvSpPr>
          <p:spPr bwMode="auto">
            <a:xfrm>
              <a:off x="618" y="711"/>
              <a:ext cx="44" cy="50"/>
            </a:xfrm>
            <a:custGeom>
              <a:avLst/>
              <a:gdLst/>
              <a:ahLst/>
              <a:cxnLst>
                <a:cxn ang="0">
                  <a:pos x="88" y="51"/>
                </a:cxn>
                <a:cxn ang="0">
                  <a:pos x="88" y="51"/>
                </a:cxn>
                <a:cxn ang="0">
                  <a:pos x="87" y="58"/>
                </a:cxn>
                <a:cxn ang="0">
                  <a:pos x="84" y="65"/>
                </a:cxn>
                <a:cxn ang="0">
                  <a:pos x="81" y="72"/>
                </a:cxn>
                <a:cxn ang="0">
                  <a:pos x="77" y="78"/>
                </a:cxn>
                <a:cxn ang="0">
                  <a:pos x="72" y="84"/>
                </a:cxn>
                <a:cxn ang="0">
                  <a:pos x="67" y="89"/>
                </a:cxn>
                <a:cxn ang="0">
                  <a:pos x="61" y="93"/>
                </a:cxn>
                <a:cxn ang="0">
                  <a:pos x="55" y="97"/>
                </a:cxn>
                <a:cxn ang="0">
                  <a:pos x="55" y="97"/>
                </a:cxn>
                <a:cxn ang="0">
                  <a:pos x="46" y="99"/>
                </a:cxn>
                <a:cxn ang="0">
                  <a:pos x="38" y="99"/>
                </a:cxn>
                <a:cxn ang="0">
                  <a:pos x="30" y="98"/>
                </a:cxn>
                <a:cxn ang="0">
                  <a:pos x="23" y="96"/>
                </a:cxn>
                <a:cxn ang="0">
                  <a:pos x="23" y="96"/>
                </a:cxn>
                <a:cxn ang="0">
                  <a:pos x="16" y="86"/>
                </a:cxn>
                <a:cxn ang="0">
                  <a:pos x="9" y="74"/>
                </a:cxn>
                <a:cxn ang="0">
                  <a:pos x="4" y="59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28"/>
                </a:cxn>
                <a:cxn ang="0">
                  <a:pos x="12" y="18"/>
                </a:cxn>
                <a:cxn ang="0">
                  <a:pos x="17" y="13"/>
                </a:cxn>
                <a:cxn ang="0">
                  <a:pos x="22" y="9"/>
                </a:cxn>
                <a:cxn ang="0">
                  <a:pos x="26" y="6"/>
                </a:cxn>
                <a:cxn ang="0">
                  <a:pos x="32" y="2"/>
                </a:cxn>
                <a:cxn ang="0">
                  <a:pos x="32" y="2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51" y="0"/>
                </a:cxn>
                <a:cxn ang="0">
                  <a:pos x="57" y="1"/>
                </a:cxn>
                <a:cxn ang="0">
                  <a:pos x="57" y="1"/>
                </a:cxn>
                <a:cxn ang="0">
                  <a:pos x="63" y="16"/>
                </a:cxn>
                <a:cxn ang="0">
                  <a:pos x="70" y="31"/>
                </a:cxn>
                <a:cxn ang="0">
                  <a:pos x="78" y="43"/>
                </a:cxn>
                <a:cxn ang="0">
                  <a:pos x="83" y="47"/>
                </a:cxn>
                <a:cxn ang="0">
                  <a:pos x="88" y="51"/>
                </a:cxn>
                <a:cxn ang="0">
                  <a:pos x="88" y="51"/>
                </a:cxn>
              </a:cxnLst>
              <a:rect l="0" t="0" r="r" b="b"/>
              <a:pathLst>
                <a:path w="88" h="99">
                  <a:moveTo>
                    <a:pt x="88" y="51"/>
                  </a:moveTo>
                  <a:lnTo>
                    <a:pt x="88" y="51"/>
                  </a:lnTo>
                  <a:lnTo>
                    <a:pt x="87" y="58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7" y="78"/>
                  </a:lnTo>
                  <a:lnTo>
                    <a:pt x="72" y="84"/>
                  </a:lnTo>
                  <a:lnTo>
                    <a:pt x="67" y="89"/>
                  </a:lnTo>
                  <a:lnTo>
                    <a:pt x="61" y="93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46" y="99"/>
                  </a:lnTo>
                  <a:lnTo>
                    <a:pt x="38" y="99"/>
                  </a:lnTo>
                  <a:lnTo>
                    <a:pt x="30" y="98"/>
                  </a:lnTo>
                  <a:lnTo>
                    <a:pt x="23" y="96"/>
                  </a:lnTo>
                  <a:lnTo>
                    <a:pt x="23" y="96"/>
                  </a:lnTo>
                  <a:lnTo>
                    <a:pt x="16" y="86"/>
                  </a:lnTo>
                  <a:lnTo>
                    <a:pt x="9" y="74"/>
                  </a:lnTo>
                  <a:lnTo>
                    <a:pt x="4" y="5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17" y="13"/>
                  </a:lnTo>
                  <a:lnTo>
                    <a:pt x="22" y="9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63" y="16"/>
                  </a:lnTo>
                  <a:lnTo>
                    <a:pt x="70" y="31"/>
                  </a:lnTo>
                  <a:lnTo>
                    <a:pt x="78" y="43"/>
                  </a:lnTo>
                  <a:lnTo>
                    <a:pt x="83" y="47"/>
                  </a:lnTo>
                  <a:lnTo>
                    <a:pt x="88" y="51"/>
                  </a:lnTo>
                  <a:lnTo>
                    <a:pt x="88" y="51"/>
                  </a:lnTo>
                  <a:close/>
                </a:path>
              </a:pathLst>
            </a:custGeom>
            <a:solidFill>
              <a:srgbClr val="0E55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4" name="Freeform 180"/>
            <p:cNvSpPr>
              <a:spLocks/>
            </p:cNvSpPr>
            <p:nvPr/>
          </p:nvSpPr>
          <p:spPr bwMode="auto">
            <a:xfrm>
              <a:off x="619" y="712"/>
              <a:ext cx="42" cy="49"/>
            </a:xfrm>
            <a:custGeom>
              <a:avLst/>
              <a:gdLst/>
              <a:ahLst/>
              <a:cxnLst>
                <a:cxn ang="0">
                  <a:pos x="86" y="49"/>
                </a:cxn>
                <a:cxn ang="0">
                  <a:pos x="86" y="49"/>
                </a:cxn>
                <a:cxn ang="0">
                  <a:pos x="84" y="57"/>
                </a:cxn>
                <a:cxn ang="0">
                  <a:pos x="82" y="63"/>
                </a:cxn>
                <a:cxn ang="0">
                  <a:pos x="79" y="70"/>
                </a:cxn>
                <a:cxn ang="0">
                  <a:pos x="75" y="76"/>
                </a:cxn>
                <a:cxn ang="0">
                  <a:pos x="70" y="82"/>
                </a:cxn>
                <a:cxn ang="0">
                  <a:pos x="66" y="86"/>
                </a:cxn>
                <a:cxn ang="0">
                  <a:pos x="60" y="91"/>
                </a:cxn>
                <a:cxn ang="0">
                  <a:pos x="54" y="94"/>
                </a:cxn>
                <a:cxn ang="0">
                  <a:pos x="54" y="94"/>
                </a:cxn>
                <a:cxn ang="0">
                  <a:pos x="44" y="96"/>
                </a:cxn>
                <a:cxn ang="0">
                  <a:pos x="35" y="97"/>
                </a:cxn>
                <a:cxn ang="0">
                  <a:pos x="26" y="95"/>
                </a:cxn>
                <a:cxn ang="0">
                  <a:pos x="18" y="91"/>
                </a:cxn>
                <a:cxn ang="0">
                  <a:pos x="18" y="91"/>
                </a:cxn>
                <a:cxn ang="0">
                  <a:pos x="12" y="83"/>
                </a:cxn>
                <a:cxn ang="0">
                  <a:pos x="8" y="71"/>
                </a:cxn>
                <a:cxn ang="0">
                  <a:pos x="3" y="58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4" y="31"/>
                </a:cxn>
                <a:cxn ang="0">
                  <a:pos x="8" y="25"/>
                </a:cxn>
                <a:cxn ang="0">
                  <a:pos x="11" y="19"/>
                </a:cxn>
                <a:cxn ang="0">
                  <a:pos x="15" y="14"/>
                </a:cxn>
                <a:cxn ang="0">
                  <a:pos x="21" y="10"/>
                </a:cxn>
                <a:cxn ang="0">
                  <a:pos x="25" y="6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8" y="1"/>
                </a:cxn>
                <a:cxn ang="0">
                  <a:pos x="44" y="0"/>
                </a:cxn>
                <a:cxn ang="0">
                  <a:pos x="51" y="0"/>
                </a:cxn>
                <a:cxn ang="0">
                  <a:pos x="57" y="2"/>
                </a:cxn>
                <a:cxn ang="0">
                  <a:pos x="57" y="2"/>
                </a:cxn>
                <a:cxn ang="0">
                  <a:pos x="63" y="17"/>
                </a:cxn>
                <a:cxn ang="0">
                  <a:pos x="69" y="30"/>
                </a:cxn>
                <a:cxn ang="0">
                  <a:pos x="77" y="40"/>
                </a:cxn>
                <a:cxn ang="0">
                  <a:pos x="86" y="49"/>
                </a:cxn>
                <a:cxn ang="0">
                  <a:pos x="86" y="49"/>
                </a:cxn>
              </a:cxnLst>
              <a:rect l="0" t="0" r="r" b="b"/>
              <a:pathLst>
                <a:path w="86" h="97">
                  <a:moveTo>
                    <a:pt x="86" y="49"/>
                  </a:moveTo>
                  <a:lnTo>
                    <a:pt x="86" y="49"/>
                  </a:lnTo>
                  <a:lnTo>
                    <a:pt x="84" y="57"/>
                  </a:lnTo>
                  <a:lnTo>
                    <a:pt x="82" y="63"/>
                  </a:lnTo>
                  <a:lnTo>
                    <a:pt x="79" y="70"/>
                  </a:lnTo>
                  <a:lnTo>
                    <a:pt x="75" y="76"/>
                  </a:lnTo>
                  <a:lnTo>
                    <a:pt x="70" y="82"/>
                  </a:lnTo>
                  <a:lnTo>
                    <a:pt x="66" y="86"/>
                  </a:lnTo>
                  <a:lnTo>
                    <a:pt x="60" y="91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44" y="96"/>
                  </a:lnTo>
                  <a:lnTo>
                    <a:pt x="35" y="97"/>
                  </a:lnTo>
                  <a:lnTo>
                    <a:pt x="26" y="95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2" y="83"/>
                  </a:lnTo>
                  <a:lnTo>
                    <a:pt x="8" y="71"/>
                  </a:lnTo>
                  <a:lnTo>
                    <a:pt x="3" y="58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4" y="31"/>
                  </a:lnTo>
                  <a:lnTo>
                    <a:pt x="8" y="25"/>
                  </a:lnTo>
                  <a:lnTo>
                    <a:pt x="11" y="19"/>
                  </a:lnTo>
                  <a:lnTo>
                    <a:pt x="15" y="14"/>
                  </a:lnTo>
                  <a:lnTo>
                    <a:pt x="21" y="10"/>
                  </a:lnTo>
                  <a:lnTo>
                    <a:pt x="25" y="6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3" y="17"/>
                  </a:lnTo>
                  <a:lnTo>
                    <a:pt x="69" y="30"/>
                  </a:lnTo>
                  <a:lnTo>
                    <a:pt x="77" y="40"/>
                  </a:lnTo>
                  <a:lnTo>
                    <a:pt x="86" y="49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rgbClr val="0E58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5" name="Freeform 181"/>
            <p:cNvSpPr>
              <a:spLocks/>
            </p:cNvSpPr>
            <p:nvPr/>
          </p:nvSpPr>
          <p:spPr bwMode="auto">
            <a:xfrm>
              <a:off x="619" y="713"/>
              <a:ext cx="42" cy="46"/>
            </a:xfrm>
            <a:custGeom>
              <a:avLst/>
              <a:gdLst/>
              <a:ahLst/>
              <a:cxnLst>
                <a:cxn ang="0">
                  <a:pos x="84" y="48"/>
                </a:cxn>
                <a:cxn ang="0">
                  <a:pos x="84" y="48"/>
                </a:cxn>
                <a:cxn ang="0">
                  <a:pos x="83" y="55"/>
                </a:cxn>
                <a:cxn ang="0">
                  <a:pos x="81" y="61"/>
                </a:cxn>
                <a:cxn ang="0">
                  <a:pos x="79" y="68"/>
                </a:cxn>
                <a:cxn ang="0">
                  <a:pos x="75" y="74"/>
                </a:cxn>
                <a:cxn ang="0">
                  <a:pos x="70" y="80"/>
                </a:cxn>
                <a:cxn ang="0">
                  <a:pos x="66" y="84"/>
                </a:cxn>
                <a:cxn ang="0">
                  <a:pos x="60" y="88"/>
                </a:cxn>
                <a:cxn ang="0">
                  <a:pos x="52" y="91"/>
                </a:cxn>
                <a:cxn ang="0">
                  <a:pos x="52" y="91"/>
                </a:cxn>
                <a:cxn ang="0">
                  <a:pos x="48" y="94"/>
                </a:cxn>
                <a:cxn ang="0">
                  <a:pos x="42" y="94"/>
                </a:cxn>
                <a:cxn ang="0">
                  <a:pos x="32" y="94"/>
                </a:cxn>
                <a:cxn ang="0">
                  <a:pos x="23" y="91"/>
                </a:cxn>
                <a:cxn ang="0">
                  <a:pos x="15" y="85"/>
                </a:cxn>
                <a:cxn ang="0">
                  <a:pos x="15" y="85"/>
                </a:cxn>
                <a:cxn ang="0">
                  <a:pos x="10" y="78"/>
                </a:cxn>
                <a:cxn ang="0">
                  <a:pos x="6" y="69"/>
                </a:cxn>
                <a:cxn ang="0">
                  <a:pos x="3" y="58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2" y="39"/>
                </a:cxn>
                <a:cxn ang="0">
                  <a:pos x="4" y="33"/>
                </a:cxn>
                <a:cxn ang="0">
                  <a:pos x="6" y="26"/>
                </a:cxn>
                <a:cxn ang="0">
                  <a:pos x="11" y="20"/>
                </a:cxn>
                <a:cxn ang="0">
                  <a:pos x="15" y="16"/>
                </a:cxn>
                <a:cxn ang="0">
                  <a:pos x="19" y="11"/>
                </a:cxn>
                <a:cxn ang="0">
                  <a:pos x="25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8" y="1"/>
                </a:cxn>
                <a:cxn ang="0">
                  <a:pos x="45" y="0"/>
                </a:cxn>
                <a:cxn ang="0">
                  <a:pos x="51" y="1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63" y="16"/>
                </a:cxn>
                <a:cxn ang="0">
                  <a:pos x="69" y="29"/>
                </a:cxn>
                <a:cxn ang="0">
                  <a:pos x="76" y="38"/>
                </a:cxn>
                <a:cxn ang="0">
                  <a:pos x="84" y="48"/>
                </a:cxn>
                <a:cxn ang="0">
                  <a:pos x="84" y="48"/>
                </a:cxn>
              </a:cxnLst>
              <a:rect l="0" t="0" r="r" b="b"/>
              <a:pathLst>
                <a:path w="84" h="94">
                  <a:moveTo>
                    <a:pt x="84" y="48"/>
                  </a:moveTo>
                  <a:lnTo>
                    <a:pt x="84" y="48"/>
                  </a:lnTo>
                  <a:lnTo>
                    <a:pt x="83" y="55"/>
                  </a:lnTo>
                  <a:lnTo>
                    <a:pt x="81" y="61"/>
                  </a:lnTo>
                  <a:lnTo>
                    <a:pt x="79" y="68"/>
                  </a:lnTo>
                  <a:lnTo>
                    <a:pt x="75" y="74"/>
                  </a:lnTo>
                  <a:lnTo>
                    <a:pt x="70" y="80"/>
                  </a:lnTo>
                  <a:lnTo>
                    <a:pt x="66" y="84"/>
                  </a:lnTo>
                  <a:lnTo>
                    <a:pt x="60" y="88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48" y="94"/>
                  </a:lnTo>
                  <a:lnTo>
                    <a:pt x="42" y="94"/>
                  </a:lnTo>
                  <a:lnTo>
                    <a:pt x="32" y="94"/>
                  </a:lnTo>
                  <a:lnTo>
                    <a:pt x="23" y="91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0" y="78"/>
                  </a:lnTo>
                  <a:lnTo>
                    <a:pt x="6" y="69"/>
                  </a:lnTo>
                  <a:lnTo>
                    <a:pt x="3" y="5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9"/>
                  </a:lnTo>
                  <a:lnTo>
                    <a:pt x="4" y="33"/>
                  </a:lnTo>
                  <a:lnTo>
                    <a:pt x="6" y="26"/>
                  </a:lnTo>
                  <a:lnTo>
                    <a:pt x="11" y="20"/>
                  </a:lnTo>
                  <a:lnTo>
                    <a:pt x="15" y="16"/>
                  </a:lnTo>
                  <a:lnTo>
                    <a:pt x="19" y="11"/>
                  </a:lnTo>
                  <a:lnTo>
                    <a:pt x="25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1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63" y="16"/>
                  </a:lnTo>
                  <a:lnTo>
                    <a:pt x="69" y="29"/>
                  </a:lnTo>
                  <a:lnTo>
                    <a:pt x="76" y="38"/>
                  </a:lnTo>
                  <a:lnTo>
                    <a:pt x="84" y="48"/>
                  </a:lnTo>
                  <a:lnTo>
                    <a:pt x="84" y="48"/>
                  </a:lnTo>
                  <a:close/>
                </a:path>
              </a:pathLst>
            </a:custGeom>
            <a:solidFill>
              <a:srgbClr val="0E5D2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6" name="Freeform 182"/>
            <p:cNvSpPr>
              <a:spLocks/>
            </p:cNvSpPr>
            <p:nvPr/>
          </p:nvSpPr>
          <p:spPr bwMode="auto">
            <a:xfrm>
              <a:off x="619" y="714"/>
              <a:ext cx="41" cy="45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1" y="43"/>
                </a:cxn>
                <a:cxn ang="0">
                  <a:pos x="80" y="51"/>
                </a:cxn>
                <a:cxn ang="0">
                  <a:pos x="78" y="56"/>
                </a:cxn>
                <a:cxn ang="0">
                  <a:pos x="75" y="64"/>
                </a:cxn>
                <a:cxn ang="0">
                  <a:pos x="72" y="69"/>
                </a:cxn>
                <a:cxn ang="0">
                  <a:pos x="67" y="75"/>
                </a:cxn>
                <a:cxn ang="0">
                  <a:pos x="62" y="80"/>
                </a:cxn>
                <a:cxn ang="0">
                  <a:pos x="56" y="84"/>
                </a:cxn>
                <a:cxn ang="0">
                  <a:pos x="50" y="87"/>
                </a:cxn>
                <a:cxn ang="0">
                  <a:pos x="50" y="87"/>
                </a:cxn>
                <a:cxn ang="0">
                  <a:pos x="45" y="88"/>
                </a:cxn>
                <a:cxn ang="0">
                  <a:pos x="39" y="90"/>
                </a:cxn>
                <a:cxn ang="0">
                  <a:pos x="33" y="90"/>
                </a:cxn>
                <a:cxn ang="0">
                  <a:pos x="28" y="88"/>
                </a:cxn>
                <a:cxn ang="0">
                  <a:pos x="22" y="87"/>
                </a:cxn>
                <a:cxn ang="0">
                  <a:pos x="17" y="85"/>
                </a:cxn>
                <a:cxn ang="0">
                  <a:pos x="14" y="81"/>
                </a:cxn>
                <a:cxn ang="0">
                  <a:pos x="9" y="77"/>
                </a:cxn>
                <a:cxn ang="0">
                  <a:pos x="9" y="77"/>
                </a:cxn>
                <a:cxn ang="0">
                  <a:pos x="4" y="65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4" y="28"/>
                </a:cxn>
                <a:cxn ang="0">
                  <a:pos x="8" y="21"/>
                </a:cxn>
                <a:cxn ang="0">
                  <a:pos x="13" y="15"/>
                </a:cxn>
                <a:cxn ang="0">
                  <a:pos x="17" y="10"/>
                </a:cxn>
                <a:cxn ang="0">
                  <a:pos x="23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7" y="0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6" y="2"/>
                </a:cxn>
                <a:cxn ang="0">
                  <a:pos x="56" y="2"/>
                </a:cxn>
                <a:cxn ang="0">
                  <a:pos x="61" y="14"/>
                </a:cxn>
                <a:cxn ang="0">
                  <a:pos x="67" y="24"/>
                </a:cxn>
                <a:cxn ang="0">
                  <a:pos x="74" y="35"/>
                </a:cxn>
                <a:cxn ang="0">
                  <a:pos x="81" y="43"/>
                </a:cxn>
                <a:cxn ang="0">
                  <a:pos x="81" y="43"/>
                </a:cxn>
              </a:cxnLst>
              <a:rect l="0" t="0" r="r" b="b"/>
              <a:pathLst>
                <a:path w="81" h="90">
                  <a:moveTo>
                    <a:pt x="81" y="43"/>
                  </a:moveTo>
                  <a:lnTo>
                    <a:pt x="81" y="43"/>
                  </a:lnTo>
                  <a:lnTo>
                    <a:pt x="80" y="51"/>
                  </a:lnTo>
                  <a:lnTo>
                    <a:pt x="78" y="56"/>
                  </a:lnTo>
                  <a:lnTo>
                    <a:pt x="75" y="64"/>
                  </a:lnTo>
                  <a:lnTo>
                    <a:pt x="72" y="69"/>
                  </a:lnTo>
                  <a:lnTo>
                    <a:pt x="67" y="75"/>
                  </a:lnTo>
                  <a:lnTo>
                    <a:pt x="62" y="80"/>
                  </a:lnTo>
                  <a:lnTo>
                    <a:pt x="56" y="84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45" y="88"/>
                  </a:lnTo>
                  <a:lnTo>
                    <a:pt x="39" y="90"/>
                  </a:lnTo>
                  <a:lnTo>
                    <a:pt x="33" y="90"/>
                  </a:lnTo>
                  <a:lnTo>
                    <a:pt x="28" y="88"/>
                  </a:lnTo>
                  <a:lnTo>
                    <a:pt x="22" y="87"/>
                  </a:lnTo>
                  <a:lnTo>
                    <a:pt x="17" y="85"/>
                  </a:lnTo>
                  <a:lnTo>
                    <a:pt x="14" y="81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4" y="6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2" y="35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3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1" y="14"/>
                  </a:lnTo>
                  <a:lnTo>
                    <a:pt x="67" y="24"/>
                  </a:lnTo>
                  <a:lnTo>
                    <a:pt x="74" y="35"/>
                  </a:lnTo>
                  <a:lnTo>
                    <a:pt x="81" y="43"/>
                  </a:lnTo>
                  <a:lnTo>
                    <a:pt x="81" y="43"/>
                  </a:lnTo>
                  <a:close/>
                </a:path>
              </a:pathLst>
            </a:custGeom>
            <a:solidFill>
              <a:srgbClr val="0C60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7" name="Freeform 183"/>
            <p:cNvSpPr>
              <a:spLocks/>
            </p:cNvSpPr>
            <p:nvPr/>
          </p:nvSpPr>
          <p:spPr bwMode="auto">
            <a:xfrm>
              <a:off x="620" y="714"/>
              <a:ext cx="39" cy="44"/>
            </a:xfrm>
            <a:custGeom>
              <a:avLst/>
              <a:gdLst/>
              <a:ahLst/>
              <a:cxnLst>
                <a:cxn ang="0">
                  <a:pos x="78" y="40"/>
                </a:cxn>
                <a:cxn ang="0">
                  <a:pos x="78" y="40"/>
                </a:cxn>
                <a:cxn ang="0">
                  <a:pos x="78" y="47"/>
                </a:cxn>
                <a:cxn ang="0">
                  <a:pos x="76" y="54"/>
                </a:cxn>
                <a:cxn ang="0">
                  <a:pos x="73" y="61"/>
                </a:cxn>
                <a:cxn ang="0">
                  <a:pos x="70" y="67"/>
                </a:cxn>
                <a:cxn ang="0">
                  <a:pos x="66" y="73"/>
                </a:cxn>
                <a:cxn ang="0">
                  <a:pos x="61" y="78"/>
                </a:cxn>
                <a:cxn ang="0">
                  <a:pos x="55" y="81"/>
                </a:cxn>
                <a:cxn ang="0">
                  <a:pos x="49" y="85"/>
                </a:cxn>
                <a:cxn ang="0">
                  <a:pos x="49" y="85"/>
                </a:cxn>
                <a:cxn ang="0">
                  <a:pos x="41" y="87"/>
                </a:cxn>
                <a:cxn ang="0">
                  <a:pos x="34" y="87"/>
                </a:cxn>
                <a:cxn ang="0">
                  <a:pos x="26" y="86"/>
                </a:cxn>
                <a:cxn ang="0">
                  <a:pos x="20" y="83"/>
                </a:cxn>
                <a:cxn ang="0">
                  <a:pos x="13" y="79"/>
                </a:cxn>
                <a:cxn ang="0">
                  <a:pos x="8" y="73"/>
                </a:cxn>
                <a:cxn ang="0">
                  <a:pos x="5" y="66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1"/>
                </a:cxn>
                <a:cxn ang="0">
                  <a:pos x="2" y="33"/>
                </a:cxn>
                <a:cxn ang="0">
                  <a:pos x="6" y="25"/>
                </a:cxn>
                <a:cxn ang="0">
                  <a:pos x="10" y="18"/>
                </a:cxn>
                <a:cxn ang="0">
                  <a:pos x="15" y="12"/>
                </a:cxn>
                <a:cxn ang="0">
                  <a:pos x="22" y="7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6" y="1"/>
                </a:cxn>
                <a:cxn ang="0">
                  <a:pos x="44" y="0"/>
                </a:cxn>
                <a:cxn ang="0">
                  <a:pos x="49" y="1"/>
                </a:cxn>
                <a:cxn ang="0">
                  <a:pos x="57" y="2"/>
                </a:cxn>
                <a:cxn ang="0">
                  <a:pos x="57" y="2"/>
                </a:cxn>
                <a:cxn ang="0">
                  <a:pos x="61" y="14"/>
                </a:cxn>
                <a:cxn ang="0">
                  <a:pos x="66" y="23"/>
                </a:cxn>
                <a:cxn ang="0">
                  <a:pos x="72" y="33"/>
                </a:cxn>
                <a:cxn ang="0">
                  <a:pos x="78" y="40"/>
                </a:cxn>
                <a:cxn ang="0">
                  <a:pos x="78" y="40"/>
                </a:cxn>
              </a:cxnLst>
              <a:rect l="0" t="0" r="r" b="b"/>
              <a:pathLst>
                <a:path w="78" h="87">
                  <a:moveTo>
                    <a:pt x="78" y="40"/>
                  </a:moveTo>
                  <a:lnTo>
                    <a:pt x="78" y="40"/>
                  </a:lnTo>
                  <a:lnTo>
                    <a:pt x="78" y="47"/>
                  </a:lnTo>
                  <a:lnTo>
                    <a:pt x="76" y="54"/>
                  </a:lnTo>
                  <a:lnTo>
                    <a:pt x="73" y="61"/>
                  </a:lnTo>
                  <a:lnTo>
                    <a:pt x="70" y="67"/>
                  </a:lnTo>
                  <a:lnTo>
                    <a:pt x="66" y="73"/>
                  </a:lnTo>
                  <a:lnTo>
                    <a:pt x="61" y="78"/>
                  </a:lnTo>
                  <a:lnTo>
                    <a:pt x="55" y="81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1" y="87"/>
                  </a:lnTo>
                  <a:lnTo>
                    <a:pt x="34" y="87"/>
                  </a:lnTo>
                  <a:lnTo>
                    <a:pt x="26" y="86"/>
                  </a:lnTo>
                  <a:lnTo>
                    <a:pt x="20" y="83"/>
                  </a:lnTo>
                  <a:lnTo>
                    <a:pt x="13" y="79"/>
                  </a:lnTo>
                  <a:lnTo>
                    <a:pt x="8" y="73"/>
                  </a:lnTo>
                  <a:lnTo>
                    <a:pt x="5" y="66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1"/>
                  </a:lnTo>
                  <a:lnTo>
                    <a:pt x="2" y="33"/>
                  </a:lnTo>
                  <a:lnTo>
                    <a:pt x="6" y="25"/>
                  </a:lnTo>
                  <a:lnTo>
                    <a:pt x="10" y="18"/>
                  </a:lnTo>
                  <a:lnTo>
                    <a:pt x="15" y="12"/>
                  </a:lnTo>
                  <a:lnTo>
                    <a:pt x="22" y="7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1" y="14"/>
                  </a:lnTo>
                  <a:lnTo>
                    <a:pt x="66" y="23"/>
                  </a:lnTo>
                  <a:lnTo>
                    <a:pt x="72" y="33"/>
                  </a:lnTo>
                  <a:lnTo>
                    <a:pt x="78" y="40"/>
                  </a:lnTo>
                  <a:lnTo>
                    <a:pt x="78" y="40"/>
                  </a:lnTo>
                  <a:close/>
                </a:path>
              </a:pathLst>
            </a:custGeom>
            <a:solidFill>
              <a:srgbClr val="0C63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8" name="Freeform 184"/>
            <p:cNvSpPr>
              <a:spLocks/>
            </p:cNvSpPr>
            <p:nvPr/>
          </p:nvSpPr>
          <p:spPr bwMode="auto">
            <a:xfrm>
              <a:off x="620" y="715"/>
              <a:ext cx="38" cy="43"/>
            </a:xfrm>
            <a:custGeom>
              <a:avLst/>
              <a:gdLst/>
              <a:ahLst/>
              <a:cxnLst>
                <a:cxn ang="0">
                  <a:pos x="76" y="38"/>
                </a:cxn>
                <a:cxn ang="0">
                  <a:pos x="76" y="38"/>
                </a:cxn>
                <a:cxn ang="0">
                  <a:pos x="76" y="45"/>
                </a:cxn>
                <a:cxn ang="0">
                  <a:pos x="75" y="52"/>
                </a:cxn>
                <a:cxn ang="0">
                  <a:pos x="72" y="58"/>
                </a:cxn>
                <a:cxn ang="0">
                  <a:pos x="69" y="65"/>
                </a:cxn>
                <a:cxn ang="0">
                  <a:pos x="64" y="70"/>
                </a:cxn>
                <a:cxn ang="0">
                  <a:pos x="59" y="75"/>
                </a:cxn>
                <a:cxn ang="0">
                  <a:pos x="54" y="79"/>
                </a:cxn>
                <a:cxn ang="0">
                  <a:pos x="47" y="82"/>
                </a:cxn>
                <a:cxn ang="0">
                  <a:pos x="47" y="82"/>
                </a:cxn>
                <a:cxn ang="0">
                  <a:pos x="40" y="84"/>
                </a:cxn>
                <a:cxn ang="0">
                  <a:pos x="33" y="85"/>
                </a:cxn>
                <a:cxn ang="0">
                  <a:pos x="26" y="84"/>
                </a:cxn>
                <a:cxn ang="0">
                  <a:pos x="19" y="80"/>
                </a:cxn>
                <a:cxn ang="0">
                  <a:pos x="13" y="77"/>
                </a:cxn>
                <a:cxn ang="0">
                  <a:pos x="8" y="71"/>
                </a:cxn>
                <a:cxn ang="0">
                  <a:pos x="5" y="65"/>
                </a:cxn>
                <a:cxn ang="0">
                  <a:pos x="1" y="57"/>
                </a:cxn>
                <a:cxn ang="0">
                  <a:pos x="1" y="57"/>
                </a:cxn>
                <a:cxn ang="0">
                  <a:pos x="0" y="49"/>
                </a:cxn>
                <a:cxn ang="0">
                  <a:pos x="1" y="40"/>
                </a:cxn>
                <a:cxn ang="0">
                  <a:pos x="2" y="32"/>
                </a:cxn>
                <a:cxn ang="0">
                  <a:pos x="6" y="25"/>
                </a:cxn>
                <a:cxn ang="0">
                  <a:pos x="9" y="18"/>
                </a:cxn>
                <a:cxn ang="0">
                  <a:pos x="15" y="12"/>
                </a:cxn>
                <a:cxn ang="0">
                  <a:pos x="21" y="7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35" y="1"/>
                </a:cxn>
                <a:cxn ang="0">
                  <a:pos x="43" y="0"/>
                </a:cxn>
                <a:cxn ang="0">
                  <a:pos x="50" y="1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60" y="14"/>
                </a:cxn>
                <a:cxn ang="0">
                  <a:pos x="65" y="22"/>
                </a:cxn>
                <a:cxn ang="0">
                  <a:pos x="71" y="31"/>
                </a:cxn>
                <a:cxn ang="0">
                  <a:pos x="76" y="38"/>
                </a:cxn>
                <a:cxn ang="0">
                  <a:pos x="76" y="38"/>
                </a:cxn>
              </a:cxnLst>
              <a:rect l="0" t="0" r="r" b="b"/>
              <a:pathLst>
                <a:path w="76" h="85">
                  <a:moveTo>
                    <a:pt x="76" y="38"/>
                  </a:moveTo>
                  <a:lnTo>
                    <a:pt x="76" y="38"/>
                  </a:lnTo>
                  <a:lnTo>
                    <a:pt x="76" y="45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9" y="65"/>
                  </a:lnTo>
                  <a:lnTo>
                    <a:pt x="64" y="70"/>
                  </a:lnTo>
                  <a:lnTo>
                    <a:pt x="59" y="75"/>
                  </a:lnTo>
                  <a:lnTo>
                    <a:pt x="54" y="79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40" y="84"/>
                  </a:lnTo>
                  <a:lnTo>
                    <a:pt x="33" y="85"/>
                  </a:lnTo>
                  <a:lnTo>
                    <a:pt x="26" y="84"/>
                  </a:lnTo>
                  <a:lnTo>
                    <a:pt x="19" y="80"/>
                  </a:lnTo>
                  <a:lnTo>
                    <a:pt x="13" y="77"/>
                  </a:lnTo>
                  <a:lnTo>
                    <a:pt x="8" y="71"/>
                  </a:lnTo>
                  <a:lnTo>
                    <a:pt x="5" y="65"/>
                  </a:lnTo>
                  <a:lnTo>
                    <a:pt x="1" y="57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1" y="40"/>
                  </a:lnTo>
                  <a:lnTo>
                    <a:pt x="2" y="32"/>
                  </a:lnTo>
                  <a:lnTo>
                    <a:pt x="6" y="25"/>
                  </a:lnTo>
                  <a:lnTo>
                    <a:pt x="9" y="18"/>
                  </a:lnTo>
                  <a:lnTo>
                    <a:pt x="15" y="12"/>
                  </a:lnTo>
                  <a:lnTo>
                    <a:pt x="21" y="7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3" y="0"/>
                  </a:lnTo>
                  <a:lnTo>
                    <a:pt x="50" y="1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14"/>
                  </a:lnTo>
                  <a:lnTo>
                    <a:pt x="65" y="22"/>
                  </a:lnTo>
                  <a:lnTo>
                    <a:pt x="71" y="31"/>
                  </a:lnTo>
                  <a:lnTo>
                    <a:pt x="76" y="38"/>
                  </a:lnTo>
                  <a:lnTo>
                    <a:pt x="76" y="38"/>
                  </a:lnTo>
                  <a:close/>
                </a:path>
              </a:pathLst>
            </a:custGeom>
            <a:solidFill>
              <a:srgbClr val="0C66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09" name="Freeform 185"/>
            <p:cNvSpPr>
              <a:spLocks/>
            </p:cNvSpPr>
            <p:nvPr/>
          </p:nvSpPr>
          <p:spPr bwMode="auto">
            <a:xfrm>
              <a:off x="622" y="716"/>
              <a:ext cx="36" cy="40"/>
            </a:xfrm>
            <a:custGeom>
              <a:avLst/>
              <a:gdLst/>
              <a:ahLst/>
              <a:cxnLst>
                <a:cxn ang="0">
                  <a:pos x="73" y="35"/>
                </a:cxn>
                <a:cxn ang="0">
                  <a:pos x="73" y="35"/>
                </a:cxn>
                <a:cxn ang="0">
                  <a:pos x="73" y="42"/>
                </a:cxn>
                <a:cxn ang="0">
                  <a:pos x="71" y="49"/>
                </a:cxn>
                <a:cxn ang="0">
                  <a:pos x="69" y="55"/>
                </a:cxn>
                <a:cxn ang="0">
                  <a:pos x="65" y="61"/>
                </a:cxn>
                <a:cxn ang="0">
                  <a:pos x="62" y="67"/>
                </a:cxn>
                <a:cxn ang="0">
                  <a:pos x="57" y="71"/>
                </a:cxn>
                <a:cxn ang="0">
                  <a:pos x="51" y="76"/>
                </a:cxn>
                <a:cxn ang="0">
                  <a:pos x="45" y="78"/>
                </a:cxn>
                <a:cxn ang="0">
                  <a:pos x="45" y="78"/>
                </a:cxn>
                <a:cxn ang="0">
                  <a:pos x="38" y="81"/>
                </a:cxn>
                <a:cxn ang="0">
                  <a:pos x="31" y="81"/>
                </a:cxn>
                <a:cxn ang="0">
                  <a:pos x="24" y="80"/>
                </a:cxn>
                <a:cxn ang="0">
                  <a:pos x="18" y="77"/>
                </a:cxn>
                <a:cxn ang="0">
                  <a:pos x="12" y="74"/>
                </a:cxn>
                <a:cxn ang="0">
                  <a:pos x="7" y="68"/>
                </a:cxn>
                <a:cxn ang="0">
                  <a:pos x="4" y="62"/>
                </a:cxn>
                <a:cxn ang="0">
                  <a:pos x="2" y="55"/>
                </a:cxn>
                <a:cxn ang="0">
                  <a:pos x="2" y="55"/>
                </a:cxn>
                <a:cxn ang="0">
                  <a:pos x="0" y="47"/>
                </a:cxn>
                <a:cxn ang="0">
                  <a:pos x="0" y="38"/>
                </a:cxn>
                <a:cxn ang="0">
                  <a:pos x="2" y="31"/>
                </a:cxn>
                <a:cxn ang="0">
                  <a:pos x="5" y="23"/>
                </a:cxn>
                <a:cxn ang="0">
                  <a:pos x="9" y="17"/>
                </a:cxn>
                <a:cxn ang="0">
                  <a:pos x="15" y="11"/>
                </a:cxn>
                <a:cxn ang="0">
                  <a:pos x="20" y="6"/>
                </a:cxn>
                <a:cxn ang="0">
                  <a:pos x="28" y="3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9" y="2"/>
                </a:cxn>
                <a:cxn ang="0">
                  <a:pos x="55" y="4"/>
                </a:cxn>
                <a:cxn ang="0">
                  <a:pos x="55" y="4"/>
                </a:cxn>
                <a:cxn ang="0">
                  <a:pos x="63" y="20"/>
                </a:cxn>
                <a:cxn ang="0">
                  <a:pos x="68" y="28"/>
                </a:cxn>
                <a:cxn ang="0">
                  <a:pos x="73" y="35"/>
                </a:cxn>
                <a:cxn ang="0">
                  <a:pos x="73" y="35"/>
                </a:cxn>
              </a:cxnLst>
              <a:rect l="0" t="0" r="r" b="b"/>
              <a:pathLst>
                <a:path w="73" h="81">
                  <a:moveTo>
                    <a:pt x="73" y="35"/>
                  </a:moveTo>
                  <a:lnTo>
                    <a:pt x="73" y="35"/>
                  </a:lnTo>
                  <a:lnTo>
                    <a:pt x="73" y="42"/>
                  </a:lnTo>
                  <a:lnTo>
                    <a:pt x="71" y="49"/>
                  </a:lnTo>
                  <a:lnTo>
                    <a:pt x="69" y="55"/>
                  </a:lnTo>
                  <a:lnTo>
                    <a:pt x="65" y="61"/>
                  </a:lnTo>
                  <a:lnTo>
                    <a:pt x="62" y="67"/>
                  </a:lnTo>
                  <a:lnTo>
                    <a:pt x="57" y="71"/>
                  </a:lnTo>
                  <a:lnTo>
                    <a:pt x="51" y="76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38" y="81"/>
                  </a:lnTo>
                  <a:lnTo>
                    <a:pt x="31" y="81"/>
                  </a:lnTo>
                  <a:lnTo>
                    <a:pt x="24" y="80"/>
                  </a:lnTo>
                  <a:lnTo>
                    <a:pt x="18" y="77"/>
                  </a:lnTo>
                  <a:lnTo>
                    <a:pt x="12" y="74"/>
                  </a:lnTo>
                  <a:lnTo>
                    <a:pt x="7" y="68"/>
                  </a:lnTo>
                  <a:lnTo>
                    <a:pt x="4" y="62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20" y="6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63" y="20"/>
                  </a:lnTo>
                  <a:lnTo>
                    <a:pt x="68" y="28"/>
                  </a:lnTo>
                  <a:lnTo>
                    <a:pt x="73" y="35"/>
                  </a:lnTo>
                  <a:lnTo>
                    <a:pt x="73" y="35"/>
                  </a:lnTo>
                  <a:close/>
                </a:path>
              </a:pathLst>
            </a:custGeom>
            <a:solidFill>
              <a:srgbClr val="0A6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0" name="Freeform 186"/>
            <p:cNvSpPr>
              <a:spLocks/>
            </p:cNvSpPr>
            <p:nvPr/>
          </p:nvSpPr>
          <p:spPr bwMode="auto">
            <a:xfrm>
              <a:off x="622" y="717"/>
              <a:ext cx="35" cy="39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69" y="30"/>
                </a:cxn>
                <a:cxn ang="0">
                  <a:pos x="69" y="37"/>
                </a:cxn>
                <a:cxn ang="0">
                  <a:pos x="68" y="45"/>
                </a:cxn>
                <a:cxn ang="0">
                  <a:pos x="66" y="52"/>
                </a:cxn>
                <a:cxn ang="0">
                  <a:pos x="63" y="58"/>
                </a:cxn>
                <a:cxn ang="0">
                  <a:pos x="59" y="63"/>
                </a:cxn>
                <a:cxn ang="0">
                  <a:pos x="55" y="68"/>
                </a:cxn>
                <a:cxn ang="0">
                  <a:pos x="49" y="72"/>
                </a:cxn>
                <a:cxn ang="0">
                  <a:pos x="43" y="75"/>
                </a:cxn>
                <a:cxn ang="0">
                  <a:pos x="43" y="75"/>
                </a:cxn>
                <a:cxn ang="0">
                  <a:pos x="36" y="78"/>
                </a:cxn>
                <a:cxn ang="0">
                  <a:pos x="29" y="78"/>
                </a:cxn>
                <a:cxn ang="0">
                  <a:pos x="22" y="76"/>
                </a:cxn>
                <a:cxn ang="0">
                  <a:pos x="16" y="74"/>
                </a:cxn>
                <a:cxn ang="0">
                  <a:pos x="11" y="71"/>
                </a:cxn>
                <a:cxn ang="0">
                  <a:pos x="7" y="65"/>
                </a:cxn>
                <a:cxn ang="0">
                  <a:pos x="3" y="59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0" y="36"/>
                </a:cxn>
                <a:cxn ang="0">
                  <a:pos x="1" y="29"/>
                </a:cxn>
                <a:cxn ang="0">
                  <a:pos x="4" y="22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18" y="5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1"/>
                </a:cxn>
                <a:cxn ang="0">
                  <a:pos x="54" y="4"/>
                </a:cxn>
                <a:cxn ang="0">
                  <a:pos x="54" y="4"/>
                </a:cxn>
                <a:cxn ang="0">
                  <a:pos x="61" y="18"/>
                </a:cxn>
                <a:cxn ang="0">
                  <a:pos x="69" y="30"/>
                </a:cxn>
                <a:cxn ang="0">
                  <a:pos x="69" y="30"/>
                </a:cxn>
              </a:cxnLst>
              <a:rect l="0" t="0" r="r" b="b"/>
              <a:pathLst>
                <a:path w="69" h="78">
                  <a:moveTo>
                    <a:pt x="69" y="30"/>
                  </a:moveTo>
                  <a:lnTo>
                    <a:pt x="69" y="30"/>
                  </a:lnTo>
                  <a:lnTo>
                    <a:pt x="69" y="37"/>
                  </a:lnTo>
                  <a:lnTo>
                    <a:pt x="68" y="45"/>
                  </a:lnTo>
                  <a:lnTo>
                    <a:pt x="66" y="52"/>
                  </a:lnTo>
                  <a:lnTo>
                    <a:pt x="63" y="58"/>
                  </a:lnTo>
                  <a:lnTo>
                    <a:pt x="59" y="63"/>
                  </a:lnTo>
                  <a:lnTo>
                    <a:pt x="55" y="68"/>
                  </a:lnTo>
                  <a:lnTo>
                    <a:pt x="49" y="72"/>
                  </a:lnTo>
                  <a:lnTo>
                    <a:pt x="43" y="75"/>
                  </a:lnTo>
                  <a:lnTo>
                    <a:pt x="43" y="75"/>
                  </a:lnTo>
                  <a:lnTo>
                    <a:pt x="36" y="78"/>
                  </a:lnTo>
                  <a:lnTo>
                    <a:pt x="29" y="78"/>
                  </a:lnTo>
                  <a:lnTo>
                    <a:pt x="22" y="76"/>
                  </a:lnTo>
                  <a:lnTo>
                    <a:pt x="16" y="74"/>
                  </a:lnTo>
                  <a:lnTo>
                    <a:pt x="11" y="71"/>
                  </a:lnTo>
                  <a:lnTo>
                    <a:pt x="7" y="65"/>
                  </a:lnTo>
                  <a:lnTo>
                    <a:pt x="3" y="59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4" y="22"/>
                  </a:lnTo>
                  <a:lnTo>
                    <a:pt x="8" y="16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61" y="18"/>
                  </a:lnTo>
                  <a:lnTo>
                    <a:pt x="69" y="30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0A6D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1" name="Freeform 187"/>
            <p:cNvSpPr>
              <a:spLocks/>
            </p:cNvSpPr>
            <p:nvPr/>
          </p:nvSpPr>
          <p:spPr bwMode="auto">
            <a:xfrm>
              <a:off x="623" y="717"/>
              <a:ext cx="34" cy="38"/>
            </a:xfrm>
            <a:custGeom>
              <a:avLst/>
              <a:gdLst/>
              <a:ahLst/>
              <a:cxnLst>
                <a:cxn ang="0">
                  <a:pos x="66" y="28"/>
                </a:cxn>
                <a:cxn ang="0">
                  <a:pos x="66" y="28"/>
                </a:cxn>
                <a:cxn ang="0">
                  <a:pos x="67" y="34"/>
                </a:cxn>
                <a:cxn ang="0">
                  <a:pos x="66" y="41"/>
                </a:cxn>
                <a:cxn ang="0">
                  <a:pos x="65" y="48"/>
                </a:cxn>
                <a:cxn ang="0">
                  <a:pos x="61" y="54"/>
                </a:cxn>
                <a:cxn ang="0">
                  <a:pos x="58" y="60"/>
                </a:cxn>
                <a:cxn ang="0">
                  <a:pos x="53" y="66"/>
                </a:cxn>
                <a:cxn ang="0">
                  <a:pos x="48" y="70"/>
                </a:cxn>
                <a:cxn ang="0">
                  <a:pos x="42" y="73"/>
                </a:cxn>
                <a:cxn ang="0">
                  <a:pos x="42" y="73"/>
                </a:cxn>
                <a:cxn ang="0">
                  <a:pos x="35" y="74"/>
                </a:cxn>
                <a:cxn ang="0">
                  <a:pos x="28" y="75"/>
                </a:cxn>
                <a:cxn ang="0">
                  <a:pos x="22" y="74"/>
                </a:cxn>
                <a:cxn ang="0">
                  <a:pos x="16" y="72"/>
                </a:cxn>
                <a:cxn ang="0">
                  <a:pos x="10" y="68"/>
                </a:cxn>
                <a:cxn ang="0">
                  <a:pos x="7" y="64"/>
                </a:cxn>
                <a:cxn ang="0">
                  <a:pos x="3" y="58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0" y="44"/>
                </a:cxn>
                <a:cxn ang="0">
                  <a:pos x="0" y="35"/>
                </a:cxn>
                <a:cxn ang="0">
                  <a:pos x="2" y="28"/>
                </a:cxn>
                <a:cxn ang="0">
                  <a:pos x="4" y="22"/>
                </a:cxn>
                <a:cxn ang="0">
                  <a:pos x="8" y="15"/>
                </a:cxn>
                <a:cxn ang="0">
                  <a:pos x="13" y="10"/>
                </a:cxn>
                <a:cxn ang="0">
                  <a:pos x="19" y="6"/>
                </a:cxn>
                <a:cxn ang="0">
                  <a:pos x="25" y="2"/>
                </a:cxn>
                <a:cxn ang="0">
                  <a:pos x="25" y="2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8" y="2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60" y="17"/>
                </a:cxn>
                <a:cxn ang="0">
                  <a:pos x="66" y="28"/>
                </a:cxn>
                <a:cxn ang="0">
                  <a:pos x="66" y="28"/>
                </a:cxn>
              </a:cxnLst>
              <a:rect l="0" t="0" r="r" b="b"/>
              <a:pathLst>
                <a:path w="67" h="75">
                  <a:moveTo>
                    <a:pt x="66" y="28"/>
                  </a:moveTo>
                  <a:lnTo>
                    <a:pt x="66" y="28"/>
                  </a:lnTo>
                  <a:lnTo>
                    <a:pt x="67" y="34"/>
                  </a:lnTo>
                  <a:lnTo>
                    <a:pt x="66" y="41"/>
                  </a:lnTo>
                  <a:lnTo>
                    <a:pt x="65" y="48"/>
                  </a:lnTo>
                  <a:lnTo>
                    <a:pt x="61" y="54"/>
                  </a:lnTo>
                  <a:lnTo>
                    <a:pt x="58" y="60"/>
                  </a:lnTo>
                  <a:lnTo>
                    <a:pt x="53" y="66"/>
                  </a:lnTo>
                  <a:lnTo>
                    <a:pt x="48" y="70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35" y="74"/>
                  </a:lnTo>
                  <a:lnTo>
                    <a:pt x="28" y="75"/>
                  </a:lnTo>
                  <a:lnTo>
                    <a:pt x="22" y="74"/>
                  </a:lnTo>
                  <a:lnTo>
                    <a:pt x="16" y="72"/>
                  </a:lnTo>
                  <a:lnTo>
                    <a:pt x="10" y="68"/>
                  </a:lnTo>
                  <a:lnTo>
                    <a:pt x="7" y="64"/>
                  </a:lnTo>
                  <a:lnTo>
                    <a:pt x="3" y="58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8" y="15"/>
                  </a:lnTo>
                  <a:lnTo>
                    <a:pt x="13" y="10"/>
                  </a:lnTo>
                  <a:lnTo>
                    <a:pt x="19" y="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60" y="17"/>
                  </a:lnTo>
                  <a:lnTo>
                    <a:pt x="66" y="28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0A722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2" name="Freeform 188"/>
            <p:cNvSpPr>
              <a:spLocks/>
            </p:cNvSpPr>
            <p:nvPr/>
          </p:nvSpPr>
          <p:spPr bwMode="auto">
            <a:xfrm>
              <a:off x="623" y="719"/>
              <a:ext cx="33" cy="35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64" y="24"/>
                </a:cxn>
                <a:cxn ang="0">
                  <a:pos x="65" y="31"/>
                </a:cxn>
                <a:cxn ang="0">
                  <a:pos x="64" y="38"/>
                </a:cxn>
                <a:cxn ang="0">
                  <a:pos x="63" y="44"/>
                </a:cxn>
                <a:cxn ang="0">
                  <a:pos x="60" y="51"/>
                </a:cxn>
                <a:cxn ang="0">
                  <a:pos x="57" y="57"/>
                </a:cxn>
                <a:cxn ang="0">
                  <a:pos x="52" y="62"/>
                </a:cxn>
                <a:cxn ang="0">
                  <a:pos x="46" y="66"/>
                </a:cxn>
                <a:cxn ang="0">
                  <a:pos x="40" y="70"/>
                </a:cxn>
                <a:cxn ang="0">
                  <a:pos x="40" y="70"/>
                </a:cxn>
                <a:cxn ang="0">
                  <a:pos x="34" y="71"/>
                </a:cxn>
                <a:cxn ang="0">
                  <a:pos x="27" y="71"/>
                </a:cxn>
                <a:cxn ang="0">
                  <a:pos x="21" y="71"/>
                </a:cxn>
                <a:cxn ang="0">
                  <a:pos x="16" y="69"/>
                </a:cxn>
                <a:cxn ang="0">
                  <a:pos x="11" y="65"/>
                </a:cxn>
                <a:cxn ang="0">
                  <a:pos x="7" y="60"/>
                </a:cxn>
                <a:cxn ang="0">
                  <a:pos x="3" y="55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0"/>
                </a:cxn>
                <a:cxn ang="0">
                  <a:pos x="0" y="33"/>
                </a:cxn>
                <a:cxn ang="0">
                  <a:pos x="2" y="27"/>
                </a:cxn>
                <a:cxn ang="0">
                  <a:pos x="5" y="20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18" y="5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8" y="2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64" y="23"/>
                </a:cxn>
                <a:cxn ang="0">
                  <a:pos x="64" y="23"/>
                </a:cxn>
                <a:cxn ang="0">
                  <a:pos x="64" y="24"/>
                </a:cxn>
                <a:cxn ang="0">
                  <a:pos x="64" y="24"/>
                </a:cxn>
              </a:cxnLst>
              <a:rect l="0" t="0" r="r" b="b"/>
              <a:pathLst>
                <a:path w="65" h="71">
                  <a:moveTo>
                    <a:pt x="64" y="24"/>
                  </a:moveTo>
                  <a:lnTo>
                    <a:pt x="64" y="24"/>
                  </a:lnTo>
                  <a:lnTo>
                    <a:pt x="65" y="31"/>
                  </a:lnTo>
                  <a:lnTo>
                    <a:pt x="64" y="38"/>
                  </a:lnTo>
                  <a:lnTo>
                    <a:pt x="63" y="44"/>
                  </a:lnTo>
                  <a:lnTo>
                    <a:pt x="60" y="51"/>
                  </a:lnTo>
                  <a:lnTo>
                    <a:pt x="57" y="57"/>
                  </a:lnTo>
                  <a:lnTo>
                    <a:pt x="52" y="62"/>
                  </a:lnTo>
                  <a:lnTo>
                    <a:pt x="46" y="66"/>
                  </a:lnTo>
                  <a:lnTo>
                    <a:pt x="40" y="70"/>
                  </a:lnTo>
                  <a:lnTo>
                    <a:pt x="40" y="70"/>
                  </a:lnTo>
                  <a:lnTo>
                    <a:pt x="34" y="71"/>
                  </a:lnTo>
                  <a:lnTo>
                    <a:pt x="27" y="71"/>
                  </a:lnTo>
                  <a:lnTo>
                    <a:pt x="21" y="71"/>
                  </a:lnTo>
                  <a:lnTo>
                    <a:pt x="16" y="69"/>
                  </a:lnTo>
                  <a:lnTo>
                    <a:pt x="11" y="65"/>
                  </a:lnTo>
                  <a:lnTo>
                    <a:pt x="7" y="60"/>
                  </a:lnTo>
                  <a:lnTo>
                    <a:pt x="3" y="55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0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A752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3" name="Freeform 189"/>
            <p:cNvSpPr>
              <a:spLocks/>
            </p:cNvSpPr>
            <p:nvPr/>
          </p:nvSpPr>
          <p:spPr bwMode="auto">
            <a:xfrm>
              <a:off x="624" y="719"/>
              <a:ext cx="31" cy="34"/>
            </a:xfrm>
            <a:custGeom>
              <a:avLst/>
              <a:gdLst/>
              <a:ahLst/>
              <a:cxnLst>
                <a:cxn ang="0">
                  <a:pos x="62" y="23"/>
                </a:cxn>
                <a:cxn ang="0">
                  <a:pos x="62" y="23"/>
                </a:cxn>
                <a:cxn ang="0">
                  <a:pos x="63" y="30"/>
                </a:cxn>
                <a:cxn ang="0">
                  <a:pos x="62" y="36"/>
                </a:cxn>
                <a:cxn ang="0">
                  <a:pos x="60" y="43"/>
                </a:cxn>
                <a:cxn ang="0">
                  <a:pos x="58" y="49"/>
                </a:cxn>
                <a:cxn ang="0">
                  <a:pos x="55" y="55"/>
                </a:cxn>
                <a:cxn ang="0">
                  <a:pos x="50" y="59"/>
                </a:cxn>
                <a:cxn ang="0">
                  <a:pos x="45" y="64"/>
                </a:cxn>
                <a:cxn ang="0">
                  <a:pos x="39" y="67"/>
                </a:cxn>
                <a:cxn ang="0">
                  <a:pos x="39" y="67"/>
                </a:cxn>
                <a:cxn ang="0">
                  <a:pos x="33" y="69"/>
                </a:cxn>
                <a:cxn ang="0">
                  <a:pos x="27" y="69"/>
                </a:cxn>
                <a:cxn ang="0">
                  <a:pos x="21" y="68"/>
                </a:cxn>
                <a:cxn ang="0">
                  <a:pos x="15" y="65"/>
                </a:cxn>
                <a:cxn ang="0">
                  <a:pos x="11" y="63"/>
                </a:cxn>
                <a:cxn ang="0">
                  <a:pos x="7" y="58"/>
                </a:cxn>
                <a:cxn ang="0">
                  <a:pos x="4" y="52"/>
                </a:cxn>
                <a:cxn ang="0">
                  <a:pos x="1" y="46"/>
                </a:cxn>
                <a:cxn ang="0">
                  <a:pos x="1" y="46"/>
                </a:cxn>
                <a:cxn ang="0">
                  <a:pos x="0" y="39"/>
                </a:cxn>
                <a:cxn ang="0">
                  <a:pos x="0" y="33"/>
                </a:cxn>
                <a:cxn ang="0">
                  <a:pos x="2" y="26"/>
                </a:cxn>
                <a:cxn ang="0">
                  <a:pos x="5" y="20"/>
                </a:cxn>
                <a:cxn ang="0">
                  <a:pos x="8" y="14"/>
                </a:cxn>
                <a:cxn ang="0">
                  <a:pos x="13" y="10"/>
                </a:cxn>
                <a:cxn ang="0">
                  <a:pos x="18" y="5"/>
                </a:cxn>
                <a:cxn ang="0">
                  <a:pos x="24" y="3"/>
                </a:cxn>
                <a:cxn ang="0">
                  <a:pos x="24" y="3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6" y="3"/>
                </a:cxn>
                <a:cxn ang="0">
                  <a:pos x="50" y="5"/>
                </a:cxn>
                <a:cxn ang="0">
                  <a:pos x="53" y="9"/>
                </a:cxn>
                <a:cxn ang="0">
                  <a:pos x="57" y="12"/>
                </a:cxn>
                <a:cxn ang="0">
                  <a:pos x="57" y="12"/>
                </a:cxn>
                <a:cxn ang="0">
                  <a:pos x="59" y="17"/>
                </a:cxn>
                <a:cxn ang="0">
                  <a:pos x="59" y="17"/>
                </a:cxn>
                <a:cxn ang="0">
                  <a:pos x="62" y="23"/>
                </a:cxn>
                <a:cxn ang="0">
                  <a:pos x="62" y="23"/>
                </a:cxn>
              </a:cxnLst>
              <a:rect l="0" t="0" r="r" b="b"/>
              <a:pathLst>
                <a:path w="63" h="69">
                  <a:moveTo>
                    <a:pt x="62" y="23"/>
                  </a:moveTo>
                  <a:lnTo>
                    <a:pt x="62" y="23"/>
                  </a:lnTo>
                  <a:lnTo>
                    <a:pt x="63" y="30"/>
                  </a:lnTo>
                  <a:lnTo>
                    <a:pt x="62" y="36"/>
                  </a:lnTo>
                  <a:lnTo>
                    <a:pt x="60" y="43"/>
                  </a:lnTo>
                  <a:lnTo>
                    <a:pt x="58" y="49"/>
                  </a:lnTo>
                  <a:lnTo>
                    <a:pt x="55" y="55"/>
                  </a:lnTo>
                  <a:lnTo>
                    <a:pt x="50" y="59"/>
                  </a:lnTo>
                  <a:lnTo>
                    <a:pt x="45" y="64"/>
                  </a:lnTo>
                  <a:lnTo>
                    <a:pt x="39" y="67"/>
                  </a:lnTo>
                  <a:lnTo>
                    <a:pt x="39" y="67"/>
                  </a:lnTo>
                  <a:lnTo>
                    <a:pt x="33" y="69"/>
                  </a:lnTo>
                  <a:lnTo>
                    <a:pt x="27" y="69"/>
                  </a:lnTo>
                  <a:lnTo>
                    <a:pt x="21" y="68"/>
                  </a:lnTo>
                  <a:lnTo>
                    <a:pt x="15" y="65"/>
                  </a:lnTo>
                  <a:lnTo>
                    <a:pt x="11" y="63"/>
                  </a:lnTo>
                  <a:lnTo>
                    <a:pt x="7" y="58"/>
                  </a:lnTo>
                  <a:lnTo>
                    <a:pt x="4" y="5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5" y="20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6" y="3"/>
                  </a:lnTo>
                  <a:lnTo>
                    <a:pt x="50" y="5"/>
                  </a:lnTo>
                  <a:lnTo>
                    <a:pt x="53" y="9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2" y="23"/>
                  </a:lnTo>
                  <a:lnTo>
                    <a:pt x="62" y="23"/>
                  </a:lnTo>
                  <a:close/>
                </a:path>
              </a:pathLst>
            </a:custGeom>
            <a:solidFill>
              <a:srgbClr val="0779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4" name="Freeform 190"/>
            <p:cNvSpPr>
              <a:spLocks/>
            </p:cNvSpPr>
            <p:nvPr/>
          </p:nvSpPr>
          <p:spPr bwMode="auto">
            <a:xfrm>
              <a:off x="625" y="720"/>
              <a:ext cx="29" cy="33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9" y="22"/>
                </a:cxn>
                <a:cxn ang="0">
                  <a:pos x="59" y="29"/>
                </a:cxn>
                <a:cxn ang="0">
                  <a:pos x="59" y="35"/>
                </a:cxn>
                <a:cxn ang="0">
                  <a:pos x="58" y="42"/>
                </a:cxn>
                <a:cxn ang="0">
                  <a:pos x="56" y="48"/>
                </a:cxn>
                <a:cxn ang="0">
                  <a:pos x="52" y="53"/>
                </a:cxn>
                <a:cxn ang="0">
                  <a:pos x="49" y="57"/>
                </a:cxn>
                <a:cxn ang="0">
                  <a:pos x="43" y="62"/>
                </a:cxn>
                <a:cxn ang="0">
                  <a:pos x="38" y="64"/>
                </a:cxn>
                <a:cxn ang="0">
                  <a:pos x="38" y="64"/>
                </a:cxn>
                <a:cxn ang="0">
                  <a:pos x="32" y="67"/>
                </a:cxn>
                <a:cxn ang="0">
                  <a:pos x="26" y="67"/>
                </a:cxn>
                <a:cxn ang="0">
                  <a:pos x="20" y="66"/>
                </a:cxn>
                <a:cxn ang="0">
                  <a:pos x="16" y="63"/>
                </a:cxn>
                <a:cxn ang="0">
                  <a:pos x="11" y="61"/>
                </a:cxn>
                <a:cxn ang="0">
                  <a:pos x="7" y="56"/>
                </a:cxn>
                <a:cxn ang="0">
                  <a:pos x="4" y="51"/>
                </a:cxn>
                <a:cxn ang="0">
                  <a:pos x="1" y="45"/>
                </a:cxn>
                <a:cxn ang="0">
                  <a:pos x="1" y="45"/>
                </a:cxn>
                <a:cxn ang="0">
                  <a:pos x="0" y="38"/>
                </a:cxn>
                <a:cxn ang="0">
                  <a:pos x="1" y="32"/>
                </a:cxn>
                <a:cxn ang="0">
                  <a:pos x="3" y="25"/>
                </a:cxn>
                <a:cxn ang="0">
                  <a:pos x="5" y="19"/>
                </a:cxn>
                <a:cxn ang="0">
                  <a:pos x="9" y="15"/>
                </a:cxn>
                <a:cxn ang="0">
                  <a:pos x="12" y="10"/>
                </a:cxn>
                <a:cxn ang="0">
                  <a:pos x="17" y="5"/>
                </a:cxn>
                <a:cxn ang="0">
                  <a:pos x="23" y="3"/>
                </a:cxn>
                <a:cxn ang="0">
                  <a:pos x="23" y="3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5" y="4"/>
                </a:cxn>
                <a:cxn ang="0">
                  <a:pos x="50" y="6"/>
                </a:cxn>
                <a:cxn ang="0">
                  <a:pos x="54" y="11"/>
                </a:cxn>
                <a:cxn ang="0">
                  <a:pos x="57" y="16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7">
                  <a:moveTo>
                    <a:pt x="59" y="22"/>
                  </a:moveTo>
                  <a:lnTo>
                    <a:pt x="59" y="22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58" y="42"/>
                  </a:lnTo>
                  <a:lnTo>
                    <a:pt x="56" y="48"/>
                  </a:lnTo>
                  <a:lnTo>
                    <a:pt x="52" y="53"/>
                  </a:lnTo>
                  <a:lnTo>
                    <a:pt x="49" y="57"/>
                  </a:lnTo>
                  <a:lnTo>
                    <a:pt x="43" y="62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2" y="67"/>
                  </a:lnTo>
                  <a:lnTo>
                    <a:pt x="26" y="67"/>
                  </a:lnTo>
                  <a:lnTo>
                    <a:pt x="20" y="66"/>
                  </a:lnTo>
                  <a:lnTo>
                    <a:pt x="16" y="63"/>
                  </a:lnTo>
                  <a:lnTo>
                    <a:pt x="11" y="61"/>
                  </a:lnTo>
                  <a:lnTo>
                    <a:pt x="7" y="56"/>
                  </a:lnTo>
                  <a:lnTo>
                    <a:pt x="4" y="51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0" y="38"/>
                  </a:lnTo>
                  <a:lnTo>
                    <a:pt x="1" y="32"/>
                  </a:lnTo>
                  <a:lnTo>
                    <a:pt x="3" y="25"/>
                  </a:lnTo>
                  <a:lnTo>
                    <a:pt x="5" y="19"/>
                  </a:lnTo>
                  <a:lnTo>
                    <a:pt x="9" y="15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5" y="4"/>
                  </a:lnTo>
                  <a:lnTo>
                    <a:pt x="50" y="6"/>
                  </a:lnTo>
                  <a:lnTo>
                    <a:pt x="54" y="11"/>
                  </a:lnTo>
                  <a:lnTo>
                    <a:pt x="57" y="16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077C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5" name="Freeform 191"/>
            <p:cNvSpPr>
              <a:spLocks/>
            </p:cNvSpPr>
            <p:nvPr/>
          </p:nvSpPr>
          <p:spPr bwMode="auto">
            <a:xfrm>
              <a:off x="626" y="720"/>
              <a:ext cx="28" cy="32"/>
            </a:xfrm>
            <a:custGeom>
              <a:avLst/>
              <a:gdLst/>
              <a:ahLst/>
              <a:cxnLst>
                <a:cxn ang="0">
                  <a:pos x="54" y="21"/>
                </a:cxn>
                <a:cxn ang="0">
                  <a:pos x="54" y="21"/>
                </a:cxn>
                <a:cxn ang="0">
                  <a:pos x="55" y="27"/>
                </a:cxn>
                <a:cxn ang="0">
                  <a:pos x="55" y="33"/>
                </a:cxn>
                <a:cxn ang="0">
                  <a:pos x="54" y="39"/>
                </a:cxn>
                <a:cxn ang="0">
                  <a:pos x="52" y="45"/>
                </a:cxn>
                <a:cxn ang="0">
                  <a:pos x="48" y="51"/>
                </a:cxn>
                <a:cxn ang="0">
                  <a:pos x="45" y="54"/>
                </a:cxn>
                <a:cxn ang="0">
                  <a:pos x="40" y="59"/>
                </a:cxn>
                <a:cxn ang="0">
                  <a:pos x="34" y="61"/>
                </a:cxn>
                <a:cxn ang="0">
                  <a:pos x="34" y="61"/>
                </a:cxn>
                <a:cxn ang="0">
                  <a:pos x="29" y="62"/>
                </a:cxn>
                <a:cxn ang="0">
                  <a:pos x="23" y="64"/>
                </a:cxn>
                <a:cxn ang="0">
                  <a:pos x="17" y="62"/>
                </a:cxn>
                <a:cxn ang="0">
                  <a:pos x="13" y="60"/>
                </a:cxn>
                <a:cxn ang="0">
                  <a:pos x="9" y="56"/>
                </a:cxn>
                <a:cxn ang="0">
                  <a:pos x="4" y="53"/>
                </a:cxn>
                <a:cxn ang="0">
                  <a:pos x="2" y="48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1" y="25"/>
                </a:cxn>
                <a:cxn ang="0">
                  <a:pos x="3" y="19"/>
                </a:cxn>
                <a:cxn ang="0">
                  <a:pos x="7" y="13"/>
                </a:cxn>
                <a:cxn ang="0">
                  <a:pos x="10" y="9"/>
                </a:cxn>
                <a:cxn ang="0">
                  <a:pos x="15" y="4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6" y="1"/>
                </a:cxn>
                <a:cxn ang="0">
                  <a:pos x="32" y="0"/>
                </a:cxn>
                <a:cxn ang="0">
                  <a:pos x="36" y="1"/>
                </a:cxn>
                <a:cxn ang="0">
                  <a:pos x="41" y="3"/>
                </a:cxn>
                <a:cxn ang="0">
                  <a:pos x="46" y="6"/>
                </a:cxn>
                <a:cxn ang="0">
                  <a:pos x="49" y="10"/>
                </a:cxn>
                <a:cxn ang="0">
                  <a:pos x="53" y="15"/>
                </a:cxn>
                <a:cxn ang="0">
                  <a:pos x="54" y="21"/>
                </a:cxn>
                <a:cxn ang="0">
                  <a:pos x="54" y="21"/>
                </a:cxn>
              </a:cxnLst>
              <a:rect l="0" t="0" r="r" b="b"/>
              <a:pathLst>
                <a:path w="55" h="64">
                  <a:moveTo>
                    <a:pt x="54" y="21"/>
                  </a:moveTo>
                  <a:lnTo>
                    <a:pt x="54" y="21"/>
                  </a:lnTo>
                  <a:lnTo>
                    <a:pt x="55" y="27"/>
                  </a:lnTo>
                  <a:lnTo>
                    <a:pt x="55" y="33"/>
                  </a:lnTo>
                  <a:lnTo>
                    <a:pt x="54" y="39"/>
                  </a:lnTo>
                  <a:lnTo>
                    <a:pt x="52" y="45"/>
                  </a:lnTo>
                  <a:lnTo>
                    <a:pt x="48" y="51"/>
                  </a:lnTo>
                  <a:lnTo>
                    <a:pt x="45" y="54"/>
                  </a:lnTo>
                  <a:lnTo>
                    <a:pt x="40" y="59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29" y="62"/>
                  </a:lnTo>
                  <a:lnTo>
                    <a:pt x="23" y="64"/>
                  </a:lnTo>
                  <a:lnTo>
                    <a:pt x="17" y="62"/>
                  </a:lnTo>
                  <a:lnTo>
                    <a:pt x="13" y="60"/>
                  </a:lnTo>
                  <a:lnTo>
                    <a:pt x="9" y="56"/>
                  </a:lnTo>
                  <a:lnTo>
                    <a:pt x="4" y="53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7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3" y="15"/>
                  </a:lnTo>
                  <a:lnTo>
                    <a:pt x="54" y="21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7F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6" name="Freeform 192"/>
            <p:cNvSpPr>
              <a:spLocks/>
            </p:cNvSpPr>
            <p:nvPr/>
          </p:nvSpPr>
          <p:spPr bwMode="auto">
            <a:xfrm>
              <a:off x="626" y="722"/>
              <a:ext cx="27" cy="29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52" y="19"/>
                </a:cxn>
                <a:cxn ang="0">
                  <a:pos x="53" y="25"/>
                </a:cxn>
                <a:cxn ang="0">
                  <a:pos x="53" y="31"/>
                </a:cxn>
                <a:cxn ang="0">
                  <a:pos x="52" y="37"/>
                </a:cxn>
                <a:cxn ang="0">
                  <a:pos x="50" y="43"/>
                </a:cxn>
                <a:cxn ang="0">
                  <a:pos x="46" y="47"/>
                </a:cxn>
                <a:cxn ang="0">
                  <a:pos x="42" y="52"/>
                </a:cxn>
                <a:cxn ang="0">
                  <a:pos x="38" y="56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28" y="59"/>
                </a:cxn>
                <a:cxn ang="0">
                  <a:pos x="22" y="59"/>
                </a:cxn>
                <a:cxn ang="0">
                  <a:pos x="18" y="59"/>
                </a:cxn>
                <a:cxn ang="0">
                  <a:pos x="13" y="57"/>
                </a:cxn>
                <a:cxn ang="0">
                  <a:pos x="8" y="53"/>
                </a:cxn>
                <a:cxn ang="0">
                  <a:pos x="5" y="50"/>
                </a:cxn>
                <a:cxn ang="0">
                  <a:pos x="2" y="4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34"/>
                </a:cxn>
                <a:cxn ang="0">
                  <a:pos x="0" y="28"/>
                </a:cxn>
                <a:cxn ang="0">
                  <a:pos x="1" y="23"/>
                </a:cxn>
                <a:cxn ang="0">
                  <a:pos x="3" y="17"/>
                </a:cxn>
                <a:cxn ang="0">
                  <a:pos x="6" y="12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4" y="6"/>
                </a:cxn>
                <a:cxn ang="0">
                  <a:pos x="47" y="9"/>
                </a:cxn>
                <a:cxn ang="0">
                  <a:pos x="51" y="14"/>
                </a:cxn>
                <a:cxn ang="0">
                  <a:pos x="52" y="19"/>
                </a:cxn>
                <a:cxn ang="0">
                  <a:pos x="52" y="19"/>
                </a:cxn>
              </a:cxnLst>
              <a:rect l="0" t="0" r="r" b="b"/>
              <a:pathLst>
                <a:path w="53" h="59">
                  <a:moveTo>
                    <a:pt x="52" y="19"/>
                  </a:moveTo>
                  <a:lnTo>
                    <a:pt x="52" y="19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52" y="37"/>
                  </a:lnTo>
                  <a:lnTo>
                    <a:pt x="50" y="43"/>
                  </a:lnTo>
                  <a:lnTo>
                    <a:pt x="46" y="47"/>
                  </a:lnTo>
                  <a:lnTo>
                    <a:pt x="42" y="52"/>
                  </a:lnTo>
                  <a:lnTo>
                    <a:pt x="38" y="56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28" y="59"/>
                  </a:lnTo>
                  <a:lnTo>
                    <a:pt x="22" y="59"/>
                  </a:lnTo>
                  <a:lnTo>
                    <a:pt x="18" y="59"/>
                  </a:lnTo>
                  <a:lnTo>
                    <a:pt x="13" y="57"/>
                  </a:lnTo>
                  <a:lnTo>
                    <a:pt x="8" y="53"/>
                  </a:lnTo>
                  <a:lnTo>
                    <a:pt x="5" y="50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7" y="9"/>
                  </a:lnTo>
                  <a:lnTo>
                    <a:pt x="51" y="14"/>
                  </a:lnTo>
                  <a:lnTo>
                    <a:pt x="52" y="19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82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7" name="Freeform 193"/>
            <p:cNvSpPr>
              <a:spLocks/>
            </p:cNvSpPr>
            <p:nvPr/>
          </p:nvSpPr>
          <p:spPr bwMode="auto">
            <a:xfrm>
              <a:off x="627" y="722"/>
              <a:ext cx="25" cy="28"/>
            </a:xfrm>
            <a:custGeom>
              <a:avLst/>
              <a:gdLst/>
              <a:ahLst/>
              <a:cxnLst>
                <a:cxn ang="0">
                  <a:pos x="50" y="19"/>
                </a:cxn>
                <a:cxn ang="0">
                  <a:pos x="50" y="19"/>
                </a:cxn>
                <a:cxn ang="0">
                  <a:pos x="51" y="24"/>
                </a:cxn>
                <a:cxn ang="0">
                  <a:pos x="51" y="30"/>
                </a:cxn>
                <a:cxn ang="0">
                  <a:pos x="50" y="36"/>
                </a:cxn>
                <a:cxn ang="0">
                  <a:pos x="47" y="40"/>
                </a:cxn>
                <a:cxn ang="0">
                  <a:pos x="44" y="45"/>
                </a:cxn>
                <a:cxn ang="0">
                  <a:pos x="40" y="50"/>
                </a:cxn>
                <a:cxn ang="0">
                  <a:pos x="37" y="52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6" y="57"/>
                </a:cxn>
                <a:cxn ang="0">
                  <a:pos x="21" y="57"/>
                </a:cxn>
                <a:cxn ang="0">
                  <a:pos x="17" y="56"/>
                </a:cxn>
                <a:cxn ang="0">
                  <a:pos x="12" y="55"/>
                </a:cxn>
                <a:cxn ang="0">
                  <a:pos x="8" y="51"/>
                </a:cxn>
                <a:cxn ang="0">
                  <a:pos x="5" y="48"/>
                </a:cxn>
                <a:cxn ang="0">
                  <a:pos x="2" y="44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6" y="12"/>
                </a:cxn>
                <a:cxn ang="0">
                  <a:pos x="9" y="7"/>
                </a:cxn>
                <a:cxn ang="0">
                  <a:pos x="14" y="5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4" y="1"/>
                </a:cxn>
                <a:cxn ang="0">
                  <a:pos x="38" y="3"/>
                </a:cxn>
                <a:cxn ang="0">
                  <a:pos x="43" y="6"/>
                </a:cxn>
                <a:cxn ang="0">
                  <a:pos x="45" y="10"/>
                </a:cxn>
                <a:cxn ang="0">
                  <a:pos x="49" y="13"/>
                </a:cxn>
                <a:cxn ang="0">
                  <a:pos x="50" y="19"/>
                </a:cxn>
                <a:cxn ang="0">
                  <a:pos x="50" y="19"/>
                </a:cxn>
              </a:cxnLst>
              <a:rect l="0" t="0" r="r" b="b"/>
              <a:pathLst>
                <a:path w="51" h="57">
                  <a:moveTo>
                    <a:pt x="50" y="19"/>
                  </a:moveTo>
                  <a:lnTo>
                    <a:pt x="50" y="19"/>
                  </a:lnTo>
                  <a:lnTo>
                    <a:pt x="51" y="24"/>
                  </a:lnTo>
                  <a:lnTo>
                    <a:pt x="51" y="30"/>
                  </a:lnTo>
                  <a:lnTo>
                    <a:pt x="50" y="36"/>
                  </a:lnTo>
                  <a:lnTo>
                    <a:pt x="47" y="40"/>
                  </a:lnTo>
                  <a:lnTo>
                    <a:pt x="44" y="45"/>
                  </a:lnTo>
                  <a:lnTo>
                    <a:pt x="40" y="50"/>
                  </a:lnTo>
                  <a:lnTo>
                    <a:pt x="37" y="5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6" y="57"/>
                  </a:lnTo>
                  <a:lnTo>
                    <a:pt x="21" y="57"/>
                  </a:lnTo>
                  <a:lnTo>
                    <a:pt x="17" y="56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4" y="5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3" y="6"/>
                  </a:lnTo>
                  <a:lnTo>
                    <a:pt x="45" y="10"/>
                  </a:lnTo>
                  <a:lnTo>
                    <a:pt x="49" y="13"/>
                  </a:lnTo>
                  <a:lnTo>
                    <a:pt x="50" y="19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88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8" name="Freeform 194"/>
            <p:cNvSpPr>
              <a:spLocks/>
            </p:cNvSpPr>
            <p:nvPr/>
          </p:nvSpPr>
          <p:spPr bwMode="auto">
            <a:xfrm>
              <a:off x="628" y="726"/>
              <a:ext cx="25" cy="2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5" y="1"/>
                </a:cxn>
                <a:cxn ang="0">
                  <a:pos x="38" y="4"/>
                </a:cxn>
                <a:cxn ang="0">
                  <a:pos x="43" y="7"/>
                </a:cxn>
                <a:cxn ang="0">
                  <a:pos x="45" y="11"/>
                </a:cxn>
                <a:cxn ang="0">
                  <a:pos x="48" y="16"/>
                </a:cxn>
                <a:cxn ang="0">
                  <a:pos x="49" y="20"/>
                </a:cxn>
                <a:cxn ang="0">
                  <a:pos x="50" y="25"/>
                </a:cxn>
                <a:cxn ang="0">
                  <a:pos x="50" y="25"/>
                </a:cxn>
                <a:cxn ang="0">
                  <a:pos x="49" y="30"/>
                </a:cxn>
                <a:cxn ang="0">
                  <a:pos x="48" y="35"/>
                </a:cxn>
                <a:cxn ang="0">
                  <a:pos x="45" y="38"/>
                </a:cxn>
                <a:cxn ang="0">
                  <a:pos x="43" y="43"/>
                </a:cxn>
                <a:cxn ang="0">
                  <a:pos x="38" y="45"/>
                </a:cxn>
                <a:cxn ang="0">
                  <a:pos x="35" y="48"/>
                </a:cxn>
                <a:cxn ang="0">
                  <a:pos x="30" y="49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19" y="49"/>
                </a:cxn>
                <a:cxn ang="0">
                  <a:pos x="16" y="48"/>
                </a:cxn>
                <a:cxn ang="0">
                  <a:pos x="11" y="45"/>
                </a:cxn>
                <a:cxn ang="0">
                  <a:pos x="7" y="43"/>
                </a:cxn>
                <a:cxn ang="0">
                  <a:pos x="4" y="38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4" y="11"/>
                </a:cxn>
                <a:cxn ang="0">
                  <a:pos x="7" y="7"/>
                </a:cxn>
                <a:cxn ang="0">
                  <a:pos x="11" y="4"/>
                </a:cxn>
                <a:cxn ang="0">
                  <a:pos x="16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38" y="4"/>
                  </a:lnTo>
                  <a:lnTo>
                    <a:pt x="43" y="7"/>
                  </a:lnTo>
                  <a:lnTo>
                    <a:pt x="45" y="11"/>
                  </a:lnTo>
                  <a:lnTo>
                    <a:pt x="48" y="16"/>
                  </a:lnTo>
                  <a:lnTo>
                    <a:pt x="49" y="20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49" y="30"/>
                  </a:lnTo>
                  <a:lnTo>
                    <a:pt x="48" y="35"/>
                  </a:lnTo>
                  <a:lnTo>
                    <a:pt x="45" y="38"/>
                  </a:lnTo>
                  <a:lnTo>
                    <a:pt x="43" y="43"/>
                  </a:lnTo>
                  <a:lnTo>
                    <a:pt x="38" y="45"/>
                  </a:lnTo>
                  <a:lnTo>
                    <a:pt x="35" y="48"/>
                  </a:lnTo>
                  <a:lnTo>
                    <a:pt x="30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19" y="49"/>
                  </a:lnTo>
                  <a:lnTo>
                    <a:pt x="16" y="48"/>
                  </a:lnTo>
                  <a:lnTo>
                    <a:pt x="11" y="45"/>
                  </a:lnTo>
                  <a:lnTo>
                    <a:pt x="7" y="43"/>
                  </a:lnTo>
                  <a:lnTo>
                    <a:pt x="4" y="38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9" name="Freeform 195"/>
            <p:cNvSpPr>
              <a:spLocks/>
            </p:cNvSpPr>
            <p:nvPr/>
          </p:nvSpPr>
          <p:spPr bwMode="auto">
            <a:xfrm>
              <a:off x="635" y="722"/>
              <a:ext cx="10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8" y="6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13"/>
                </a:cxn>
                <a:cxn ang="0">
                  <a:pos x="16" y="17"/>
                </a:cxn>
                <a:cxn ang="0">
                  <a:pos x="13" y="19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5" y="19"/>
                </a:cxn>
                <a:cxn ang="0">
                  <a:pos x="2" y="17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5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9">
                  <a:moveTo>
                    <a:pt x="9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636" y="713"/>
              <a:ext cx="7" cy="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2" y="3"/>
                </a:cxn>
                <a:cxn ang="0">
                  <a:pos x="13" y="5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3" y="11"/>
                </a:cxn>
                <a:cxn ang="0">
                  <a:pos x="12" y="12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7" y="15"/>
                </a:cxn>
                <a:cxn ang="0">
                  <a:pos x="3" y="15"/>
                </a:cxn>
                <a:cxn ang="0">
                  <a:pos x="2" y="12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682" y="711"/>
              <a:ext cx="121" cy="4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7" y="67"/>
                </a:cxn>
                <a:cxn ang="0">
                  <a:pos x="14" y="72"/>
                </a:cxn>
                <a:cxn ang="0">
                  <a:pos x="24" y="77"/>
                </a:cxn>
                <a:cxn ang="0">
                  <a:pos x="34" y="81"/>
                </a:cxn>
                <a:cxn ang="0">
                  <a:pos x="46" y="85"/>
                </a:cxn>
                <a:cxn ang="0">
                  <a:pos x="58" y="86"/>
                </a:cxn>
                <a:cxn ang="0">
                  <a:pos x="64" y="86"/>
                </a:cxn>
                <a:cxn ang="0">
                  <a:pos x="69" y="85"/>
                </a:cxn>
                <a:cxn ang="0">
                  <a:pos x="69" y="85"/>
                </a:cxn>
                <a:cxn ang="0">
                  <a:pos x="75" y="83"/>
                </a:cxn>
                <a:cxn ang="0">
                  <a:pos x="80" y="79"/>
                </a:cxn>
                <a:cxn ang="0">
                  <a:pos x="93" y="70"/>
                </a:cxn>
                <a:cxn ang="0">
                  <a:pos x="107" y="58"/>
                </a:cxn>
                <a:cxn ang="0">
                  <a:pos x="120" y="45"/>
                </a:cxn>
                <a:cxn ang="0">
                  <a:pos x="133" y="33"/>
                </a:cxn>
                <a:cxn ang="0">
                  <a:pos x="146" y="22"/>
                </a:cxn>
                <a:cxn ang="0">
                  <a:pos x="157" y="14"/>
                </a:cxn>
                <a:cxn ang="0">
                  <a:pos x="163" y="12"/>
                </a:cxn>
                <a:cxn ang="0">
                  <a:pos x="168" y="10"/>
                </a:cxn>
                <a:cxn ang="0">
                  <a:pos x="168" y="10"/>
                </a:cxn>
                <a:cxn ang="0">
                  <a:pos x="192" y="7"/>
                </a:cxn>
                <a:cxn ang="0">
                  <a:pos x="217" y="4"/>
                </a:cxn>
                <a:cxn ang="0">
                  <a:pos x="235" y="2"/>
                </a:cxn>
                <a:cxn ang="0">
                  <a:pos x="241" y="1"/>
                </a:cxn>
                <a:cxn ang="0">
                  <a:pos x="241" y="1"/>
                </a:cxn>
                <a:cxn ang="0">
                  <a:pos x="230" y="0"/>
                </a:cxn>
                <a:cxn ang="0">
                  <a:pos x="205" y="0"/>
                </a:cxn>
                <a:cxn ang="0">
                  <a:pos x="189" y="1"/>
                </a:cxn>
                <a:cxn ang="0">
                  <a:pos x="175" y="2"/>
                </a:cxn>
                <a:cxn ang="0">
                  <a:pos x="162" y="4"/>
                </a:cxn>
                <a:cxn ang="0">
                  <a:pos x="150" y="7"/>
                </a:cxn>
                <a:cxn ang="0">
                  <a:pos x="150" y="7"/>
                </a:cxn>
                <a:cxn ang="0">
                  <a:pos x="141" y="13"/>
                </a:cxn>
                <a:cxn ang="0">
                  <a:pos x="130" y="21"/>
                </a:cxn>
                <a:cxn ang="0">
                  <a:pos x="107" y="42"/>
                </a:cxn>
                <a:cxn ang="0">
                  <a:pos x="95" y="54"/>
                </a:cxn>
                <a:cxn ang="0">
                  <a:pos x="83" y="64"/>
                </a:cxn>
                <a:cxn ang="0">
                  <a:pos x="71" y="73"/>
                </a:cxn>
                <a:cxn ang="0">
                  <a:pos x="60" y="78"/>
                </a:cxn>
                <a:cxn ang="0">
                  <a:pos x="60" y="78"/>
                </a:cxn>
                <a:cxn ang="0">
                  <a:pos x="50" y="79"/>
                </a:cxn>
                <a:cxn ang="0">
                  <a:pos x="40" y="78"/>
                </a:cxn>
                <a:cxn ang="0">
                  <a:pos x="30" y="75"/>
                </a:cxn>
                <a:cxn ang="0">
                  <a:pos x="21" y="72"/>
                </a:cxn>
                <a:cxn ang="0">
                  <a:pos x="6" y="65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241" h="86">
                  <a:moveTo>
                    <a:pt x="0" y="62"/>
                  </a:moveTo>
                  <a:lnTo>
                    <a:pt x="0" y="62"/>
                  </a:lnTo>
                  <a:lnTo>
                    <a:pt x="7" y="67"/>
                  </a:lnTo>
                  <a:lnTo>
                    <a:pt x="14" y="72"/>
                  </a:lnTo>
                  <a:lnTo>
                    <a:pt x="24" y="77"/>
                  </a:lnTo>
                  <a:lnTo>
                    <a:pt x="34" y="81"/>
                  </a:lnTo>
                  <a:lnTo>
                    <a:pt x="46" y="85"/>
                  </a:lnTo>
                  <a:lnTo>
                    <a:pt x="58" y="86"/>
                  </a:lnTo>
                  <a:lnTo>
                    <a:pt x="64" y="86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75" y="83"/>
                  </a:lnTo>
                  <a:lnTo>
                    <a:pt x="80" y="79"/>
                  </a:lnTo>
                  <a:lnTo>
                    <a:pt x="93" y="70"/>
                  </a:lnTo>
                  <a:lnTo>
                    <a:pt x="107" y="58"/>
                  </a:lnTo>
                  <a:lnTo>
                    <a:pt x="120" y="45"/>
                  </a:lnTo>
                  <a:lnTo>
                    <a:pt x="133" y="33"/>
                  </a:lnTo>
                  <a:lnTo>
                    <a:pt x="146" y="22"/>
                  </a:lnTo>
                  <a:lnTo>
                    <a:pt x="157" y="14"/>
                  </a:lnTo>
                  <a:lnTo>
                    <a:pt x="163" y="12"/>
                  </a:lnTo>
                  <a:lnTo>
                    <a:pt x="168" y="10"/>
                  </a:lnTo>
                  <a:lnTo>
                    <a:pt x="168" y="10"/>
                  </a:lnTo>
                  <a:lnTo>
                    <a:pt x="192" y="7"/>
                  </a:lnTo>
                  <a:lnTo>
                    <a:pt x="217" y="4"/>
                  </a:lnTo>
                  <a:lnTo>
                    <a:pt x="235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30" y="0"/>
                  </a:lnTo>
                  <a:lnTo>
                    <a:pt x="205" y="0"/>
                  </a:lnTo>
                  <a:lnTo>
                    <a:pt x="189" y="1"/>
                  </a:lnTo>
                  <a:lnTo>
                    <a:pt x="175" y="2"/>
                  </a:lnTo>
                  <a:lnTo>
                    <a:pt x="162" y="4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41" y="13"/>
                  </a:lnTo>
                  <a:lnTo>
                    <a:pt x="130" y="21"/>
                  </a:lnTo>
                  <a:lnTo>
                    <a:pt x="107" y="42"/>
                  </a:lnTo>
                  <a:lnTo>
                    <a:pt x="95" y="54"/>
                  </a:lnTo>
                  <a:lnTo>
                    <a:pt x="83" y="64"/>
                  </a:lnTo>
                  <a:lnTo>
                    <a:pt x="71" y="73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0" y="79"/>
                  </a:lnTo>
                  <a:lnTo>
                    <a:pt x="40" y="78"/>
                  </a:lnTo>
                  <a:lnTo>
                    <a:pt x="30" y="75"/>
                  </a:lnTo>
                  <a:lnTo>
                    <a:pt x="21" y="72"/>
                  </a:lnTo>
                  <a:lnTo>
                    <a:pt x="6" y="65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2" name="Freeform 198"/>
            <p:cNvSpPr>
              <a:spLocks/>
            </p:cNvSpPr>
            <p:nvPr/>
          </p:nvSpPr>
          <p:spPr bwMode="auto">
            <a:xfrm>
              <a:off x="638" y="652"/>
              <a:ext cx="39" cy="9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5" y="6"/>
                </a:cxn>
                <a:cxn ang="0">
                  <a:pos x="6" y="22"/>
                </a:cxn>
                <a:cxn ang="0">
                  <a:pos x="9" y="43"/>
                </a:cxn>
                <a:cxn ang="0">
                  <a:pos x="12" y="68"/>
                </a:cxn>
                <a:cxn ang="0">
                  <a:pos x="18" y="95"/>
                </a:cxn>
                <a:cxn ang="0">
                  <a:pos x="26" y="122"/>
                </a:cxn>
                <a:cxn ang="0">
                  <a:pos x="31" y="134"/>
                </a:cxn>
                <a:cxn ang="0">
                  <a:pos x="37" y="145"/>
                </a:cxn>
                <a:cxn ang="0">
                  <a:pos x="42" y="154"/>
                </a:cxn>
                <a:cxn ang="0">
                  <a:pos x="49" y="163"/>
                </a:cxn>
                <a:cxn ang="0">
                  <a:pos x="49" y="163"/>
                </a:cxn>
                <a:cxn ang="0">
                  <a:pos x="58" y="170"/>
                </a:cxn>
                <a:cxn ang="0">
                  <a:pos x="62" y="172"/>
                </a:cxn>
                <a:cxn ang="0">
                  <a:pos x="65" y="172"/>
                </a:cxn>
                <a:cxn ang="0">
                  <a:pos x="71" y="173"/>
                </a:cxn>
                <a:cxn ang="0">
                  <a:pos x="80" y="174"/>
                </a:cxn>
                <a:cxn ang="0">
                  <a:pos x="80" y="174"/>
                </a:cxn>
                <a:cxn ang="0">
                  <a:pos x="72" y="179"/>
                </a:cxn>
                <a:cxn ang="0">
                  <a:pos x="65" y="180"/>
                </a:cxn>
                <a:cxn ang="0">
                  <a:pos x="57" y="180"/>
                </a:cxn>
                <a:cxn ang="0">
                  <a:pos x="50" y="177"/>
                </a:cxn>
                <a:cxn ang="0">
                  <a:pos x="43" y="172"/>
                </a:cxn>
                <a:cxn ang="0">
                  <a:pos x="36" y="167"/>
                </a:cxn>
                <a:cxn ang="0">
                  <a:pos x="30" y="160"/>
                </a:cxn>
                <a:cxn ang="0">
                  <a:pos x="26" y="152"/>
                </a:cxn>
                <a:cxn ang="0">
                  <a:pos x="26" y="152"/>
                </a:cxn>
                <a:cxn ang="0">
                  <a:pos x="22" y="140"/>
                </a:cxn>
                <a:cxn ang="0">
                  <a:pos x="17" y="123"/>
                </a:cxn>
                <a:cxn ang="0">
                  <a:pos x="9" y="84"/>
                </a:cxn>
                <a:cxn ang="0">
                  <a:pos x="3" y="48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" y="18"/>
                </a:cxn>
                <a:cxn ang="0">
                  <a:pos x="3" y="1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0" h="180">
                  <a:moveTo>
                    <a:pt x="6" y="0"/>
                  </a:moveTo>
                  <a:lnTo>
                    <a:pt x="6" y="0"/>
                  </a:lnTo>
                  <a:lnTo>
                    <a:pt x="5" y="2"/>
                  </a:lnTo>
                  <a:lnTo>
                    <a:pt x="5" y="6"/>
                  </a:lnTo>
                  <a:lnTo>
                    <a:pt x="6" y="22"/>
                  </a:lnTo>
                  <a:lnTo>
                    <a:pt x="9" y="43"/>
                  </a:lnTo>
                  <a:lnTo>
                    <a:pt x="12" y="68"/>
                  </a:lnTo>
                  <a:lnTo>
                    <a:pt x="18" y="95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7" y="145"/>
                  </a:lnTo>
                  <a:lnTo>
                    <a:pt x="42" y="154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8" y="170"/>
                  </a:lnTo>
                  <a:lnTo>
                    <a:pt x="62" y="172"/>
                  </a:lnTo>
                  <a:lnTo>
                    <a:pt x="65" y="172"/>
                  </a:lnTo>
                  <a:lnTo>
                    <a:pt x="71" y="173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2" y="179"/>
                  </a:lnTo>
                  <a:lnTo>
                    <a:pt x="65" y="180"/>
                  </a:lnTo>
                  <a:lnTo>
                    <a:pt x="57" y="180"/>
                  </a:lnTo>
                  <a:lnTo>
                    <a:pt x="50" y="177"/>
                  </a:lnTo>
                  <a:lnTo>
                    <a:pt x="43" y="172"/>
                  </a:lnTo>
                  <a:lnTo>
                    <a:pt x="36" y="167"/>
                  </a:lnTo>
                  <a:lnTo>
                    <a:pt x="30" y="160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2" y="140"/>
                  </a:lnTo>
                  <a:lnTo>
                    <a:pt x="17" y="123"/>
                  </a:lnTo>
                  <a:lnTo>
                    <a:pt x="9" y="84"/>
                  </a:lnTo>
                  <a:lnTo>
                    <a:pt x="3" y="4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3" y="1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3" name="Freeform 199"/>
            <p:cNvSpPr>
              <a:spLocks/>
            </p:cNvSpPr>
            <p:nvPr/>
          </p:nvSpPr>
          <p:spPr bwMode="auto">
            <a:xfrm>
              <a:off x="786" y="769"/>
              <a:ext cx="21" cy="13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43" y="22"/>
                </a:cxn>
                <a:cxn ang="0">
                  <a:pos x="43" y="22"/>
                </a:cxn>
                <a:cxn ang="0">
                  <a:pos x="44" y="20"/>
                </a:cxn>
                <a:cxn ang="0">
                  <a:pos x="44" y="16"/>
                </a:cxn>
                <a:cxn ang="0">
                  <a:pos x="43" y="14"/>
                </a:cxn>
                <a:cxn ang="0">
                  <a:pos x="40" y="12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3" y="10"/>
                </a:cxn>
                <a:cxn ang="0">
                  <a:pos x="18" y="12"/>
                </a:cxn>
                <a:cxn ang="0">
                  <a:pos x="21" y="13"/>
                </a:cxn>
                <a:cxn ang="0">
                  <a:pos x="28" y="18"/>
                </a:cxn>
                <a:cxn ang="0">
                  <a:pos x="34" y="26"/>
                </a:cxn>
                <a:cxn ang="0">
                  <a:pos x="34" y="26"/>
                </a:cxn>
                <a:cxn ang="0">
                  <a:pos x="39" y="26"/>
                </a:cxn>
                <a:cxn ang="0">
                  <a:pos x="40" y="26"/>
                </a:cxn>
                <a:cxn ang="0">
                  <a:pos x="41" y="25"/>
                </a:cxn>
                <a:cxn ang="0">
                  <a:pos x="41" y="25"/>
                </a:cxn>
                <a:cxn ang="0">
                  <a:pos x="43" y="22"/>
                </a:cxn>
                <a:cxn ang="0">
                  <a:pos x="43" y="22"/>
                </a:cxn>
              </a:cxnLst>
              <a:rect l="0" t="0" r="r" b="b"/>
              <a:pathLst>
                <a:path w="44" h="26">
                  <a:moveTo>
                    <a:pt x="43" y="22"/>
                  </a:moveTo>
                  <a:lnTo>
                    <a:pt x="43" y="22"/>
                  </a:lnTo>
                  <a:lnTo>
                    <a:pt x="43" y="22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3" y="14"/>
                  </a:lnTo>
                  <a:lnTo>
                    <a:pt x="40" y="12"/>
                  </a:lnTo>
                  <a:lnTo>
                    <a:pt x="34" y="7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3" y="10"/>
                  </a:lnTo>
                  <a:lnTo>
                    <a:pt x="18" y="12"/>
                  </a:lnTo>
                  <a:lnTo>
                    <a:pt x="21" y="13"/>
                  </a:lnTo>
                  <a:lnTo>
                    <a:pt x="28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3" y="22"/>
                  </a:lnTo>
                  <a:lnTo>
                    <a:pt x="43" y="22"/>
                  </a:lnTo>
                  <a:close/>
                </a:path>
              </a:pathLst>
            </a:custGeom>
            <a:solidFill>
              <a:srgbClr val="D600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4" name="Freeform 200"/>
            <p:cNvSpPr>
              <a:spLocks/>
            </p:cNvSpPr>
            <p:nvPr/>
          </p:nvSpPr>
          <p:spPr bwMode="auto">
            <a:xfrm>
              <a:off x="640" y="830"/>
              <a:ext cx="17" cy="19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20" y="2"/>
                </a:cxn>
                <a:cxn ang="0">
                  <a:pos x="14" y="6"/>
                </a:cxn>
                <a:cxn ang="0">
                  <a:pos x="8" y="12"/>
                </a:cxn>
                <a:cxn ang="0">
                  <a:pos x="4" y="19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2" y="37"/>
                </a:cxn>
                <a:cxn ang="0">
                  <a:pos x="5" y="39"/>
                </a:cxn>
                <a:cxn ang="0">
                  <a:pos x="5" y="39"/>
                </a:cxn>
                <a:cxn ang="0">
                  <a:pos x="7" y="38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8" y="31"/>
                </a:cxn>
                <a:cxn ang="0">
                  <a:pos x="8" y="26"/>
                </a:cxn>
                <a:cxn ang="0">
                  <a:pos x="8" y="23"/>
                </a:cxn>
                <a:cxn ang="0">
                  <a:pos x="9" y="19"/>
                </a:cxn>
                <a:cxn ang="0">
                  <a:pos x="11" y="17"/>
                </a:cxn>
                <a:cxn ang="0">
                  <a:pos x="13" y="15"/>
                </a:cxn>
                <a:cxn ang="0">
                  <a:pos x="19" y="11"/>
                </a:cxn>
                <a:cxn ang="0">
                  <a:pos x="30" y="8"/>
                </a:cxn>
                <a:cxn ang="0">
                  <a:pos x="32" y="5"/>
                </a:cxn>
                <a:cxn ang="0">
                  <a:pos x="33" y="5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33" h="39">
                  <a:moveTo>
                    <a:pt x="32" y="3"/>
                  </a:moveTo>
                  <a:lnTo>
                    <a:pt x="32" y="3"/>
                  </a:lnTo>
                  <a:lnTo>
                    <a:pt x="32" y="3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8" y="12"/>
                  </a:lnTo>
                  <a:lnTo>
                    <a:pt x="4" y="19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1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9" y="11"/>
                  </a:lnTo>
                  <a:lnTo>
                    <a:pt x="30" y="8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D600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5" name="Freeform 201"/>
            <p:cNvSpPr>
              <a:spLocks/>
            </p:cNvSpPr>
            <p:nvPr/>
          </p:nvSpPr>
          <p:spPr bwMode="auto">
            <a:xfrm>
              <a:off x="652" y="805"/>
              <a:ext cx="149" cy="4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1" y="75"/>
                </a:cxn>
                <a:cxn ang="0">
                  <a:pos x="97" y="74"/>
                </a:cxn>
                <a:cxn ang="0">
                  <a:pos x="142" y="67"/>
                </a:cxn>
                <a:cxn ang="0">
                  <a:pos x="145" y="67"/>
                </a:cxn>
                <a:cxn ang="0">
                  <a:pos x="155" y="71"/>
                </a:cxn>
                <a:cxn ang="0">
                  <a:pos x="166" y="75"/>
                </a:cxn>
                <a:cxn ang="0">
                  <a:pos x="168" y="74"/>
                </a:cxn>
                <a:cxn ang="0">
                  <a:pos x="169" y="72"/>
                </a:cxn>
                <a:cxn ang="0">
                  <a:pos x="168" y="59"/>
                </a:cxn>
                <a:cxn ang="0">
                  <a:pos x="169" y="57"/>
                </a:cxn>
                <a:cxn ang="0">
                  <a:pos x="187" y="49"/>
                </a:cxn>
                <a:cxn ang="0">
                  <a:pos x="221" y="40"/>
                </a:cxn>
                <a:cxn ang="0">
                  <a:pos x="239" y="34"/>
                </a:cxn>
                <a:cxn ang="0">
                  <a:pos x="242" y="35"/>
                </a:cxn>
                <a:cxn ang="0">
                  <a:pos x="251" y="42"/>
                </a:cxn>
                <a:cxn ang="0">
                  <a:pos x="253" y="44"/>
                </a:cxn>
                <a:cxn ang="0">
                  <a:pos x="254" y="42"/>
                </a:cxn>
                <a:cxn ang="0">
                  <a:pos x="257" y="33"/>
                </a:cxn>
                <a:cxn ang="0">
                  <a:pos x="258" y="22"/>
                </a:cxn>
                <a:cxn ang="0">
                  <a:pos x="260" y="20"/>
                </a:cxn>
                <a:cxn ang="0">
                  <a:pos x="285" y="5"/>
                </a:cxn>
                <a:cxn ang="0">
                  <a:pos x="297" y="0"/>
                </a:cxn>
                <a:cxn ang="0">
                  <a:pos x="297" y="1"/>
                </a:cxn>
                <a:cxn ang="0">
                  <a:pos x="294" y="27"/>
                </a:cxn>
                <a:cxn ang="0">
                  <a:pos x="290" y="48"/>
                </a:cxn>
                <a:cxn ang="0">
                  <a:pos x="272" y="40"/>
                </a:cxn>
                <a:cxn ang="0">
                  <a:pos x="265" y="39"/>
                </a:cxn>
                <a:cxn ang="0">
                  <a:pos x="263" y="41"/>
                </a:cxn>
                <a:cxn ang="0">
                  <a:pos x="260" y="57"/>
                </a:cxn>
                <a:cxn ang="0">
                  <a:pos x="241" y="62"/>
                </a:cxn>
                <a:cxn ang="0">
                  <a:pos x="226" y="68"/>
                </a:cxn>
                <a:cxn ang="0">
                  <a:pos x="221" y="70"/>
                </a:cxn>
                <a:cxn ang="0">
                  <a:pos x="216" y="73"/>
                </a:cxn>
                <a:cxn ang="0">
                  <a:pos x="215" y="73"/>
                </a:cxn>
                <a:cxn ang="0">
                  <a:pos x="209" y="74"/>
                </a:cxn>
                <a:cxn ang="0">
                  <a:pos x="199" y="79"/>
                </a:cxn>
                <a:cxn ang="0">
                  <a:pos x="193" y="81"/>
                </a:cxn>
                <a:cxn ang="0">
                  <a:pos x="184" y="85"/>
                </a:cxn>
                <a:cxn ang="0">
                  <a:pos x="180" y="85"/>
                </a:cxn>
                <a:cxn ang="0">
                  <a:pos x="170" y="87"/>
                </a:cxn>
                <a:cxn ang="0">
                  <a:pos x="154" y="78"/>
                </a:cxn>
                <a:cxn ang="0">
                  <a:pos x="148" y="92"/>
                </a:cxn>
                <a:cxn ang="0">
                  <a:pos x="136" y="93"/>
                </a:cxn>
                <a:cxn ang="0">
                  <a:pos x="124" y="93"/>
                </a:cxn>
                <a:cxn ang="0">
                  <a:pos x="109" y="92"/>
                </a:cxn>
                <a:cxn ang="0">
                  <a:pos x="84" y="87"/>
                </a:cxn>
                <a:cxn ang="0">
                  <a:pos x="0" y="73"/>
                </a:cxn>
              </a:cxnLst>
              <a:rect l="0" t="0" r="r" b="b"/>
              <a:pathLst>
                <a:path w="297" h="93">
                  <a:moveTo>
                    <a:pt x="0" y="73"/>
                  </a:moveTo>
                  <a:lnTo>
                    <a:pt x="0" y="73"/>
                  </a:lnTo>
                  <a:lnTo>
                    <a:pt x="15" y="74"/>
                  </a:lnTo>
                  <a:lnTo>
                    <a:pt x="51" y="75"/>
                  </a:lnTo>
                  <a:lnTo>
                    <a:pt x="73" y="75"/>
                  </a:lnTo>
                  <a:lnTo>
                    <a:pt x="97" y="74"/>
                  </a:lnTo>
                  <a:lnTo>
                    <a:pt x="121" y="72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45" y="67"/>
                  </a:lnTo>
                  <a:lnTo>
                    <a:pt x="148" y="68"/>
                  </a:lnTo>
                  <a:lnTo>
                    <a:pt x="155" y="71"/>
                  </a:lnTo>
                  <a:lnTo>
                    <a:pt x="162" y="74"/>
                  </a:lnTo>
                  <a:lnTo>
                    <a:pt x="166" y="75"/>
                  </a:lnTo>
                  <a:lnTo>
                    <a:pt x="168" y="74"/>
                  </a:lnTo>
                  <a:lnTo>
                    <a:pt x="168" y="74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66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7"/>
                  </a:lnTo>
                  <a:lnTo>
                    <a:pt x="169" y="57"/>
                  </a:lnTo>
                  <a:lnTo>
                    <a:pt x="187" y="49"/>
                  </a:lnTo>
                  <a:lnTo>
                    <a:pt x="205" y="45"/>
                  </a:lnTo>
                  <a:lnTo>
                    <a:pt x="221" y="40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2" y="35"/>
                  </a:lnTo>
                  <a:lnTo>
                    <a:pt x="246" y="39"/>
                  </a:lnTo>
                  <a:lnTo>
                    <a:pt x="251" y="42"/>
                  </a:lnTo>
                  <a:lnTo>
                    <a:pt x="252" y="44"/>
                  </a:lnTo>
                  <a:lnTo>
                    <a:pt x="253" y="44"/>
                  </a:lnTo>
                  <a:lnTo>
                    <a:pt x="253" y="44"/>
                  </a:lnTo>
                  <a:lnTo>
                    <a:pt x="254" y="42"/>
                  </a:lnTo>
                  <a:lnTo>
                    <a:pt x="255" y="39"/>
                  </a:lnTo>
                  <a:lnTo>
                    <a:pt x="257" y="33"/>
                  </a:lnTo>
                  <a:lnTo>
                    <a:pt x="257" y="25"/>
                  </a:lnTo>
                  <a:lnTo>
                    <a:pt x="258" y="22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73" y="12"/>
                  </a:lnTo>
                  <a:lnTo>
                    <a:pt x="285" y="5"/>
                  </a:lnTo>
                  <a:lnTo>
                    <a:pt x="293" y="1"/>
                  </a:lnTo>
                  <a:lnTo>
                    <a:pt x="297" y="0"/>
                  </a:lnTo>
                  <a:lnTo>
                    <a:pt x="297" y="1"/>
                  </a:lnTo>
                  <a:lnTo>
                    <a:pt x="297" y="1"/>
                  </a:lnTo>
                  <a:lnTo>
                    <a:pt x="297" y="14"/>
                  </a:lnTo>
                  <a:lnTo>
                    <a:pt x="294" y="27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0" y="44"/>
                  </a:lnTo>
                  <a:lnTo>
                    <a:pt x="272" y="40"/>
                  </a:lnTo>
                  <a:lnTo>
                    <a:pt x="265" y="39"/>
                  </a:lnTo>
                  <a:lnTo>
                    <a:pt x="265" y="39"/>
                  </a:lnTo>
                  <a:lnTo>
                    <a:pt x="264" y="40"/>
                  </a:lnTo>
                  <a:lnTo>
                    <a:pt x="263" y="41"/>
                  </a:lnTo>
                  <a:lnTo>
                    <a:pt x="260" y="48"/>
                  </a:lnTo>
                  <a:lnTo>
                    <a:pt x="260" y="57"/>
                  </a:lnTo>
                  <a:lnTo>
                    <a:pt x="260" y="57"/>
                  </a:lnTo>
                  <a:lnTo>
                    <a:pt x="241" y="62"/>
                  </a:lnTo>
                  <a:lnTo>
                    <a:pt x="241" y="62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1" y="70"/>
                  </a:lnTo>
                  <a:lnTo>
                    <a:pt x="219" y="71"/>
                  </a:lnTo>
                  <a:lnTo>
                    <a:pt x="216" y="73"/>
                  </a:lnTo>
                  <a:lnTo>
                    <a:pt x="216" y="73"/>
                  </a:lnTo>
                  <a:lnTo>
                    <a:pt x="215" y="73"/>
                  </a:lnTo>
                  <a:lnTo>
                    <a:pt x="213" y="73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99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89" y="84"/>
                  </a:lnTo>
                  <a:lnTo>
                    <a:pt x="184" y="85"/>
                  </a:lnTo>
                  <a:lnTo>
                    <a:pt x="180" y="85"/>
                  </a:lnTo>
                  <a:lnTo>
                    <a:pt x="180" y="85"/>
                  </a:lnTo>
                  <a:lnTo>
                    <a:pt x="173" y="86"/>
                  </a:lnTo>
                  <a:lnTo>
                    <a:pt x="170" y="87"/>
                  </a:lnTo>
                  <a:lnTo>
                    <a:pt x="170" y="87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93"/>
                  </a:lnTo>
                  <a:lnTo>
                    <a:pt x="136" y="93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09" y="92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6" name="Freeform 202"/>
            <p:cNvSpPr>
              <a:spLocks/>
            </p:cNvSpPr>
            <p:nvPr/>
          </p:nvSpPr>
          <p:spPr bwMode="auto">
            <a:xfrm>
              <a:off x="744" y="860"/>
              <a:ext cx="48" cy="2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9" y="28"/>
                </a:cxn>
                <a:cxn ang="0">
                  <a:pos x="14" y="31"/>
                </a:cxn>
                <a:cxn ang="0">
                  <a:pos x="22" y="32"/>
                </a:cxn>
                <a:cxn ang="0">
                  <a:pos x="31" y="32"/>
                </a:cxn>
                <a:cxn ang="0">
                  <a:pos x="42" y="31"/>
                </a:cxn>
                <a:cxn ang="0">
                  <a:pos x="53" y="27"/>
                </a:cxn>
                <a:cxn ang="0">
                  <a:pos x="53" y="27"/>
                </a:cxn>
                <a:cxn ang="0">
                  <a:pos x="65" y="22"/>
                </a:cxn>
                <a:cxn ang="0">
                  <a:pos x="75" y="18"/>
                </a:cxn>
                <a:cxn ang="0">
                  <a:pos x="83" y="14"/>
                </a:cxn>
                <a:cxn ang="0">
                  <a:pos x="88" y="9"/>
                </a:cxn>
                <a:cxn ang="0">
                  <a:pos x="94" y="2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6" y="1"/>
                </a:cxn>
                <a:cxn ang="0">
                  <a:pos x="96" y="2"/>
                </a:cxn>
                <a:cxn ang="0">
                  <a:pos x="93" y="8"/>
                </a:cxn>
                <a:cxn ang="0">
                  <a:pos x="87" y="16"/>
                </a:cxn>
                <a:cxn ang="0">
                  <a:pos x="80" y="25"/>
                </a:cxn>
                <a:cxn ang="0">
                  <a:pos x="70" y="33"/>
                </a:cxn>
                <a:cxn ang="0">
                  <a:pos x="59" y="39"/>
                </a:cxn>
                <a:cxn ang="0">
                  <a:pos x="53" y="41"/>
                </a:cxn>
                <a:cxn ang="0">
                  <a:pos x="48" y="42"/>
                </a:cxn>
                <a:cxn ang="0">
                  <a:pos x="42" y="42"/>
                </a:cxn>
                <a:cxn ang="0">
                  <a:pos x="35" y="41"/>
                </a:cxn>
                <a:cxn ang="0">
                  <a:pos x="35" y="41"/>
                </a:cxn>
                <a:cxn ang="0">
                  <a:pos x="26" y="40"/>
                </a:cxn>
                <a:cxn ang="0">
                  <a:pos x="18" y="38"/>
                </a:cxn>
                <a:cxn ang="0">
                  <a:pos x="12" y="34"/>
                </a:cxn>
                <a:cxn ang="0">
                  <a:pos x="7" y="32"/>
                </a:cxn>
                <a:cxn ang="0">
                  <a:pos x="1" y="27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96" h="42">
                  <a:moveTo>
                    <a:pt x="0" y="25"/>
                  </a:moveTo>
                  <a:lnTo>
                    <a:pt x="0" y="25"/>
                  </a:lnTo>
                  <a:lnTo>
                    <a:pt x="4" y="27"/>
                  </a:lnTo>
                  <a:lnTo>
                    <a:pt x="9" y="28"/>
                  </a:lnTo>
                  <a:lnTo>
                    <a:pt x="14" y="31"/>
                  </a:lnTo>
                  <a:lnTo>
                    <a:pt x="22" y="32"/>
                  </a:lnTo>
                  <a:lnTo>
                    <a:pt x="31" y="32"/>
                  </a:lnTo>
                  <a:lnTo>
                    <a:pt x="42" y="31"/>
                  </a:lnTo>
                  <a:lnTo>
                    <a:pt x="53" y="27"/>
                  </a:lnTo>
                  <a:lnTo>
                    <a:pt x="53" y="27"/>
                  </a:lnTo>
                  <a:lnTo>
                    <a:pt x="65" y="22"/>
                  </a:lnTo>
                  <a:lnTo>
                    <a:pt x="75" y="18"/>
                  </a:lnTo>
                  <a:lnTo>
                    <a:pt x="83" y="14"/>
                  </a:lnTo>
                  <a:lnTo>
                    <a:pt x="88" y="9"/>
                  </a:lnTo>
                  <a:lnTo>
                    <a:pt x="94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3" y="8"/>
                  </a:lnTo>
                  <a:lnTo>
                    <a:pt x="87" y="16"/>
                  </a:lnTo>
                  <a:lnTo>
                    <a:pt x="80" y="25"/>
                  </a:lnTo>
                  <a:lnTo>
                    <a:pt x="70" y="33"/>
                  </a:lnTo>
                  <a:lnTo>
                    <a:pt x="59" y="39"/>
                  </a:lnTo>
                  <a:lnTo>
                    <a:pt x="53" y="41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7" name="Freeform 203"/>
            <p:cNvSpPr>
              <a:spLocks/>
            </p:cNvSpPr>
            <p:nvPr/>
          </p:nvSpPr>
          <p:spPr bwMode="auto">
            <a:xfrm>
              <a:off x="660" y="681"/>
              <a:ext cx="79" cy="5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8"/>
                </a:cxn>
                <a:cxn ang="0">
                  <a:pos x="1" y="30"/>
                </a:cxn>
                <a:cxn ang="0">
                  <a:pos x="4" y="45"/>
                </a:cxn>
                <a:cxn ang="0">
                  <a:pos x="6" y="59"/>
                </a:cxn>
                <a:cxn ang="0">
                  <a:pos x="11" y="74"/>
                </a:cxn>
                <a:cxn ang="0">
                  <a:pos x="17" y="87"/>
                </a:cxn>
                <a:cxn ang="0">
                  <a:pos x="20" y="94"/>
                </a:cxn>
                <a:cxn ang="0">
                  <a:pos x="25" y="99"/>
                </a:cxn>
                <a:cxn ang="0">
                  <a:pos x="30" y="105"/>
                </a:cxn>
                <a:cxn ang="0">
                  <a:pos x="35" y="108"/>
                </a:cxn>
                <a:cxn ang="0">
                  <a:pos x="40" y="112"/>
                </a:cxn>
                <a:cxn ang="0">
                  <a:pos x="48" y="116"/>
                </a:cxn>
                <a:cxn ang="0">
                  <a:pos x="55" y="117"/>
                </a:cxn>
                <a:cxn ang="0">
                  <a:pos x="63" y="117"/>
                </a:cxn>
                <a:cxn ang="0">
                  <a:pos x="71" y="116"/>
                </a:cxn>
                <a:cxn ang="0">
                  <a:pos x="81" y="113"/>
                </a:cxn>
                <a:cxn ang="0">
                  <a:pos x="91" y="110"/>
                </a:cxn>
                <a:cxn ang="0">
                  <a:pos x="103" y="104"/>
                </a:cxn>
                <a:cxn ang="0">
                  <a:pos x="115" y="97"/>
                </a:cxn>
                <a:cxn ang="0">
                  <a:pos x="128" y="88"/>
                </a:cxn>
                <a:cxn ang="0">
                  <a:pos x="142" y="76"/>
                </a:cxn>
                <a:cxn ang="0">
                  <a:pos x="158" y="63"/>
                </a:cxn>
                <a:cxn ang="0">
                  <a:pos x="158" y="63"/>
                </a:cxn>
                <a:cxn ang="0">
                  <a:pos x="151" y="69"/>
                </a:cxn>
                <a:cxn ang="0">
                  <a:pos x="134" y="81"/>
                </a:cxn>
                <a:cxn ang="0">
                  <a:pos x="122" y="87"/>
                </a:cxn>
                <a:cxn ang="0">
                  <a:pos x="109" y="94"/>
                </a:cxn>
                <a:cxn ang="0">
                  <a:pos x="95" y="99"/>
                </a:cxn>
                <a:cxn ang="0">
                  <a:pos x="81" y="104"/>
                </a:cxn>
                <a:cxn ang="0">
                  <a:pos x="65" y="105"/>
                </a:cxn>
                <a:cxn ang="0">
                  <a:pos x="58" y="105"/>
                </a:cxn>
                <a:cxn ang="0">
                  <a:pos x="52" y="104"/>
                </a:cxn>
                <a:cxn ang="0">
                  <a:pos x="45" y="101"/>
                </a:cxn>
                <a:cxn ang="0">
                  <a:pos x="38" y="99"/>
                </a:cxn>
                <a:cxn ang="0">
                  <a:pos x="32" y="95"/>
                </a:cxn>
                <a:cxn ang="0">
                  <a:pos x="26" y="89"/>
                </a:cxn>
                <a:cxn ang="0">
                  <a:pos x="22" y="84"/>
                </a:cxn>
                <a:cxn ang="0">
                  <a:pos x="17" y="76"/>
                </a:cxn>
                <a:cxn ang="0">
                  <a:pos x="12" y="67"/>
                </a:cxn>
                <a:cxn ang="0">
                  <a:pos x="9" y="56"/>
                </a:cxn>
                <a:cxn ang="0">
                  <a:pos x="5" y="45"/>
                </a:cxn>
                <a:cxn ang="0">
                  <a:pos x="3" y="32"/>
                </a:cxn>
                <a:cxn ang="0">
                  <a:pos x="1" y="16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58" h="117">
                  <a:moveTo>
                    <a:pt x="1" y="0"/>
                  </a:moveTo>
                  <a:lnTo>
                    <a:pt x="1" y="0"/>
                  </a:lnTo>
                  <a:lnTo>
                    <a:pt x="0" y="8"/>
                  </a:lnTo>
                  <a:lnTo>
                    <a:pt x="1" y="30"/>
                  </a:lnTo>
                  <a:lnTo>
                    <a:pt x="4" y="45"/>
                  </a:lnTo>
                  <a:lnTo>
                    <a:pt x="6" y="59"/>
                  </a:lnTo>
                  <a:lnTo>
                    <a:pt x="11" y="74"/>
                  </a:lnTo>
                  <a:lnTo>
                    <a:pt x="17" y="87"/>
                  </a:lnTo>
                  <a:lnTo>
                    <a:pt x="20" y="94"/>
                  </a:lnTo>
                  <a:lnTo>
                    <a:pt x="25" y="99"/>
                  </a:lnTo>
                  <a:lnTo>
                    <a:pt x="30" y="105"/>
                  </a:lnTo>
                  <a:lnTo>
                    <a:pt x="35" y="108"/>
                  </a:lnTo>
                  <a:lnTo>
                    <a:pt x="40" y="112"/>
                  </a:lnTo>
                  <a:lnTo>
                    <a:pt x="48" y="116"/>
                  </a:lnTo>
                  <a:lnTo>
                    <a:pt x="55" y="117"/>
                  </a:lnTo>
                  <a:lnTo>
                    <a:pt x="63" y="117"/>
                  </a:lnTo>
                  <a:lnTo>
                    <a:pt x="71" y="116"/>
                  </a:lnTo>
                  <a:lnTo>
                    <a:pt x="81" y="113"/>
                  </a:lnTo>
                  <a:lnTo>
                    <a:pt x="91" y="110"/>
                  </a:lnTo>
                  <a:lnTo>
                    <a:pt x="103" y="104"/>
                  </a:lnTo>
                  <a:lnTo>
                    <a:pt x="115" y="97"/>
                  </a:lnTo>
                  <a:lnTo>
                    <a:pt x="128" y="88"/>
                  </a:lnTo>
                  <a:lnTo>
                    <a:pt x="142" y="76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1" y="69"/>
                  </a:lnTo>
                  <a:lnTo>
                    <a:pt x="134" y="81"/>
                  </a:lnTo>
                  <a:lnTo>
                    <a:pt x="122" y="87"/>
                  </a:lnTo>
                  <a:lnTo>
                    <a:pt x="109" y="94"/>
                  </a:lnTo>
                  <a:lnTo>
                    <a:pt x="95" y="99"/>
                  </a:lnTo>
                  <a:lnTo>
                    <a:pt x="81" y="104"/>
                  </a:lnTo>
                  <a:lnTo>
                    <a:pt x="65" y="105"/>
                  </a:lnTo>
                  <a:lnTo>
                    <a:pt x="58" y="105"/>
                  </a:lnTo>
                  <a:lnTo>
                    <a:pt x="52" y="104"/>
                  </a:lnTo>
                  <a:lnTo>
                    <a:pt x="45" y="101"/>
                  </a:lnTo>
                  <a:lnTo>
                    <a:pt x="38" y="99"/>
                  </a:lnTo>
                  <a:lnTo>
                    <a:pt x="32" y="95"/>
                  </a:lnTo>
                  <a:lnTo>
                    <a:pt x="26" y="89"/>
                  </a:lnTo>
                  <a:lnTo>
                    <a:pt x="22" y="84"/>
                  </a:lnTo>
                  <a:lnTo>
                    <a:pt x="17" y="76"/>
                  </a:lnTo>
                  <a:lnTo>
                    <a:pt x="12" y="67"/>
                  </a:lnTo>
                  <a:lnTo>
                    <a:pt x="9" y="56"/>
                  </a:lnTo>
                  <a:lnTo>
                    <a:pt x="5" y="45"/>
                  </a:lnTo>
                  <a:lnTo>
                    <a:pt x="3" y="32"/>
                  </a:lnTo>
                  <a:lnTo>
                    <a:pt x="1" y="1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custDataLst>
      <p:tags r:id="rId1"/>
    </p:custDataLst>
  </p:cSld>
  <p:clrMapOvr>
    <a:masterClrMapping/>
  </p:clrMapOvr>
  <p:transition spd="med" advTm="95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20486 0.0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15104 0.00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2033 0.00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4896 0.00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0" grpId="0" animBg="1"/>
      <p:bldP spid="122" grpId="0"/>
      <p:bldP spid="158" grpId="2"/>
      <p:bldP spid="161" grpId="0"/>
      <p:bldP spid="161" grpId="1"/>
      <p:bldP spid="161" grpId="2"/>
      <p:bldP spid="162" grpId="2"/>
      <p:bldP spid="163" grpId="0"/>
      <p:bldP spid="164" grpId="0"/>
      <p:bldP spid="164" grpId="1"/>
      <p:bldP spid="165" grpId="0"/>
      <p:bldP spid="165" grpId="1"/>
      <p:bldP spid="73" grpId="0"/>
      <p:bldP spid="73" grpId="1"/>
      <p:bldP spid="7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144587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       “Fork” </a:t>
            </a:r>
            <a:r>
              <a:rPr lang="en-US" sz="3200" dirty="0" err="1" smtClean="0">
                <a:solidFill>
                  <a:srgbClr val="0000FF"/>
                </a:solidFill>
                <a:latin typeface="Comic Sans MS" pitchFamily="66" charset="0"/>
              </a:rPr>
              <a:t>linearizability</a:t>
            </a:r>
            <a:endParaRPr lang="en-US" sz="1800" dirty="0" smtClean="0">
              <a:solidFill>
                <a:srgbClr val="FF3399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  <a:ln/>
        </p:spPr>
        <p:txBody>
          <a:bodyPr lIns="0" tIns="6400" rIns="0" bIns="0"/>
          <a:lstStyle/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Faulty server may present different views to clients</a:t>
            </a:r>
          </a:p>
          <a:p>
            <a:pPr marL="863600" lvl="1" indent="-287338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“Fork”</a:t>
            </a:r>
            <a:r>
              <a:rPr lang="en-US" sz="2000" dirty="0" smtClean="0"/>
              <a:t> their views of the history</a:t>
            </a:r>
          </a:p>
          <a:p>
            <a:pPr marL="863600" lvl="1" indent="-287338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/>
              <a:t>Each branch looks </a:t>
            </a:r>
            <a:r>
              <a:rPr lang="en-US" sz="2000" dirty="0" err="1" smtClean="0"/>
              <a:t>linearizable</a:t>
            </a:r>
            <a:endParaRPr lang="en-US" sz="20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31800" indent="-323850" defTabSz="45720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Views are forked </a:t>
            </a:r>
            <a:r>
              <a:rPr lang="en-US" sz="2400" i="1" dirty="0" smtClean="0"/>
              <a:t>ever after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no "Joins"</a:t>
            </a:r>
            <a:r>
              <a:rPr lang="en-US" sz="2400" dirty="0" smtClean="0"/>
              <a:t>)</a:t>
            </a:r>
          </a:p>
          <a:p>
            <a:pPr marL="863600" lvl="1" indent="-287338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can be detected using client-to-client messages</a:t>
            </a:r>
            <a:endParaRPr lang="en-US" dirty="0" smtClean="0">
              <a:solidFill>
                <a:srgbClr val="FF0000"/>
              </a:solidFill>
            </a:endParaRPr>
          </a:p>
          <a:p>
            <a:pPr marL="463550" indent="-287338" defTabSz="457200"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  <a:p>
            <a:pPr marL="463550" indent="-287338" defTabSz="457200">
              <a:buSzPct val="7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/>
              <a:t>Different flavors and implementations</a:t>
            </a:r>
          </a:p>
          <a:p>
            <a:pPr marL="831850" lvl="1" indent="-323850" defTabSz="457200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rgbClr val="FF3399"/>
                </a:solidFill>
              </a:rPr>
              <a:t>[</a:t>
            </a:r>
            <a:r>
              <a:rPr lang="en-US" sz="1800" dirty="0" err="1" smtClean="0">
                <a:solidFill>
                  <a:srgbClr val="FF3399"/>
                </a:solidFill>
              </a:rPr>
              <a:t>Mazières</a:t>
            </a:r>
            <a:r>
              <a:rPr lang="en-US" sz="1800" dirty="0" smtClean="0">
                <a:solidFill>
                  <a:srgbClr val="FF3399"/>
                </a:solidFill>
              </a:rPr>
              <a:t> &amp; </a:t>
            </a:r>
            <a:r>
              <a:rPr lang="en-US" sz="1800" dirty="0" err="1" smtClean="0">
                <a:solidFill>
                  <a:srgbClr val="FF3399"/>
                </a:solidFill>
              </a:rPr>
              <a:t>Shasha</a:t>
            </a:r>
            <a:r>
              <a:rPr lang="en-US" sz="1800" dirty="0" smtClean="0">
                <a:solidFill>
                  <a:srgbClr val="FF3399"/>
                </a:solidFill>
              </a:rPr>
              <a:t> PODC 02] [Li et al., OSDI04] [Li &amp; </a:t>
            </a:r>
            <a:r>
              <a:rPr lang="en-US" sz="1800" dirty="0" err="1" smtClean="0">
                <a:solidFill>
                  <a:srgbClr val="FF3399"/>
                </a:solidFill>
              </a:rPr>
              <a:t>Mazières</a:t>
            </a:r>
            <a:r>
              <a:rPr lang="en-US" sz="1800" dirty="0" smtClean="0">
                <a:solidFill>
                  <a:srgbClr val="FF3399"/>
                </a:solidFill>
              </a:rPr>
              <a:t>, NSDI 2007] [</a:t>
            </a:r>
            <a:r>
              <a:rPr lang="en-US" sz="1800" dirty="0" err="1" smtClean="0">
                <a:solidFill>
                  <a:srgbClr val="FF3399"/>
                </a:solidFill>
              </a:rPr>
              <a:t>Oprea</a:t>
            </a:r>
            <a:r>
              <a:rPr lang="en-US" sz="1800" dirty="0" smtClean="0">
                <a:solidFill>
                  <a:srgbClr val="FF3399"/>
                </a:solidFill>
              </a:rPr>
              <a:t> &amp; Reiter, DISC 2006] [</a:t>
            </a:r>
            <a:r>
              <a:rPr lang="en-US" sz="1800" dirty="0" err="1" smtClean="0">
                <a:solidFill>
                  <a:srgbClr val="FF3399"/>
                </a:solidFill>
              </a:rPr>
              <a:t>Cachin</a:t>
            </a:r>
            <a:r>
              <a:rPr lang="en-US" sz="1800" dirty="0" smtClean="0">
                <a:solidFill>
                  <a:srgbClr val="FF3399"/>
                </a:solidFill>
              </a:rPr>
              <a:t>, </a:t>
            </a:r>
            <a:r>
              <a:rPr lang="en-US" sz="1800" dirty="0" err="1" smtClean="0">
                <a:solidFill>
                  <a:srgbClr val="FF3399"/>
                </a:solidFill>
              </a:rPr>
              <a:t>Shelat</a:t>
            </a:r>
            <a:r>
              <a:rPr lang="en-US" sz="1800" dirty="0" smtClean="0">
                <a:solidFill>
                  <a:srgbClr val="FF3399"/>
                </a:solidFill>
              </a:rPr>
              <a:t>, </a:t>
            </a:r>
            <a:r>
              <a:rPr lang="en-US" sz="1800" dirty="0" err="1" smtClean="0">
                <a:solidFill>
                  <a:srgbClr val="FF3399"/>
                </a:solidFill>
              </a:rPr>
              <a:t>Shraer</a:t>
            </a:r>
            <a:r>
              <a:rPr lang="en-US" sz="1800" dirty="0" smtClean="0">
                <a:solidFill>
                  <a:srgbClr val="FF3399"/>
                </a:solidFill>
              </a:rPr>
              <a:t>, PODC 07]</a:t>
            </a:r>
          </a:p>
          <a:p>
            <a:pPr marL="431800" indent="-323850" defTabSz="457200">
              <a:buSzPct val="75000"/>
              <a:buFont typeface="Symbol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 rot="916829">
            <a:off x="264061" y="-249503"/>
            <a:ext cx="1295400" cy="2217738"/>
            <a:chOff x="6430339" y="2698750"/>
            <a:chExt cx="1891874" cy="2979738"/>
          </a:xfrm>
        </p:grpSpPr>
        <p:sp>
          <p:nvSpPr>
            <p:cNvPr id="51206" name="AutoShape 37"/>
            <p:cNvSpPr>
              <a:spLocks noChangeAspect="1" noChangeArrowheads="1" noTextEdit="1"/>
            </p:cNvSpPr>
            <p:nvPr/>
          </p:nvSpPr>
          <p:spPr bwMode="auto">
            <a:xfrm rot="1627010">
              <a:off x="6608763" y="2698750"/>
              <a:ext cx="1600200" cy="297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1207" name="Freeform 40"/>
            <p:cNvSpPr>
              <a:spLocks/>
            </p:cNvSpPr>
            <p:nvPr/>
          </p:nvSpPr>
          <p:spPr bwMode="auto">
            <a:xfrm rot="1627010">
              <a:off x="7060466" y="3191106"/>
              <a:ext cx="163513" cy="455613"/>
            </a:xfrm>
            <a:custGeom>
              <a:avLst/>
              <a:gdLst>
                <a:gd name="T0" fmla="*/ 163513 w 103"/>
                <a:gd name="T1" fmla="*/ 0 h 287"/>
                <a:gd name="T2" fmla="*/ 1588 w 103"/>
                <a:gd name="T3" fmla="*/ 455613 h 287"/>
                <a:gd name="T4" fmla="*/ 0 w 103"/>
                <a:gd name="T5" fmla="*/ 400050 h 287"/>
                <a:gd name="T6" fmla="*/ 146050 w 103"/>
                <a:gd name="T7" fmla="*/ 17463 h 287"/>
                <a:gd name="T8" fmla="*/ 163513 w 103"/>
                <a:gd name="T9" fmla="*/ 0 h 287"/>
                <a:gd name="T10" fmla="*/ 163513 w 103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287"/>
                <a:gd name="T20" fmla="*/ 103 w 103"/>
                <a:gd name="T21" fmla="*/ 287 h 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287">
                  <a:moveTo>
                    <a:pt x="103" y="0"/>
                  </a:moveTo>
                  <a:lnTo>
                    <a:pt x="1" y="287"/>
                  </a:lnTo>
                  <a:lnTo>
                    <a:pt x="0" y="252"/>
                  </a:lnTo>
                  <a:lnTo>
                    <a:pt x="92" y="1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08" name="Freeform 41"/>
            <p:cNvSpPr>
              <a:spLocks/>
            </p:cNvSpPr>
            <p:nvPr/>
          </p:nvSpPr>
          <p:spPr bwMode="auto">
            <a:xfrm rot="1627010">
              <a:off x="6865910" y="2964126"/>
              <a:ext cx="1120775" cy="2366963"/>
            </a:xfrm>
            <a:custGeom>
              <a:avLst/>
              <a:gdLst>
                <a:gd name="T0" fmla="*/ 254000 w 706"/>
                <a:gd name="T1" fmla="*/ 34925 h 1491"/>
                <a:gd name="T2" fmla="*/ 187325 w 706"/>
                <a:gd name="T3" fmla="*/ 98425 h 1491"/>
                <a:gd name="T4" fmla="*/ 201612 w 706"/>
                <a:gd name="T5" fmla="*/ 333375 h 1491"/>
                <a:gd name="T6" fmla="*/ 179387 w 706"/>
                <a:gd name="T7" fmla="*/ 466725 h 1491"/>
                <a:gd name="T8" fmla="*/ 109538 w 706"/>
                <a:gd name="T9" fmla="*/ 574675 h 1491"/>
                <a:gd name="T10" fmla="*/ 0 w 706"/>
                <a:gd name="T11" fmla="*/ 711200 h 1491"/>
                <a:gd name="T12" fmla="*/ 77787 w 706"/>
                <a:gd name="T13" fmla="*/ 766763 h 1491"/>
                <a:gd name="T14" fmla="*/ 127000 w 706"/>
                <a:gd name="T15" fmla="*/ 801688 h 1491"/>
                <a:gd name="T16" fmla="*/ 225425 w 706"/>
                <a:gd name="T17" fmla="*/ 871538 h 1491"/>
                <a:gd name="T18" fmla="*/ 357187 w 706"/>
                <a:gd name="T19" fmla="*/ 741363 h 1491"/>
                <a:gd name="T20" fmla="*/ 423863 w 706"/>
                <a:gd name="T21" fmla="*/ 750888 h 1491"/>
                <a:gd name="T22" fmla="*/ 392112 w 706"/>
                <a:gd name="T23" fmla="*/ 895350 h 1491"/>
                <a:gd name="T24" fmla="*/ 461963 w 706"/>
                <a:gd name="T25" fmla="*/ 1050925 h 1491"/>
                <a:gd name="T26" fmla="*/ 352425 w 706"/>
                <a:gd name="T27" fmla="*/ 1611313 h 1491"/>
                <a:gd name="T28" fmla="*/ 254000 w 706"/>
                <a:gd name="T29" fmla="*/ 2052638 h 1491"/>
                <a:gd name="T30" fmla="*/ 207963 w 706"/>
                <a:gd name="T31" fmla="*/ 2317751 h 1491"/>
                <a:gd name="T32" fmla="*/ 446088 w 706"/>
                <a:gd name="T33" fmla="*/ 2346326 h 1491"/>
                <a:gd name="T34" fmla="*/ 514350 w 706"/>
                <a:gd name="T35" fmla="*/ 1862138 h 1491"/>
                <a:gd name="T36" fmla="*/ 573087 w 706"/>
                <a:gd name="T37" fmla="*/ 1344613 h 1491"/>
                <a:gd name="T38" fmla="*/ 655637 w 706"/>
                <a:gd name="T39" fmla="*/ 984250 h 1491"/>
                <a:gd name="T40" fmla="*/ 711200 w 706"/>
                <a:gd name="T41" fmla="*/ 735013 h 1491"/>
                <a:gd name="T42" fmla="*/ 765175 w 706"/>
                <a:gd name="T43" fmla="*/ 942975 h 1491"/>
                <a:gd name="T44" fmla="*/ 808037 w 706"/>
                <a:gd name="T45" fmla="*/ 1028700 h 1491"/>
                <a:gd name="T46" fmla="*/ 827088 w 706"/>
                <a:gd name="T47" fmla="*/ 1060450 h 1491"/>
                <a:gd name="T48" fmla="*/ 831850 w 706"/>
                <a:gd name="T49" fmla="*/ 1181100 h 1491"/>
                <a:gd name="T50" fmla="*/ 877888 w 706"/>
                <a:gd name="T51" fmla="*/ 1330325 h 1491"/>
                <a:gd name="T52" fmla="*/ 846138 w 706"/>
                <a:gd name="T53" fmla="*/ 1449388 h 1491"/>
                <a:gd name="T54" fmla="*/ 938213 w 706"/>
                <a:gd name="T55" fmla="*/ 1474788 h 1491"/>
                <a:gd name="T56" fmla="*/ 992188 w 706"/>
                <a:gd name="T57" fmla="*/ 1250950 h 1491"/>
                <a:gd name="T58" fmla="*/ 925513 w 706"/>
                <a:gd name="T59" fmla="*/ 1122363 h 1491"/>
                <a:gd name="T60" fmla="*/ 971550 w 706"/>
                <a:gd name="T61" fmla="*/ 1109663 h 1491"/>
                <a:gd name="T62" fmla="*/ 1027113 w 706"/>
                <a:gd name="T63" fmla="*/ 971550 h 1491"/>
                <a:gd name="T64" fmla="*/ 1101725 w 706"/>
                <a:gd name="T65" fmla="*/ 977900 h 1491"/>
                <a:gd name="T66" fmla="*/ 1112838 w 706"/>
                <a:gd name="T67" fmla="*/ 809625 h 1491"/>
                <a:gd name="T68" fmla="*/ 985838 w 706"/>
                <a:gd name="T69" fmla="*/ 590550 h 1491"/>
                <a:gd name="T70" fmla="*/ 869950 w 706"/>
                <a:gd name="T71" fmla="*/ 481013 h 1491"/>
                <a:gd name="T72" fmla="*/ 831850 w 706"/>
                <a:gd name="T73" fmla="*/ 423863 h 1491"/>
                <a:gd name="T74" fmla="*/ 814388 w 706"/>
                <a:gd name="T75" fmla="*/ 341313 h 1491"/>
                <a:gd name="T76" fmla="*/ 725487 w 706"/>
                <a:gd name="T77" fmla="*/ 280988 h 1491"/>
                <a:gd name="T78" fmla="*/ 620712 w 706"/>
                <a:gd name="T79" fmla="*/ 365125 h 1491"/>
                <a:gd name="T80" fmla="*/ 622300 w 706"/>
                <a:gd name="T81" fmla="*/ 247650 h 1491"/>
                <a:gd name="T82" fmla="*/ 566737 w 706"/>
                <a:gd name="T83" fmla="*/ 234950 h 1491"/>
                <a:gd name="T84" fmla="*/ 522288 w 706"/>
                <a:gd name="T85" fmla="*/ 333375 h 1491"/>
                <a:gd name="T86" fmla="*/ 481013 w 706"/>
                <a:gd name="T87" fmla="*/ 325438 h 1491"/>
                <a:gd name="T88" fmla="*/ 519113 w 706"/>
                <a:gd name="T89" fmla="*/ 161925 h 1491"/>
                <a:gd name="T90" fmla="*/ 433388 w 706"/>
                <a:gd name="T91" fmla="*/ 127000 h 1491"/>
                <a:gd name="T92" fmla="*/ 411163 w 706"/>
                <a:gd name="T93" fmla="*/ 63500 h 1491"/>
                <a:gd name="T94" fmla="*/ 360362 w 706"/>
                <a:gd name="T95" fmla="*/ 26988 h 1491"/>
                <a:gd name="T96" fmla="*/ 285750 w 706"/>
                <a:gd name="T97" fmla="*/ 0 h 14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06"/>
                <a:gd name="T148" fmla="*/ 0 h 1491"/>
                <a:gd name="T149" fmla="*/ 706 w 706"/>
                <a:gd name="T150" fmla="*/ 1491 h 14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06" h="1491">
                  <a:moveTo>
                    <a:pt x="180" y="0"/>
                  </a:moveTo>
                  <a:lnTo>
                    <a:pt x="160" y="22"/>
                  </a:lnTo>
                  <a:lnTo>
                    <a:pt x="152" y="57"/>
                  </a:lnTo>
                  <a:lnTo>
                    <a:pt x="118" y="62"/>
                  </a:lnTo>
                  <a:lnTo>
                    <a:pt x="115" y="136"/>
                  </a:lnTo>
                  <a:lnTo>
                    <a:pt x="127" y="210"/>
                  </a:lnTo>
                  <a:lnTo>
                    <a:pt x="170" y="281"/>
                  </a:lnTo>
                  <a:lnTo>
                    <a:pt x="113" y="294"/>
                  </a:lnTo>
                  <a:lnTo>
                    <a:pt x="62" y="327"/>
                  </a:lnTo>
                  <a:lnTo>
                    <a:pt x="69" y="362"/>
                  </a:lnTo>
                  <a:lnTo>
                    <a:pt x="21" y="403"/>
                  </a:lnTo>
                  <a:lnTo>
                    <a:pt x="0" y="448"/>
                  </a:lnTo>
                  <a:lnTo>
                    <a:pt x="26" y="483"/>
                  </a:lnTo>
                  <a:lnTo>
                    <a:pt x="49" y="483"/>
                  </a:lnTo>
                  <a:lnTo>
                    <a:pt x="66" y="473"/>
                  </a:lnTo>
                  <a:lnTo>
                    <a:pt x="80" y="505"/>
                  </a:lnTo>
                  <a:lnTo>
                    <a:pt x="110" y="537"/>
                  </a:lnTo>
                  <a:lnTo>
                    <a:pt x="142" y="549"/>
                  </a:lnTo>
                  <a:lnTo>
                    <a:pt x="184" y="497"/>
                  </a:lnTo>
                  <a:lnTo>
                    <a:pt x="225" y="467"/>
                  </a:lnTo>
                  <a:lnTo>
                    <a:pt x="252" y="473"/>
                  </a:lnTo>
                  <a:lnTo>
                    <a:pt x="267" y="473"/>
                  </a:lnTo>
                  <a:lnTo>
                    <a:pt x="253" y="527"/>
                  </a:lnTo>
                  <a:lnTo>
                    <a:pt x="247" y="564"/>
                  </a:lnTo>
                  <a:lnTo>
                    <a:pt x="266" y="605"/>
                  </a:lnTo>
                  <a:lnTo>
                    <a:pt x="291" y="662"/>
                  </a:lnTo>
                  <a:lnTo>
                    <a:pt x="257" y="816"/>
                  </a:lnTo>
                  <a:lnTo>
                    <a:pt x="222" y="1015"/>
                  </a:lnTo>
                  <a:lnTo>
                    <a:pt x="184" y="1164"/>
                  </a:lnTo>
                  <a:lnTo>
                    <a:pt x="160" y="1293"/>
                  </a:lnTo>
                  <a:lnTo>
                    <a:pt x="134" y="1399"/>
                  </a:lnTo>
                  <a:lnTo>
                    <a:pt x="131" y="1460"/>
                  </a:lnTo>
                  <a:lnTo>
                    <a:pt x="177" y="1491"/>
                  </a:lnTo>
                  <a:lnTo>
                    <a:pt x="281" y="1478"/>
                  </a:lnTo>
                  <a:lnTo>
                    <a:pt x="303" y="1411"/>
                  </a:lnTo>
                  <a:lnTo>
                    <a:pt x="324" y="1173"/>
                  </a:lnTo>
                  <a:lnTo>
                    <a:pt x="345" y="952"/>
                  </a:lnTo>
                  <a:lnTo>
                    <a:pt x="361" y="847"/>
                  </a:lnTo>
                  <a:lnTo>
                    <a:pt x="376" y="651"/>
                  </a:lnTo>
                  <a:lnTo>
                    <a:pt x="413" y="620"/>
                  </a:lnTo>
                  <a:lnTo>
                    <a:pt x="440" y="558"/>
                  </a:lnTo>
                  <a:lnTo>
                    <a:pt x="448" y="463"/>
                  </a:lnTo>
                  <a:lnTo>
                    <a:pt x="475" y="527"/>
                  </a:lnTo>
                  <a:lnTo>
                    <a:pt x="482" y="594"/>
                  </a:lnTo>
                  <a:lnTo>
                    <a:pt x="479" y="639"/>
                  </a:lnTo>
                  <a:lnTo>
                    <a:pt x="509" y="648"/>
                  </a:lnTo>
                  <a:lnTo>
                    <a:pt x="509" y="666"/>
                  </a:lnTo>
                  <a:lnTo>
                    <a:pt x="521" y="668"/>
                  </a:lnTo>
                  <a:lnTo>
                    <a:pt x="517" y="709"/>
                  </a:lnTo>
                  <a:lnTo>
                    <a:pt x="524" y="744"/>
                  </a:lnTo>
                  <a:lnTo>
                    <a:pt x="556" y="785"/>
                  </a:lnTo>
                  <a:lnTo>
                    <a:pt x="553" y="838"/>
                  </a:lnTo>
                  <a:lnTo>
                    <a:pt x="524" y="896"/>
                  </a:lnTo>
                  <a:lnTo>
                    <a:pt x="533" y="913"/>
                  </a:lnTo>
                  <a:lnTo>
                    <a:pt x="566" y="937"/>
                  </a:lnTo>
                  <a:lnTo>
                    <a:pt x="591" y="929"/>
                  </a:lnTo>
                  <a:lnTo>
                    <a:pt x="621" y="853"/>
                  </a:lnTo>
                  <a:lnTo>
                    <a:pt x="625" y="788"/>
                  </a:lnTo>
                  <a:lnTo>
                    <a:pt x="607" y="746"/>
                  </a:lnTo>
                  <a:lnTo>
                    <a:pt x="583" y="707"/>
                  </a:lnTo>
                  <a:lnTo>
                    <a:pt x="585" y="685"/>
                  </a:lnTo>
                  <a:lnTo>
                    <a:pt x="612" y="699"/>
                  </a:lnTo>
                  <a:lnTo>
                    <a:pt x="636" y="672"/>
                  </a:lnTo>
                  <a:lnTo>
                    <a:pt x="647" y="612"/>
                  </a:lnTo>
                  <a:lnTo>
                    <a:pt x="664" y="620"/>
                  </a:lnTo>
                  <a:lnTo>
                    <a:pt x="694" y="616"/>
                  </a:lnTo>
                  <a:lnTo>
                    <a:pt x="706" y="601"/>
                  </a:lnTo>
                  <a:lnTo>
                    <a:pt x="701" y="510"/>
                  </a:lnTo>
                  <a:lnTo>
                    <a:pt x="669" y="435"/>
                  </a:lnTo>
                  <a:lnTo>
                    <a:pt x="621" y="372"/>
                  </a:lnTo>
                  <a:lnTo>
                    <a:pt x="554" y="327"/>
                  </a:lnTo>
                  <a:lnTo>
                    <a:pt x="548" y="303"/>
                  </a:lnTo>
                  <a:lnTo>
                    <a:pt x="534" y="286"/>
                  </a:lnTo>
                  <a:lnTo>
                    <a:pt x="524" y="267"/>
                  </a:lnTo>
                  <a:lnTo>
                    <a:pt x="534" y="247"/>
                  </a:lnTo>
                  <a:lnTo>
                    <a:pt x="513" y="215"/>
                  </a:lnTo>
                  <a:lnTo>
                    <a:pt x="482" y="202"/>
                  </a:lnTo>
                  <a:lnTo>
                    <a:pt x="457" y="177"/>
                  </a:lnTo>
                  <a:lnTo>
                    <a:pt x="428" y="180"/>
                  </a:lnTo>
                  <a:lnTo>
                    <a:pt x="391" y="230"/>
                  </a:lnTo>
                  <a:lnTo>
                    <a:pt x="396" y="189"/>
                  </a:lnTo>
                  <a:lnTo>
                    <a:pt x="392" y="156"/>
                  </a:lnTo>
                  <a:lnTo>
                    <a:pt x="374" y="145"/>
                  </a:lnTo>
                  <a:lnTo>
                    <a:pt x="357" y="148"/>
                  </a:lnTo>
                  <a:lnTo>
                    <a:pt x="324" y="168"/>
                  </a:lnTo>
                  <a:lnTo>
                    <a:pt x="329" y="210"/>
                  </a:lnTo>
                  <a:lnTo>
                    <a:pt x="321" y="248"/>
                  </a:lnTo>
                  <a:lnTo>
                    <a:pt x="303" y="205"/>
                  </a:lnTo>
                  <a:lnTo>
                    <a:pt x="303" y="165"/>
                  </a:lnTo>
                  <a:lnTo>
                    <a:pt x="327" y="102"/>
                  </a:lnTo>
                  <a:lnTo>
                    <a:pt x="296" y="85"/>
                  </a:lnTo>
                  <a:lnTo>
                    <a:pt x="273" y="80"/>
                  </a:lnTo>
                  <a:lnTo>
                    <a:pt x="258" y="108"/>
                  </a:lnTo>
                  <a:lnTo>
                    <a:pt x="259" y="40"/>
                  </a:lnTo>
                  <a:lnTo>
                    <a:pt x="229" y="35"/>
                  </a:lnTo>
                  <a:lnTo>
                    <a:pt x="227" y="17"/>
                  </a:lnTo>
                  <a:lnTo>
                    <a:pt x="199" y="3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09" name="Freeform 42"/>
            <p:cNvSpPr>
              <a:spLocks/>
            </p:cNvSpPr>
            <p:nvPr/>
          </p:nvSpPr>
          <p:spPr bwMode="auto">
            <a:xfrm rot="1627010">
              <a:off x="7192121" y="3352587"/>
              <a:ext cx="301625" cy="250825"/>
            </a:xfrm>
            <a:custGeom>
              <a:avLst/>
              <a:gdLst>
                <a:gd name="T0" fmla="*/ 107950 w 190"/>
                <a:gd name="T1" fmla="*/ 73025 h 158"/>
                <a:gd name="T2" fmla="*/ 96837 w 190"/>
                <a:gd name="T3" fmla="*/ 82550 h 158"/>
                <a:gd name="T4" fmla="*/ 82550 w 190"/>
                <a:gd name="T5" fmla="*/ 96837 h 158"/>
                <a:gd name="T6" fmla="*/ 74613 w 190"/>
                <a:gd name="T7" fmla="*/ 104775 h 158"/>
                <a:gd name="T8" fmla="*/ 66675 w 190"/>
                <a:gd name="T9" fmla="*/ 114300 h 158"/>
                <a:gd name="T10" fmla="*/ 55563 w 190"/>
                <a:gd name="T11" fmla="*/ 122238 h 158"/>
                <a:gd name="T12" fmla="*/ 44450 w 190"/>
                <a:gd name="T13" fmla="*/ 134937 h 158"/>
                <a:gd name="T14" fmla="*/ 33338 w 190"/>
                <a:gd name="T15" fmla="*/ 146050 h 158"/>
                <a:gd name="T16" fmla="*/ 22225 w 190"/>
                <a:gd name="T17" fmla="*/ 161925 h 158"/>
                <a:gd name="T18" fmla="*/ 19050 w 190"/>
                <a:gd name="T19" fmla="*/ 169862 h 158"/>
                <a:gd name="T20" fmla="*/ 9525 w 190"/>
                <a:gd name="T21" fmla="*/ 182562 h 158"/>
                <a:gd name="T22" fmla="*/ 3175 w 190"/>
                <a:gd name="T23" fmla="*/ 195262 h 158"/>
                <a:gd name="T24" fmla="*/ 0 w 190"/>
                <a:gd name="T25" fmla="*/ 201612 h 158"/>
                <a:gd name="T26" fmla="*/ 42862 w 190"/>
                <a:gd name="T27" fmla="*/ 247650 h 158"/>
                <a:gd name="T28" fmla="*/ 49212 w 190"/>
                <a:gd name="T29" fmla="*/ 238125 h 158"/>
                <a:gd name="T30" fmla="*/ 58738 w 190"/>
                <a:gd name="T31" fmla="*/ 230188 h 158"/>
                <a:gd name="T32" fmla="*/ 68263 w 190"/>
                <a:gd name="T33" fmla="*/ 222250 h 158"/>
                <a:gd name="T34" fmla="*/ 74613 w 190"/>
                <a:gd name="T35" fmla="*/ 212725 h 158"/>
                <a:gd name="T36" fmla="*/ 85725 w 190"/>
                <a:gd name="T37" fmla="*/ 201612 h 158"/>
                <a:gd name="T38" fmla="*/ 95250 w 190"/>
                <a:gd name="T39" fmla="*/ 193675 h 158"/>
                <a:gd name="T40" fmla="*/ 109538 w 190"/>
                <a:gd name="T41" fmla="*/ 177800 h 158"/>
                <a:gd name="T42" fmla="*/ 117475 w 190"/>
                <a:gd name="T43" fmla="*/ 171450 h 158"/>
                <a:gd name="T44" fmla="*/ 130175 w 190"/>
                <a:gd name="T45" fmla="*/ 165100 h 158"/>
                <a:gd name="T46" fmla="*/ 141288 w 190"/>
                <a:gd name="T47" fmla="*/ 157162 h 158"/>
                <a:gd name="T48" fmla="*/ 150813 w 190"/>
                <a:gd name="T49" fmla="*/ 152400 h 158"/>
                <a:gd name="T50" fmla="*/ 161925 w 190"/>
                <a:gd name="T51" fmla="*/ 146050 h 158"/>
                <a:gd name="T52" fmla="*/ 171450 w 190"/>
                <a:gd name="T53" fmla="*/ 141287 h 158"/>
                <a:gd name="T54" fmla="*/ 185737 w 190"/>
                <a:gd name="T55" fmla="*/ 134937 h 158"/>
                <a:gd name="T56" fmla="*/ 195262 w 190"/>
                <a:gd name="T57" fmla="*/ 130175 h 158"/>
                <a:gd name="T58" fmla="*/ 209550 w 190"/>
                <a:gd name="T59" fmla="*/ 123825 h 158"/>
                <a:gd name="T60" fmla="*/ 219075 w 190"/>
                <a:gd name="T61" fmla="*/ 119063 h 158"/>
                <a:gd name="T62" fmla="*/ 230188 w 190"/>
                <a:gd name="T63" fmla="*/ 111125 h 158"/>
                <a:gd name="T64" fmla="*/ 241300 w 190"/>
                <a:gd name="T65" fmla="*/ 107950 h 158"/>
                <a:gd name="T66" fmla="*/ 252413 w 190"/>
                <a:gd name="T67" fmla="*/ 103188 h 158"/>
                <a:gd name="T68" fmla="*/ 261938 w 190"/>
                <a:gd name="T69" fmla="*/ 98425 h 158"/>
                <a:gd name="T70" fmla="*/ 276225 w 190"/>
                <a:gd name="T71" fmla="*/ 92075 h 158"/>
                <a:gd name="T72" fmla="*/ 287338 w 190"/>
                <a:gd name="T73" fmla="*/ 85725 h 158"/>
                <a:gd name="T74" fmla="*/ 290513 w 190"/>
                <a:gd name="T75" fmla="*/ 84137 h 158"/>
                <a:gd name="T76" fmla="*/ 298450 w 190"/>
                <a:gd name="T77" fmla="*/ 1588 h 158"/>
                <a:gd name="T78" fmla="*/ 285750 w 190"/>
                <a:gd name="T79" fmla="*/ 1588 h 158"/>
                <a:gd name="T80" fmla="*/ 274638 w 190"/>
                <a:gd name="T81" fmla="*/ 1588 h 158"/>
                <a:gd name="T82" fmla="*/ 263525 w 190"/>
                <a:gd name="T83" fmla="*/ 1588 h 158"/>
                <a:gd name="T84" fmla="*/ 252413 w 190"/>
                <a:gd name="T85" fmla="*/ 0 h 158"/>
                <a:gd name="T86" fmla="*/ 239713 w 190"/>
                <a:gd name="T87" fmla="*/ 0 h 158"/>
                <a:gd name="T88" fmla="*/ 228600 w 190"/>
                <a:gd name="T89" fmla="*/ 0 h 158"/>
                <a:gd name="T90" fmla="*/ 222250 w 190"/>
                <a:gd name="T91" fmla="*/ 0 h 158"/>
                <a:gd name="T92" fmla="*/ 214313 w 190"/>
                <a:gd name="T93" fmla="*/ 0 h 158"/>
                <a:gd name="T94" fmla="*/ 204788 w 190"/>
                <a:gd name="T95" fmla="*/ 6350 h 158"/>
                <a:gd name="T96" fmla="*/ 195262 w 190"/>
                <a:gd name="T97" fmla="*/ 11112 h 158"/>
                <a:gd name="T98" fmla="*/ 182562 w 190"/>
                <a:gd name="T99" fmla="*/ 19050 h 158"/>
                <a:gd name="T100" fmla="*/ 168275 w 190"/>
                <a:gd name="T101" fmla="*/ 30163 h 158"/>
                <a:gd name="T102" fmla="*/ 155575 w 190"/>
                <a:gd name="T103" fmla="*/ 38100 h 158"/>
                <a:gd name="T104" fmla="*/ 141288 w 190"/>
                <a:gd name="T105" fmla="*/ 47625 h 158"/>
                <a:gd name="T106" fmla="*/ 130175 w 190"/>
                <a:gd name="T107" fmla="*/ 57150 h 158"/>
                <a:gd name="T108" fmla="*/ 119063 w 190"/>
                <a:gd name="T109" fmla="*/ 63500 h 158"/>
                <a:gd name="T110" fmla="*/ 111125 w 190"/>
                <a:gd name="T111" fmla="*/ 69850 h 1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0"/>
                <a:gd name="T169" fmla="*/ 0 h 158"/>
                <a:gd name="T170" fmla="*/ 190 w 190"/>
                <a:gd name="T171" fmla="*/ 158 h 1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0" h="158">
                  <a:moveTo>
                    <a:pt x="70" y="45"/>
                  </a:moveTo>
                  <a:lnTo>
                    <a:pt x="69" y="45"/>
                  </a:lnTo>
                  <a:lnTo>
                    <a:pt x="68" y="46"/>
                  </a:lnTo>
                  <a:lnTo>
                    <a:pt x="67" y="47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49" y="65"/>
                  </a:lnTo>
                  <a:lnTo>
                    <a:pt x="47" y="66"/>
                  </a:lnTo>
                  <a:lnTo>
                    <a:pt x="45" y="68"/>
                  </a:lnTo>
                  <a:lnTo>
                    <a:pt x="43" y="69"/>
                  </a:lnTo>
                  <a:lnTo>
                    <a:pt x="42" y="72"/>
                  </a:lnTo>
                  <a:lnTo>
                    <a:pt x="39" y="73"/>
                  </a:lnTo>
                  <a:lnTo>
                    <a:pt x="38" y="75"/>
                  </a:lnTo>
                  <a:lnTo>
                    <a:pt x="35" y="77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28" y="85"/>
                  </a:lnTo>
                  <a:lnTo>
                    <a:pt x="26" y="87"/>
                  </a:lnTo>
                  <a:lnTo>
                    <a:pt x="23" y="89"/>
                  </a:lnTo>
                  <a:lnTo>
                    <a:pt x="21" y="92"/>
                  </a:lnTo>
                  <a:lnTo>
                    <a:pt x="19" y="96"/>
                  </a:lnTo>
                  <a:lnTo>
                    <a:pt x="16" y="98"/>
                  </a:lnTo>
                  <a:lnTo>
                    <a:pt x="14" y="102"/>
                  </a:lnTo>
                  <a:lnTo>
                    <a:pt x="13" y="104"/>
                  </a:lnTo>
                  <a:lnTo>
                    <a:pt x="12" y="106"/>
                  </a:lnTo>
                  <a:lnTo>
                    <a:pt x="12" y="107"/>
                  </a:lnTo>
                  <a:lnTo>
                    <a:pt x="11" y="110"/>
                  </a:lnTo>
                  <a:lnTo>
                    <a:pt x="8" y="113"/>
                  </a:lnTo>
                  <a:lnTo>
                    <a:pt x="6" y="115"/>
                  </a:lnTo>
                  <a:lnTo>
                    <a:pt x="5" y="119"/>
                  </a:lnTo>
                  <a:lnTo>
                    <a:pt x="4" y="121"/>
                  </a:lnTo>
                  <a:lnTo>
                    <a:pt x="2" y="123"/>
                  </a:lnTo>
                  <a:lnTo>
                    <a:pt x="1" y="125"/>
                  </a:lnTo>
                  <a:lnTo>
                    <a:pt x="0" y="126"/>
                  </a:lnTo>
                  <a:lnTo>
                    <a:pt x="0" y="127"/>
                  </a:lnTo>
                  <a:lnTo>
                    <a:pt x="26" y="158"/>
                  </a:lnTo>
                  <a:lnTo>
                    <a:pt x="26" y="157"/>
                  </a:lnTo>
                  <a:lnTo>
                    <a:pt x="27" y="156"/>
                  </a:lnTo>
                  <a:lnTo>
                    <a:pt x="28" y="153"/>
                  </a:lnTo>
                  <a:lnTo>
                    <a:pt x="30" y="151"/>
                  </a:lnTo>
                  <a:lnTo>
                    <a:pt x="31" y="150"/>
                  </a:lnTo>
                  <a:lnTo>
                    <a:pt x="34" y="148"/>
                  </a:lnTo>
                  <a:lnTo>
                    <a:pt x="35" y="146"/>
                  </a:lnTo>
                  <a:lnTo>
                    <a:pt x="37" y="145"/>
                  </a:lnTo>
                  <a:lnTo>
                    <a:pt x="38" y="143"/>
                  </a:lnTo>
                  <a:lnTo>
                    <a:pt x="41" y="141"/>
                  </a:lnTo>
                  <a:lnTo>
                    <a:pt x="43" y="140"/>
                  </a:lnTo>
                  <a:lnTo>
                    <a:pt x="44" y="137"/>
                  </a:lnTo>
                  <a:lnTo>
                    <a:pt x="46" y="135"/>
                  </a:lnTo>
                  <a:lnTo>
                    <a:pt x="47" y="134"/>
                  </a:lnTo>
                  <a:lnTo>
                    <a:pt x="50" y="131"/>
                  </a:lnTo>
                  <a:lnTo>
                    <a:pt x="52" y="129"/>
                  </a:lnTo>
                  <a:lnTo>
                    <a:pt x="54" y="127"/>
                  </a:lnTo>
                  <a:lnTo>
                    <a:pt x="55" y="126"/>
                  </a:lnTo>
                  <a:lnTo>
                    <a:pt x="58" y="123"/>
                  </a:lnTo>
                  <a:lnTo>
                    <a:pt x="60" y="122"/>
                  </a:lnTo>
                  <a:lnTo>
                    <a:pt x="62" y="118"/>
                  </a:lnTo>
                  <a:lnTo>
                    <a:pt x="66" y="115"/>
                  </a:lnTo>
                  <a:lnTo>
                    <a:pt x="69" y="112"/>
                  </a:lnTo>
                  <a:lnTo>
                    <a:pt x="72" y="111"/>
                  </a:lnTo>
                  <a:lnTo>
                    <a:pt x="73" y="110"/>
                  </a:lnTo>
                  <a:lnTo>
                    <a:pt x="74" y="108"/>
                  </a:lnTo>
                  <a:lnTo>
                    <a:pt x="76" y="106"/>
                  </a:lnTo>
                  <a:lnTo>
                    <a:pt x="79" y="105"/>
                  </a:lnTo>
                  <a:lnTo>
                    <a:pt x="82" y="104"/>
                  </a:lnTo>
                  <a:lnTo>
                    <a:pt x="85" y="102"/>
                  </a:lnTo>
                  <a:lnTo>
                    <a:pt x="87" y="100"/>
                  </a:lnTo>
                  <a:lnTo>
                    <a:pt x="89" y="99"/>
                  </a:lnTo>
                  <a:lnTo>
                    <a:pt x="91" y="98"/>
                  </a:lnTo>
                  <a:lnTo>
                    <a:pt x="94" y="97"/>
                  </a:lnTo>
                  <a:lnTo>
                    <a:pt x="95" y="96"/>
                  </a:lnTo>
                  <a:lnTo>
                    <a:pt x="97" y="96"/>
                  </a:lnTo>
                  <a:lnTo>
                    <a:pt x="99" y="93"/>
                  </a:lnTo>
                  <a:lnTo>
                    <a:pt x="102" y="92"/>
                  </a:lnTo>
                  <a:lnTo>
                    <a:pt x="104" y="91"/>
                  </a:lnTo>
                  <a:lnTo>
                    <a:pt x="106" y="91"/>
                  </a:lnTo>
                  <a:lnTo>
                    <a:pt x="108" y="89"/>
                  </a:lnTo>
                  <a:lnTo>
                    <a:pt x="111" y="89"/>
                  </a:lnTo>
                  <a:lnTo>
                    <a:pt x="113" y="87"/>
                  </a:lnTo>
                  <a:lnTo>
                    <a:pt x="117" y="85"/>
                  </a:lnTo>
                  <a:lnTo>
                    <a:pt x="119" y="84"/>
                  </a:lnTo>
                  <a:lnTo>
                    <a:pt x="121" y="83"/>
                  </a:lnTo>
                  <a:lnTo>
                    <a:pt x="123" y="82"/>
                  </a:lnTo>
                  <a:lnTo>
                    <a:pt x="126" y="81"/>
                  </a:lnTo>
                  <a:lnTo>
                    <a:pt x="128" y="80"/>
                  </a:lnTo>
                  <a:lnTo>
                    <a:pt x="132" y="78"/>
                  </a:lnTo>
                  <a:lnTo>
                    <a:pt x="134" y="77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0"/>
                  </a:lnTo>
                  <a:lnTo>
                    <a:pt x="148" y="70"/>
                  </a:lnTo>
                  <a:lnTo>
                    <a:pt x="150" y="69"/>
                  </a:lnTo>
                  <a:lnTo>
                    <a:pt x="152" y="68"/>
                  </a:lnTo>
                  <a:lnTo>
                    <a:pt x="155" y="67"/>
                  </a:lnTo>
                  <a:lnTo>
                    <a:pt x="157" y="66"/>
                  </a:lnTo>
                  <a:lnTo>
                    <a:pt x="159" y="65"/>
                  </a:lnTo>
                  <a:lnTo>
                    <a:pt x="161" y="64"/>
                  </a:lnTo>
                  <a:lnTo>
                    <a:pt x="164" y="62"/>
                  </a:lnTo>
                  <a:lnTo>
                    <a:pt x="165" y="62"/>
                  </a:lnTo>
                  <a:lnTo>
                    <a:pt x="167" y="61"/>
                  </a:lnTo>
                  <a:lnTo>
                    <a:pt x="171" y="59"/>
                  </a:lnTo>
                  <a:lnTo>
                    <a:pt x="174" y="58"/>
                  </a:lnTo>
                  <a:lnTo>
                    <a:pt x="176" y="57"/>
                  </a:lnTo>
                  <a:lnTo>
                    <a:pt x="179" y="55"/>
                  </a:lnTo>
                  <a:lnTo>
                    <a:pt x="181" y="54"/>
                  </a:lnTo>
                  <a:lnTo>
                    <a:pt x="182" y="54"/>
                  </a:lnTo>
                  <a:lnTo>
                    <a:pt x="183" y="53"/>
                  </a:lnTo>
                  <a:lnTo>
                    <a:pt x="190" y="1"/>
                  </a:lnTo>
                  <a:lnTo>
                    <a:pt x="188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80" y="1"/>
                  </a:lnTo>
                  <a:lnTo>
                    <a:pt x="178" y="1"/>
                  </a:lnTo>
                  <a:lnTo>
                    <a:pt x="175" y="1"/>
                  </a:lnTo>
                  <a:lnTo>
                    <a:pt x="173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6" y="1"/>
                  </a:lnTo>
                  <a:lnTo>
                    <a:pt x="164" y="1"/>
                  </a:lnTo>
                  <a:lnTo>
                    <a:pt x="161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49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4" y="1"/>
                  </a:lnTo>
                  <a:lnTo>
                    <a:pt x="132" y="2"/>
                  </a:lnTo>
                  <a:lnTo>
                    <a:pt x="129" y="4"/>
                  </a:lnTo>
                  <a:lnTo>
                    <a:pt x="127" y="4"/>
                  </a:lnTo>
                  <a:lnTo>
                    <a:pt x="126" y="6"/>
                  </a:lnTo>
                  <a:lnTo>
                    <a:pt x="123" y="7"/>
                  </a:lnTo>
                  <a:lnTo>
                    <a:pt x="121" y="8"/>
                  </a:lnTo>
                  <a:lnTo>
                    <a:pt x="118" y="11"/>
                  </a:lnTo>
                  <a:lnTo>
                    <a:pt x="115" y="12"/>
                  </a:lnTo>
                  <a:lnTo>
                    <a:pt x="112" y="14"/>
                  </a:lnTo>
                  <a:lnTo>
                    <a:pt x="110" y="16"/>
                  </a:lnTo>
                  <a:lnTo>
                    <a:pt x="106" y="19"/>
                  </a:lnTo>
                  <a:lnTo>
                    <a:pt x="104" y="20"/>
                  </a:lnTo>
                  <a:lnTo>
                    <a:pt x="100" y="22"/>
                  </a:lnTo>
                  <a:lnTo>
                    <a:pt x="98" y="24"/>
                  </a:lnTo>
                  <a:lnTo>
                    <a:pt x="95" y="27"/>
                  </a:lnTo>
                  <a:lnTo>
                    <a:pt x="92" y="28"/>
                  </a:lnTo>
                  <a:lnTo>
                    <a:pt x="89" y="30"/>
                  </a:lnTo>
                  <a:lnTo>
                    <a:pt x="87" y="32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80" y="37"/>
                  </a:lnTo>
                  <a:lnTo>
                    <a:pt x="77" y="39"/>
                  </a:lnTo>
                  <a:lnTo>
                    <a:pt x="75" y="40"/>
                  </a:lnTo>
                  <a:lnTo>
                    <a:pt x="74" y="42"/>
                  </a:lnTo>
                  <a:lnTo>
                    <a:pt x="73" y="43"/>
                  </a:lnTo>
                  <a:lnTo>
                    <a:pt x="70" y="44"/>
                  </a:lnTo>
                  <a:lnTo>
                    <a:pt x="70" y="45"/>
                  </a:lnTo>
                  <a:close/>
                </a:path>
              </a:pathLst>
            </a:custGeom>
            <a:solidFill>
              <a:srgbClr val="FFE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0" name="Freeform 43"/>
            <p:cNvSpPr>
              <a:spLocks/>
            </p:cNvSpPr>
            <p:nvPr/>
          </p:nvSpPr>
          <p:spPr bwMode="auto">
            <a:xfrm rot="1627010">
              <a:off x="7558202" y="3657530"/>
              <a:ext cx="458788" cy="923925"/>
            </a:xfrm>
            <a:custGeom>
              <a:avLst/>
              <a:gdLst>
                <a:gd name="T0" fmla="*/ 17463 w 289"/>
                <a:gd name="T1" fmla="*/ 138112 h 582"/>
                <a:gd name="T2" fmla="*/ 49213 w 289"/>
                <a:gd name="T3" fmla="*/ 150812 h 582"/>
                <a:gd name="T4" fmla="*/ 85725 w 289"/>
                <a:gd name="T5" fmla="*/ 182562 h 582"/>
                <a:gd name="T6" fmla="*/ 106363 w 289"/>
                <a:gd name="T7" fmla="*/ 209550 h 582"/>
                <a:gd name="T8" fmla="*/ 120650 w 289"/>
                <a:gd name="T9" fmla="*/ 236537 h 582"/>
                <a:gd name="T10" fmla="*/ 131763 w 289"/>
                <a:gd name="T11" fmla="*/ 268287 h 582"/>
                <a:gd name="T12" fmla="*/ 141288 w 289"/>
                <a:gd name="T13" fmla="*/ 296862 h 582"/>
                <a:gd name="T14" fmla="*/ 149225 w 289"/>
                <a:gd name="T15" fmla="*/ 323850 h 582"/>
                <a:gd name="T16" fmla="*/ 155575 w 289"/>
                <a:gd name="T17" fmla="*/ 355600 h 582"/>
                <a:gd name="T18" fmla="*/ 158750 w 289"/>
                <a:gd name="T19" fmla="*/ 384175 h 582"/>
                <a:gd name="T20" fmla="*/ 227013 w 289"/>
                <a:gd name="T21" fmla="*/ 511175 h 582"/>
                <a:gd name="T22" fmla="*/ 214313 w 289"/>
                <a:gd name="T23" fmla="*/ 544512 h 582"/>
                <a:gd name="T24" fmla="*/ 206375 w 289"/>
                <a:gd name="T25" fmla="*/ 574675 h 582"/>
                <a:gd name="T26" fmla="*/ 209550 w 289"/>
                <a:gd name="T27" fmla="*/ 604837 h 582"/>
                <a:gd name="T28" fmla="*/ 227013 w 289"/>
                <a:gd name="T29" fmla="*/ 633412 h 582"/>
                <a:gd name="T30" fmla="*/ 247650 w 289"/>
                <a:gd name="T31" fmla="*/ 666750 h 582"/>
                <a:gd name="T32" fmla="*/ 265113 w 289"/>
                <a:gd name="T33" fmla="*/ 704850 h 582"/>
                <a:gd name="T34" fmla="*/ 269875 w 289"/>
                <a:gd name="T35" fmla="*/ 739775 h 582"/>
                <a:gd name="T36" fmla="*/ 265113 w 289"/>
                <a:gd name="T37" fmla="*/ 769937 h 582"/>
                <a:gd name="T38" fmla="*/ 258763 w 289"/>
                <a:gd name="T39" fmla="*/ 795337 h 582"/>
                <a:gd name="T40" fmla="*/ 252413 w 289"/>
                <a:gd name="T41" fmla="*/ 819150 h 582"/>
                <a:gd name="T42" fmla="*/ 242888 w 289"/>
                <a:gd name="T43" fmla="*/ 844550 h 582"/>
                <a:gd name="T44" fmla="*/ 228600 w 289"/>
                <a:gd name="T45" fmla="*/ 877888 h 582"/>
                <a:gd name="T46" fmla="*/ 276225 w 289"/>
                <a:gd name="T47" fmla="*/ 919163 h 582"/>
                <a:gd name="T48" fmla="*/ 292100 w 289"/>
                <a:gd name="T49" fmla="*/ 885825 h 582"/>
                <a:gd name="T50" fmla="*/ 304800 w 289"/>
                <a:gd name="T51" fmla="*/ 860425 h 582"/>
                <a:gd name="T52" fmla="*/ 315913 w 289"/>
                <a:gd name="T53" fmla="*/ 830263 h 582"/>
                <a:gd name="T54" fmla="*/ 325438 w 289"/>
                <a:gd name="T55" fmla="*/ 800100 h 582"/>
                <a:gd name="T56" fmla="*/ 328613 w 289"/>
                <a:gd name="T57" fmla="*/ 769937 h 582"/>
                <a:gd name="T58" fmla="*/ 328613 w 289"/>
                <a:gd name="T59" fmla="*/ 739775 h 582"/>
                <a:gd name="T60" fmla="*/ 322263 w 289"/>
                <a:gd name="T61" fmla="*/ 714375 h 582"/>
                <a:gd name="T62" fmla="*/ 306388 w 289"/>
                <a:gd name="T63" fmla="*/ 679450 h 582"/>
                <a:gd name="T64" fmla="*/ 285750 w 289"/>
                <a:gd name="T65" fmla="*/ 644525 h 582"/>
                <a:gd name="T66" fmla="*/ 266700 w 289"/>
                <a:gd name="T67" fmla="*/ 615950 h 582"/>
                <a:gd name="T68" fmla="*/ 258763 w 289"/>
                <a:gd name="T69" fmla="*/ 590550 h 582"/>
                <a:gd name="T70" fmla="*/ 261938 w 289"/>
                <a:gd name="T71" fmla="*/ 565150 h 582"/>
                <a:gd name="T72" fmla="*/ 271463 w 289"/>
                <a:gd name="T73" fmla="*/ 531812 h 582"/>
                <a:gd name="T74" fmla="*/ 293688 w 289"/>
                <a:gd name="T75" fmla="*/ 534987 h 582"/>
                <a:gd name="T76" fmla="*/ 327025 w 289"/>
                <a:gd name="T77" fmla="*/ 544512 h 582"/>
                <a:gd name="T78" fmla="*/ 339725 w 289"/>
                <a:gd name="T79" fmla="*/ 519112 h 582"/>
                <a:gd name="T80" fmla="*/ 347663 w 289"/>
                <a:gd name="T81" fmla="*/ 485775 h 582"/>
                <a:gd name="T82" fmla="*/ 354013 w 289"/>
                <a:gd name="T83" fmla="*/ 460375 h 582"/>
                <a:gd name="T84" fmla="*/ 361950 w 289"/>
                <a:gd name="T85" fmla="*/ 431800 h 582"/>
                <a:gd name="T86" fmla="*/ 366713 w 289"/>
                <a:gd name="T87" fmla="*/ 404812 h 582"/>
                <a:gd name="T88" fmla="*/ 369888 w 289"/>
                <a:gd name="T89" fmla="*/ 377825 h 582"/>
                <a:gd name="T90" fmla="*/ 371475 w 289"/>
                <a:gd name="T91" fmla="*/ 338137 h 582"/>
                <a:gd name="T92" fmla="*/ 373063 w 289"/>
                <a:gd name="T93" fmla="*/ 304800 h 582"/>
                <a:gd name="T94" fmla="*/ 458788 w 289"/>
                <a:gd name="T95" fmla="*/ 414338 h 582"/>
                <a:gd name="T96" fmla="*/ 457200 w 289"/>
                <a:gd name="T97" fmla="*/ 384175 h 582"/>
                <a:gd name="T98" fmla="*/ 455613 w 289"/>
                <a:gd name="T99" fmla="*/ 355600 h 582"/>
                <a:gd name="T100" fmla="*/ 449263 w 289"/>
                <a:gd name="T101" fmla="*/ 323850 h 582"/>
                <a:gd name="T102" fmla="*/ 439738 w 289"/>
                <a:gd name="T103" fmla="*/ 287337 h 582"/>
                <a:gd name="T104" fmla="*/ 425450 w 289"/>
                <a:gd name="T105" fmla="*/ 244475 h 582"/>
                <a:gd name="T106" fmla="*/ 406400 w 289"/>
                <a:gd name="T107" fmla="*/ 198437 h 582"/>
                <a:gd name="T108" fmla="*/ 377825 w 289"/>
                <a:gd name="T109" fmla="*/ 150812 h 582"/>
                <a:gd name="T110" fmla="*/ 347663 w 289"/>
                <a:gd name="T111" fmla="*/ 111125 h 582"/>
                <a:gd name="T112" fmla="*/ 315913 w 289"/>
                <a:gd name="T113" fmla="*/ 76200 h 582"/>
                <a:gd name="T114" fmla="*/ 285750 w 289"/>
                <a:gd name="T115" fmla="*/ 49212 h 582"/>
                <a:gd name="T116" fmla="*/ 255588 w 289"/>
                <a:gd name="T117" fmla="*/ 26988 h 582"/>
                <a:gd name="T118" fmla="*/ 231775 w 289"/>
                <a:gd name="T119" fmla="*/ 12700 h 582"/>
                <a:gd name="T120" fmla="*/ 0 w 289"/>
                <a:gd name="T121" fmla="*/ 136525 h 5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9"/>
                <a:gd name="T184" fmla="*/ 0 h 582"/>
                <a:gd name="T185" fmla="*/ 289 w 289"/>
                <a:gd name="T186" fmla="*/ 582 h 5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9" h="582">
                  <a:moveTo>
                    <a:pt x="0" y="86"/>
                  </a:moveTo>
                  <a:lnTo>
                    <a:pt x="1" y="86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7" y="86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21" y="91"/>
                  </a:lnTo>
                  <a:lnTo>
                    <a:pt x="24" y="92"/>
                  </a:lnTo>
                  <a:lnTo>
                    <a:pt x="26" y="93"/>
                  </a:lnTo>
                  <a:lnTo>
                    <a:pt x="29" y="94"/>
                  </a:lnTo>
                  <a:lnTo>
                    <a:pt x="31" y="95"/>
                  </a:lnTo>
                  <a:lnTo>
                    <a:pt x="34" y="98"/>
                  </a:lnTo>
                  <a:lnTo>
                    <a:pt x="37" y="100"/>
                  </a:lnTo>
                  <a:lnTo>
                    <a:pt x="40" y="102"/>
                  </a:lnTo>
                  <a:lnTo>
                    <a:pt x="42" y="103"/>
                  </a:lnTo>
                  <a:lnTo>
                    <a:pt x="46" y="107"/>
                  </a:lnTo>
                  <a:lnTo>
                    <a:pt x="48" y="109"/>
                  </a:lnTo>
                  <a:lnTo>
                    <a:pt x="52" y="111"/>
                  </a:lnTo>
                  <a:lnTo>
                    <a:pt x="54" y="115"/>
                  </a:lnTo>
                  <a:lnTo>
                    <a:pt x="56" y="118"/>
                  </a:lnTo>
                  <a:lnTo>
                    <a:pt x="59" y="121"/>
                  </a:lnTo>
                  <a:lnTo>
                    <a:pt x="60" y="122"/>
                  </a:lnTo>
                  <a:lnTo>
                    <a:pt x="61" y="124"/>
                  </a:lnTo>
                  <a:lnTo>
                    <a:pt x="62" y="125"/>
                  </a:lnTo>
                  <a:lnTo>
                    <a:pt x="63" y="128"/>
                  </a:lnTo>
                  <a:lnTo>
                    <a:pt x="65" y="130"/>
                  </a:lnTo>
                  <a:lnTo>
                    <a:pt x="67" y="132"/>
                  </a:lnTo>
                  <a:lnTo>
                    <a:pt x="68" y="134"/>
                  </a:lnTo>
                  <a:lnTo>
                    <a:pt x="69" y="137"/>
                  </a:lnTo>
                  <a:lnTo>
                    <a:pt x="70" y="139"/>
                  </a:lnTo>
                  <a:lnTo>
                    <a:pt x="71" y="141"/>
                  </a:lnTo>
                  <a:lnTo>
                    <a:pt x="72" y="144"/>
                  </a:lnTo>
                  <a:lnTo>
                    <a:pt x="74" y="145"/>
                  </a:lnTo>
                  <a:lnTo>
                    <a:pt x="75" y="148"/>
                  </a:lnTo>
                  <a:lnTo>
                    <a:pt x="76" y="149"/>
                  </a:lnTo>
                  <a:lnTo>
                    <a:pt x="77" y="153"/>
                  </a:lnTo>
                  <a:lnTo>
                    <a:pt x="78" y="154"/>
                  </a:lnTo>
                  <a:lnTo>
                    <a:pt x="78" y="158"/>
                  </a:lnTo>
                  <a:lnTo>
                    <a:pt x="79" y="159"/>
                  </a:lnTo>
                  <a:lnTo>
                    <a:pt x="80" y="162"/>
                  </a:lnTo>
                  <a:lnTo>
                    <a:pt x="82" y="164"/>
                  </a:lnTo>
                  <a:lnTo>
                    <a:pt x="83" y="167"/>
                  </a:lnTo>
                  <a:lnTo>
                    <a:pt x="83" y="169"/>
                  </a:lnTo>
                  <a:lnTo>
                    <a:pt x="84" y="171"/>
                  </a:lnTo>
                  <a:lnTo>
                    <a:pt x="85" y="174"/>
                  </a:lnTo>
                  <a:lnTo>
                    <a:pt x="85" y="176"/>
                  </a:lnTo>
                  <a:lnTo>
                    <a:pt x="86" y="178"/>
                  </a:lnTo>
                  <a:lnTo>
                    <a:pt x="87" y="181"/>
                  </a:lnTo>
                  <a:lnTo>
                    <a:pt x="87" y="183"/>
                  </a:lnTo>
                  <a:lnTo>
                    <a:pt x="89" y="185"/>
                  </a:lnTo>
                  <a:lnTo>
                    <a:pt x="89" y="187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91" y="193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2" y="200"/>
                  </a:lnTo>
                  <a:lnTo>
                    <a:pt x="93" y="202"/>
                  </a:lnTo>
                  <a:lnTo>
                    <a:pt x="94" y="204"/>
                  </a:lnTo>
                  <a:lnTo>
                    <a:pt x="94" y="206"/>
                  </a:lnTo>
                  <a:lnTo>
                    <a:pt x="94" y="208"/>
                  </a:lnTo>
                  <a:lnTo>
                    <a:pt x="95" y="210"/>
                  </a:lnTo>
                  <a:lnTo>
                    <a:pt x="95" y="212"/>
                  </a:lnTo>
                  <a:lnTo>
                    <a:pt x="95" y="214"/>
                  </a:lnTo>
                  <a:lnTo>
                    <a:pt x="97" y="217"/>
                  </a:lnTo>
                  <a:lnTo>
                    <a:pt x="97" y="221"/>
                  </a:lnTo>
                  <a:lnTo>
                    <a:pt x="98" y="224"/>
                  </a:lnTo>
                  <a:lnTo>
                    <a:pt x="98" y="227"/>
                  </a:lnTo>
                  <a:lnTo>
                    <a:pt x="99" y="229"/>
                  </a:lnTo>
                  <a:lnTo>
                    <a:pt x="99" y="232"/>
                  </a:lnTo>
                  <a:lnTo>
                    <a:pt x="99" y="235"/>
                  </a:lnTo>
                  <a:lnTo>
                    <a:pt x="99" y="237"/>
                  </a:lnTo>
                  <a:lnTo>
                    <a:pt x="100" y="238"/>
                  </a:lnTo>
                  <a:lnTo>
                    <a:pt x="100" y="239"/>
                  </a:lnTo>
                  <a:lnTo>
                    <a:pt x="100" y="242"/>
                  </a:lnTo>
                  <a:lnTo>
                    <a:pt x="101" y="243"/>
                  </a:lnTo>
                  <a:lnTo>
                    <a:pt x="98" y="295"/>
                  </a:lnTo>
                  <a:lnTo>
                    <a:pt x="125" y="293"/>
                  </a:lnTo>
                  <a:lnTo>
                    <a:pt x="124" y="316"/>
                  </a:lnTo>
                  <a:lnTo>
                    <a:pt x="145" y="320"/>
                  </a:lnTo>
                  <a:lnTo>
                    <a:pt x="144" y="321"/>
                  </a:lnTo>
                  <a:lnTo>
                    <a:pt x="143" y="322"/>
                  </a:lnTo>
                  <a:lnTo>
                    <a:pt x="142" y="326"/>
                  </a:lnTo>
                  <a:lnTo>
                    <a:pt x="140" y="328"/>
                  </a:lnTo>
                  <a:lnTo>
                    <a:pt x="139" y="331"/>
                  </a:lnTo>
                  <a:lnTo>
                    <a:pt x="138" y="334"/>
                  </a:lnTo>
                  <a:lnTo>
                    <a:pt x="137" y="336"/>
                  </a:lnTo>
                  <a:lnTo>
                    <a:pt x="136" y="338"/>
                  </a:lnTo>
                  <a:lnTo>
                    <a:pt x="136" y="341"/>
                  </a:lnTo>
                  <a:lnTo>
                    <a:pt x="135" y="343"/>
                  </a:lnTo>
                  <a:lnTo>
                    <a:pt x="133" y="345"/>
                  </a:lnTo>
                  <a:lnTo>
                    <a:pt x="133" y="348"/>
                  </a:lnTo>
                  <a:lnTo>
                    <a:pt x="132" y="350"/>
                  </a:lnTo>
                  <a:lnTo>
                    <a:pt x="131" y="352"/>
                  </a:lnTo>
                  <a:lnTo>
                    <a:pt x="131" y="354"/>
                  </a:lnTo>
                  <a:lnTo>
                    <a:pt x="130" y="358"/>
                  </a:lnTo>
                  <a:lnTo>
                    <a:pt x="130" y="360"/>
                  </a:lnTo>
                  <a:lnTo>
                    <a:pt x="130" y="362"/>
                  </a:lnTo>
                  <a:lnTo>
                    <a:pt x="130" y="365"/>
                  </a:lnTo>
                  <a:lnTo>
                    <a:pt x="130" y="367"/>
                  </a:lnTo>
                  <a:lnTo>
                    <a:pt x="130" y="369"/>
                  </a:lnTo>
                  <a:lnTo>
                    <a:pt x="130" y="372"/>
                  </a:lnTo>
                  <a:lnTo>
                    <a:pt x="130" y="374"/>
                  </a:lnTo>
                  <a:lnTo>
                    <a:pt x="131" y="376"/>
                  </a:lnTo>
                  <a:lnTo>
                    <a:pt x="132" y="379"/>
                  </a:lnTo>
                  <a:lnTo>
                    <a:pt x="132" y="381"/>
                  </a:lnTo>
                  <a:lnTo>
                    <a:pt x="133" y="383"/>
                  </a:lnTo>
                  <a:lnTo>
                    <a:pt x="135" y="386"/>
                  </a:lnTo>
                  <a:lnTo>
                    <a:pt x="136" y="388"/>
                  </a:lnTo>
                  <a:lnTo>
                    <a:pt x="137" y="390"/>
                  </a:lnTo>
                  <a:lnTo>
                    <a:pt x="138" y="392"/>
                  </a:lnTo>
                  <a:lnTo>
                    <a:pt x="139" y="395"/>
                  </a:lnTo>
                  <a:lnTo>
                    <a:pt x="142" y="397"/>
                  </a:lnTo>
                  <a:lnTo>
                    <a:pt x="143" y="399"/>
                  </a:lnTo>
                  <a:lnTo>
                    <a:pt x="144" y="402"/>
                  </a:lnTo>
                  <a:lnTo>
                    <a:pt x="146" y="404"/>
                  </a:lnTo>
                  <a:lnTo>
                    <a:pt x="147" y="407"/>
                  </a:lnTo>
                  <a:lnTo>
                    <a:pt x="150" y="410"/>
                  </a:lnTo>
                  <a:lnTo>
                    <a:pt x="151" y="412"/>
                  </a:lnTo>
                  <a:lnTo>
                    <a:pt x="153" y="415"/>
                  </a:lnTo>
                  <a:lnTo>
                    <a:pt x="154" y="418"/>
                  </a:lnTo>
                  <a:lnTo>
                    <a:pt x="156" y="420"/>
                  </a:lnTo>
                  <a:lnTo>
                    <a:pt x="158" y="424"/>
                  </a:lnTo>
                  <a:lnTo>
                    <a:pt x="159" y="426"/>
                  </a:lnTo>
                  <a:lnTo>
                    <a:pt x="161" y="429"/>
                  </a:lnTo>
                  <a:lnTo>
                    <a:pt x="162" y="432"/>
                  </a:lnTo>
                  <a:lnTo>
                    <a:pt x="163" y="435"/>
                  </a:lnTo>
                  <a:lnTo>
                    <a:pt x="165" y="437"/>
                  </a:lnTo>
                  <a:lnTo>
                    <a:pt x="166" y="441"/>
                  </a:lnTo>
                  <a:lnTo>
                    <a:pt x="167" y="444"/>
                  </a:lnTo>
                  <a:lnTo>
                    <a:pt x="168" y="448"/>
                  </a:lnTo>
                  <a:lnTo>
                    <a:pt x="168" y="451"/>
                  </a:lnTo>
                  <a:lnTo>
                    <a:pt x="169" y="455"/>
                  </a:lnTo>
                  <a:lnTo>
                    <a:pt x="169" y="457"/>
                  </a:lnTo>
                  <a:lnTo>
                    <a:pt x="170" y="460"/>
                  </a:lnTo>
                  <a:lnTo>
                    <a:pt x="170" y="463"/>
                  </a:lnTo>
                  <a:lnTo>
                    <a:pt x="170" y="464"/>
                  </a:lnTo>
                  <a:lnTo>
                    <a:pt x="170" y="466"/>
                  </a:lnTo>
                  <a:lnTo>
                    <a:pt x="170" y="468"/>
                  </a:lnTo>
                  <a:lnTo>
                    <a:pt x="169" y="472"/>
                  </a:lnTo>
                  <a:lnTo>
                    <a:pt x="169" y="475"/>
                  </a:lnTo>
                  <a:lnTo>
                    <a:pt x="168" y="478"/>
                  </a:lnTo>
                  <a:lnTo>
                    <a:pt x="168" y="479"/>
                  </a:lnTo>
                  <a:lnTo>
                    <a:pt x="168" y="481"/>
                  </a:lnTo>
                  <a:lnTo>
                    <a:pt x="168" y="483"/>
                  </a:lnTo>
                  <a:lnTo>
                    <a:pt x="167" y="485"/>
                  </a:lnTo>
                  <a:lnTo>
                    <a:pt x="167" y="487"/>
                  </a:lnTo>
                  <a:lnTo>
                    <a:pt x="166" y="489"/>
                  </a:lnTo>
                  <a:lnTo>
                    <a:pt x="166" y="491"/>
                  </a:lnTo>
                  <a:lnTo>
                    <a:pt x="166" y="493"/>
                  </a:lnTo>
                  <a:lnTo>
                    <a:pt x="165" y="495"/>
                  </a:lnTo>
                  <a:lnTo>
                    <a:pt x="165" y="497"/>
                  </a:lnTo>
                  <a:lnTo>
                    <a:pt x="165" y="498"/>
                  </a:lnTo>
                  <a:lnTo>
                    <a:pt x="163" y="501"/>
                  </a:lnTo>
                  <a:lnTo>
                    <a:pt x="163" y="503"/>
                  </a:lnTo>
                  <a:lnTo>
                    <a:pt x="162" y="504"/>
                  </a:lnTo>
                  <a:lnTo>
                    <a:pt x="162" y="506"/>
                  </a:lnTo>
                  <a:lnTo>
                    <a:pt x="161" y="509"/>
                  </a:lnTo>
                  <a:lnTo>
                    <a:pt x="161" y="510"/>
                  </a:lnTo>
                  <a:lnTo>
                    <a:pt x="160" y="512"/>
                  </a:lnTo>
                  <a:lnTo>
                    <a:pt x="160" y="515"/>
                  </a:lnTo>
                  <a:lnTo>
                    <a:pt x="159" y="516"/>
                  </a:lnTo>
                  <a:lnTo>
                    <a:pt x="159" y="518"/>
                  </a:lnTo>
                  <a:lnTo>
                    <a:pt x="158" y="519"/>
                  </a:lnTo>
                  <a:lnTo>
                    <a:pt x="156" y="521"/>
                  </a:lnTo>
                  <a:lnTo>
                    <a:pt x="156" y="523"/>
                  </a:lnTo>
                  <a:lnTo>
                    <a:pt x="155" y="525"/>
                  </a:lnTo>
                  <a:lnTo>
                    <a:pt x="155" y="527"/>
                  </a:lnTo>
                  <a:lnTo>
                    <a:pt x="154" y="528"/>
                  </a:lnTo>
                  <a:lnTo>
                    <a:pt x="153" y="532"/>
                  </a:lnTo>
                  <a:lnTo>
                    <a:pt x="152" y="535"/>
                  </a:lnTo>
                  <a:lnTo>
                    <a:pt x="151" y="538"/>
                  </a:lnTo>
                  <a:lnTo>
                    <a:pt x="150" y="541"/>
                  </a:lnTo>
                  <a:lnTo>
                    <a:pt x="147" y="543"/>
                  </a:lnTo>
                  <a:lnTo>
                    <a:pt x="147" y="546"/>
                  </a:lnTo>
                  <a:lnTo>
                    <a:pt x="146" y="548"/>
                  </a:lnTo>
                  <a:lnTo>
                    <a:pt x="145" y="551"/>
                  </a:lnTo>
                  <a:lnTo>
                    <a:pt x="144" y="553"/>
                  </a:lnTo>
                  <a:lnTo>
                    <a:pt x="143" y="555"/>
                  </a:lnTo>
                  <a:lnTo>
                    <a:pt x="143" y="556"/>
                  </a:lnTo>
                  <a:lnTo>
                    <a:pt x="142" y="557"/>
                  </a:lnTo>
                  <a:lnTo>
                    <a:pt x="140" y="559"/>
                  </a:lnTo>
                  <a:lnTo>
                    <a:pt x="140" y="561"/>
                  </a:lnTo>
                  <a:lnTo>
                    <a:pt x="171" y="582"/>
                  </a:lnTo>
                  <a:lnTo>
                    <a:pt x="173" y="581"/>
                  </a:lnTo>
                  <a:lnTo>
                    <a:pt x="174" y="579"/>
                  </a:lnTo>
                  <a:lnTo>
                    <a:pt x="175" y="578"/>
                  </a:lnTo>
                  <a:lnTo>
                    <a:pt x="175" y="576"/>
                  </a:lnTo>
                  <a:lnTo>
                    <a:pt x="176" y="573"/>
                  </a:lnTo>
                  <a:lnTo>
                    <a:pt x="178" y="571"/>
                  </a:lnTo>
                  <a:lnTo>
                    <a:pt x="180" y="567"/>
                  </a:lnTo>
                  <a:lnTo>
                    <a:pt x="181" y="565"/>
                  </a:lnTo>
                  <a:lnTo>
                    <a:pt x="183" y="561"/>
                  </a:lnTo>
                  <a:lnTo>
                    <a:pt x="184" y="558"/>
                  </a:lnTo>
                  <a:lnTo>
                    <a:pt x="185" y="556"/>
                  </a:lnTo>
                  <a:lnTo>
                    <a:pt x="186" y="554"/>
                  </a:lnTo>
                  <a:lnTo>
                    <a:pt x="188" y="553"/>
                  </a:lnTo>
                  <a:lnTo>
                    <a:pt x="188" y="550"/>
                  </a:lnTo>
                  <a:lnTo>
                    <a:pt x="189" y="548"/>
                  </a:lnTo>
                  <a:lnTo>
                    <a:pt x="190" y="546"/>
                  </a:lnTo>
                  <a:lnTo>
                    <a:pt x="191" y="543"/>
                  </a:lnTo>
                  <a:lnTo>
                    <a:pt x="192" y="542"/>
                  </a:lnTo>
                  <a:lnTo>
                    <a:pt x="192" y="539"/>
                  </a:lnTo>
                  <a:lnTo>
                    <a:pt x="193" y="538"/>
                  </a:lnTo>
                  <a:lnTo>
                    <a:pt x="194" y="534"/>
                  </a:lnTo>
                  <a:lnTo>
                    <a:pt x="196" y="533"/>
                  </a:lnTo>
                  <a:lnTo>
                    <a:pt x="196" y="529"/>
                  </a:lnTo>
                  <a:lnTo>
                    <a:pt x="197" y="527"/>
                  </a:lnTo>
                  <a:lnTo>
                    <a:pt x="198" y="526"/>
                  </a:lnTo>
                  <a:lnTo>
                    <a:pt x="199" y="523"/>
                  </a:lnTo>
                  <a:lnTo>
                    <a:pt x="199" y="520"/>
                  </a:lnTo>
                  <a:lnTo>
                    <a:pt x="200" y="518"/>
                  </a:lnTo>
                  <a:lnTo>
                    <a:pt x="201" y="516"/>
                  </a:lnTo>
                  <a:lnTo>
                    <a:pt x="201" y="513"/>
                  </a:lnTo>
                  <a:lnTo>
                    <a:pt x="203" y="511"/>
                  </a:lnTo>
                  <a:lnTo>
                    <a:pt x="203" y="509"/>
                  </a:lnTo>
                  <a:lnTo>
                    <a:pt x="204" y="506"/>
                  </a:lnTo>
                  <a:lnTo>
                    <a:pt x="205" y="504"/>
                  </a:lnTo>
                  <a:lnTo>
                    <a:pt x="205" y="501"/>
                  </a:lnTo>
                  <a:lnTo>
                    <a:pt x="205" y="498"/>
                  </a:lnTo>
                  <a:lnTo>
                    <a:pt x="205" y="496"/>
                  </a:lnTo>
                  <a:lnTo>
                    <a:pt x="206" y="494"/>
                  </a:lnTo>
                  <a:lnTo>
                    <a:pt x="206" y="491"/>
                  </a:lnTo>
                  <a:lnTo>
                    <a:pt x="207" y="489"/>
                  </a:lnTo>
                  <a:lnTo>
                    <a:pt x="207" y="487"/>
                  </a:lnTo>
                  <a:lnTo>
                    <a:pt x="207" y="485"/>
                  </a:lnTo>
                  <a:lnTo>
                    <a:pt x="207" y="482"/>
                  </a:lnTo>
                  <a:lnTo>
                    <a:pt x="207" y="480"/>
                  </a:lnTo>
                  <a:lnTo>
                    <a:pt x="207" y="478"/>
                  </a:lnTo>
                  <a:lnTo>
                    <a:pt x="207" y="475"/>
                  </a:lnTo>
                  <a:lnTo>
                    <a:pt x="207" y="473"/>
                  </a:lnTo>
                  <a:lnTo>
                    <a:pt x="207" y="471"/>
                  </a:lnTo>
                  <a:lnTo>
                    <a:pt x="207" y="468"/>
                  </a:lnTo>
                  <a:lnTo>
                    <a:pt x="207" y="466"/>
                  </a:lnTo>
                  <a:lnTo>
                    <a:pt x="206" y="464"/>
                  </a:lnTo>
                  <a:lnTo>
                    <a:pt x="206" y="462"/>
                  </a:lnTo>
                  <a:lnTo>
                    <a:pt x="205" y="459"/>
                  </a:lnTo>
                  <a:lnTo>
                    <a:pt x="205" y="458"/>
                  </a:lnTo>
                  <a:lnTo>
                    <a:pt x="204" y="456"/>
                  </a:lnTo>
                  <a:lnTo>
                    <a:pt x="204" y="453"/>
                  </a:lnTo>
                  <a:lnTo>
                    <a:pt x="204" y="452"/>
                  </a:lnTo>
                  <a:lnTo>
                    <a:pt x="203" y="450"/>
                  </a:lnTo>
                  <a:lnTo>
                    <a:pt x="201" y="448"/>
                  </a:lnTo>
                  <a:lnTo>
                    <a:pt x="201" y="447"/>
                  </a:lnTo>
                  <a:lnTo>
                    <a:pt x="200" y="444"/>
                  </a:lnTo>
                  <a:lnTo>
                    <a:pt x="200" y="442"/>
                  </a:lnTo>
                  <a:lnTo>
                    <a:pt x="199" y="439"/>
                  </a:lnTo>
                  <a:lnTo>
                    <a:pt x="197" y="435"/>
                  </a:lnTo>
                  <a:lnTo>
                    <a:pt x="196" y="432"/>
                  </a:lnTo>
                  <a:lnTo>
                    <a:pt x="193" y="428"/>
                  </a:lnTo>
                  <a:lnTo>
                    <a:pt x="192" y="426"/>
                  </a:lnTo>
                  <a:lnTo>
                    <a:pt x="190" y="422"/>
                  </a:lnTo>
                  <a:lnTo>
                    <a:pt x="189" y="420"/>
                  </a:lnTo>
                  <a:lnTo>
                    <a:pt x="186" y="417"/>
                  </a:lnTo>
                  <a:lnTo>
                    <a:pt x="185" y="414"/>
                  </a:lnTo>
                  <a:lnTo>
                    <a:pt x="183" y="412"/>
                  </a:lnTo>
                  <a:lnTo>
                    <a:pt x="182" y="409"/>
                  </a:lnTo>
                  <a:lnTo>
                    <a:pt x="180" y="406"/>
                  </a:lnTo>
                  <a:lnTo>
                    <a:pt x="178" y="404"/>
                  </a:lnTo>
                  <a:lnTo>
                    <a:pt x="176" y="402"/>
                  </a:lnTo>
                  <a:lnTo>
                    <a:pt x="175" y="399"/>
                  </a:lnTo>
                  <a:lnTo>
                    <a:pt x="173" y="397"/>
                  </a:lnTo>
                  <a:lnTo>
                    <a:pt x="171" y="395"/>
                  </a:lnTo>
                  <a:lnTo>
                    <a:pt x="170" y="392"/>
                  </a:lnTo>
                  <a:lnTo>
                    <a:pt x="169" y="390"/>
                  </a:lnTo>
                  <a:lnTo>
                    <a:pt x="168" y="388"/>
                  </a:lnTo>
                  <a:lnTo>
                    <a:pt x="167" y="386"/>
                  </a:lnTo>
                  <a:lnTo>
                    <a:pt x="166" y="384"/>
                  </a:lnTo>
                  <a:lnTo>
                    <a:pt x="166" y="382"/>
                  </a:lnTo>
                  <a:lnTo>
                    <a:pt x="165" y="380"/>
                  </a:lnTo>
                  <a:lnTo>
                    <a:pt x="165" y="379"/>
                  </a:lnTo>
                  <a:lnTo>
                    <a:pt x="165" y="376"/>
                  </a:lnTo>
                  <a:lnTo>
                    <a:pt x="165" y="374"/>
                  </a:lnTo>
                  <a:lnTo>
                    <a:pt x="163" y="372"/>
                  </a:lnTo>
                  <a:lnTo>
                    <a:pt x="163" y="369"/>
                  </a:lnTo>
                  <a:lnTo>
                    <a:pt x="163" y="368"/>
                  </a:lnTo>
                  <a:lnTo>
                    <a:pt x="163" y="366"/>
                  </a:lnTo>
                  <a:lnTo>
                    <a:pt x="163" y="364"/>
                  </a:lnTo>
                  <a:lnTo>
                    <a:pt x="165" y="361"/>
                  </a:lnTo>
                  <a:lnTo>
                    <a:pt x="165" y="360"/>
                  </a:lnTo>
                  <a:lnTo>
                    <a:pt x="165" y="358"/>
                  </a:lnTo>
                  <a:lnTo>
                    <a:pt x="165" y="356"/>
                  </a:lnTo>
                  <a:lnTo>
                    <a:pt x="166" y="354"/>
                  </a:lnTo>
                  <a:lnTo>
                    <a:pt x="166" y="352"/>
                  </a:lnTo>
                  <a:lnTo>
                    <a:pt x="167" y="349"/>
                  </a:lnTo>
                  <a:lnTo>
                    <a:pt x="168" y="345"/>
                  </a:lnTo>
                  <a:lnTo>
                    <a:pt x="168" y="342"/>
                  </a:lnTo>
                  <a:lnTo>
                    <a:pt x="169" y="339"/>
                  </a:lnTo>
                  <a:lnTo>
                    <a:pt x="170" y="337"/>
                  </a:lnTo>
                  <a:lnTo>
                    <a:pt x="171" y="335"/>
                  </a:lnTo>
                  <a:lnTo>
                    <a:pt x="173" y="331"/>
                  </a:lnTo>
                  <a:lnTo>
                    <a:pt x="174" y="331"/>
                  </a:lnTo>
                  <a:lnTo>
                    <a:pt x="175" y="331"/>
                  </a:lnTo>
                  <a:lnTo>
                    <a:pt x="176" y="333"/>
                  </a:lnTo>
                  <a:lnTo>
                    <a:pt x="178" y="334"/>
                  </a:lnTo>
                  <a:lnTo>
                    <a:pt x="180" y="335"/>
                  </a:lnTo>
                  <a:lnTo>
                    <a:pt x="183" y="336"/>
                  </a:lnTo>
                  <a:lnTo>
                    <a:pt x="185" y="337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4" y="341"/>
                  </a:lnTo>
                  <a:lnTo>
                    <a:pt x="197" y="342"/>
                  </a:lnTo>
                  <a:lnTo>
                    <a:pt x="200" y="343"/>
                  </a:lnTo>
                  <a:lnTo>
                    <a:pt x="203" y="343"/>
                  </a:lnTo>
                  <a:lnTo>
                    <a:pt x="205" y="343"/>
                  </a:lnTo>
                  <a:lnTo>
                    <a:pt x="206" y="343"/>
                  </a:lnTo>
                  <a:lnTo>
                    <a:pt x="208" y="343"/>
                  </a:lnTo>
                  <a:lnTo>
                    <a:pt x="208" y="341"/>
                  </a:lnTo>
                  <a:lnTo>
                    <a:pt x="209" y="338"/>
                  </a:lnTo>
                  <a:lnTo>
                    <a:pt x="211" y="336"/>
                  </a:lnTo>
                  <a:lnTo>
                    <a:pt x="211" y="335"/>
                  </a:lnTo>
                  <a:lnTo>
                    <a:pt x="212" y="331"/>
                  </a:lnTo>
                  <a:lnTo>
                    <a:pt x="213" y="330"/>
                  </a:lnTo>
                  <a:lnTo>
                    <a:pt x="214" y="327"/>
                  </a:lnTo>
                  <a:lnTo>
                    <a:pt x="214" y="323"/>
                  </a:lnTo>
                  <a:lnTo>
                    <a:pt x="215" y="321"/>
                  </a:lnTo>
                  <a:lnTo>
                    <a:pt x="216" y="318"/>
                  </a:lnTo>
                  <a:lnTo>
                    <a:pt x="216" y="315"/>
                  </a:lnTo>
                  <a:lnTo>
                    <a:pt x="218" y="314"/>
                  </a:lnTo>
                  <a:lnTo>
                    <a:pt x="218" y="312"/>
                  </a:lnTo>
                  <a:lnTo>
                    <a:pt x="219" y="310"/>
                  </a:lnTo>
                  <a:lnTo>
                    <a:pt x="219" y="306"/>
                  </a:lnTo>
                  <a:lnTo>
                    <a:pt x="220" y="303"/>
                  </a:lnTo>
                  <a:lnTo>
                    <a:pt x="221" y="301"/>
                  </a:lnTo>
                  <a:lnTo>
                    <a:pt x="221" y="299"/>
                  </a:lnTo>
                  <a:lnTo>
                    <a:pt x="221" y="297"/>
                  </a:lnTo>
                  <a:lnTo>
                    <a:pt x="222" y="296"/>
                  </a:lnTo>
                  <a:lnTo>
                    <a:pt x="222" y="293"/>
                  </a:lnTo>
                  <a:lnTo>
                    <a:pt x="223" y="291"/>
                  </a:lnTo>
                  <a:lnTo>
                    <a:pt x="223" y="290"/>
                  </a:lnTo>
                  <a:lnTo>
                    <a:pt x="223" y="289"/>
                  </a:lnTo>
                  <a:lnTo>
                    <a:pt x="223" y="286"/>
                  </a:lnTo>
                  <a:lnTo>
                    <a:pt x="224" y="284"/>
                  </a:lnTo>
                  <a:lnTo>
                    <a:pt x="224" y="283"/>
                  </a:lnTo>
                  <a:lnTo>
                    <a:pt x="226" y="281"/>
                  </a:lnTo>
                  <a:lnTo>
                    <a:pt x="226" y="277"/>
                  </a:lnTo>
                  <a:lnTo>
                    <a:pt x="227" y="275"/>
                  </a:lnTo>
                  <a:lnTo>
                    <a:pt x="228" y="272"/>
                  </a:lnTo>
                  <a:lnTo>
                    <a:pt x="228" y="269"/>
                  </a:lnTo>
                  <a:lnTo>
                    <a:pt x="229" y="266"/>
                  </a:lnTo>
                  <a:lnTo>
                    <a:pt x="229" y="263"/>
                  </a:lnTo>
                  <a:lnTo>
                    <a:pt x="230" y="261"/>
                  </a:lnTo>
                  <a:lnTo>
                    <a:pt x="230" y="260"/>
                  </a:lnTo>
                  <a:lnTo>
                    <a:pt x="230" y="258"/>
                  </a:lnTo>
                  <a:lnTo>
                    <a:pt x="231" y="258"/>
                  </a:lnTo>
                  <a:lnTo>
                    <a:pt x="231" y="255"/>
                  </a:lnTo>
                  <a:lnTo>
                    <a:pt x="231" y="254"/>
                  </a:lnTo>
                  <a:lnTo>
                    <a:pt x="231" y="252"/>
                  </a:lnTo>
                  <a:lnTo>
                    <a:pt x="231" y="251"/>
                  </a:lnTo>
                  <a:lnTo>
                    <a:pt x="231" y="248"/>
                  </a:lnTo>
                  <a:lnTo>
                    <a:pt x="231" y="246"/>
                  </a:lnTo>
                  <a:lnTo>
                    <a:pt x="233" y="243"/>
                  </a:lnTo>
                  <a:lnTo>
                    <a:pt x="233" y="240"/>
                  </a:lnTo>
                  <a:lnTo>
                    <a:pt x="233" y="238"/>
                  </a:lnTo>
                  <a:lnTo>
                    <a:pt x="233" y="235"/>
                  </a:lnTo>
                  <a:lnTo>
                    <a:pt x="233" y="232"/>
                  </a:lnTo>
                  <a:lnTo>
                    <a:pt x="233" y="229"/>
                  </a:lnTo>
                  <a:lnTo>
                    <a:pt x="233" y="225"/>
                  </a:lnTo>
                  <a:lnTo>
                    <a:pt x="234" y="222"/>
                  </a:lnTo>
                  <a:lnTo>
                    <a:pt x="234" y="220"/>
                  </a:lnTo>
                  <a:lnTo>
                    <a:pt x="234" y="216"/>
                  </a:lnTo>
                  <a:lnTo>
                    <a:pt x="234" y="213"/>
                  </a:lnTo>
                  <a:lnTo>
                    <a:pt x="234" y="210"/>
                  </a:lnTo>
                  <a:lnTo>
                    <a:pt x="234" y="207"/>
                  </a:lnTo>
                  <a:lnTo>
                    <a:pt x="235" y="205"/>
                  </a:lnTo>
                  <a:lnTo>
                    <a:pt x="235" y="201"/>
                  </a:lnTo>
                  <a:lnTo>
                    <a:pt x="235" y="199"/>
                  </a:lnTo>
                  <a:lnTo>
                    <a:pt x="235" y="197"/>
                  </a:lnTo>
                  <a:lnTo>
                    <a:pt x="235" y="194"/>
                  </a:lnTo>
                  <a:lnTo>
                    <a:pt x="235" y="192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87"/>
                  </a:lnTo>
                  <a:lnTo>
                    <a:pt x="235" y="185"/>
                  </a:lnTo>
                  <a:lnTo>
                    <a:pt x="236" y="185"/>
                  </a:lnTo>
                  <a:lnTo>
                    <a:pt x="253" y="266"/>
                  </a:lnTo>
                  <a:lnTo>
                    <a:pt x="289" y="262"/>
                  </a:lnTo>
                  <a:lnTo>
                    <a:pt x="289" y="261"/>
                  </a:lnTo>
                  <a:lnTo>
                    <a:pt x="289" y="259"/>
                  </a:lnTo>
                  <a:lnTo>
                    <a:pt x="289" y="258"/>
                  </a:lnTo>
                  <a:lnTo>
                    <a:pt x="289" y="255"/>
                  </a:lnTo>
                  <a:lnTo>
                    <a:pt x="289" y="253"/>
                  </a:lnTo>
                  <a:lnTo>
                    <a:pt x="289" y="251"/>
                  </a:lnTo>
                  <a:lnTo>
                    <a:pt x="289" y="248"/>
                  </a:lnTo>
                  <a:lnTo>
                    <a:pt x="289" y="245"/>
                  </a:lnTo>
                  <a:lnTo>
                    <a:pt x="288" y="242"/>
                  </a:lnTo>
                  <a:lnTo>
                    <a:pt x="288" y="238"/>
                  </a:lnTo>
                  <a:lnTo>
                    <a:pt x="288" y="237"/>
                  </a:lnTo>
                  <a:lnTo>
                    <a:pt x="288" y="235"/>
                  </a:lnTo>
                  <a:lnTo>
                    <a:pt x="288" y="232"/>
                  </a:lnTo>
                  <a:lnTo>
                    <a:pt x="288" y="230"/>
                  </a:lnTo>
                  <a:lnTo>
                    <a:pt x="287" y="229"/>
                  </a:lnTo>
                  <a:lnTo>
                    <a:pt x="287" y="227"/>
                  </a:lnTo>
                  <a:lnTo>
                    <a:pt x="287" y="224"/>
                  </a:lnTo>
                  <a:lnTo>
                    <a:pt x="287" y="222"/>
                  </a:lnTo>
                  <a:lnTo>
                    <a:pt x="287" y="220"/>
                  </a:lnTo>
                  <a:lnTo>
                    <a:pt x="286" y="217"/>
                  </a:lnTo>
                  <a:lnTo>
                    <a:pt x="286" y="215"/>
                  </a:lnTo>
                  <a:lnTo>
                    <a:pt x="284" y="213"/>
                  </a:lnTo>
                  <a:lnTo>
                    <a:pt x="284" y="209"/>
                  </a:lnTo>
                  <a:lnTo>
                    <a:pt x="283" y="207"/>
                  </a:lnTo>
                  <a:lnTo>
                    <a:pt x="283" y="204"/>
                  </a:lnTo>
                  <a:lnTo>
                    <a:pt x="283" y="201"/>
                  </a:lnTo>
                  <a:lnTo>
                    <a:pt x="282" y="199"/>
                  </a:lnTo>
                  <a:lnTo>
                    <a:pt x="281" y="196"/>
                  </a:lnTo>
                  <a:lnTo>
                    <a:pt x="281" y="192"/>
                  </a:lnTo>
                  <a:lnTo>
                    <a:pt x="280" y="190"/>
                  </a:lnTo>
                  <a:lnTo>
                    <a:pt x="279" y="186"/>
                  </a:lnTo>
                  <a:lnTo>
                    <a:pt x="279" y="183"/>
                  </a:lnTo>
                  <a:lnTo>
                    <a:pt x="277" y="181"/>
                  </a:lnTo>
                  <a:lnTo>
                    <a:pt x="276" y="177"/>
                  </a:lnTo>
                  <a:lnTo>
                    <a:pt x="275" y="174"/>
                  </a:lnTo>
                  <a:lnTo>
                    <a:pt x="274" y="170"/>
                  </a:lnTo>
                  <a:lnTo>
                    <a:pt x="273" y="168"/>
                  </a:lnTo>
                  <a:lnTo>
                    <a:pt x="272" y="164"/>
                  </a:lnTo>
                  <a:lnTo>
                    <a:pt x="271" y="161"/>
                  </a:lnTo>
                  <a:lnTo>
                    <a:pt x="269" y="158"/>
                  </a:lnTo>
                  <a:lnTo>
                    <a:pt x="268" y="154"/>
                  </a:lnTo>
                  <a:lnTo>
                    <a:pt x="267" y="151"/>
                  </a:lnTo>
                  <a:lnTo>
                    <a:pt x="266" y="147"/>
                  </a:lnTo>
                  <a:lnTo>
                    <a:pt x="264" y="144"/>
                  </a:lnTo>
                  <a:lnTo>
                    <a:pt x="262" y="139"/>
                  </a:lnTo>
                  <a:lnTo>
                    <a:pt x="261" y="136"/>
                  </a:lnTo>
                  <a:lnTo>
                    <a:pt x="259" y="132"/>
                  </a:lnTo>
                  <a:lnTo>
                    <a:pt x="257" y="129"/>
                  </a:lnTo>
                  <a:lnTo>
                    <a:pt x="256" y="125"/>
                  </a:lnTo>
                  <a:lnTo>
                    <a:pt x="253" y="121"/>
                  </a:lnTo>
                  <a:lnTo>
                    <a:pt x="251" y="117"/>
                  </a:lnTo>
                  <a:lnTo>
                    <a:pt x="249" y="114"/>
                  </a:lnTo>
                  <a:lnTo>
                    <a:pt x="246" y="109"/>
                  </a:lnTo>
                  <a:lnTo>
                    <a:pt x="245" y="106"/>
                  </a:lnTo>
                  <a:lnTo>
                    <a:pt x="243" y="102"/>
                  </a:lnTo>
                  <a:lnTo>
                    <a:pt x="241" y="99"/>
                  </a:lnTo>
                  <a:lnTo>
                    <a:pt x="238" y="95"/>
                  </a:lnTo>
                  <a:lnTo>
                    <a:pt x="236" y="92"/>
                  </a:lnTo>
                  <a:lnTo>
                    <a:pt x="234" y="88"/>
                  </a:lnTo>
                  <a:lnTo>
                    <a:pt x="231" y="85"/>
                  </a:lnTo>
                  <a:lnTo>
                    <a:pt x="228" y="83"/>
                  </a:lnTo>
                  <a:lnTo>
                    <a:pt x="226" y="79"/>
                  </a:lnTo>
                  <a:lnTo>
                    <a:pt x="223" y="76"/>
                  </a:lnTo>
                  <a:lnTo>
                    <a:pt x="221" y="73"/>
                  </a:lnTo>
                  <a:lnTo>
                    <a:pt x="219" y="70"/>
                  </a:lnTo>
                  <a:lnTo>
                    <a:pt x="216" y="68"/>
                  </a:lnTo>
                  <a:lnTo>
                    <a:pt x="214" y="64"/>
                  </a:lnTo>
                  <a:lnTo>
                    <a:pt x="212" y="62"/>
                  </a:lnTo>
                  <a:lnTo>
                    <a:pt x="208" y="58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1" y="52"/>
                  </a:lnTo>
                  <a:lnTo>
                    <a:pt x="199" y="48"/>
                  </a:lnTo>
                  <a:lnTo>
                    <a:pt x="197" y="47"/>
                  </a:lnTo>
                  <a:lnTo>
                    <a:pt x="193" y="44"/>
                  </a:lnTo>
                  <a:lnTo>
                    <a:pt x="191" y="42"/>
                  </a:lnTo>
                  <a:lnTo>
                    <a:pt x="189" y="39"/>
                  </a:lnTo>
                  <a:lnTo>
                    <a:pt x="186" y="38"/>
                  </a:lnTo>
                  <a:lnTo>
                    <a:pt x="184" y="35"/>
                  </a:lnTo>
                  <a:lnTo>
                    <a:pt x="182" y="33"/>
                  </a:lnTo>
                  <a:lnTo>
                    <a:pt x="180" y="31"/>
                  </a:lnTo>
                  <a:lnTo>
                    <a:pt x="177" y="30"/>
                  </a:lnTo>
                  <a:lnTo>
                    <a:pt x="175" y="27"/>
                  </a:lnTo>
                  <a:lnTo>
                    <a:pt x="173" y="26"/>
                  </a:lnTo>
                  <a:lnTo>
                    <a:pt x="169" y="24"/>
                  </a:lnTo>
                  <a:lnTo>
                    <a:pt x="168" y="23"/>
                  </a:lnTo>
                  <a:lnTo>
                    <a:pt x="166" y="20"/>
                  </a:lnTo>
                  <a:lnTo>
                    <a:pt x="163" y="19"/>
                  </a:lnTo>
                  <a:lnTo>
                    <a:pt x="161" y="17"/>
                  </a:lnTo>
                  <a:lnTo>
                    <a:pt x="159" y="16"/>
                  </a:lnTo>
                  <a:lnTo>
                    <a:pt x="156" y="15"/>
                  </a:lnTo>
                  <a:lnTo>
                    <a:pt x="155" y="14"/>
                  </a:lnTo>
                  <a:lnTo>
                    <a:pt x="153" y="12"/>
                  </a:lnTo>
                  <a:lnTo>
                    <a:pt x="152" y="11"/>
                  </a:lnTo>
                  <a:lnTo>
                    <a:pt x="150" y="10"/>
                  </a:lnTo>
                  <a:lnTo>
                    <a:pt x="147" y="9"/>
                  </a:lnTo>
                  <a:lnTo>
                    <a:pt x="146" y="8"/>
                  </a:lnTo>
                  <a:lnTo>
                    <a:pt x="145" y="7"/>
                  </a:lnTo>
                  <a:lnTo>
                    <a:pt x="142" y="6"/>
                  </a:lnTo>
                  <a:lnTo>
                    <a:pt x="139" y="3"/>
                  </a:lnTo>
                  <a:lnTo>
                    <a:pt x="137" y="2"/>
                  </a:lnTo>
                  <a:lnTo>
                    <a:pt x="136" y="1"/>
                  </a:lnTo>
                  <a:lnTo>
                    <a:pt x="132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C4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1" name="Freeform 44"/>
            <p:cNvSpPr>
              <a:spLocks/>
            </p:cNvSpPr>
            <p:nvPr/>
          </p:nvSpPr>
          <p:spPr bwMode="auto">
            <a:xfrm rot="1627010">
              <a:off x="7506854" y="3003379"/>
              <a:ext cx="312738" cy="488950"/>
            </a:xfrm>
            <a:custGeom>
              <a:avLst/>
              <a:gdLst>
                <a:gd name="T0" fmla="*/ 279400 w 197"/>
                <a:gd name="T1" fmla="*/ 149225 h 308"/>
                <a:gd name="T2" fmla="*/ 271463 w 197"/>
                <a:gd name="T3" fmla="*/ 166687 h 308"/>
                <a:gd name="T4" fmla="*/ 263525 w 197"/>
                <a:gd name="T5" fmla="*/ 190500 h 308"/>
                <a:gd name="T6" fmla="*/ 257175 w 197"/>
                <a:gd name="T7" fmla="*/ 206375 h 308"/>
                <a:gd name="T8" fmla="*/ 255588 w 197"/>
                <a:gd name="T9" fmla="*/ 222250 h 308"/>
                <a:gd name="T10" fmla="*/ 252413 w 197"/>
                <a:gd name="T11" fmla="*/ 238125 h 308"/>
                <a:gd name="T12" fmla="*/ 252413 w 197"/>
                <a:gd name="T13" fmla="*/ 254000 h 308"/>
                <a:gd name="T14" fmla="*/ 252413 w 197"/>
                <a:gd name="T15" fmla="*/ 273050 h 308"/>
                <a:gd name="T16" fmla="*/ 252413 w 197"/>
                <a:gd name="T17" fmla="*/ 292100 h 308"/>
                <a:gd name="T18" fmla="*/ 255588 w 197"/>
                <a:gd name="T19" fmla="*/ 309562 h 308"/>
                <a:gd name="T20" fmla="*/ 258763 w 197"/>
                <a:gd name="T21" fmla="*/ 325437 h 308"/>
                <a:gd name="T22" fmla="*/ 266700 w 197"/>
                <a:gd name="T23" fmla="*/ 342900 h 308"/>
                <a:gd name="T24" fmla="*/ 277813 w 197"/>
                <a:gd name="T25" fmla="*/ 368300 h 308"/>
                <a:gd name="T26" fmla="*/ 290513 w 197"/>
                <a:gd name="T27" fmla="*/ 387350 h 308"/>
                <a:gd name="T28" fmla="*/ 303213 w 197"/>
                <a:gd name="T29" fmla="*/ 403225 h 308"/>
                <a:gd name="T30" fmla="*/ 312738 w 197"/>
                <a:gd name="T31" fmla="*/ 412750 h 308"/>
                <a:gd name="T32" fmla="*/ 104775 w 197"/>
                <a:gd name="T33" fmla="*/ 439738 h 308"/>
                <a:gd name="T34" fmla="*/ 95250 w 197"/>
                <a:gd name="T35" fmla="*/ 420688 h 308"/>
                <a:gd name="T36" fmla="*/ 79375 w 197"/>
                <a:gd name="T37" fmla="*/ 400050 h 308"/>
                <a:gd name="T38" fmla="*/ 71438 w 197"/>
                <a:gd name="T39" fmla="*/ 384175 h 308"/>
                <a:gd name="T40" fmla="*/ 60325 w 197"/>
                <a:gd name="T41" fmla="*/ 368300 h 308"/>
                <a:gd name="T42" fmla="*/ 50800 w 197"/>
                <a:gd name="T43" fmla="*/ 347662 h 308"/>
                <a:gd name="T44" fmla="*/ 39688 w 197"/>
                <a:gd name="T45" fmla="*/ 327025 h 308"/>
                <a:gd name="T46" fmla="*/ 30163 w 197"/>
                <a:gd name="T47" fmla="*/ 307975 h 308"/>
                <a:gd name="T48" fmla="*/ 23813 w 197"/>
                <a:gd name="T49" fmla="*/ 285750 h 308"/>
                <a:gd name="T50" fmla="*/ 14288 w 197"/>
                <a:gd name="T51" fmla="*/ 263525 h 308"/>
                <a:gd name="T52" fmla="*/ 11113 w 197"/>
                <a:gd name="T53" fmla="*/ 242888 h 308"/>
                <a:gd name="T54" fmla="*/ 4763 w 197"/>
                <a:gd name="T55" fmla="*/ 222250 h 308"/>
                <a:gd name="T56" fmla="*/ 3175 w 197"/>
                <a:gd name="T57" fmla="*/ 201612 h 308"/>
                <a:gd name="T58" fmla="*/ 1588 w 197"/>
                <a:gd name="T59" fmla="*/ 182562 h 308"/>
                <a:gd name="T60" fmla="*/ 0 w 197"/>
                <a:gd name="T61" fmla="*/ 165100 h 308"/>
                <a:gd name="T62" fmla="*/ 0 w 197"/>
                <a:gd name="T63" fmla="*/ 149225 h 308"/>
                <a:gd name="T64" fmla="*/ 1588 w 197"/>
                <a:gd name="T65" fmla="*/ 133350 h 308"/>
                <a:gd name="T66" fmla="*/ 1588 w 197"/>
                <a:gd name="T67" fmla="*/ 117475 h 308"/>
                <a:gd name="T68" fmla="*/ 3175 w 197"/>
                <a:gd name="T69" fmla="*/ 98425 h 308"/>
                <a:gd name="T70" fmla="*/ 6350 w 197"/>
                <a:gd name="T71" fmla="*/ 85725 h 308"/>
                <a:gd name="T72" fmla="*/ 55563 w 197"/>
                <a:gd name="T73" fmla="*/ 77787 h 308"/>
                <a:gd name="T74" fmla="*/ 60325 w 197"/>
                <a:gd name="T75" fmla="*/ 60325 h 308"/>
                <a:gd name="T76" fmla="*/ 66675 w 197"/>
                <a:gd name="T77" fmla="*/ 42862 h 308"/>
                <a:gd name="T78" fmla="*/ 73025 w 197"/>
                <a:gd name="T79" fmla="*/ 25400 h 308"/>
                <a:gd name="T80" fmla="*/ 77788 w 197"/>
                <a:gd name="T81" fmla="*/ 11112 h 308"/>
                <a:gd name="T82" fmla="*/ 90488 w 197"/>
                <a:gd name="T83" fmla="*/ 1588 h 308"/>
                <a:gd name="T84" fmla="*/ 111125 w 197"/>
                <a:gd name="T85" fmla="*/ 4762 h 308"/>
                <a:gd name="T86" fmla="*/ 127000 w 197"/>
                <a:gd name="T87" fmla="*/ 11112 h 308"/>
                <a:gd name="T88" fmla="*/ 185738 w 197"/>
                <a:gd name="T89" fmla="*/ 158750 h 308"/>
                <a:gd name="T90" fmla="*/ 196850 w 197"/>
                <a:gd name="T91" fmla="*/ 230188 h 308"/>
                <a:gd name="T92" fmla="*/ 200025 w 197"/>
                <a:gd name="T93" fmla="*/ 215900 h 308"/>
                <a:gd name="T94" fmla="*/ 206375 w 197"/>
                <a:gd name="T95" fmla="*/ 201612 h 308"/>
                <a:gd name="T96" fmla="*/ 209550 w 197"/>
                <a:gd name="T97" fmla="*/ 185737 h 308"/>
                <a:gd name="T98" fmla="*/ 215900 w 197"/>
                <a:gd name="T99" fmla="*/ 165100 h 308"/>
                <a:gd name="T100" fmla="*/ 222250 w 197"/>
                <a:gd name="T101" fmla="*/ 149225 h 308"/>
                <a:gd name="T102" fmla="*/ 230188 w 197"/>
                <a:gd name="T103" fmla="*/ 131762 h 308"/>
                <a:gd name="T104" fmla="*/ 236538 w 197"/>
                <a:gd name="T105" fmla="*/ 125412 h 30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308"/>
                <a:gd name="T161" fmla="*/ 197 w 197"/>
                <a:gd name="T162" fmla="*/ 308 h 30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308">
                  <a:moveTo>
                    <a:pt x="149" y="79"/>
                  </a:moveTo>
                  <a:lnTo>
                    <a:pt x="179" y="89"/>
                  </a:lnTo>
                  <a:lnTo>
                    <a:pt x="178" y="90"/>
                  </a:lnTo>
                  <a:lnTo>
                    <a:pt x="178" y="91"/>
                  </a:lnTo>
                  <a:lnTo>
                    <a:pt x="176" y="94"/>
                  </a:lnTo>
                  <a:lnTo>
                    <a:pt x="175" y="97"/>
                  </a:lnTo>
                  <a:lnTo>
                    <a:pt x="174" y="98"/>
                  </a:lnTo>
                  <a:lnTo>
                    <a:pt x="172" y="100"/>
                  </a:lnTo>
                  <a:lnTo>
                    <a:pt x="171" y="102"/>
                  </a:lnTo>
                  <a:lnTo>
                    <a:pt x="171" y="105"/>
                  </a:lnTo>
                  <a:lnTo>
                    <a:pt x="170" y="107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7" y="117"/>
                  </a:lnTo>
                  <a:lnTo>
                    <a:pt x="166" y="120"/>
                  </a:lnTo>
                  <a:lnTo>
                    <a:pt x="164" y="123"/>
                  </a:lnTo>
                  <a:lnTo>
                    <a:pt x="164" y="125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2" y="130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1" y="136"/>
                  </a:lnTo>
                  <a:lnTo>
                    <a:pt x="161" y="137"/>
                  </a:lnTo>
                  <a:lnTo>
                    <a:pt x="161" y="140"/>
                  </a:lnTo>
                  <a:lnTo>
                    <a:pt x="160" y="142"/>
                  </a:lnTo>
                  <a:lnTo>
                    <a:pt x="160" y="144"/>
                  </a:lnTo>
                  <a:lnTo>
                    <a:pt x="160" y="146"/>
                  </a:lnTo>
                  <a:lnTo>
                    <a:pt x="159" y="148"/>
                  </a:lnTo>
                  <a:lnTo>
                    <a:pt x="159" y="150"/>
                  </a:lnTo>
                  <a:lnTo>
                    <a:pt x="159" y="152"/>
                  </a:lnTo>
                  <a:lnTo>
                    <a:pt x="159" y="155"/>
                  </a:lnTo>
                  <a:lnTo>
                    <a:pt x="159" y="156"/>
                  </a:lnTo>
                  <a:lnTo>
                    <a:pt x="159" y="158"/>
                  </a:lnTo>
                  <a:lnTo>
                    <a:pt x="159" y="160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7"/>
                  </a:lnTo>
                  <a:lnTo>
                    <a:pt x="159" y="170"/>
                  </a:lnTo>
                  <a:lnTo>
                    <a:pt x="159" y="172"/>
                  </a:lnTo>
                  <a:lnTo>
                    <a:pt x="159" y="174"/>
                  </a:lnTo>
                  <a:lnTo>
                    <a:pt x="159" y="178"/>
                  </a:lnTo>
                  <a:lnTo>
                    <a:pt x="159" y="180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0" y="187"/>
                  </a:lnTo>
                  <a:lnTo>
                    <a:pt x="160" y="189"/>
                  </a:lnTo>
                  <a:lnTo>
                    <a:pt x="161" y="191"/>
                  </a:lnTo>
                  <a:lnTo>
                    <a:pt x="161" y="193"/>
                  </a:lnTo>
                  <a:lnTo>
                    <a:pt x="161" y="195"/>
                  </a:lnTo>
                  <a:lnTo>
                    <a:pt x="162" y="197"/>
                  </a:lnTo>
                  <a:lnTo>
                    <a:pt x="162" y="199"/>
                  </a:lnTo>
                  <a:lnTo>
                    <a:pt x="162" y="202"/>
                  </a:lnTo>
                  <a:lnTo>
                    <a:pt x="163" y="204"/>
                  </a:lnTo>
                  <a:lnTo>
                    <a:pt x="163" y="205"/>
                  </a:lnTo>
                  <a:lnTo>
                    <a:pt x="164" y="208"/>
                  </a:lnTo>
                  <a:lnTo>
                    <a:pt x="166" y="210"/>
                  </a:lnTo>
                  <a:lnTo>
                    <a:pt x="166" y="211"/>
                  </a:lnTo>
                  <a:lnTo>
                    <a:pt x="167" y="213"/>
                  </a:lnTo>
                  <a:lnTo>
                    <a:pt x="168" y="216"/>
                  </a:lnTo>
                  <a:lnTo>
                    <a:pt x="169" y="219"/>
                  </a:lnTo>
                  <a:lnTo>
                    <a:pt x="170" y="222"/>
                  </a:lnTo>
                  <a:lnTo>
                    <a:pt x="171" y="225"/>
                  </a:lnTo>
                  <a:lnTo>
                    <a:pt x="174" y="228"/>
                  </a:lnTo>
                  <a:lnTo>
                    <a:pt x="175" y="232"/>
                  </a:lnTo>
                  <a:lnTo>
                    <a:pt x="177" y="234"/>
                  </a:lnTo>
                  <a:lnTo>
                    <a:pt x="178" y="237"/>
                  </a:lnTo>
                  <a:lnTo>
                    <a:pt x="180" y="240"/>
                  </a:lnTo>
                  <a:lnTo>
                    <a:pt x="182" y="242"/>
                  </a:lnTo>
                  <a:lnTo>
                    <a:pt x="183" y="244"/>
                  </a:lnTo>
                  <a:lnTo>
                    <a:pt x="185" y="247"/>
                  </a:lnTo>
                  <a:lnTo>
                    <a:pt x="186" y="249"/>
                  </a:lnTo>
                  <a:lnTo>
                    <a:pt x="187" y="250"/>
                  </a:lnTo>
                  <a:lnTo>
                    <a:pt x="190" y="252"/>
                  </a:lnTo>
                  <a:lnTo>
                    <a:pt x="191" y="254"/>
                  </a:lnTo>
                  <a:lnTo>
                    <a:pt x="192" y="255"/>
                  </a:lnTo>
                  <a:lnTo>
                    <a:pt x="194" y="257"/>
                  </a:lnTo>
                  <a:lnTo>
                    <a:pt x="195" y="259"/>
                  </a:lnTo>
                  <a:lnTo>
                    <a:pt x="197" y="259"/>
                  </a:lnTo>
                  <a:lnTo>
                    <a:pt x="197" y="260"/>
                  </a:lnTo>
                  <a:lnTo>
                    <a:pt x="190" y="282"/>
                  </a:lnTo>
                  <a:lnTo>
                    <a:pt x="123" y="308"/>
                  </a:lnTo>
                  <a:lnTo>
                    <a:pt x="69" y="279"/>
                  </a:lnTo>
                  <a:lnTo>
                    <a:pt x="66" y="277"/>
                  </a:lnTo>
                  <a:lnTo>
                    <a:pt x="65" y="274"/>
                  </a:lnTo>
                  <a:lnTo>
                    <a:pt x="64" y="273"/>
                  </a:lnTo>
                  <a:lnTo>
                    <a:pt x="63" y="270"/>
                  </a:lnTo>
                  <a:lnTo>
                    <a:pt x="61" y="269"/>
                  </a:lnTo>
                  <a:lnTo>
                    <a:pt x="60" y="265"/>
                  </a:lnTo>
                  <a:lnTo>
                    <a:pt x="57" y="263"/>
                  </a:lnTo>
                  <a:lnTo>
                    <a:pt x="55" y="259"/>
                  </a:lnTo>
                  <a:lnTo>
                    <a:pt x="53" y="256"/>
                  </a:lnTo>
                  <a:lnTo>
                    <a:pt x="51" y="254"/>
                  </a:lnTo>
                  <a:lnTo>
                    <a:pt x="50" y="252"/>
                  </a:lnTo>
                  <a:lnTo>
                    <a:pt x="49" y="250"/>
                  </a:lnTo>
                  <a:lnTo>
                    <a:pt x="48" y="248"/>
                  </a:lnTo>
                  <a:lnTo>
                    <a:pt x="47" y="247"/>
                  </a:lnTo>
                  <a:lnTo>
                    <a:pt x="46" y="244"/>
                  </a:lnTo>
                  <a:lnTo>
                    <a:pt x="45" y="242"/>
                  </a:lnTo>
                  <a:lnTo>
                    <a:pt x="43" y="241"/>
                  </a:lnTo>
                  <a:lnTo>
                    <a:pt x="42" y="237"/>
                  </a:lnTo>
                  <a:lnTo>
                    <a:pt x="41" y="236"/>
                  </a:lnTo>
                  <a:lnTo>
                    <a:pt x="40" y="233"/>
                  </a:lnTo>
                  <a:lnTo>
                    <a:pt x="38" y="232"/>
                  </a:lnTo>
                  <a:lnTo>
                    <a:pt x="36" y="228"/>
                  </a:lnTo>
                  <a:lnTo>
                    <a:pt x="35" y="226"/>
                  </a:lnTo>
                  <a:lnTo>
                    <a:pt x="34" y="224"/>
                  </a:lnTo>
                  <a:lnTo>
                    <a:pt x="33" y="221"/>
                  </a:lnTo>
                  <a:lnTo>
                    <a:pt x="32" y="219"/>
                  </a:lnTo>
                  <a:lnTo>
                    <a:pt x="31" y="217"/>
                  </a:lnTo>
                  <a:lnTo>
                    <a:pt x="30" y="213"/>
                  </a:lnTo>
                  <a:lnTo>
                    <a:pt x="28" y="211"/>
                  </a:lnTo>
                  <a:lnTo>
                    <a:pt x="26" y="209"/>
                  </a:lnTo>
                  <a:lnTo>
                    <a:pt x="25" y="206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2" y="198"/>
                  </a:lnTo>
                  <a:lnTo>
                    <a:pt x="20" y="196"/>
                  </a:lnTo>
                  <a:lnTo>
                    <a:pt x="19" y="194"/>
                  </a:lnTo>
                  <a:lnTo>
                    <a:pt x="18" y="190"/>
                  </a:lnTo>
                  <a:lnTo>
                    <a:pt x="17" y="188"/>
                  </a:lnTo>
                  <a:lnTo>
                    <a:pt x="16" y="186"/>
                  </a:lnTo>
                  <a:lnTo>
                    <a:pt x="16" y="182"/>
                  </a:lnTo>
                  <a:lnTo>
                    <a:pt x="15" y="180"/>
                  </a:lnTo>
                  <a:lnTo>
                    <a:pt x="13" y="178"/>
                  </a:lnTo>
                  <a:lnTo>
                    <a:pt x="12" y="174"/>
                  </a:lnTo>
                  <a:lnTo>
                    <a:pt x="11" y="172"/>
                  </a:lnTo>
                  <a:lnTo>
                    <a:pt x="10" y="170"/>
                  </a:lnTo>
                  <a:lnTo>
                    <a:pt x="9" y="166"/>
                  </a:lnTo>
                  <a:lnTo>
                    <a:pt x="9" y="164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7" y="156"/>
                  </a:lnTo>
                  <a:lnTo>
                    <a:pt x="7" y="153"/>
                  </a:lnTo>
                  <a:lnTo>
                    <a:pt x="5" y="150"/>
                  </a:lnTo>
                  <a:lnTo>
                    <a:pt x="5" y="148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2" y="135"/>
                  </a:lnTo>
                  <a:lnTo>
                    <a:pt x="2" y="133"/>
                  </a:lnTo>
                  <a:lnTo>
                    <a:pt x="2" y="129"/>
                  </a:lnTo>
                  <a:lnTo>
                    <a:pt x="2" y="127"/>
                  </a:lnTo>
                  <a:lnTo>
                    <a:pt x="1" y="125"/>
                  </a:lnTo>
                  <a:lnTo>
                    <a:pt x="1" y="122"/>
                  </a:lnTo>
                  <a:lnTo>
                    <a:pt x="1" y="120"/>
                  </a:lnTo>
                  <a:lnTo>
                    <a:pt x="1" y="118"/>
                  </a:lnTo>
                  <a:lnTo>
                    <a:pt x="1" y="115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4"/>
                  </a:lnTo>
                  <a:lnTo>
                    <a:pt x="1" y="72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0" y="31"/>
                  </a:lnTo>
                  <a:lnTo>
                    <a:pt x="41" y="30"/>
                  </a:lnTo>
                  <a:lnTo>
                    <a:pt x="42" y="27"/>
                  </a:lnTo>
                  <a:lnTo>
                    <a:pt x="42" y="24"/>
                  </a:lnTo>
                  <a:lnTo>
                    <a:pt x="43" y="23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6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1" y="4"/>
                  </a:lnTo>
                  <a:lnTo>
                    <a:pt x="54" y="3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0" y="3"/>
                  </a:lnTo>
                  <a:lnTo>
                    <a:pt x="72" y="4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6"/>
                  </a:lnTo>
                  <a:lnTo>
                    <a:pt x="80" y="7"/>
                  </a:lnTo>
                  <a:lnTo>
                    <a:pt x="83" y="8"/>
                  </a:lnTo>
                  <a:lnTo>
                    <a:pt x="85" y="9"/>
                  </a:lnTo>
                  <a:lnTo>
                    <a:pt x="80" y="34"/>
                  </a:lnTo>
                  <a:lnTo>
                    <a:pt x="115" y="34"/>
                  </a:lnTo>
                  <a:lnTo>
                    <a:pt x="117" y="100"/>
                  </a:lnTo>
                  <a:lnTo>
                    <a:pt x="123" y="151"/>
                  </a:lnTo>
                  <a:lnTo>
                    <a:pt x="123" y="149"/>
                  </a:lnTo>
                  <a:lnTo>
                    <a:pt x="123" y="148"/>
                  </a:lnTo>
                  <a:lnTo>
                    <a:pt x="124" y="145"/>
                  </a:lnTo>
                  <a:lnTo>
                    <a:pt x="124" y="143"/>
                  </a:lnTo>
                  <a:lnTo>
                    <a:pt x="125" y="142"/>
                  </a:lnTo>
                  <a:lnTo>
                    <a:pt x="125" y="140"/>
                  </a:lnTo>
                  <a:lnTo>
                    <a:pt x="126" y="138"/>
                  </a:lnTo>
                  <a:lnTo>
                    <a:pt x="126" y="136"/>
                  </a:lnTo>
                  <a:lnTo>
                    <a:pt x="128" y="135"/>
                  </a:lnTo>
                  <a:lnTo>
                    <a:pt x="128" y="133"/>
                  </a:lnTo>
                  <a:lnTo>
                    <a:pt x="129" y="132"/>
                  </a:lnTo>
                  <a:lnTo>
                    <a:pt x="129" y="129"/>
                  </a:lnTo>
                  <a:lnTo>
                    <a:pt x="130" y="127"/>
                  </a:lnTo>
                  <a:lnTo>
                    <a:pt x="130" y="125"/>
                  </a:lnTo>
                  <a:lnTo>
                    <a:pt x="130" y="122"/>
                  </a:lnTo>
                  <a:lnTo>
                    <a:pt x="131" y="121"/>
                  </a:lnTo>
                  <a:lnTo>
                    <a:pt x="131" y="119"/>
                  </a:lnTo>
                  <a:lnTo>
                    <a:pt x="132" y="117"/>
                  </a:lnTo>
                  <a:lnTo>
                    <a:pt x="132" y="115"/>
                  </a:lnTo>
                  <a:lnTo>
                    <a:pt x="133" y="112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6" y="104"/>
                  </a:lnTo>
                  <a:lnTo>
                    <a:pt x="137" y="102"/>
                  </a:lnTo>
                  <a:lnTo>
                    <a:pt x="137" y="100"/>
                  </a:lnTo>
                  <a:lnTo>
                    <a:pt x="138" y="98"/>
                  </a:lnTo>
                  <a:lnTo>
                    <a:pt x="139" y="96"/>
                  </a:lnTo>
                  <a:lnTo>
                    <a:pt x="140" y="94"/>
                  </a:lnTo>
                  <a:lnTo>
                    <a:pt x="141" y="91"/>
                  </a:lnTo>
                  <a:lnTo>
                    <a:pt x="142" y="90"/>
                  </a:lnTo>
                  <a:lnTo>
                    <a:pt x="144" y="88"/>
                  </a:lnTo>
                  <a:lnTo>
                    <a:pt x="145" y="85"/>
                  </a:lnTo>
                  <a:lnTo>
                    <a:pt x="145" y="83"/>
                  </a:lnTo>
                  <a:lnTo>
                    <a:pt x="146" y="82"/>
                  </a:lnTo>
                  <a:lnTo>
                    <a:pt x="147" y="81"/>
                  </a:lnTo>
                  <a:lnTo>
                    <a:pt x="148" y="79"/>
                  </a:lnTo>
                  <a:lnTo>
                    <a:pt x="149" y="79"/>
                  </a:lnTo>
                  <a:close/>
                </a:path>
              </a:pathLst>
            </a:custGeom>
            <a:solidFill>
              <a:srgbClr val="FFC4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2" name="Freeform 45"/>
            <p:cNvSpPr>
              <a:spLocks/>
            </p:cNvSpPr>
            <p:nvPr/>
          </p:nvSpPr>
          <p:spPr bwMode="auto">
            <a:xfrm rot="1627010">
              <a:off x="7762073" y="3731350"/>
              <a:ext cx="233363" cy="496888"/>
            </a:xfrm>
            <a:custGeom>
              <a:avLst/>
              <a:gdLst>
                <a:gd name="T0" fmla="*/ 7938 w 147"/>
                <a:gd name="T1" fmla="*/ 25400 h 313"/>
                <a:gd name="T2" fmla="*/ 23813 w 147"/>
                <a:gd name="T3" fmla="*/ 38100 h 313"/>
                <a:gd name="T4" fmla="*/ 33338 w 147"/>
                <a:gd name="T5" fmla="*/ 47625 h 313"/>
                <a:gd name="T6" fmla="*/ 47625 w 147"/>
                <a:gd name="T7" fmla="*/ 60325 h 313"/>
                <a:gd name="T8" fmla="*/ 60325 w 147"/>
                <a:gd name="T9" fmla="*/ 73025 h 313"/>
                <a:gd name="T10" fmla="*/ 74613 w 147"/>
                <a:gd name="T11" fmla="*/ 88900 h 313"/>
                <a:gd name="T12" fmla="*/ 87313 w 147"/>
                <a:gd name="T13" fmla="*/ 104775 h 313"/>
                <a:gd name="T14" fmla="*/ 101600 w 147"/>
                <a:gd name="T15" fmla="*/ 123825 h 313"/>
                <a:gd name="T16" fmla="*/ 114300 w 147"/>
                <a:gd name="T17" fmla="*/ 142875 h 313"/>
                <a:gd name="T18" fmla="*/ 128588 w 147"/>
                <a:gd name="T19" fmla="*/ 161925 h 313"/>
                <a:gd name="T20" fmla="*/ 139700 w 147"/>
                <a:gd name="T21" fmla="*/ 182563 h 313"/>
                <a:gd name="T22" fmla="*/ 150813 w 147"/>
                <a:gd name="T23" fmla="*/ 206375 h 313"/>
                <a:gd name="T24" fmla="*/ 160338 w 147"/>
                <a:gd name="T25" fmla="*/ 228600 h 313"/>
                <a:gd name="T26" fmla="*/ 165100 w 147"/>
                <a:gd name="T27" fmla="*/ 252413 h 313"/>
                <a:gd name="T28" fmla="*/ 169863 w 147"/>
                <a:gd name="T29" fmla="*/ 273050 h 313"/>
                <a:gd name="T30" fmla="*/ 171450 w 147"/>
                <a:gd name="T31" fmla="*/ 295275 h 313"/>
                <a:gd name="T32" fmla="*/ 173038 w 147"/>
                <a:gd name="T33" fmla="*/ 317500 h 313"/>
                <a:gd name="T34" fmla="*/ 173038 w 147"/>
                <a:gd name="T35" fmla="*/ 339725 h 313"/>
                <a:gd name="T36" fmla="*/ 171450 w 147"/>
                <a:gd name="T37" fmla="*/ 357188 h 313"/>
                <a:gd name="T38" fmla="*/ 169863 w 147"/>
                <a:gd name="T39" fmla="*/ 377825 h 313"/>
                <a:gd name="T40" fmla="*/ 165100 w 147"/>
                <a:gd name="T41" fmla="*/ 393700 h 313"/>
                <a:gd name="T42" fmla="*/ 161925 w 147"/>
                <a:gd name="T43" fmla="*/ 411163 h 313"/>
                <a:gd name="T44" fmla="*/ 158750 w 147"/>
                <a:gd name="T45" fmla="*/ 425450 h 313"/>
                <a:gd name="T46" fmla="*/ 155575 w 147"/>
                <a:gd name="T47" fmla="*/ 439738 h 313"/>
                <a:gd name="T48" fmla="*/ 150813 w 147"/>
                <a:gd name="T49" fmla="*/ 454025 h 313"/>
                <a:gd name="T50" fmla="*/ 146050 w 147"/>
                <a:gd name="T51" fmla="*/ 469900 h 313"/>
                <a:gd name="T52" fmla="*/ 144463 w 147"/>
                <a:gd name="T53" fmla="*/ 477838 h 313"/>
                <a:gd name="T54" fmla="*/ 158750 w 147"/>
                <a:gd name="T55" fmla="*/ 485775 h 313"/>
                <a:gd name="T56" fmla="*/ 177800 w 147"/>
                <a:gd name="T57" fmla="*/ 493713 h 313"/>
                <a:gd name="T58" fmla="*/ 195263 w 147"/>
                <a:gd name="T59" fmla="*/ 496888 h 313"/>
                <a:gd name="T60" fmla="*/ 201613 w 147"/>
                <a:gd name="T61" fmla="*/ 488950 h 313"/>
                <a:gd name="T62" fmla="*/ 209550 w 147"/>
                <a:gd name="T63" fmla="*/ 481013 h 313"/>
                <a:gd name="T64" fmla="*/ 215900 w 147"/>
                <a:gd name="T65" fmla="*/ 463550 h 313"/>
                <a:gd name="T66" fmla="*/ 222250 w 147"/>
                <a:gd name="T67" fmla="*/ 444500 h 313"/>
                <a:gd name="T68" fmla="*/ 225425 w 147"/>
                <a:gd name="T69" fmla="*/ 433388 h 313"/>
                <a:gd name="T70" fmla="*/ 228600 w 147"/>
                <a:gd name="T71" fmla="*/ 420688 h 313"/>
                <a:gd name="T72" fmla="*/ 231775 w 147"/>
                <a:gd name="T73" fmla="*/ 404813 h 313"/>
                <a:gd name="T74" fmla="*/ 233363 w 147"/>
                <a:gd name="T75" fmla="*/ 390525 h 313"/>
                <a:gd name="T76" fmla="*/ 233363 w 147"/>
                <a:gd name="T77" fmla="*/ 373063 h 313"/>
                <a:gd name="T78" fmla="*/ 233363 w 147"/>
                <a:gd name="T79" fmla="*/ 355600 h 313"/>
                <a:gd name="T80" fmla="*/ 233363 w 147"/>
                <a:gd name="T81" fmla="*/ 336550 h 313"/>
                <a:gd name="T82" fmla="*/ 231775 w 147"/>
                <a:gd name="T83" fmla="*/ 317500 h 313"/>
                <a:gd name="T84" fmla="*/ 230188 w 147"/>
                <a:gd name="T85" fmla="*/ 296863 h 313"/>
                <a:gd name="T86" fmla="*/ 225425 w 147"/>
                <a:gd name="T87" fmla="*/ 279400 h 313"/>
                <a:gd name="T88" fmla="*/ 222250 w 147"/>
                <a:gd name="T89" fmla="*/ 260350 h 313"/>
                <a:gd name="T90" fmla="*/ 219075 w 147"/>
                <a:gd name="T91" fmla="*/ 244475 h 313"/>
                <a:gd name="T92" fmla="*/ 212725 w 147"/>
                <a:gd name="T93" fmla="*/ 228600 h 313"/>
                <a:gd name="T94" fmla="*/ 209550 w 147"/>
                <a:gd name="T95" fmla="*/ 211138 h 313"/>
                <a:gd name="T96" fmla="*/ 201613 w 147"/>
                <a:gd name="T97" fmla="*/ 196850 h 313"/>
                <a:gd name="T98" fmla="*/ 198438 w 147"/>
                <a:gd name="T99" fmla="*/ 184150 h 313"/>
                <a:gd name="T100" fmla="*/ 192088 w 147"/>
                <a:gd name="T101" fmla="*/ 169863 h 313"/>
                <a:gd name="T102" fmla="*/ 184150 w 147"/>
                <a:gd name="T103" fmla="*/ 157163 h 313"/>
                <a:gd name="T104" fmla="*/ 177800 w 147"/>
                <a:gd name="T105" fmla="*/ 144463 h 313"/>
                <a:gd name="T106" fmla="*/ 163513 w 147"/>
                <a:gd name="T107" fmla="*/ 122238 h 313"/>
                <a:gd name="T108" fmla="*/ 149225 w 147"/>
                <a:gd name="T109" fmla="*/ 103188 h 313"/>
                <a:gd name="T110" fmla="*/ 134938 w 147"/>
                <a:gd name="T111" fmla="*/ 85725 h 313"/>
                <a:gd name="T112" fmla="*/ 115888 w 147"/>
                <a:gd name="T113" fmla="*/ 68263 h 313"/>
                <a:gd name="T114" fmla="*/ 98425 w 147"/>
                <a:gd name="T115" fmla="*/ 52388 h 313"/>
                <a:gd name="T116" fmla="*/ 77788 w 147"/>
                <a:gd name="T117" fmla="*/ 36513 h 313"/>
                <a:gd name="T118" fmla="*/ 60325 w 147"/>
                <a:gd name="T119" fmla="*/ 23813 h 313"/>
                <a:gd name="T120" fmla="*/ 44450 w 147"/>
                <a:gd name="T121" fmla="*/ 12700 h 313"/>
                <a:gd name="T122" fmla="*/ 31750 w 147"/>
                <a:gd name="T123" fmla="*/ 4763 h 313"/>
                <a:gd name="T124" fmla="*/ 25400 w 147"/>
                <a:gd name="T125" fmla="*/ 0 h 3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"/>
                <a:gd name="T190" fmla="*/ 0 h 313"/>
                <a:gd name="T191" fmla="*/ 147 w 147"/>
                <a:gd name="T192" fmla="*/ 313 h 31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" h="313">
                  <a:moveTo>
                    <a:pt x="0" y="12"/>
                  </a:moveTo>
                  <a:lnTo>
                    <a:pt x="1" y="12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3" y="23"/>
                  </a:lnTo>
                  <a:lnTo>
                    <a:pt x="15" y="24"/>
                  </a:lnTo>
                  <a:lnTo>
                    <a:pt x="16" y="25"/>
                  </a:lnTo>
                  <a:lnTo>
                    <a:pt x="18" y="27"/>
                  </a:lnTo>
                  <a:lnTo>
                    <a:pt x="19" y="28"/>
                  </a:lnTo>
                  <a:lnTo>
                    <a:pt x="21" y="30"/>
                  </a:lnTo>
                  <a:lnTo>
                    <a:pt x="24" y="32"/>
                  </a:lnTo>
                  <a:lnTo>
                    <a:pt x="25" y="34"/>
                  </a:lnTo>
                  <a:lnTo>
                    <a:pt x="27" y="37"/>
                  </a:lnTo>
                  <a:lnTo>
                    <a:pt x="30" y="38"/>
                  </a:lnTo>
                  <a:lnTo>
                    <a:pt x="31" y="40"/>
                  </a:lnTo>
                  <a:lnTo>
                    <a:pt x="33" y="42"/>
                  </a:lnTo>
                  <a:lnTo>
                    <a:pt x="35" y="45"/>
                  </a:lnTo>
                  <a:lnTo>
                    <a:pt x="38" y="46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5" y="54"/>
                  </a:lnTo>
                  <a:lnTo>
                    <a:pt x="47" y="56"/>
                  </a:lnTo>
                  <a:lnTo>
                    <a:pt x="49" y="58"/>
                  </a:lnTo>
                  <a:lnTo>
                    <a:pt x="51" y="61"/>
                  </a:lnTo>
                  <a:lnTo>
                    <a:pt x="54" y="64"/>
                  </a:lnTo>
                  <a:lnTo>
                    <a:pt x="55" y="66"/>
                  </a:lnTo>
                  <a:lnTo>
                    <a:pt x="57" y="69"/>
                  </a:lnTo>
                  <a:lnTo>
                    <a:pt x="60" y="72"/>
                  </a:lnTo>
                  <a:lnTo>
                    <a:pt x="62" y="75"/>
                  </a:lnTo>
                  <a:lnTo>
                    <a:pt x="64" y="78"/>
                  </a:lnTo>
                  <a:lnTo>
                    <a:pt x="66" y="80"/>
                  </a:lnTo>
                  <a:lnTo>
                    <a:pt x="69" y="84"/>
                  </a:lnTo>
                  <a:lnTo>
                    <a:pt x="71" y="86"/>
                  </a:lnTo>
                  <a:lnTo>
                    <a:pt x="72" y="90"/>
                  </a:lnTo>
                  <a:lnTo>
                    <a:pt x="74" y="93"/>
                  </a:lnTo>
                  <a:lnTo>
                    <a:pt x="77" y="96"/>
                  </a:lnTo>
                  <a:lnTo>
                    <a:pt x="79" y="100"/>
                  </a:lnTo>
                  <a:lnTo>
                    <a:pt x="81" y="102"/>
                  </a:lnTo>
                  <a:lnTo>
                    <a:pt x="84" y="106"/>
                  </a:lnTo>
                  <a:lnTo>
                    <a:pt x="85" y="109"/>
                  </a:lnTo>
                  <a:lnTo>
                    <a:pt x="87" y="113"/>
                  </a:lnTo>
                  <a:lnTo>
                    <a:pt x="88" y="115"/>
                  </a:lnTo>
                  <a:lnTo>
                    <a:pt x="91" y="119"/>
                  </a:lnTo>
                  <a:lnTo>
                    <a:pt x="92" y="122"/>
                  </a:lnTo>
                  <a:lnTo>
                    <a:pt x="94" y="126"/>
                  </a:lnTo>
                  <a:lnTo>
                    <a:pt x="95" y="130"/>
                  </a:lnTo>
                  <a:lnTo>
                    <a:pt x="96" y="133"/>
                  </a:lnTo>
                  <a:lnTo>
                    <a:pt x="98" y="137"/>
                  </a:lnTo>
                  <a:lnTo>
                    <a:pt x="100" y="140"/>
                  </a:lnTo>
                  <a:lnTo>
                    <a:pt x="101" y="144"/>
                  </a:lnTo>
                  <a:lnTo>
                    <a:pt x="102" y="147"/>
                  </a:lnTo>
                  <a:lnTo>
                    <a:pt x="103" y="152"/>
                  </a:lnTo>
                  <a:lnTo>
                    <a:pt x="104" y="155"/>
                  </a:lnTo>
                  <a:lnTo>
                    <a:pt x="104" y="159"/>
                  </a:lnTo>
                  <a:lnTo>
                    <a:pt x="106" y="162"/>
                  </a:lnTo>
                  <a:lnTo>
                    <a:pt x="106" y="166"/>
                  </a:lnTo>
                  <a:lnTo>
                    <a:pt x="107" y="169"/>
                  </a:lnTo>
                  <a:lnTo>
                    <a:pt x="107" y="172"/>
                  </a:lnTo>
                  <a:lnTo>
                    <a:pt x="108" y="176"/>
                  </a:lnTo>
                  <a:lnTo>
                    <a:pt x="108" y="179"/>
                  </a:lnTo>
                  <a:lnTo>
                    <a:pt x="108" y="183"/>
                  </a:lnTo>
                  <a:lnTo>
                    <a:pt x="108" y="186"/>
                  </a:lnTo>
                  <a:lnTo>
                    <a:pt x="109" y="190"/>
                  </a:lnTo>
                  <a:lnTo>
                    <a:pt x="109" y="193"/>
                  </a:lnTo>
                  <a:lnTo>
                    <a:pt x="109" y="197"/>
                  </a:lnTo>
                  <a:lnTo>
                    <a:pt x="109" y="200"/>
                  </a:lnTo>
                  <a:lnTo>
                    <a:pt x="109" y="204"/>
                  </a:lnTo>
                  <a:lnTo>
                    <a:pt x="109" y="207"/>
                  </a:lnTo>
                  <a:lnTo>
                    <a:pt x="109" y="210"/>
                  </a:lnTo>
                  <a:lnTo>
                    <a:pt x="109" y="214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8" y="223"/>
                  </a:lnTo>
                  <a:lnTo>
                    <a:pt x="108" y="225"/>
                  </a:lnTo>
                  <a:lnTo>
                    <a:pt x="108" y="229"/>
                  </a:lnTo>
                  <a:lnTo>
                    <a:pt x="107" y="232"/>
                  </a:lnTo>
                  <a:lnTo>
                    <a:pt x="107" y="235"/>
                  </a:lnTo>
                  <a:lnTo>
                    <a:pt x="107" y="238"/>
                  </a:lnTo>
                  <a:lnTo>
                    <a:pt x="106" y="240"/>
                  </a:lnTo>
                  <a:lnTo>
                    <a:pt x="106" y="243"/>
                  </a:lnTo>
                  <a:lnTo>
                    <a:pt x="106" y="246"/>
                  </a:lnTo>
                  <a:lnTo>
                    <a:pt x="104" y="248"/>
                  </a:lnTo>
                  <a:lnTo>
                    <a:pt x="104" y="252"/>
                  </a:lnTo>
                  <a:lnTo>
                    <a:pt x="103" y="254"/>
                  </a:lnTo>
                  <a:lnTo>
                    <a:pt x="103" y="256"/>
                  </a:lnTo>
                  <a:lnTo>
                    <a:pt x="102" y="259"/>
                  </a:lnTo>
                  <a:lnTo>
                    <a:pt x="102" y="261"/>
                  </a:lnTo>
                  <a:lnTo>
                    <a:pt x="101" y="263"/>
                  </a:lnTo>
                  <a:lnTo>
                    <a:pt x="101" y="267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99" y="273"/>
                  </a:lnTo>
                  <a:lnTo>
                    <a:pt x="99" y="275"/>
                  </a:lnTo>
                  <a:lnTo>
                    <a:pt x="98" y="277"/>
                  </a:lnTo>
                  <a:lnTo>
                    <a:pt x="98" y="278"/>
                  </a:lnTo>
                  <a:lnTo>
                    <a:pt x="96" y="281"/>
                  </a:lnTo>
                  <a:lnTo>
                    <a:pt x="96" y="283"/>
                  </a:lnTo>
                  <a:lnTo>
                    <a:pt x="95" y="286"/>
                  </a:lnTo>
                  <a:lnTo>
                    <a:pt x="94" y="289"/>
                  </a:lnTo>
                  <a:lnTo>
                    <a:pt x="93" y="291"/>
                  </a:lnTo>
                  <a:lnTo>
                    <a:pt x="93" y="294"/>
                  </a:lnTo>
                  <a:lnTo>
                    <a:pt x="92" y="296"/>
                  </a:lnTo>
                  <a:lnTo>
                    <a:pt x="91" y="298"/>
                  </a:lnTo>
                  <a:lnTo>
                    <a:pt x="89" y="300"/>
                  </a:lnTo>
                  <a:lnTo>
                    <a:pt x="89" y="301"/>
                  </a:lnTo>
                  <a:lnTo>
                    <a:pt x="91" y="301"/>
                  </a:lnTo>
                  <a:lnTo>
                    <a:pt x="93" y="303"/>
                  </a:lnTo>
                  <a:lnTo>
                    <a:pt x="94" y="304"/>
                  </a:lnTo>
                  <a:lnTo>
                    <a:pt x="98" y="305"/>
                  </a:lnTo>
                  <a:lnTo>
                    <a:pt x="100" y="306"/>
                  </a:lnTo>
                  <a:lnTo>
                    <a:pt x="103" y="306"/>
                  </a:lnTo>
                  <a:lnTo>
                    <a:pt x="106" y="308"/>
                  </a:lnTo>
                  <a:lnTo>
                    <a:pt x="109" y="309"/>
                  </a:lnTo>
                  <a:lnTo>
                    <a:pt x="112" y="311"/>
                  </a:lnTo>
                  <a:lnTo>
                    <a:pt x="115" y="311"/>
                  </a:lnTo>
                  <a:lnTo>
                    <a:pt x="118" y="312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4" y="313"/>
                  </a:lnTo>
                  <a:lnTo>
                    <a:pt x="126" y="312"/>
                  </a:lnTo>
                  <a:lnTo>
                    <a:pt x="126" y="311"/>
                  </a:lnTo>
                  <a:lnTo>
                    <a:pt x="127" y="308"/>
                  </a:lnTo>
                  <a:lnTo>
                    <a:pt x="129" y="307"/>
                  </a:lnTo>
                  <a:lnTo>
                    <a:pt x="130" y="306"/>
                  </a:lnTo>
                  <a:lnTo>
                    <a:pt x="131" y="304"/>
                  </a:lnTo>
                  <a:lnTo>
                    <a:pt x="132" y="303"/>
                  </a:lnTo>
                  <a:lnTo>
                    <a:pt x="132" y="300"/>
                  </a:lnTo>
                  <a:lnTo>
                    <a:pt x="133" y="298"/>
                  </a:lnTo>
                  <a:lnTo>
                    <a:pt x="134" y="296"/>
                  </a:lnTo>
                  <a:lnTo>
                    <a:pt x="136" y="292"/>
                  </a:lnTo>
                  <a:lnTo>
                    <a:pt x="137" y="290"/>
                  </a:lnTo>
                  <a:lnTo>
                    <a:pt x="138" y="286"/>
                  </a:lnTo>
                  <a:lnTo>
                    <a:pt x="139" y="283"/>
                  </a:lnTo>
                  <a:lnTo>
                    <a:pt x="140" y="280"/>
                  </a:lnTo>
                  <a:lnTo>
                    <a:pt x="141" y="278"/>
                  </a:lnTo>
                  <a:lnTo>
                    <a:pt x="141" y="276"/>
                  </a:lnTo>
                  <a:lnTo>
                    <a:pt x="141" y="274"/>
                  </a:lnTo>
                  <a:lnTo>
                    <a:pt x="142" y="273"/>
                  </a:lnTo>
                  <a:lnTo>
                    <a:pt x="142" y="270"/>
                  </a:lnTo>
                  <a:lnTo>
                    <a:pt x="144" y="268"/>
                  </a:lnTo>
                  <a:lnTo>
                    <a:pt x="144" y="266"/>
                  </a:lnTo>
                  <a:lnTo>
                    <a:pt x="144" y="265"/>
                  </a:lnTo>
                  <a:lnTo>
                    <a:pt x="144" y="261"/>
                  </a:lnTo>
                  <a:lnTo>
                    <a:pt x="145" y="260"/>
                  </a:lnTo>
                  <a:lnTo>
                    <a:pt x="145" y="256"/>
                  </a:lnTo>
                  <a:lnTo>
                    <a:pt x="146" y="255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7"/>
                  </a:lnTo>
                  <a:lnTo>
                    <a:pt x="147" y="246"/>
                  </a:lnTo>
                  <a:lnTo>
                    <a:pt x="147" y="243"/>
                  </a:lnTo>
                  <a:lnTo>
                    <a:pt x="147" y="240"/>
                  </a:lnTo>
                  <a:lnTo>
                    <a:pt x="147" y="237"/>
                  </a:lnTo>
                  <a:lnTo>
                    <a:pt x="147" y="235"/>
                  </a:lnTo>
                  <a:lnTo>
                    <a:pt x="147" y="232"/>
                  </a:lnTo>
                  <a:lnTo>
                    <a:pt x="147" y="229"/>
                  </a:lnTo>
                  <a:lnTo>
                    <a:pt x="147" y="227"/>
                  </a:lnTo>
                  <a:lnTo>
                    <a:pt x="147" y="224"/>
                  </a:lnTo>
                  <a:lnTo>
                    <a:pt x="147" y="221"/>
                  </a:lnTo>
                  <a:lnTo>
                    <a:pt x="147" y="218"/>
                  </a:lnTo>
                  <a:lnTo>
                    <a:pt x="147" y="215"/>
                  </a:lnTo>
                  <a:lnTo>
                    <a:pt x="147" y="212"/>
                  </a:lnTo>
                  <a:lnTo>
                    <a:pt x="147" y="209"/>
                  </a:lnTo>
                  <a:lnTo>
                    <a:pt x="147" y="206"/>
                  </a:lnTo>
                  <a:lnTo>
                    <a:pt x="146" y="204"/>
                  </a:lnTo>
                  <a:lnTo>
                    <a:pt x="146" y="200"/>
                  </a:lnTo>
                  <a:lnTo>
                    <a:pt x="146" y="197"/>
                  </a:lnTo>
                  <a:lnTo>
                    <a:pt x="146" y="194"/>
                  </a:lnTo>
                  <a:lnTo>
                    <a:pt x="145" y="191"/>
                  </a:lnTo>
                  <a:lnTo>
                    <a:pt x="145" y="187"/>
                  </a:lnTo>
                  <a:lnTo>
                    <a:pt x="144" y="185"/>
                  </a:lnTo>
                  <a:lnTo>
                    <a:pt x="144" y="182"/>
                  </a:lnTo>
                  <a:lnTo>
                    <a:pt x="144" y="179"/>
                  </a:lnTo>
                  <a:lnTo>
                    <a:pt x="142" y="176"/>
                  </a:lnTo>
                  <a:lnTo>
                    <a:pt x="142" y="174"/>
                  </a:lnTo>
                  <a:lnTo>
                    <a:pt x="141" y="170"/>
                  </a:lnTo>
                  <a:lnTo>
                    <a:pt x="141" y="167"/>
                  </a:lnTo>
                  <a:lnTo>
                    <a:pt x="140" y="164"/>
                  </a:lnTo>
                  <a:lnTo>
                    <a:pt x="139" y="162"/>
                  </a:lnTo>
                  <a:lnTo>
                    <a:pt x="139" y="159"/>
                  </a:lnTo>
                  <a:lnTo>
                    <a:pt x="138" y="156"/>
                  </a:lnTo>
                  <a:lnTo>
                    <a:pt x="138" y="154"/>
                  </a:lnTo>
                  <a:lnTo>
                    <a:pt x="137" y="152"/>
                  </a:lnTo>
                  <a:lnTo>
                    <a:pt x="137" y="148"/>
                  </a:lnTo>
                  <a:lnTo>
                    <a:pt x="136" y="146"/>
                  </a:lnTo>
                  <a:lnTo>
                    <a:pt x="134" y="144"/>
                  </a:lnTo>
                  <a:lnTo>
                    <a:pt x="133" y="141"/>
                  </a:lnTo>
                  <a:lnTo>
                    <a:pt x="133" y="139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1" y="131"/>
                  </a:lnTo>
                  <a:lnTo>
                    <a:pt x="130" y="129"/>
                  </a:lnTo>
                  <a:lnTo>
                    <a:pt x="129" y="126"/>
                  </a:lnTo>
                  <a:lnTo>
                    <a:pt x="127" y="124"/>
                  </a:lnTo>
                  <a:lnTo>
                    <a:pt x="127" y="122"/>
                  </a:lnTo>
                  <a:lnTo>
                    <a:pt x="126" y="119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3" y="114"/>
                  </a:lnTo>
                  <a:lnTo>
                    <a:pt x="123" y="111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19" y="104"/>
                  </a:lnTo>
                  <a:lnTo>
                    <a:pt x="118" y="103"/>
                  </a:lnTo>
                  <a:lnTo>
                    <a:pt x="117" y="101"/>
                  </a:lnTo>
                  <a:lnTo>
                    <a:pt x="116" y="99"/>
                  </a:lnTo>
                  <a:lnTo>
                    <a:pt x="115" y="98"/>
                  </a:lnTo>
                  <a:lnTo>
                    <a:pt x="114" y="95"/>
                  </a:lnTo>
                  <a:lnTo>
                    <a:pt x="112" y="93"/>
                  </a:lnTo>
                  <a:lnTo>
                    <a:pt x="112" y="91"/>
                  </a:lnTo>
                  <a:lnTo>
                    <a:pt x="110" y="87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3" y="77"/>
                  </a:lnTo>
                  <a:lnTo>
                    <a:pt x="101" y="75"/>
                  </a:lnTo>
                  <a:lnTo>
                    <a:pt x="99" y="71"/>
                  </a:lnTo>
                  <a:lnTo>
                    <a:pt x="96" y="68"/>
                  </a:lnTo>
                  <a:lnTo>
                    <a:pt x="94" y="65"/>
                  </a:lnTo>
                  <a:lnTo>
                    <a:pt x="92" y="62"/>
                  </a:lnTo>
                  <a:lnTo>
                    <a:pt x="89" y="60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9" y="49"/>
                  </a:lnTo>
                  <a:lnTo>
                    <a:pt x="77" y="46"/>
                  </a:lnTo>
                  <a:lnTo>
                    <a:pt x="73" y="43"/>
                  </a:lnTo>
                  <a:lnTo>
                    <a:pt x="71" y="41"/>
                  </a:lnTo>
                  <a:lnTo>
                    <a:pt x="68" y="39"/>
                  </a:lnTo>
                  <a:lnTo>
                    <a:pt x="65" y="35"/>
                  </a:lnTo>
                  <a:lnTo>
                    <a:pt x="62" y="33"/>
                  </a:lnTo>
                  <a:lnTo>
                    <a:pt x="58" y="31"/>
                  </a:lnTo>
                  <a:lnTo>
                    <a:pt x="56" y="28"/>
                  </a:lnTo>
                  <a:lnTo>
                    <a:pt x="53" y="25"/>
                  </a:lnTo>
                  <a:lnTo>
                    <a:pt x="49" y="23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41" y="17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3" y="11"/>
                  </a:lnTo>
                  <a:lnTo>
                    <a:pt x="30" y="9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4" y="5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E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3" name="Freeform 46"/>
            <p:cNvSpPr>
              <a:spLocks/>
            </p:cNvSpPr>
            <p:nvPr/>
          </p:nvSpPr>
          <p:spPr bwMode="auto">
            <a:xfrm rot="1627010">
              <a:off x="7229185" y="3460706"/>
              <a:ext cx="265113" cy="257175"/>
            </a:xfrm>
            <a:custGeom>
              <a:avLst/>
              <a:gdLst>
                <a:gd name="T0" fmla="*/ 176213 w 167"/>
                <a:gd name="T1" fmla="*/ 0 h 162"/>
                <a:gd name="T2" fmla="*/ 163513 w 167"/>
                <a:gd name="T3" fmla="*/ 4762 h 162"/>
                <a:gd name="T4" fmla="*/ 152400 w 167"/>
                <a:gd name="T5" fmla="*/ 7938 h 162"/>
                <a:gd name="T6" fmla="*/ 141288 w 167"/>
                <a:gd name="T7" fmla="*/ 14288 h 162"/>
                <a:gd name="T8" fmla="*/ 128588 w 167"/>
                <a:gd name="T9" fmla="*/ 19050 h 162"/>
                <a:gd name="T10" fmla="*/ 114300 w 167"/>
                <a:gd name="T11" fmla="*/ 26988 h 162"/>
                <a:gd name="T12" fmla="*/ 100013 w 167"/>
                <a:gd name="T13" fmla="*/ 34925 h 162"/>
                <a:gd name="T14" fmla="*/ 90488 w 167"/>
                <a:gd name="T15" fmla="*/ 41275 h 162"/>
                <a:gd name="T16" fmla="*/ 80963 w 167"/>
                <a:gd name="T17" fmla="*/ 46037 h 162"/>
                <a:gd name="T18" fmla="*/ 69850 w 167"/>
                <a:gd name="T19" fmla="*/ 53975 h 162"/>
                <a:gd name="T20" fmla="*/ 55563 w 167"/>
                <a:gd name="T21" fmla="*/ 65087 h 162"/>
                <a:gd name="T22" fmla="*/ 41275 w 167"/>
                <a:gd name="T23" fmla="*/ 74612 h 162"/>
                <a:gd name="T24" fmla="*/ 31750 w 167"/>
                <a:gd name="T25" fmla="*/ 80962 h 162"/>
                <a:gd name="T26" fmla="*/ 22225 w 167"/>
                <a:gd name="T27" fmla="*/ 88900 h 162"/>
                <a:gd name="T28" fmla="*/ 11113 w 167"/>
                <a:gd name="T29" fmla="*/ 96837 h 162"/>
                <a:gd name="T30" fmla="*/ 1588 w 167"/>
                <a:gd name="T31" fmla="*/ 106363 h 162"/>
                <a:gd name="T32" fmla="*/ 1588 w 167"/>
                <a:gd name="T33" fmla="*/ 112713 h 162"/>
                <a:gd name="T34" fmla="*/ 4763 w 167"/>
                <a:gd name="T35" fmla="*/ 123825 h 162"/>
                <a:gd name="T36" fmla="*/ 9525 w 167"/>
                <a:gd name="T37" fmla="*/ 138112 h 162"/>
                <a:gd name="T38" fmla="*/ 15875 w 167"/>
                <a:gd name="T39" fmla="*/ 153987 h 162"/>
                <a:gd name="T40" fmla="*/ 20638 w 167"/>
                <a:gd name="T41" fmla="*/ 168275 h 162"/>
                <a:gd name="T42" fmla="*/ 30163 w 167"/>
                <a:gd name="T43" fmla="*/ 180975 h 162"/>
                <a:gd name="T44" fmla="*/ 34925 w 167"/>
                <a:gd name="T45" fmla="*/ 188912 h 162"/>
                <a:gd name="T46" fmla="*/ 42863 w 167"/>
                <a:gd name="T47" fmla="*/ 200025 h 162"/>
                <a:gd name="T48" fmla="*/ 52388 w 167"/>
                <a:gd name="T49" fmla="*/ 211138 h 162"/>
                <a:gd name="T50" fmla="*/ 60325 w 167"/>
                <a:gd name="T51" fmla="*/ 222250 h 162"/>
                <a:gd name="T52" fmla="*/ 68263 w 167"/>
                <a:gd name="T53" fmla="*/ 231775 h 162"/>
                <a:gd name="T54" fmla="*/ 76200 w 167"/>
                <a:gd name="T55" fmla="*/ 239713 h 162"/>
                <a:gd name="T56" fmla="*/ 84138 w 167"/>
                <a:gd name="T57" fmla="*/ 250825 h 162"/>
                <a:gd name="T58" fmla="*/ 92075 w 167"/>
                <a:gd name="T59" fmla="*/ 257175 h 162"/>
                <a:gd name="T60" fmla="*/ 100013 w 167"/>
                <a:gd name="T61" fmla="*/ 250825 h 162"/>
                <a:gd name="T62" fmla="*/ 107950 w 167"/>
                <a:gd name="T63" fmla="*/ 244475 h 162"/>
                <a:gd name="T64" fmla="*/ 117475 w 167"/>
                <a:gd name="T65" fmla="*/ 233363 h 162"/>
                <a:gd name="T66" fmla="*/ 130175 w 167"/>
                <a:gd name="T67" fmla="*/ 222250 h 162"/>
                <a:gd name="T68" fmla="*/ 141288 w 167"/>
                <a:gd name="T69" fmla="*/ 209550 h 162"/>
                <a:gd name="T70" fmla="*/ 153988 w 167"/>
                <a:gd name="T71" fmla="*/ 196850 h 162"/>
                <a:gd name="T72" fmla="*/ 165100 w 167"/>
                <a:gd name="T73" fmla="*/ 185737 h 162"/>
                <a:gd name="T74" fmla="*/ 174625 w 167"/>
                <a:gd name="T75" fmla="*/ 174625 h 162"/>
                <a:gd name="T76" fmla="*/ 185738 w 167"/>
                <a:gd name="T77" fmla="*/ 165100 h 162"/>
                <a:gd name="T78" fmla="*/ 193675 w 167"/>
                <a:gd name="T79" fmla="*/ 153987 h 162"/>
                <a:gd name="T80" fmla="*/ 209550 w 167"/>
                <a:gd name="T81" fmla="*/ 142875 h 162"/>
                <a:gd name="T82" fmla="*/ 220663 w 167"/>
                <a:gd name="T83" fmla="*/ 138112 h 162"/>
                <a:gd name="T84" fmla="*/ 230188 w 167"/>
                <a:gd name="T85" fmla="*/ 130175 h 162"/>
                <a:gd name="T86" fmla="*/ 246063 w 167"/>
                <a:gd name="T87" fmla="*/ 123825 h 162"/>
                <a:gd name="T88" fmla="*/ 252413 w 167"/>
                <a:gd name="T89" fmla="*/ 119063 h 162"/>
                <a:gd name="T90" fmla="*/ 180975 w 167"/>
                <a:gd name="T91" fmla="*/ 0 h 1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162"/>
                <a:gd name="T140" fmla="*/ 167 w 167"/>
                <a:gd name="T141" fmla="*/ 162 h 16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162">
                  <a:moveTo>
                    <a:pt x="114" y="0"/>
                  </a:moveTo>
                  <a:lnTo>
                    <a:pt x="113" y="0"/>
                  </a:lnTo>
                  <a:lnTo>
                    <a:pt x="111" y="0"/>
                  </a:lnTo>
                  <a:lnTo>
                    <a:pt x="109" y="2"/>
                  </a:lnTo>
                  <a:lnTo>
                    <a:pt x="106" y="3"/>
                  </a:lnTo>
                  <a:lnTo>
                    <a:pt x="103" y="3"/>
                  </a:lnTo>
                  <a:lnTo>
                    <a:pt x="99" y="4"/>
                  </a:lnTo>
                  <a:lnTo>
                    <a:pt x="97" y="5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1" y="7"/>
                  </a:lnTo>
                  <a:lnTo>
                    <a:pt x="89" y="9"/>
                  </a:lnTo>
                  <a:lnTo>
                    <a:pt x="87" y="10"/>
                  </a:lnTo>
                  <a:lnTo>
                    <a:pt x="83" y="11"/>
                  </a:lnTo>
                  <a:lnTo>
                    <a:pt x="81" y="12"/>
                  </a:lnTo>
                  <a:lnTo>
                    <a:pt x="79" y="13"/>
                  </a:lnTo>
                  <a:lnTo>
                    <a:pt x="75" y="15"/>
                  </a:lnTo>
                  <a:lnTo>
                    <a:pt x="72" y="17"/>
                  </a:lnTo>
                  <a:lnTo>
                    <a:pt x="69" y="19"/>
                  </a:lnTo>
                  <a:lnTo>
                    <a:pt x="65" y="20"/>
                  </a:lnTo>
                  <a:lnTo>
                    <a:pt x="63" y="22"/>
                  </a:lnTo>
                  <a:lnTo>
                    <a:pt x="60" y="23"/>
                  </a:lnTo>
                  <a:lnTo>
                    <a:pt x="58" y="25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3" y="28"/>
                  </a:lnTo>
                  <a:lnTo>
                    <a:pt x="51" y="29"/>
                  </a:lnTo>
                  <a:lnTo>
                    <a:pt x="49" y="30"/>
                  </a:lnTo>
                  <a:lnTo>
                    <a:pt x="48" y="32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37" y="38"/>
                  </a:lnTo>
                  <a:lnTo>
                    <a:pt x="35" y="41"/>
                  </a:lnTo>
                  <a:lnTo>
                    <a:pt x="31" y="42"/>
                  </a:lnTo>
                  <a:lnTo>
                    <a:pt x="29" y="45"/>
                  </a:lnTo>
                  <a:lnTo>
                    <a:pt x="26" y="47"/>
                  </a:lnTo>
                  <a:lnTo>
                    <a:pt x="23" y="48"/>
                  </a:lnTo>
                  <a:lnTo>
                    <a:pt x="21" y="50"/>
                  </a:lnTo>
                  <a:lnTo>
                    <a:pt x="20" y="51"/>
                  </a:lnTo>
                  <a:lnTo>
                    <a:pt x="18" y="53"/>
                  </a:lnTo>
                  <a:lnTo>
                    <a:pt x="15" y="55"/>
                  </a:lnTo>
                  <a:lnTo>
                    <a:pt x="14" y="56"/>
                  </a:lnTo>
                  <a:lnTo>
                    <a:pt x="13" y="58"/>
                  </a:lnTo>
                  <a:lnTo>
                    <a:pt x="10" y="59"/>
                  </a:lnTo>
                  <a:lnTo>
                    <a:pt x="7" y="61"/>
                  </a:lnTo>
                  <a:lnTo>
                    <a:pt x="5" y="64"/>
                  </a:lnTo>
                  <a:lnTo>
                    <a:pt x="4" y="65"/>
                  </a:lnTo>
                  <a:lnTo>
                    <a:pt x="1" y="67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6" y="87"/>
                  </a:lnTo>
                  <a:lnTo>
                    <a:pt x="7" y="90"/>
                  </a:lnTo>
                  <a:lnTo>
                    <a:pt x="8" y="94"/>
                  </a:lnTo>
                  <a:lnTo>
                    <a:pt x="10" y="97"/>
                  </a:lnTo>
                  <a:lnTo>
                    <a:pt x="11" y="101"/>
                  </a:lnTo>
                  <a:lnTo>
                    <a:pt x="12" y="104"/>
                  </a:lnTo>
                  <a:lnTo>
                    <a:pt x="13" y="106"/>
                  </a:lnTo>
                  <a:lnTo>
                    <a:pt x="15" y="109"/>
                  </a:lnTo>
                  <a:lnTo>
                    <a:pt x="16" y="111"/>
                  </a:lnTo>
                  <a:lnTo>
                    <a:pt x="19" y="114"/>
                  </a:lnTo>
                  <a:lnTo>
                    <a:pt x="20" y="116"/>
                  </a:lnTo>
                  <a:lnTo>
                    <a:pt x="21" y="118"/>
                  </a:lnTo>
                  <a:lnTo>
                    <a:pt x="22" y="119"/>
                  </a:lnTo>
                  <a:lnTo>
                    <a:pt x="25" y="121"/>
                  </a:lnTo>
                  <a:lnTo>
                    <a:pt x="26" y="124"/>
                  </a:lnTo>
                  <a:lnTo>
                    <a:pt x="27" y="126"/>
                  </a:lnTo>
                  <a:lnTo>
                    <a:pt x="29" y="128"/>
                  </a:lnTo>
                  <a:lnTo>
                    <a:pt x="30" y="131"/>
                  </a:lnTo>
                  <a:lnTo>
                    <a:pt x="33" y="133"/>
                  </a:lnTo>
                  <a:lnTo>
                    <a:pt x="34" y="135"/>
                  </a:lnTo>
                  <a:lnTo>
                    <a:pt x="36" y="137"/>
                  </a:lnTo>
                  <a:lnTo>
                    <a:pt x="38" y="140"/>
                  </a:lnTo>
                  <a:lnTo>
                    <a:pt x="40" y="142"/>
                  </a:lnTo>
                  <a:lnTo>
                    <a:pt x="41" y="143"/>
                  </a:lnTo>
                  <a:lnTo>
                    <a:pt x="43" y="146"/>
                  </a:lnTo>
                  <a:lnTo>
                    <a:pt x="44" y="148"/>
                  </a:lnTo>
                  <a:lnTo>
                    <a:pt x="45" y="150"/>
                  </a:lnTo>
                  <a:lnTo>
                    <a:pt x="48" y="151"/>
                  </a:lnTo>
                  <a:lnTo>
                    <a:pt x="49" y="154"/>
                  </a:lnTo>
                  <a:lnTo>
                    <a:pt x="51" y="156"/>
                  </a:lnTo>
                  <a:lnTo>
                    <a:pt x="53" y="158"/>
                  </a:lnTo>
                  <a:lnTo>
                    <a:pt x="56" y="159"/>
                  </a:lnTo>
                  <a:lnTo>
                    <a:pt x="57" y="162"/>
                  </a:lnTo>
                  <a:lnTo>
                    <a:pt x="58" y="162"/>
                  </a:lnTo>
                  <a:lnTo>
                    <a:pt x="59" y="162"/>
                  </a:lnTo>
                  <a:lnTo>
                    <a:pt x="61" y="159"/>
                  </a:lnTo>
                  <a:lnTo>
                    <a:pt x="63" y="158"/>
                  </a:lnTo>
                  <a:lnTo>
                    <a:pt x="65" y="157"/>
                  </a:lnTo>
                  <a:lnTo>
                    <a:pt x="66" y="155"/>
                  </a:lnTo>
                  <a:lnTo>
                    <a:pt x="68" y="154"/>
                  </a:lnTo>
                  <a:lnTo>
                    <a:pt x="71" y="151"/>
                  </a:lnTo>
                  <a:lnTo>
                    <a:pt x="72" y="149"/>
                  </a:lnTo>
                  <a:lnTo>
                    <a:pt x="74" y="147"/>
                  </a:lnTo>
                  <a:lnTo>
                    <a:pt x="76" y="144"/>
                  </a:lnTo>
                  <a:lnTo>
                    <a:pt x="79" y="142"/>
                  </a:lnTo>
                  <a:lnTo>
                    <a:pt x="82" y="140"/>
                  </a:lnTo>
                  <a:lnTo>
                    <a:pt x="84" y="137"/>
                  </a:lnTo>
                  <a:lnTo>
                    <a:pt x="87" y="135"/>
                  </a:lnTo>
                  <a:lnTo>
                    <a:pt x="89" y="132"/>
                  </a:lnTo>
                  <a:lnTo>
                    <a:pt x="91" y="129"/>
                  </a:lnTo>
                  <a:lnTo>
                    <a:pt x="94" y="127"/>
                  </a:lnTo>
                  <a:lnTo>
                    <a:pt x="97" y="124"/>
                  </a:lnTo>
                  <a:lnTo>
                    <a:pt x="99" y="121"/>
                  </a:lnTo>
                  <a:lnTo>
                    <a:pt x="102" y="119"/>
                  </a:lnTo>
                  <a:lnTo>
                    <a:pt x="104" y="117"/>
                  </a:lnTo>
                  <a:lnTo>
                    <a:pt x="106" y="114"/>
                  </a:lnTo>
                  <a:lnTo>
                    <a:pt x="107" y="112"/>
                  </a:lnTo>
                  <a:lnTo>
                    <a:pt x="110" y="110"/>
                  </a:lnTo>
                  <a:lnTo>
                    <a:pt x="112" y="108"/>
                  </a:lnTo>
                  <a:lnTo>
                    <a:pt x="113" y="106"/>
                  </a:lnTo>
                  <a:lnTo>
                    <a:pt x="117" y="104"/>
                  </a:lnTo>
                  <a:lnTo>
                    <a:pt x="119" y="102"/>
                  </a:lnTo>
                  <a:lnTo>
                    <a:pt x="120" y="99"/>
                  </a:lnTo>
                  <a:lnTo>
                    <a:pt x="122" y="97"/>
                  </a:lnTo>
                  <a:lnTo>
                    <a:pt x="125" y="95"/>
                  </a:lnTo>
                  <a:lnTo>
                    <a:pt x="128" y="93"/>
                  </a:lnTo>
                  <a:lnTo>
                    <a:pt x="132" y="90"/>
                  </a:lnTo>
                  <a:lnTo>
                    <a:pt x="135" y="88"/>
                  </a:lnTo>
                  <a:lnTo>
                    <a:pt x="136" y="88"/>
                  </a:lnTo>
                  <a:lnTo>
                    <a:pt x="139" y="87"/>
                  </a:lnTo>
                  <a:lnTo>
                    <a:pt x="141" y="86"/>
                  </a:lnTo>
                  <a:lnTo>
                    <a:pt x="142" y="85"/>
                  </a:lnTo>
                  <a:lnTo>
                    <a:pt x="145" y="82"/>
                  </a:lnTo>
                  <a:lnTo>
                    <a:pt x="149" y="81"/>
                  </a:lnTo>
                  <a:lnTo>
                    <a:pt x="152" y="79"/>
                  </a:lnTo>
                  <a:lnTo>
                    <a:pt x="155" y="78"/>
                  </a:lnTo>
                  <a:lnTo>
                    <a:pt x="157" y="76"/>
                  </a:lnTo>
                  <a:lnTo>
                    <a:pt x="158" y="76"/>
                  </a:lnTo>
                  <a:lnTo>
                    <a:pt x="159" y="75"/>
                  </a:lnTo>
                  <a:lnTo>
                    <a:pt x="160" y="75"/>
                  </a:lnTo>
                  <a:lnTo>
                    <a:pt x="167" y="5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4" name="Freeform 47"/>
            <p:cNvSpPr>
              <a:spLocks/>
            </p:cNvSpPr>
            <p:nvPr/>
          </p:nvSpPr>
          <p:spPr bwMode="auto">
            <a:xfrm rot="1627010">
              <a:off x="7565158" y="3002892"/>
              <a:ext cx="198438" cy="471488"/>
            </a:xfrm>
            <a:custGeom>
              <a:avLst/>
              <a:gdLst>
                <a:gd name="T0" fmla="*/ 77788 w 125"/>
                <a:gd name="T1" fmla="*/ 20638 h 297"/>
                <a:gd name="T2" fmla="*/ 73025 w 125"/>
                <a:gd name="T3" fmla="*/ 36513 h 297"/>
                <a:gd name="T4" fmla="*/ 69850 w 125"/>
                <a:gd name="T5" fmla="*/ 47625 h 297"/>
                <a:gd name="T6" fmla="*/ 68263 w 125"/>
                <a:gd name="T7" fmla="*/ 61913 h 297"/>
                <a:gd name="T8" fmla="*/ 66675 w 125"/>
                <a:gd name="T9" fmla="*/ 77788 h 297"/>
                <a:gd name="T10" fmla="*/ 65088 w 125"/>
                <a:gd name="T11" fmla="*/ 93663 h 297"/>
                <a:gd name="T12" fmla="*/ 61913 w 125"/>
                <a:gd name="T13" fmla="*/ 111125 h 297"/>
                <a:gd name="T14" fmla="*/ 60325 w 125"/>
                <a:gd name="T15" fmla="*/ 130175 h 297"/>
                <a:gd name="T16" fmla="*/ 58738 w 125"/>
                <a:gd name="T17" fmla="*/ 149225 h 297"/>
                <a:gd name="T18" fmla="*/ 60325 w 125"/>
                <a:gd name="T19" fmla="*/ 168275 h 297"/>
                <a:gd name="T20" fmla="*/ 60325 w 125"/>
                <a:gd name="T21" fmla="*/ 187325 h 297"/>
                <a:gd name="T22" fmla="*/ 65088 w 125"/>
                <a:gd name="T23" fmla="*/ 206375 h 297"/>
                <a:gd name="T24" fmla="*/ 68263 w 125"/>
                <a:gd name="T25" fmla="*/ 225425 h 297"/>
                <a:gd name="T26" fmla="*/ 73025 w 125"/>
                <a:gd name="T27" fmla="*/ 242888 h 297"/>
                <a:gd name="T28" fmla="*/ 79375 w 125"/>
                <a:gd name="T29" fmla="*/ 261938 h 297"/>
                <a:gd name="T30" fmla="*/ 85725 w 125"/>
                <a:gd name="T31" fmla="*/ 282575 h 297"/>
                <a:gd name="T32" fmla="*/ 93663 w 125"/>
                <a:gd name="T33" fmla="*/ 300038 h 297"/>
                <a:gd name="T34" fmla="*/ 104775 w 125"/>
                <a:gd name="T35" fmla="*/ 319088 h 297"/>
                <a:gd name="T36" fmla="*/ 114300 w 125"/>
                <a:gd name="T37" fmla="*/ 336550 h 297"/>
                <a:gd name="T38" fmla="*/ 125413 w 125"/>
                <a:gd name="T39" fmla="*/ 355600 h 297"/>
                <a:gd name="T40" fmla="*/ 134938 w 125"/>
                <a:gd name="T41" fmla="*/ 371475 h 297"/>
                <a:gd name="T42" fmla="*/ 146050 w 125"/>
                <a:gd name="T43" fmla="*/ 387350 h 297"/>
                <a:gd name="T44" fmla="*/ 155575 w 125"/>
                <a:gd name="T45" fmla="*/ 403225 h 297"/>
                <a:gd name="T46" fmla="*/ 166688 w 125"/>
                <a:gd name="T47" fmla="*/ 417513 h 297"/>
                <a:gd name="T48" fmla="*/ 177800 w 125"/>
                <a:gd name="T49" fmla="*/ 431800 h 297"/>
                <a:gd name="T50" fmla="*/ 190500 w 125"/>
                <a:gd name="T51" fmla="*/ 447675 h 297"/>
                <a:gd name="T52" fmla="*/ 166688 w 125"/>
                <a:gd name="T53" fmla="*/ 471488 h 297"/>
                <a:gd name="T54" fmla="*/ 120650 w 125"/>
                <a:gd name="T55" fmla="*/ 444500 h 297"/>
                <a:gd name="T56" fmla="*/ 107950 w 125"/>
                <a:gd name="T57" fmla="*/ 430213 h 297"/>
                <a:gd name="T58" fmla="*/ 96838 w 125"/>
                <a:gd name="T59" fmla="*/ 415925 h 297"/>
                <a:gd name="T60" fmla="*/ 87313 w 125"/>
                <a:gd name="T61" fmla="*/ 403225 h 297"/>
                <a:gd name="T62" fmla="*/ 79375 w 125"/>
                <a:gd name="T63" fmla="*/ 387350 h 297"/>
                <a:gd name="T64" fmla="*/ 68263 w 125"/>
                <a:gd name="T65" fmla="*/ 371475 h 297"/>
                <a:gd name="T66" fmla="*/ 57150 w 125"/>
                <a:gd name="T67" fmla="*/ 352425 h 297"/>
                <a:gd name="T68" fmla="*/ 47625 w 125"/>
                <a:gd name="T69" fmla="*/ 333375 h 297"/>
                <a:gd name="T70" fmla="*/ 38100 w 125"/>
                <a:gd name="T71" fmla="*/ 312738 h 297"/>
                <a:gd name="T72" fmla="*/ 30163 w 125"/>
                <a:gd name="T73" fmla="*/ 290513 h 297"/>
                <a:gd name="T74" fmla="*/ 20638 w 125"/>
                <a:gd name="T75" fmla="*/ 266700 h 297"/>
                <a:gd name="T76" fmla="*/ 14288 w 125"/>
                <a:gd name="T77" fmla="*/ 242888 h 297"/>
                <a:gd name="T78" fmla="*/ 9525 w 125"/>
                <a:gd name="T79" fmla="*/ 219075 h 297"/>
                <a:gd name="T80" fmla="*/ 6350 w 125"/>
                <a:gd name="T81" fmla="*/ 193675 h 297"/>
                <a:gd name="T82" fmla="*/ 1588 w 125"/>
                <a:gd name="T83" fmla="*/ 169863 h 297"/>
                <a:gd name="T84" fmla="*/ 0 w 125"/>
                <a:gd name="T85" fmla="*/ 150813 h 297"/>
                <a:gd name="T86" fmla="*/ 0 w 125"/>
                <a:gd name="T87" fmla="*/ 130175 h 297"/>
                <a:gd name="T88" fmla="*/ 0 w 125"/>
                <a:gd name="T89" fmla="*/ 111125 h 297"/>
                <a:gd name="T90" fmla="*/ 0 w 125"/>
                <a:gd name="T91" fmla="*/ 96838 h 297"/>
                <a:gd name="T92" fmla="*/ 0 w 125"/>
                <a:gd name="T93" fmla="*/ 84138 h 297"/>
                <a:gd name="T94" fmla="*/ 1588 w 125"/>
                <a:gd name="T95" fmla="*/ 71438 h 297"/>
                <a:gd name="T96" fmla="*/ 3175 w 125"/>
                <a:gd name="T97" fmla="*/ 55563 h 297"/>
                <a:gd name="T98" fmla="*/ 7938 w 125"/>
                <a:gd name="T99" fmla="*/ 42863 h 297"/>
                <a:gd name="T100" fmla="*/ 12700 w 125"/>
                <a:gd name="T101" fmla="*/ 31750 h 297"/>
                <a:gd name="T102" fmla="*/ 14288 w 125"/>
                <a:gd name="T103" fmla="*/ 22225 h 297"/>
                <a:gd name="T104" fmla="*/ 22225 w 125"/>
                <a:gd name="T105" fmla="*/ 11113 h 297"/>
                <a:gd name="T106" fmla="*/ 30163 w 125"/>
                <a:gd name="T107" fmla="*/ 0 h 297"/>
                <a:gd name="T108" fmla="*/ 36513 w 125"/>
                <a:gd name="T109" fmla="*/ 0 h 297"/>
                <a:gd name="T110" fmla="*/ 53975 w 125"/>
                <a:gd name="T111" fmla="*/ 4763 h 297"/>
                <a:gd name="T112" fmla="*/ 69850 w 125"/>
                <a:gd name="T113" fmla="*/ 9525 h 297"/>
                <a:gd name="T114" fmla="*/ 79375 w 125"/>
                <a:gd name="T115" fmla="*/ 11113 h 29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5"/>
                <a:gd name="T175" fmla="*/ 0 h 297"/>
                <a:gd name="T176" fmla="*/ 125 w 125"/>
                <a:gd name="T177" fmla="*/ 297 h 29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5" h="297">
                  <a:moveTo>
                    <a:pt x="51" y="8"/>
                  </a:moveTo>
                  <a:lnTo>
                    <a:pt x="50" y="8"/>
                  </a:lnTo>
                  <a:lnTo>
                    <a:pt x="49" y="11"/>
                  </a:lnTo>
                  <a:lnTo>
                    <a:pt x="49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4" y="35"/>
                  </a:lnTo>
                  <a:lnTo>
                    <a:pt x="44" y="37"/>
                  </a:lnTo>
                  <a:lnTo>
                    <a:pt x="43" y="39"/>
                  </a:lnTo>
                  <a:lnTo>
                    <a:pt x="43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42" y="51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41" y="59"/>
                  </a:lnTo>
                  <a:lnTo>
                    <a:pt x="39" y="61"/>
                  </a:lnTo>
                  <a:lnTo>
                    <a:pt x="39" y="65"/>
                  </a:lnTo>
                  <a:lnTo>
                    <a:pt x="39" y="67"/>
                  </a:lnTo>
                  <a:lnTo>
                    <a:pt x="39" y="70"/>
                  </a:lnTo>
                  <a:lnTo>
                    <a:pt x="38" y="73"/>
                  </a:lnTo>
                  <a:lnTo>
                    <a:pt x="38" y="76"/>
                  </a:lnTo>
                  <a:lnTo>
                    <a:pt x="38" y="79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7" y="88"/>
                  </a:lnTo>
                  <a:lnTo>
                    <a:pt x="37" y="91"/>
                  </a:lnTo>
                  <a:lnTo>
                    <a:pt x="37" y="94"/>
                  </a:lnTo>
                  <a:lnTo>
                    <a:pt x="37" y="97"/>
                  </a:lnTo>
                  <a:lnTo>
                    <a:pt x="37" y="99"/>
                  </a:lnTo>
                  <a:lnTo>
                    <a:pt x="38" y="103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8" y="115"/>
                  </a:lnTo>
                  <a:lnTo>
                    <a:pt x="38" y="118"/>
                  </a:lnTo>
                  <a:lnTo>
                    <a:pt x="39" y="121"/>
                  </a:lnTo>
                  <a:lnTo>
                    <a:pt x="39" y="125"/>
                  </a:lnTo>
                  <a:lnTo>
                    <a:pt x="39" y="128"/>
                  </a:lnTo>
                  <a:lnTo>
                    <a:pt x="41" y="130"/>
                  </a:lnTo>
                  <a:lnTo>
                    <a:pt x="41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3" y="142"/>
                  </a:lnTo>
                  <a:lnTo>
                    <a:pt x="43" y="145"/>
                  </a:lnTo>
                  <a:lnTo>
                    <a:pt x="44" y="149"/>
                  </a:lnTo>
                  <a:lnTo>
                    <a:pt x="45" y="151"/>
                  </a:lnTo>
                  <a:lnTo>
                    <a:pt x="46" y="153"/>
                  </a:lnTo>
                  <a:lnTo>
                    <a:pt x="46" y="157"/>
                  </a:lnTo>
                  <a:lnTo>
                    <a:pt x="47" y="159"/>
                  </a:lnTo>
                  <a:lnTo>
                    <a:pt x="49" y="163"/>
                  </a:lnTo>
                  <a:lnTo>
                    <a:pt x="50" y="165"/>
                  </a:lnTo>
                  <a:lnTo>
                    <a:pt x="51" y="168"/>
                  </a:lnTo>
                  <a:lnTo>
                    <a:pt x="52" y="171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5" y="180"/>
                  </a:lnTo>
                  <a:lnTo>
                    <a:pt x="57" y="183"/>
                  </a:lnTo>
                  <a:lnTo>
                    <a:pt x="58" y="186"/>
                  </a:lnTo>
                  <a:lnTo>
                    <a:pt x="59" y="189"/>
                  </a:lnTo>
                  <a:lnTo>
                    <a:pt x="61" y="191"/>
                  </a:lnTo>
                  <a:lnTo>
                    <a:pt x="62" y="195"/>
                  </a:lnTo>
                  <a:lnTo>
                    <a:pt x="65" y="198"/>
                  </a:lnTo>
                  <a:lnTo>
                    <a:pt x="66" y="201"/>
                  </a:lnTo>
                  <a:lnTo>
                    <a:pt x="67" y="204"/>
                  </a:lnTo>
                  <a:lnTo>
                    <a:pt x="68" y="206"/>
                  </a:lnTo>
                  <a:lnTo>
                    <a:pt x="70" y="210"/>
                  </a:lnTo>
                  <a:lnTo>
                    <a:pt x="72" y="212"/>
                  </a:lnTo>
                  <a:lnTo>
                    <a:pt x="74" y="216"/>
                  </a:lnTo>
                  <a:lnTo>
                    <a:pt x="75" y="218"/>
                  </a:lnTo>
                  <a:lnTo>
                    <a:pt x="77" y="221"/>
                  </a:lnTo>
                  <a:lnTo>
                    <a:pt x="79" y="224"/>
                  </a:lnTo>
                  <a:lnTo>
                    <a:pt x="81" y="226"/>
                  </a:lnTo>
                  <a:lnTo>
                    <a:pt x="82" y="229"/>
                  </a:lnTo>
                  <a:lnTo>
                    <a:pt x="84" y="232"/>
                  </a:lnTo>
                  <a:lnTo>
                    <a:pt x="85" y="234"/>
                  </a:lnTo>
                  <a:lnTo>
                    <a:pt x="88" y="236"/>
                  </a:lnTo>
                  <a:lnTo>
                    <a:pt x="89" y="240"/>
                  </a:lnTo>
                  <a:lnTo>
                    <a:pt x="91" y="242"/>
                  </a:lnTo>
                  <a:lnTo>
                    <a:pt x="92" y="244"/>
                  </a:lnTo>
                  <a:lnTo>
                    <a:pt x="94" y="247"/>
                  </a:lnTo>
                  <a:lnTo>
                    <a:pt x="96" y="249"/>
                  </a:lnTo>
                  <a:lnTo>
                    <a:pt x="97" y="251"/>
                  </a:lnTo>
                  <a:lnTo>
                    <a:pt x="98" y="254"/>
                  </a:lnTo>
                  <a:lnTo>
                    <a:pt x="100" y="256"/>
                  </a:lnTo>
                  <a:lnTo>
                    <a:pt x="102" y="258"/>
                  </a:lnTo>
                  <a:lnTo>
                    <a:pt x="104" y="260"/>
                  </a:lnTo>
                  <a:lnTo>
                    <a:pt x="105" y="263"/>
                  </a:lnTo>
                  <a:lnTo>
                    <a:pt x="106" y="264"/>
                  </a:lnTo>
                  <a:lnTo>
                    <a:pt x="107" y="266"/>
                  </a:lnTo>
                  <a:lnTo>
                    <a:pt x="108" y="269"/>
                  </a:lnTo>
                  <a:lnTo>
                    <a:pt x="112" y="272"/>
                  </a:lnTo>
                  <a:lnTo>
                    <a:pt x="114" y="275"/>
                  </a:lnTo>
                  <a:lnTo>
                    <a:pt x="117" y="278"/>
                  </a:lnTo>
                  <a:lnTo>
                    <a:pt x="118" y="280"/>
                  </a:lnTo>
                  <a:lnTo>
                    <a:pt x="120" y="282"/>
                  </a:lnTo>
                  <a:lnTo>
                    <a:pt x="121" y="285"/>
                  </a:lnTo>
                  <a:lnTo>
                    <a:pt x="123" y="287"/>
                  </a:lnTo>
                  <a:lnTo>
                    <a:pt x="125" y="288"/>
                  </a:lnTo>
                  <a:lnTo>
                    <a:pt x="105" y="297"/>
                  </a:lnTo>
                  <a:lnTo>
                    <a:pt x="81" y="286"/>
                  </a:lnTo>
                  <a:lnTo>
                    <a:pt x="80" y="285"/>
                  </a:lnTo>
                  <a:lnTo>
                    <a:pt x="79" y="282"/>
                  </a:lnTo>
                  <a:lnTo>
                    <a:pt x="76" y="280"/>
                  </a:lnTo>
                  <a:lnTo>
                    <a:pt x="75" y="279"/>
                  </a:lnTo>
                  <a:lnTo>
                    <a:pt x="73" y="277"/>
                  </a:lnTo>
                  <a:lnTo>
                    <a:pt x="70" y="274"/>
                  </a:lnTo>
                  <a:lnTo>
                    <a:pt x="68" y="271"/>
                  </a:lnTo>
                  <a:lnTo>
                    <a:pt x="66" y="267"/>
                  </a:lnTo>
                  <a:lnTo>
                    <a:pt x="64" y="265"/>
                  </a:lnTo>
                  <a:lnTo>
                    <a:pt x="62" y="264"/>
                  </a:lnTo>
                  <a:lnTo>
                    <a:pt x="61" y="262"/>
                  </a:lnTo>
                  <a:lnTo>
                    <a:pt x="60" y="260"/>
                  </a:lnTo>
                  <a:lnTo>
                    <a:pt x="59" y="258"/>
                  </a:lnTo>
                  <a:lnTo>
                    <a:pt x="57" y="256"/>
                  </a:lnTo>
                  <a:lnTo>
                    <a:pt x="55" y="254"/>
                  </a:lnTo>
                  <a:lnTo>
                    <a:pt x="54" y="252"/>
                  </a:lnTo>
                  <a:lnTo>
                    <a:pt x="52" y="249"/>
                  </a:lnTo>
                  <a:lnTo>
                    <a:pt x="51" y="247"/>
                  </a:lnTo>
                  <a:lnTo>
                    <a:pt x="50" y="244"/>
                  </a:lnTo>
                  <a:lnTo>
                    <a:pt x="49" y="242"/>
                  </a:lnTo>
                  <a:lnTo>
                    <a:pt x="46" y="240"/>
                  </a:lnTo>
                  <a:lnTo>
                    <a:pt x="44" y="236"/>
                  </a:lnTo>
                  <a:lnTo>
                    <a:pt x="43" y="234"/>
                  </a:lnTo>
                  <a:lnTo>
                    <a:pt x="42" y="232"/>
                  </a:lnTo>
                  <a:lnTo>
                    <a:pt x="39" y="228"/>
                  </a:lnTo>
                  <a:lnTo>
                    <a:pt x="38" y="226"/>
                  </a:lnTo>
                  <a:lnTo>
                    <a:pt x="36" y="222"/>
                  </a:lnTo>
                  <a:lnTo>
                    <a:pt x="35" y="220"/>
                  </a:lnTo>
                  <a:lnTo>
                    <a:pt x="34" y="217"/>
                  </a:lnTo>
                  <a:lnTo>
                    <a:pt x="31" y="213"/>
                  </a:lnTo>
                  <a:lnTo>
                    <a:pt x="30" y="210"/>
                  </a:lnTo>
                  <a:lnTo>
                    <a:pt x="29" y="208"/>
                  </a:lnTo>
                  <a:lnTo>
                    <a:pt x="27" y="204"/>
                  </a:lnTo>
                  <a:lnTo>
                    <a:pt x="26" y="201"/>
                  </a:lnTo>
                  <a:lnTo>
                    <a:pt x="24" y="197"/>
                  </a:lnTo>
                  <a:lnTo>
                    <a:pt x="23" y="194"/>
                  </a:lnTo>
                  <a:lnTo>
                    <a:pt x="21" y="190"/>
                  </a:lnTo>
                  <a:lnTo>
                    <a:pt x="20" y="187"/>
                  </a:lnTo>
                  <a:lnTo>
                    <a:pt x="19" y="183"/>
                  </a:lnTo>
                  <a:lnTo>
                    <a:pt x="17" y="180"/>
                  </a:lnTo>
                  <a:lnTo>
                    <a:pt x="15" y="176"/>
                  </a:lnTo>
                  <a:lnTo>
                    <a:pt x="14" y="173"/>
                  </a:lnTo>
                  <a:lnTo>
                    <a:pt x="13" y="168"/>
                  </a:lnTo>
                  <a:lnTo>
                    <a:pt x="13" y="165"/>
                  </a:lnTo>
                  <a:lnTo>
                    <a:pt x="11" y="161"/>
                  </a:lnTo>
                  <a:lnTo>
                    <a:pt x="11" y="158"/>
                  </a:lnTo>
                  <a:lnTo>
                    <a:pt x="9" y="153"/>
                  </a:lnTo>
                  <a:lnTo>
                    <a:pt x="8" y="150"/>
                  </a:lnTo>
                  <a:lnTo>
                    <a:pt x="7" y="146"/>
                  </a:lnTo>
                  <a:lnTo>
                    <a:pt x="6" y="142"/>
                  </a:lnTo>
                  <a:lnTo>
                    <a:pt x="6" y="138"/>
                  </a:lnTo>
                  <a:lnTo>
                    <a:pt x="6" y="134"/>
                  </a:lnTo>
                  <a:lnTo>
                    <a:pt x="5" y="130"/>
                  </a:lnTo>
                  <a:lnTo>
                    <a:pt x="4" y="126"/>
                  </a:lnTo>
                  <a:lnTo>
                    <a:pt x="4" y="122"/>
                  </a:lnTo>
                  <a:lnTo>
                    <a:pt x="2" y="119"/>
                  </a:lnTo>
                  <a:lnTo>
                    <a:pt x="2" y="114"/>
                  </a:lnTo>
                  <a:lnTo>
                    <a:pt x="1" y="111"/>
                  </a:lnTo>
                  <a:lnTo>
                    <a:pt x="1" y="107"/>
                  </a:lnTo>
                  <a:lnTo>
                    <a:pt x="1" y="104"/>
                  </a:lnTo>
                  <a:lnTo>
                    <a:pt x="1" y="100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1" y="13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FFE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5" name="Freeform 48"/>
            <p:cNvSpPr>
              <a:spLocks/>
            </p:cNvSpPr>
            <p:nvPr/>
          </p:nvSpPr>
          <p:spPr bwMode="auto">
            <a:xfrm rot="1627010">
              <a:off x="7651461" y="3719422"/>
              <a:ext cx="260350" cy="415925"/>
            </a:xfrm>
            <a:custGeom>
              <a:avLst/>
              <a:gdLst>
                <a:gd name="T0" fmla="*/ 7938 w 164"/>
                <a:gd name="T1" fmla="*/ 49212 h 262"/>
                <a:gd name="T2" fmla="*/ 20637 w 164"/>
                <a:gd name="T3" fmla="*/ 57150 h 262"/>
                <a:gd name="T4" fmla="*/ 39687 w 164"/>
                <a:gd name="T5" fmla="*/ 66675 h 262"/>
                <a:gd name="T6" fmla="*/ 60325 w 164"/>
                <a:gd name="T7" fmla="*/ 82550 h 262"/>
                <a:gd name="T8" fmla="*/ 79375 w 164"/>
                <a:gd name="T9" fmla="*/ 98425 h 262"/>
                <a:gd name="T10" fmla="*/ 90487 w 164"/>
                <a:gd name="T11" fmla="*/ 111125 h 262"/>
                <a:gd name="T12" fmla="*/ 100012 w 164"/>
                <a:gd name="T13" fmla="*/ 123825 h 262"/>
                <a:gd name="T14" fmla="*/ 107950 w 164"/>
                <a:gd name="T15" fmla="*/ 136525 h 262"/>
                <a:gd name="T16" fmla="*/ 115888 w 164"/>
                <a:gd name="T17" fmla="*/ 153987 h 262"/>
                <a:gd name="T18" fmla="*/ 123825 w 164"/>
                <a:gd name="T19" fmla="*/ 169862 h 262"/>
                <a:gd name="T20" fmla="*/ 128588 w 164"/>
                <a:gd name="T21" fmla="*/ 187325 h 262"/>
                <a:gd name="T22" fmla="*/ 130175 w 164"/>
                <a:gd name="T23" fmla="*/ 206375 h 262"/>
                <a:gd name="T24" fmla="*/ 134937 w 164"/>
                <a:gd name="T25" fmla="*/ 225425 h 262"/>
                <a:gd name="T26" fmla="*/ 138112 w 164"/>
                <a:gd name="T27" fmla="*/ 241300 h 262"/>
                <a:gd name="T28" fmla="*/ 139700 w 164"/>
                <a:gd name="T29" fmla="*/ 258762 h 262"/>
                <a:gd name="T30" fmla="*/ 141287 w 164"/>
                <a:gd name="T31" fmla="*/ 277812 h 262"/>
                <a:gd name="T32" fmla="*/ 142875 w 164"/>
                <a:gd name="T33" fmla="*/ 293687 h 262"/>
                <a:gd name="T34" fmla="*/ 144462 w 164"/>
                <a:gd name="T35" fmla="*/ 307975 h 262"/>
                <a:gd name="T36" fmla="*/ 147637 w 164"/>
                <a:gd name="T37" fmla="*/ 323850 h 262"/>
                <a:gd name="T38" fmla="*/ 147637 w 164"/>
                <a:gd name="T39" fmla="*/ 336550 h 262"/>
                <a:gd name="T40" fmla="*/ 149225 w 164"/>
                <a:gd name="T41" fmla="*/ 350837 h 262"/>
                <a:gd name="T42" fmla="*/ 150812 w 164"/>
                <a:gd name="T43" fmla="*/ 368300 h 262"/>
                <a:gd name="T44" fmla="*/ 150812 w 164"/>
                <a:gd name="T45" fmla="*/ 384175 h 262"/>
                <a:gd name="T46" fmla="*/ 227013 w 164"/>
                <a:gd name="T47" fmla="*/ 395287 h 262"/>
                <a:gd name="T48" fmla="*/ 257175 w 164"/>
                <a:gd name="T49" fmla="*/ 388937 h 262"/>
                <a:gd name="T50" fmla="*/ 258763 w 164"/>
                <a:gd name="T51" fmla="*/ 376237 h 262"/>
                <a:gd name="T52" fmla="*/ 258763 w 164"/>
                <a:gd name="T53" fmla="*/ 358775 h 262"/>
                <a:gd name="T54" fmla="*/ 260350 w 164"/>
                <a:gd name="T55" fmla="*/ 346075 h 262"/>
                <a:gd name="T56" fmla="*/ 260350 w 164"/>
                <a:gd name="T57" fmla="*/ 330200 h 262"/>
                <a:gd name="T58" fmla="*/ 258763 w 164"/>
                <a:gd name="T59" fmla="*/ 315912 h 262"/>
                <a:gd name="T60" fmla="*/ 258763 w 164"/>
                <a:gd name="T61" fmla="*/ 300037 h 262"/>
                <a:gd name="T62" fmla="*/ 257175 w 164"/>
                <a:gd name="T63" fmla="*/ 280987 h 262"/>
                <a:gd name="T64" fmla="*/ 255588 w 164"/>
                <a:gd name="T65" fmla="*/ 263525 h 262"/>
                <a:gd name="T66" fmla="*/ 252413 w 164"/>
                <a:gd name="T67" fmla="*/ 244475 h 262"/>
                <a:gd name="T68" fmla="*/ 249238 w 164"/>
                <a:gd name="T69" fmla="*/ 225425 h 262"/>
                <a:gd name="T70" fmla="*/ 246063 w 164"/>
                <a:gd name="T71" fmla="*/ 203200 h 262"/>
                <a:gd name="T72" fmla="*/ 239713 w 164"/>
                <a:gd name="T73" fmla="*/ 182562 h 262"/>
                <a:gd name="T74" fmla="*/ 233363 w 164"/>
                <a:gd name="T75" fmla="*/ 161925 h 262"/>
                <a:gd name="T76" fmla="*/ 223838 w 164"/>
                <a:gd name="T77" fmla="*/ 142875 h 262"/>
                <a:gd name="T78" fmla="*/ 214313 w 164"/>
                <a:gd name="T79" fmla="*/ 122237 h 262"/>
                <a:gd name="T80" fmla="*/ 201612 w 164"/>
                <a:gd name="T81" fmla="*/ 106362 h 262"/>
                <a:gd name="T82" fmla="*/ 190500 w 164"/>
                <a:gd name="T83" fmla="*/ 88900 h 262"/>
                <a:gd name="T84" fmla="*/ 177800 w 164"/>
                <a:gd name="T85" fmla="*/ 73025 h 262"/>
                <a:gd name="T86" fmla="*/ 165100 w 164"/>
                <a:gd name="T87" fmla="*/ 60325 h 262"/>
                <a:gd name="T88" fmla="*/ 153987 w 164"/>
                <a:gd name="T89" fmla="*/ 47625 h 262"/>
                <a:gd name="T90" fmla="*/ 141287 w 164"/>
                <a:gd name="T91" fmla="*/ 36512 h 262"/>
                <a:gd name="T92" fmla="*/ 127000 w 164"/>
                <a:gd name="T93" fmla="*/ 23812 h 262"/>
                <a:gd name="T94" fmla="*/ 107950 w 164"/>
                <a:gd name="T95" fmla="*/ 9525 h 262"/>
                <a:gd name="T96" fmla="*/ 95250 w 164"/>
                <a:gd name="T97" fmla="*/ 0 h 2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"/>
                <a:gd name="T148" fmla="*/ 0 h 262"/>
                <a:gd name="T149" fmla="*/ 164 w 164"/>
                <a:gd name="T150" fmla="*/ 262 h 2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" h="262">
                  <a:moveTo>
                    <a:pt x="0" y="30"/>
                  </a:moveTo>
                  <a:lnTo>
                    <a:pt x="2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3" y="36"/>
                  </a:lnTo>
                  <a:lnTo>
                    <a:pt x="17" y="37"/>
                  </a:lnTo>
                  <a:lnTo>
                    <a:pt x="19" y="39"/>
                  </a:lnTo>
                  <a:lnTo>
                    <a:pt x="22" y="40"/>
                  </a:lnTo>
                  <a:lnTo>
                    <a:pt x="25" y="42"/>
                  </a:lnTo>
                  <a:lnTo>
                    <a:pt x="28" y="45"/>
                  </a:lnTo>
                  <a:lnTo>
                    <a:pt x="32" y="46"/>
                  </a:lnTo>
                  <a:lnTo>
                    <a:pt x="35" y="49"/>
                  </a:lnTo>
                  <a:lnTo>
                    <a:pt x="38" y="52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9" y="61"/>
                  </a:lnTo>
                  <a:lnTo>
                    <a:pt x="50" y="62"/>
                  </a:lnTo>
                  <a:lnTo>
                    <a:pt x="52" y="64"/>
                  </a:lnTo>
                  <a:lnTo>
                    <a:pt x="53" y="67"/>
                  </a:lnTo>
                  <a:lnTo>
                    <a:pt x="55" y="68"/>
                  </a:lnTo>
                  <a:lnTo>
                    <a:pt x="57" y="70"/>
                  </a:lnTo>
                  <a:lnTo>
                    <a:pt x="58" y="71"/>
                  </a:lnTo>
                  <a:lnTo>
                    <a:pt x="59" y="74"/>
                  </a:lnTo>
                  <a:lnTo>
                    <a:pt x="61" y="76"/>
                  </a:lnTo>
                  <a:lnTo>
                    <a:pt x="63" y="78"/>
                  </a:lnTo>
                  <a:lnTo>
                    <a:pt x="64" y="80"/>
                  </a:lnTo>
                  <a:lnTo>
                    <a:pt x="65" y="82"/>
                  </a:lnTo>
                  <a:lnTo>
                    <a:pt x="67" y="85"/>
                  </a:lnTo>
                  <a:lnTo>
                    <a:pt x="68" y="86"/>
                  </a:lnTo>
                  <a:lnTo>
                    <a:pt x="70" y="90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3" y="97"/>
                  </a:lnTo>
                  <a:lnTo>
                    <a:pt x="74" y="99"/>
                  </a:lnTo>
                  <a:lnTo>
                    <a:pt x="75" y="101"/>
                  </a:lnTo>
                  <a:lnTo>
                    <a:pt x="76" y="105"/>
                  </a:lnTo>
                  <a:lnTo>
                    <a:pt x="78" y="107"/>
                  </a:lnTo>
                  <a:lnTo>
                    <a:pt x="79" y="110"/>
                  </a:lnTo>
                  <a:lnTo>
                    <a:pt x="79" y="113"/>
                  </a:lnTo>
                  <a:lnTo>
                    <a:pt x="80" y="116"/>
                  </a:lnTo>
                  <a:lnTo>
                    <a:pt x="81" y="118"/>
                  </a:lnTo>
                  <a:lnTo>
                    <a:pt x="81" y="122"/>
                  </a:lnTo>
                  <a:lnTo>
                    <a:pt x="81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83" y="132"/>
                  </a:lnTo>
                  <a:lnTo>
                    <a:pt x="83" y="136"/>
                  </a:lnTo>
                  <a:lnTo>
                    <a:pt x="85" y="138"/>
                  </a:lnTo>
                  <a:lnTo>
                    <a:pt x="85" y="142"/>
                  </a:lnTo>
                  <a:lnTo>
                    <a:pt x="86" y="144"/>
                  </a:lnTo>
                  <a:lnTo>
                    <a:pt x="86" y="147"/>
                  </a:lnTo>
                  <a:lnTo>
                    <a:pt x="86" y="150"/>
                  </a:lnTo>
                  <a:lnTo>
                    <a:pt x="87" y="152"/>
                  </a:lnTo>
                  <a:lnTo>
                    <a:pt x="87" y="155"/>
                  </a:lnTo>
                  <a:lnTo>
                    <a:pt x="88" y="159"/>
                  </a:lnTo>
                  <a:lnTo>
                    <a:pt x="88" y="161"/>
                  </a:lnTo>
                  <a:lnTo>
                    <a:pt x="88" y="163"/>
                  </a:lnTo>
                  <a:lnTo>
                    <a:pt x="88" y="167"/>
                  </a:lnTo>
                  <a:lnTo>
                    <a:pt x="89" y="169"/>
                  </a:lnTo>
                  <a:lnTo>
                    <a:pt x="89" y="171"/>
                  </a:lnTo>
                  <a:lnTo>
                    <a:pt x="89" y="175"/>
                  </a:lnTo>
                  <a:lnTo>
                    <a:pt x="90" y="177"/>
                  </a:lnTo>
                  <a:lnTo>
                    <a:pt x="90" y="180"/>
                  </a:lnTo>
                  <a:lnTo>
                    <a:pt x="90" y="183"/>
                  </a:lnTo>
                  <a:lnTo>
                    <a:pt x="90" y="185"/>
                  </a:lnTo>
                  <a:lnTo>
                    <a:pt x="91" y="188"/>
                  </a:lnTo>
                  <a:lnTo>
                    <a:pt x="91" y="190"/>
                  </a:lnTo>
                  <a:lnTo>
                    <a:pt x="91" y="192"/>
                  </a:lnTo>
                  <a:lnTo>
                    <a:pt x="91" y="194"/>
                  </a:lnTo>
                  <a:lnTo>
                    <a:pt x="93" y="197"/>
                  </a:lnTo>
                  <a:lnTo>
                    <a:pt x="93" y="199"/>
                  </a:lnTo>
                  <a:lnTo>
                    <a:pt x="93" y="201"/>
                  </a:lnTo>
                  <a:lnTo>
                    <a:pt x="93" y="204"/>
                  </a:lnTo>
                  <a:lnTo>
                    <a:pt x="93" y="206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3" y="212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8"/>
                  </a:lnTo>
                  <a:lnTo>
                    <a:pt x="94" y="221"/>
                  </a:lnTo>
                  <a:lnTo>
                    <a:pt x="95" y="224"/>
                  </a:lnTo>
                  <a:lnTo>
                    <a:pt x="95" y="228"/>
                  </a:lnTo>
                  <a:lnTo>
                    <a:pt x="95" y="230"/>
                  </a:lnTo>
                  <a:lnTo>
                    <a:pt x="95" y="232"/>
                  </a:lnTo>
                  <a:lnTo>
                    <a:pt x="95" y="235"/>
                  </a:lnTo>
                  <a:lnTo>
                    <a:pt x="95" y="237"/>
                  </a:lnTo>
                  <a:lnTo>
                    <a:pt x="95" y="239"/>
                  </a:lnTo>
                  <a:lnTo>
                    <a:pt x="95" y="242"/>
                  </a:lnTo>
                  <a:lnTo>
                    <a:pt x="96" y="242"/>
                  </a:lnTo>
                  <a:lnTo>
                    <a:pt x="121" y="241"/>
                  </a:lnTo>
                  <a:lnTo>
                    <a:pt x="121" y="262"/>
                  </a:lnTo>
                  <a:lnTo>
                    <a:pt x="143" y="249"/>
                  </a:lnTo>
                  <a:lnTo>
                    <a:pt x="162" y="250"/>
                  </a:lnTo>
                  <a:lnTo>
                    <a:pt x="162" y="249"/>
                  </a:lnTo>
                  <a:lnTo>
                    <a:pt x="162" y="247"/>
                  </a:lnTo>
                  <a:lnTo>
                    <a:pt x="162" y="245"/>
                  </a:lnTo>
                  <a:lnTo>
                    <a:pt x="162" y="244"/>
                  </a:lnTo>
                  <a:lnTo>
                    <a:pt x="162" y="242"/>
                  </a:lnTo>
                  <a:lnTo>
                    <a:pt x="163" y="239"/>
                  </a:lnTo>
                  <a:lnTo>
                    <a:pt x="163" y="237"/>
                  </a:lnTo>
                  <a:lnTo>
                    <a:pt x="163" y="234"/>
                  </a:lnTo>
                  <a:lnTo>
                    <a:pt x="163" y="230"/>
                  </a:lnTo>
                  <a:lnTo>
                    <a:pt x="163" y="227"/>
                  </a:lnTo>
                  <a:lnTo>
                    <a:pt x="163" y="226"/>
                  </a:lnTo>
                  <a:lnTo>
                    <a:pt x="163" y="223"/>
                  </a:lnTo>
                  <a:lnTo>
                    <a:pt x="163" y="221"/>
                  </a:lnTo>
                  <a:lnTo>
                    <a:pt x="164" y="220"/>
                  </a:lnTo>
                  <a:lnTo>
                    <a:pt x="164" y="218"/>
                  </a:lnTo>
                  <a:lnTo>
                    <a:pt x="164" y="215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08"/>
                  </a:lnTo>
                  <a:lnTo>
                    <a:pt x="164" y="206"/>
                  </a:lnTo>
                  <a:lnTo>
                    <a:pt x="164" y="204"/>
                  </a:lnTo>
                  <a:lnTo>
                    <a:pt x="164" y="201"/>
                  </a:lnTo>
                  <a:lnTo>
                    <a:pt x="163" y="199"/>
                  </a:lnTo>
                  <a:lnTo>
                    <a:pt x="163" y="197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3" y="189"/>
                  </a:lnTo>
                  <a:lnTo>
                    <a:pt x="163" y="186"/>
                  </a:lnTo>
                  <a:lnTo>
                    <a:pt x="163" y="183"/>
                  </a:lnTo>
                  <a:lnTo>
                    <a:pt x="163" y="181"/>
                  </a:lnTo>
                  <a:lnTo>
                    <a:pt x="162" y="177"/>
                  </a:lnTo>
                  <a:lnTo>
                    <a:pt x="162" y="175"/>
                  </a:lnTo>
                  <a:lnTo>
                    <a:pt x="162" y="171"/>
                  </a:lnTo>
                  <a:lnTo>
                    <a:pt x="162" y="169"/>
                  </a:lnTo>
                  <a:lnTo>
                    <a:pt x="161" y="166"/>
                  </a:lnTo>
                  <a:lnTo>
                    <a:pt x="161" y="163"/>
                  </a:lnTo>
                  <a:lnTo>
                    <a:pt x="161" y="160"/>
                  </a:lnTo>
                  <a:lnTo>
                    <a:pt x="159" y="158"/>
                  </a:lnTo>
                  <a:lnTo>
                    <a:pt x="159" y="154"/>
                  </a:lnTo>
                  <a:lnTo>
                    <a:pt x="159" y="151"/>
                  </a:lnTo>
                  <a:lnTo>
                    <a:pt x="158" y="147"/>
                  </a:lnTo>
                  <a:lnTo>
                    <a:pt x="158" y="145"/>
                  </a:lnTo>
                  <a:lnTo>
                    <a:pt x="157" y="142"/>
                  </a:lnTo>
                  <a:lnTo>
                    <a:pt x="157" y="138"/>
                  </a:lnTo>
                  <a:lnTo>
                    <a:pt x="156" y="135"/>
                  </a:lnTo>
                  <a:lnTo>
                    <a:pt x="155" y="132"/>
                  </a:lnTo>
                  <a:lnTo>
                    <a:pt x="155" y="128"/>
                  </a:lnTo>
                  <a:lnTo>
                    <a:pt x="154" y="125"/>
                  </a:lnTo>
                  <a:lnTo>
                    <a:pt x="152" y="122"/>
                  </a:lnTo>
                  <a:lnTo>
                    <a:pt x="152" y="118"/>
                  </a:lnTo>
                  <a:lnTo>
                    <a:pt x="151" y="115"/>
                  </a:lnTo>
                  <a:lnTo>
                    <a:pt x="150" y="112"/>
                  </a:lnTo>
                  <a:lnTo>
                    <a:pt x="149" y="108"/>
                  </a:lnTo>
                  <a:lnTo>
                    <a:pt x="148" y="105"/>
                  </a:lnTo>
                  <a:lnTo>
                    <a:pt x="147" y="102"/>
                  </a:lnTo>
                  <a:lnTo>
                    <a:pt x="146" y="99"/>
                  </a:lnTo>
                  <a:lnTo>
                    <a:pt x="143" y="95"/>
                  </a:lnTo>
                  <a:lnTo>
                    <a:pt x="142" y="92"/>
                  </a:lnTo>
                  <a:lnTo>
                    <a:pt x="141" y="90"/>
                  </a:lnTo>
                  <a:lnTo>
                    <a:pt x="139" y="86"/>
                  </a:lnTo>
                  <a:lnTo>
                    <a:pt x="138" y="83"/>
                  </a:lnTo>
                  <a:lnTo>
                    <a:pt x="136" y="80"/>
                  </a:lnTo>
                  <a:lnTo>
                    <a:pt x="135" y="77"/>
                  </a:lnTo>
                  <a:lnTo>
                    <a:pt x="133" y="75"/>
                  </a:lnTo>
                  <a:lnTo>
                    <a:pt x="132" y="72"/>
                  </a:lnTo>
                  <a:lnTo>
                    <a:pt x="129" y="69"/>
                  </a:lnTo>
                  <a:lnTo>
                    <a:pt x="127" y="67"/>
                  </a:lnTo>
                  <a:lnTo>
                    <a:pt x="126" y="64"/>
                  </a:lnTo>
                  <a:lnTo>
                    <a:pt x="124" y="61"/>
                  </a:lnTo>
                  <a:lnTo>
                    <a:pt x="121" y="59"/>
                  </a:lnTo>
                  <a:lnTo>
                    <a:pt x="120" y="56"/>
                  </a:lnTo>
                  <a:lnTo>
                    <a:pt x="118" y="54"/>
                  </a:lnTo>
                  <a:lnTo>
                    <a:pt x="116" y="51"/>
                  </a:lnTo>
                  <a:lnTo>
                    <a:pt x="114" y="49"/>
                  </a:lnTo>
                  <a:lnTo>
                    <a:pt x="112" y="46"/>
                  </a:lnTo>
                  <a:lnTo>
                    <a:pt x="110" y="44"/>
                  </a:lnTo>
                  <a:lnTo>
                    <a:pt x="109" y="41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3" y="36"/>
                  </a:lnTo>
                  <a:lnTo>
                    <a:pt x="101" y="33"/>
                  </a:lnTo>
                  <a:lnTo>
                    <a:pt x="98" y="32"/>
                  </a:lnTo>
                  <a:lnTo>
                    <a:pt x="97" y="30"/>
                  </a:lnTo>
                  <a:lnTo>
                    <a:pt x="95" y="28"/>
                  </a:lnTo>
                  <a:lnTo>
                    <a:pt x="93" y="26"/>
                  </a:lnTo>
                  <a:lnTo>
                    <a:pt x="90" y="24"/>
                  </a:lnTo>
                  <a:lnTo>
                    <a:pt x="89" y="23"/>
                  </a:lnTo>
                  <a:lnTo>
                    <a:pt x="87" y="21"/>
                  </a:lnTo>
                  <a:lnTo>
                    <a:pt x="86" y="19"/>
                  </a:lnTo>
                  <a:lnTo>
                    <a:pt x="83" y="18"/>
                  </a:lnTo>
                  <a:lnTo>
                    <a:pt x="80" y="15"/>
                  </a:lnTo>
                  <a:lnTo>
                    <a:pt x="76" y="13"/>
                  </a:lnTo>
                  <a:lnTo>
                    <a:pt x="74" y="10"/>
                  </a:lnTo>
                  <a:lnTo>
                    <a:pt x="71" y="8"/>
                  </a:lnTo>
                  <a:lnTo>
                    <a:pt x="68" y="6"/>
                  </a:lnTo>
                  <a:lnTo>
                    <a:pt x="66" y="3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E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6" name="Freeform 49"/>
            <p:cNvSpPr>
              <a:spLocks/>
            </p:cNvSpPr>
            <p:nvPr/>
          </p:nvSpPr>
          <p:spPr bwMode="auto">
            <a:xfrm rot="1627010">
              <a:off x="7751117" y="3311558"/>
              <a:ext cx="93663" cy="203200"/>
            </a:xfrm>
            <a:custGeom>
              <a:avLst/>
              <a:gdLst>
                <a:gd name="T0" fmla="*/ 0 w 59"/>
                <a:gd name="T1" fmla="*/ 203200 h 128"/>
                <a:gd name="T2" fmla="*/ 1588 w 59"/>
                <a:gd name="T3" fmla="*/ 198437 h 128"/>
                <a:gd name="T4" fmla="*/ 3175 w 59"/>
                <a:gd name="T5" fmla="*/ 190500 h 128"/>
                <a:gd name="T6" fmla="*/ 4763 w 59"/>
                <a:gd name="T7" fmla="*/ 182562 h 128"/>
                <a:gd name="T8" fmla="*/ 7938 w 59"/>
                <a:gd name="T9" fmla="*/ 177800 h 128"/>
                <a:gd name="T10" fmla="*/ 11113 w 59"/>
                <a:gd name="T11" fmla="*/ 169862 h 128"/>
                <a:gd name="T12" fmla="*/ 12700 w 59"/>
                <a:gd name="T13" fmla="*/ 163512 h 128"/>
                <a:gd name="T14" fmla="*/ 15875 w 59"/>
                <a:gd name="T15" fmla="*/ 153987 h 128"/>
                <a:gd name="T16" fmla="*/ 19050 w 59"/>
                <a:gd name="T17" fmla="*/ 146050 h 128"/>
                <a:gd name="T18" fmla="*/ 20638 w 59"/>
                <a:gd name="T19" fmla="*/ 139700 h 128"/>
                <a:gd name="T20" fmla="*/ 23813 w 59"/>
                <a:gd name="T21" fmla="*/ 130175 h 128"/>
                <a:gd name="T22" fmla="*/ 25400 w 59"/>
                <a:gd name="T23" fmla="*/ 122237 h 128"/>
                <a:gd name="T24" fmla="*/ 26988 w 59"/>
                <a:gd name="T25" fmla="*/ 117475 h 128"/>
                <a:gd name="T26" fmla="*/ 26988 w 59"/>
                <a:gd name="T27" fmla="*/ 109537 h 128"/>
                <a:gd name="T28" fmla="*/ 28575 w 59"/>
                <a:gd name="T29" fmla="*/ 104775 h 128"/>
                <a:gd name="T30" fmla="*/ 28575 w 59"/>
                <a:gd name="T31" fmla="*/ 96837 h 128"/>
                <a:gd name="T32" fmla="*/ 31750 w 59"/>
                <a:gd name="T33" fmla="*/ 90487 h 128"/>
                <a:gd name="T34" fmla="*/ 31750 w 59"/>
                <a:gd name="T35" fmla="*/ 82550 h 128"/>
                <a:gd name="T36" fmla="*/ 31750 w 59"/>
                <a:gd name="T37" fmla="*/ 74612 h 128"/>
                <a:gd name="T38" fmla="*/ 31750 w 59"/>
                <a:gd name="T39" fmla="*/ 68262 h 128"/>
                <a:gd name="T40" fmla="*/ 31750 w 59"/>
                <a:gd name="T41" fmla="*/ 60325 h 128"/>
                <a:gd name="T42" fmla="*/ 33338 w 59"/>
                <a:gd name="T43" fmla="*/ 53975 h 128"/>
                <a:gd name="T44" fmla="*/ 33338 w 59"/>
                <a:gd name="T45" fmla="*/ 47625 h 128"/>
                <a:gd name="T46" fmla="*/ 33338 w 59"/>
                <a:gd name="T47" fmla="*/ 41275 h 128"/>
                <a:gd name="T48" fmla="*/ 33338 w 59"/>
                <a:gd name="T49" fmla="*/ 34925 h 128"/>
                <a:gd name="T50" fmla="*/ 33338 w 59"/>
                <a:gd name="T51" fmla="*/ 30162 h 128"/>
                <a:gd name="T52" fmla="*/ 33338 w 59"/>
                <a:gd name="T53" fmla="*/ 23812 h 128"/>
                <a:gd name="T54" fmla="*/ 33338 w 59"/>
                <a:gd name="T55" fmla="*/ 19050 h 128"/>
                <a:gd name="T56" fmla="*/ 33338 w 59"/>
                <a:gd name="T57" fmla="*/ 19050 h 128"/>
                <a:gd name="T58" fmla="*/ 38100 w 59"/>
                <a:gd name="T59" fmla="*/ 14287 h 128"/>
                <a:gd name="T60" fmla="*/ 44450 w 59"/>
                <a:gd name="T61" fmla="*/ 12700 h 128"/>
                <a:gd name="T62" fmla="*/ 52388 w 59"/>
                <a:gd name="T63" fmla="*/ 7937 h 128"/>
                <a:gd name="T64" fmla="*/ 63500 w 59"/>
                <a:gd name="T65" fmla="*/ 3175 h 128"/>
                <a:gd name="T66" fmla="*/ 73025 w 59"/>
                <a:gd name="T67" fmla="*/ 0 h 128"/>
                <a:gd name="T68" fmla="*/ 82550 w 59"/>
                <a:gd name="T69" fmla="*/ 0 h 128"/>
                <a:gd name="T70" fmla="*/ 87313 w 59"/>
                <a:gd name="T71" fmla="*/ 0 h 128"/>
                <a:gd name="T72" fmla="*/ 88900 w 59"/>
                <a:gd name="T73" fmla="*/ 3175 h 128"/>
                <a:gd name="T74" fmla="*/ 92075 w 59"/>
                <a:gd name="T75" fmla="*/ 11112 h 128"/>
                <a:gd name="T76" fmla="*/ 92075 w 59"/>
                <a:gd name="T77" fmla="*/ 19050 h 128"/>
                <a:gd name="T78" fmla="*/ 92075 w 59"/>
                <a:gd name="T79" fmla="*/ 23812 h 128"/>
                <a:gd name="T80" fmla="*/ 93663 w 59"/>
                <a:gd name="T81" fmla="*/ 30162 h 128"/>
                <a:gd name="T82" fmla="*/ 93663 w 59"/>
                <a:gd name="T83" fmla="*/ 36512 h 128"/>
                <a:gd name="T84" fmla="*/ 93663 w 59"/>
                <a:gd name="T85" fmla="*/ 44450 h 128"/>
                <a:gd name="T86" fmla="*/ 93663 w 59"/>
                <a:gd name="T87" fmla="*/ 49212 h 128"/>
                <a:gd name="T88" fmla="*/ 93663 w 59"/>
                <a:gd name="T89" fmla="*/ 55562 h 128"/>
                <a:gd name="T90" fmla="*/ 93663 w 59"/>
                <a:gd name="T91" fmla="*/ 61912 h 128"/>
                <a:gd name="T92" fmla="*/ 93663 w 59"/>
                <a:gd name="T93" fmla="*/ 69850 h 128"/>
                <a:gd name="T94" fmla="*/ 93663 w 59"/>
                <a:gd name="T95" fmla="*/ 79375 h 128"/>
                <a:gd name="T96" fmla="*/ 93663 w 59"/>
                <a:gd name="T97" fmla="*/ 84137 h 128"/>
                <a:gd name="T98" fmla="*/ 92075 w 59"/>
                <a:gd name="T99" fmla="*/ 90487 h 128"/>
                <a:gd name="T100" fmla="*/ 88900 w 59"/>
                <a:gd name="T101" fmla="*/ 95250 h 128"/>
                <a:gd name="T102" fmla="*/ 87313 w 59"/>
                <a:gd name="T103" fmla="*/ 101600 h 128"/>
                <a:gd name="T104" fmla="*/ 85725 w 59"/>
                <a:gd name="T105" fmla="*/ 107950 h 128"/>
                <a:gd name="T106" fmla="*/ 84138 w 59"/>
                <a:gd name="T107" fmla="*/ 115887 h 128"/>
                <a:gd name="T108" fmla="*/ 82550 w 59"/>
                <a:gd name="T109" fmla="*/ 122237 h 128"/>
                <a:gd name="T110" fmla="*/ 80963 w 59"/>
                <a:gd name="T111" fmla="*/ 130175 h 128"/>
                <a:gd name="T112" fmla="*/ 76200 w 59"/>
                <a:gd name="T113" fmla="*/ 138112 h 128"/>
                <a:gd name="T114" fmla="*/ 76200 w 59"/>
                <a:gd name="T115" fmla="*/ 142875 h 128"/>
                <a:gd name="T116" fmla="*/ 74613 w 59"/>
                <a:gd name="T117" fmla="*/ 150812 h 128"/>
                <a:gd name="T118" fmla="*/ 73025 w 59"/>
                <a:gd name="T119" fmla="*/ 157162 h 128"/>
                <a:gd name="T120" fmla="*/ 71438 w 59"/>
                <a:gd name="T121" fmla="*/ 165100 h 128"/>
                <a:gd name="T122" fmla="*/ 0 w 59"/>
                <a:gd name="T123" fmla="*/ 203200 h 1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"/>
                <a:gd name="T187" fmla="*/ 0 h 128"/>
                <a:gd name="T188" fmla="*/ 59 w 59"/>
                <a:gd name="T189" fmla="*/ 128 h 1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" h="128">
                  <a:moveTo>
                    <a:pt x="0" y="128"/>
                  </a:moveTo>
                  <a:lnTo>
                    <a:pt x="0" y="128"/>
                  </a:lnTo>
                  <a:lnTo>
                    <a:pt x="0" y="126"/>
                  </a:lnTo>
                  <a:lnTo>
                    <a:pt x="1" y="125"/>
                  </a:lnTo>
                  <a:lnTo>
                    <a:pt x="2" y="121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3" y="115"/>
                  </a:lnTo>
                  <a:lnTo>
                    <a:pt x="5" y="114"/>
                  </a:lnTo>
                  <a:lnTo>
                    <a:pt x="5" y="112"/>
                  </a:lnTo>
                  <a:lnTo>
                    <a:pt x="6" y="110"/>
                  </a:lnTo>
                  <a:lnTo>
                    <a:pt x="7" y="107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9" y="99"/>
                  </a:lnTo>
                  <a:lnTo>
                    <a:pt x="10" y="97"/>
                  </a:lnTo>
                  <a:lnTo>
                    <a:pt x="12" y="95"/>
                  </a:lnTo>
                  <a:lnTo>
                    <a:pt x="12" y="92"/>
                  </a:lnTo>
                  <a:lnTo>
                    <a:pt x="13" y="90"/>
                  </a:lnTo>
                  <a:lnTo>
                    <a:pt x="13" y="88"/>
                  </a:lnTo>
                  <a:lnTo>
                    <a:pt x="14" y="85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6" y="77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1"/>
                  </a:lnTo>
                  <a:lnTo>
                    <a:pt x="20" y="59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1"/>
                  </a:lnTo>
                  <a:lnTo>
                    <a:pt x="20" y="47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1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28" y="8"/>
                  </a:lnTo>
                  <a:lnTo>
                    <a:pt x="31" y="7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0" y="2"/>
                  </a:lnTo>
                  <a:lnTo>
                    <a:pt x="44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8" y="5"/>
                  </a:lnTo>
                  <a:lnTo>
                    <a:pt x="58" y="7"/>
                  </a:lnTo>
                  <a:lnTo>
                    <a:pt x="58" y="9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5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1"/>
                  </a:lnTo>
                  <a:lnTo>
                    <a:pt x="59" y="34"/>
                  </a:lnTo>
                  <a:lnTo>
                    <a:pt x="59" y="35"/>
                  </a:lnTo>
                  <a:lnTo>
                    <a:pt x="59" y="37"/>
                  </a:lnTo>
                  <a:lnTo>
                    <a:pt x="59" y="39"/>
                  </a:lnTo>
                  <a:lnTo>
                    <a:pt x="59" y="40"/>
                  </a:lnTo>
                  <a:lnTo>
                    <a:pt x="59" y="44"/>
                  </a:lnTo>
                  <a:lnTo>
                    <a:pt x="59" y="47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6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4" y="68"/>
                  </a:lnTo>
                  <a:lnTo>
                    <a:pt x="53" y="70"/>
                  </a:lnTo>
                  <a:lnTo>
                    <a:pt x="53" y="73"/>
                  </a:lnTo>
                  <a:lnTo>
                    <a:pt x="52" y="75"/>
                  </a:lnTo>
                  <a:lnTo>
                    <a:pt x="52" y="77"/>
                  </a:lnTo>
                  <a:lnTo>
                    <a:pt x="52" y="80"/>
                  </a:lnTo>
                  <a:lnTo>
                    <a:pt x="51" y="82"/>
                  </a:lnTo>
                  <a:lnTo>
                    <a:pt x="50" y="84"/>
                  </a:lnTo>
                  <a:lnTo>
                    <a:pt x="48" y="87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6" y="99"/>
                  </a:lnTo>
                  <a:lnTo>
                    <a:pt x="45" y="102"/>
                  </a:lnTo>
                  <a:lnTo>
                    <a:pt x="45" y="10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E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7" name="Freeform 50"/>
            <p:cNvSpPr>
              <a:spLocks/>
            </p:cNvSpPr>
            <p:nvPr/>
          </p:nvSpPr>
          <p:spPr bwMode="auto">
            <a:xfrm rot="1627010">
              <a:off x="7322072" y="3373558"/>
              <a:ext cx="303213" cy="112713"/>
            </a:xfrm>
            <a:custGeom>
              <a:avLst/>
              <a:gdLst>
                <a:gd name="T0" fmla="*/ 300038 w 191"/>
                <a:gd name="T1" fmla="*/ 31750 h 71"/>
                <a:gd name="T2" fmla="*/ 290513 w 191"/>
                <a:gd name="T3" fmla="*/ 23813 h 71"/>
                <a:gd name="T4" fmla="*/ 279400 w 191"/>
                <a:gd name="T5" fmla="*/ 20638 h 71"/>
                <a:gd name="T6" fmla="*/ 266700 w 191"/>
                <a:gd name="T7" fmla="*/ 15875 h 71"/>
                <a:gd name="T8" fmla="*/ 250825 w 191"/>
                <a:gd name="T9" fmla="*/ 9525 h 71"/>
                <a:gd name="T10" fmla="*/ 241300 w 191"/>
                <a:gd name="T11" fmla="*/ 7938 h 71"/>
                <a:gd name="T12" fmla="*/ 231775 w 191"/>
                <a:gd name="T13" fmla="*/ 6350 h 71"/>
                <a:gd name="T14" fmla="*/ 220663 w 191"/>
                <a:gd name="T15" fmla="*/ 4763 h 71"/>
                <a:gd name="T16" fmla="*/ 212725 w 191"/>
                <a:gd name="T17" fmla="*/ 3175 h 71"/>
                <a:gd name="T18" fmla="*/ 201613 w 191"/>
                <a:gd name="T19" fmla="*/ 0 h 71"/>
                <a:gd name="T20" fmla="*/ 190500 w 191"/>
                <a:gd name="T21" fmla="*/ 0 h 71"/>
                <a:gd name="T22" fmla="*/ 177800 w 191"/>
                <a:gd name="T23" fmla="*/ 0 h 71"/>
                <a:gd name="T24" fmla="*/ 165100 w 191"/>
                <a:gd name="T25" fmla="*/ 0 h 71"/>
                <a:gd name="T26" fmla="*/ 152400 w 191"/>
                <a:gd name="T27" fmla="*/ 3175 h 71"/>
                <a:gd name="T28" fmla="*/ 138113 w 191"/>
                <a:gd name="T29" fmla="*/ 4763 h 71"/>
                <a:gd name="T30" fmla="*/ 125413 w 191"/>
                <a:gd name="T31" fmla="*/ 6350 h 71"/>
                <a:gd name="T32" fmla="*/ 112713 w 191"/>
                <a:gd name="T33" fmla="*/ 7938 h 71"/>
                <a:gd name="T34" fmla="*/ 101600 w 191"/>
                <a:gd name="T35" fmla="*/ 11113 h 71"/>
                <a:gd name="T36" fmla="*/ 92075 w 191"/>
                <a:gd name="T37" fmla="*/ 15875 h 71"/>
                <a:gd name="T38" fmla="*/ 80963 w 191"/>
                <a:gd name="T39" fmla="*/ 19050 h 71"/>
                <a:gd name="T40" fmla="*/ 71438 w 191"/>
                <a:gd name="T41" fmla="*/ 22225 h 71"/>
                <a:gd name="T42" fmla="*/ 61913 w 191"/>
                <a:gd name="T43" fmla="*/ 26988 h 71"/>
                <a:gd name="T44" fmla="*/ 47625 w 191"/>
                <a:gd name="T45" fmla="*/ 33338 h 71"/>
                <a:gd name="T46" fmla="*/ 34925 w 191"/>
                <a:gd name="T47" fmla="*/ 41275 h 71"/>
                <a:gd name="T48" fmla="*/ 22225 w 191"/>
                <a:gd name="T49" fmla="*/ 47625 h 71"/>
                <a:gd name="T50" fmla="*/ 12700 w 191"/>
                <a:gd name="T51" fmla="*/ 55563 h 71"/>
                <a:gd name="T52" fmla="*/ 3175 w 191"/>
                <a:gd name="T53" fmla="*/ 63500 h 71"/>
                <a:gd name="T54" fmla="*/ 1588 w 191"/>
                <a:gd name="T55" fmla="*/ 66675 h 71"/>
                <a:gd name="T56" fmla="*/ 3175 w 191"/>
                <a:gd name="T57" fmla="*/ 76200 h 71"/>
                <a:gd name="T58" fmla="*/ 11113 w 191"/>
                <a:gd name="T59" fmla="*/ 88900 h 71"/>
                <a:gd name="T60" fmla="*/ 15875 w 191"/>
                <a:gd name="T61" fmla="*/ 100013 h 71"/>
                <a:gd name="T62" fmla="*/ 22225 w 191"/>
                <a:gd name="T63" fmla="*/ 107950 h 71"/>
                <a:gd name="T64" fmla="*/ 26988 w 191"/>
                <a:gd name="T65" fmla="*/ 111125 h 71"/>
                <a:gd name="T66" fmla="*/ 38100 w 191"/>
                <a:gd name="T67" fmla="*/ 103188 h 71"/>
                <a:gd name="T68" fmla="*/ 47625 w 191"/>
                <a:gd name="T69" fmla="*/ 96838 h 71"/>
                <a:gd name="T70" fmla="*/ 58738 w 191"/>
                <a:gd name="T71" fmla="*/ 90488 h 71"/>
                <a:gd name="T72" fmla="*/ 71438 w 191"/>
                <a:gd name="T73" fmla="*/ 80963 h 71"/>
                <a:gd name="T74" fmla="*/ 85725 w 191"/>
                <a:gd name="T75" fmla="*/ 74613 h 71"/>
                <a:gd name="T76" fmla="*/ 100013 w 191"/>
                <a:gd name="T77" fmla="*/ 66675 h 71"/>
                <a:gd name="T78" fmla="*/ 115888 w 191"/>
                <a:gd name="T79" fmla="*/ 58738 h 71"/>
                <a:gd name="T80" fmla="*/ 130175 w 191"/>
                <a:gd name="T81" fmla="*/ 53975 h 71"/>
                <a:gd name="T82" fmla="*/ 146050 w 191"/>
                <a:gd name="T83" fmla="*/ 52388 h 71"/>
                <a:gd name="T84" fmla="*/ 158750 w 191"/>
                <a:gd name="T85" fmla="*/ 47625 h 71"/>
                <a:gd name="T86" fmla="*/ 171450 w 191"/>
                <a:gd name="T87" fmla="*/ 46038 h 71"/>
                <a:gd name="T88" fmla="*/ 184150 w 191"/>
                <a:gd name="T89" fmla="*/ 44450 h 71"/>
                <a:gd name="T90" fmla="*/ 193675 w 191"/>
                <a:gd name="T91" fmla="*/ 44450 h 71"/>
                <a:gd name="T92" fmla="*/ 203200 w 191"/>
                <a:gd name="T93" fmla="*/ 44450 h 71"/>
                <a:gd name="T94" fmla="*/ 214313 w 191"/>
                <a:gd name="T95" fmla="*/ 44450 h 71"/>
                <a:gd name="T96" fmla="*/ 225425 w 191"/>
                <a:gd name="T97" fmla="*/ 46038 h 71"/>
                <a:gd name="T98" fmla="*/ 303213 w 191"/>
                <a:gd name="T99" fmla="*/ 33338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1"/>
                <a:gd name="T151" fmla="*/ 0 h 71"/>
                <a:gd name="T152" fmla="*/ 191 w 191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1" h="71">
                  <a:moveTo>
                    <a:pt x="191" y="21"/>
                  </a:moveTo>
                  <a:lnTo>
                    <a:pt x="191" y="21"/>
                  </a:lnTo>
                  <a:lnTo>
                    <a:pt x="189" y="20"/>
                  </a:lnTo>
                  <a:lnTo>
                    <a:pt x="188" y="19"/>
                  </a:lnTo>
                  <a:lnTo>
                    <a:pt x="184" y="18"/>
                  </a:lnTo>
                  <a:lnTo>
                    <a:pt x="183" y="15"/>
                  </a:lnTo>
                  <a:lnTo>
                    <a:pt x="181" y="15"/>
                  </a:lnTo>
                  <a:lnTo>
                    <a:pt x="179" y="14"/>
                  </a:lnTo>
                  <a:lnTo>
                    <a:pt x="176" y="13"/>
                  </a:lnTo>
                  <a:lnTo>
                    <a:pt x="174" y="12"/>
                  </a:lnTo>
                  <a:lnTo>
                    <a:pt x="170" y="11"/>
                  </a:lnTo>
                  <a:lnTo>
                    <a:pt x="168" y="10"/>
                  </a:lnTo>
                  <a:lnTo>
                    <a:pt x="165" y="9"/>
                  </a:lnTo>
                  <a:lnTo>
                    <a:pt x="161" y="7"/>
                  </a:lnTo>
                  <a:lnTo>
                    <a:pt x="158" y="6"/>
                  </a:lnTo>
                  <a:lnTo>
                    <a:pt x="155" y="6"/>
                  </a:lnTo>
                  <a:lnTo>
                    <a:pt x="154" y="5"/>
                  </a:lnTo>
                  <a:lnTo>
                    <a:pt x="152" y="5"/>
                  </a:lnTo>
                  <a:lnTo>
                    <a:pt x="151" y="4"/>
                  </a:lnTo>
                  <a:lnTo>
                    <a:pt x="149" y="4"/>
                  </a:lnTo>
                  <a:lnTo>
                    <a:pt x="146" y="4"/>
                  </a:lnTo>
                  <a:lnTo>
                    <a:pt x="144" y="3"/>
                  </a:lnTo>
                  <a:lnTo>
                    <a:pt x="143" y="3"/>
                  </a:lnTo>
                  <a:lnTo>
                    <a:pt x="139" y="3"/>
                  </a:lnTo>
                  <a:lnTo>
                    <a:pt x="138" y="2"/>
                  </a:lnTo>
                  <a:lnTo>
                    <a:pt x="136" y="2"/>
                  </a:lnTo>
                  <a:lnTo>
                    <a:pt x="134" y="2"/>
                  </a:lnTo>
                  <a:lnTo>
                    <a:pt x="131" y="2"/>
                  </a:lnTo>
                  <a:lnTo>
                    <a:pt x="129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2"/>
                  </a:lnTo>
                  <a:lnTo>
                    <a:pt x="90" y="2"/>
                  </a:lnTo>
                  <a:lnTo>
                    <a:pt x="87" y="3"/>
                  </a:lnTo>
                  <a:lnTo>
                    <a:pt x="85" y="3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69" y="6"/>
                  </a:lnTo>
                  <a:lnTo>
                    <a:pt x="67" y="6"/>
                  </a:lnTo>
                  <a:lnTo>
                    <a:pt x="64" y="7"/>
                  </a:lnTo>
                  <a:lnTo>
                    <a:pt x="62" y="9"/>
                  </a:lnTo>
                  <a:lnTo>
                    <a:pt x="60" y="9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3" y="11"/>
                  </a:lnTo>
                  <a:lnTo>
                    <a:pt x="51" y="12"/>
                  </a:lnTo>
                  <a:lnTo>
                    <a:pt x="48" y="12"/>
                  </a:lnTo>
                  <a:lnTo>
                    <a:pt x="46" y="13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0" y="15"/>
                  </a:lnTo>
                  <a:lnTo>
                    <a:pt x="39" y="17"/>
                  </a:lnTo>
                  <a:lnTo>
                    <a:pt x="37" y="18"/>
                  </a:lnTo>
                  <a:lnTo>
                    <a:pt x="33" y="19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4" y="25"/>
                  </a:lnTo>
                  <a:lnTo>
                    <a:pt x="22" y="26"/>
                  </a:lnTo>
                  <a:lnTo>
                    <a:pt x="18" y="27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8" y="35"/>
                  </a:lnTo>
                  <a:lnTo>
                    <a:pt x="7" y="36"/>
                  </a:lnTo>
                  <a:lnTo>
                    <a:pt x="3" y="37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3" y="50"/>
                  </a:lnTo>
                  <a:lnTo>
                    <a:pt x="5" y="52"/>
                  </a:lnTo>
                  <a:lnTo>
                    <a:pt x="7" y="56"/>
                  </a:lnTo>
                  <a:lnTo>
                    <a:pt x="8" y="58"/>
                  </a:lnTo>
                  <a:lnTo>
                    <a:pt x="9" y="60"/>
                  </a:lnTo>
                  <a:lnTo>
                    <a:pt x="10" y="63"/>
                  </a:lnTo>
                  <a:lnTo>
                    <a:pt x="11" y="65"/>
                  </a:lnTo>
                  <a:lnTo>
                    <a:pt x="13" y="67"/>
                  </a:lnTo>
                  <a:lnTo>
                    <a:pt x="14" y="68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7" y="70"/>
                  </a:lnTo>
                  <a:lnTo>
                    <a:pt x="20" y="68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6" y="64"/>
                  </a:lnTo>
                  <a:lnTo>
                    <a:pt x="29" y="63"/>
                  </a:lnTo>
                  <a:lnTo>
                    <a:pt x="30" y="61"/>
                  </a:lnTo>
                  <a:lnTo>
                    <a:pt x="32" y="60"/>
                  </a:lnTo>
                  <a:lnTo>
                    <a:pt x="35" y="58"/>
                  </a:lnTo>
                  <a:lnTo>
                    <a:pt x="37" y="57"/>
                  </a:lnTo>
                  <a:lnTo>
                    <a:pt x="40" y="55"/>
                  </a:lnTo>
                  <a:lnTo>
                    <a:pt x="43" y="53"/>
                  </a:lnTo>
                  <a:lnTo>
                    <a:pt x="45" y="51"/>
                  </a:lnTo>
                  <a:lnTo>
                    <a:pt x="48" y="50"/>
                  </a:lnTo>
                  <a:lnTo>
                    <a:pt x="51" y="49"/>
                  </a:lnTo>
                  <a:lnTo>
                    <a:pt x="54" y="47"/>
                  </a:lnTo>
                  <a:lnTo>
                    <a:pt x="56" y="45"/>
                  </a:lnTo>
                  <a:lnTo>
                    <a:pt x="60" y="44"/>
                  </a:lnTo>
                  <a:lnTo>
                    <a:pt x="63" y="42"/>
                  </a:lnTo>
                  <a:lnTo>
                    <a:pt x="67" y="41"/>
                  </a:lnTo>
                  <a:lnTo>
                    <a:pt x="69" y="40"/>
                  </a:lnTo>
                  <a:lnTo>
                    <a:pt x="73" y="37"/>
                  </a:lnTo>
                  <a:lnTo>
                    <a:pt x="76" y="36"/>
                  </a:lnTo>
                  <a:lnTo>
                    <a:pt x="79" y="36"/>
                  </a:lnTo>
                  <a:lnTo>
                    <a:pt x="82" y="34"/>
                  </a:lnTo>
                  <a:lnTo>
                    <a:pt x="85" y="33"/>
                  </a:lnTo>
                  <a:lnTo>
                    <a:pt x="89" y="33"/>
                  </a:lnTo>
                  <a:lnTo>
                    <a:pt x="92" y="33"/>
                  </a:lnTo>
                  <a:lnTo>
                    <a:pt x="94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6" y="29"/>
                  </a:lnTo>
                  <a:lnTo>
                    <a:pt x="108" y="29"/>
                  </a:lnTo>
                  <a:lnTo>
                    <a:pt x="111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7" y="28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5" y="28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42" y="29"/>
                  </a:lnTo>
                  <a:lnTo>
                    <a:pt x="143" y="29"/>
                  </a:lnTo>
                  <a:lnTo>
                    <a:pt x="184" y="27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FFE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8" name="Freeform 51"/>
            <p:cNvSpPr>
              <a:spLocks/>
            </p:cNvSpPr>
            <p:nvPr/>
          </p:nvSpPr>
          <p:spPr bwMode="auto">
            <a:xfrm rot="1627010">
              <a:off x="7663489" y="3382144"/>
              <a:ext cx="282575" cy="192088"/>
            </a:xfrm>
            <a:custGeom>
              <a:avLst/>
              <a:gdLst>
                <a:gd name="T0" fmla="*/ 273050 w 178"/>
                <a:gd name="T1" fmla="*/ 6350 h 121"/>
                <a:gd name="T2" fmla="*/ 230188 w 178"/>
                <a:gd name="T3" fmla="*/ 0 h 121"/>
                <a:gd name="T4" fmla="*/ 225425 w 178"/>
                <a:gd name="T5" fmla="*/ 6350 h 121"/>
                <a:gd name="T6" fmla="*/ 222250 w 178"/>
                <a:gd name="T7" fmla="*/ 11113 h 121"/>
                <a:gd name="T8" fmla="*/ 217488 w 178"/>
                <a:gd name="T9" fmla="*/ 17463 h 121"/>
                <a:gd name="T10" fmla="*/ 211138 w 178"/>
                <a:gd name="T11" fmla="*/ 23813 h 121"/>
                <a:gd name="T12" fmla="*/ 204788 w 178"/>
                <a:gd name="T13" fmla="*/ 33338 h 121"/>
                <a:gd name="T14" fmla="*/ 198437 w 178"/>
                <a:gd name="T15" fmla="*/ 42863 h 121"/>
                <a:gd name="T16" fmla="*/ 188912 w 178"/>
                <a:gd name="T17" fmla="*/ 50800 h 121"/>
                <a:gd name="T18" fmla="*/ 179387 w 178"/>
                <a:gd name="T19" fmla="*/ 60325 h 121"/>
                <a:gd name="T20" fmla="*/ 171450 w 178"/>
                <a:gd name="T21" fmla="*/ 71438 h 121"/>
                <a:gd name="T22" fmla="*/ 161925 w 178"/>
                <a:gd name="T23" fmla="*/ 80963 h 121"/>
                <a:gd name="T24" fmla="*/ 152400 w 178"/>
                <a:gd name="T25" fmla="*/ 87313 h 121"/>
                <a:gd name="T26" fmla="*/ 142875 w 178"/>
                <a:gd name="T27" fmla="*/ 96838 h 121"/>
                <a:gd name="T28" fmla="*/ 131763 w 178"/>
                <a:gd name="T29" fmla="*/ 103188 h 121"/>
                <a:gd name="T30" fmla="*/ 122238 w 178"/>
                <a:gd name="T31" fmla="*/ 107950 h 121"/>
                <a:gd name="T32" fmla="*/ 111125 w 178"/>
                <a:gd name="T33" fmla="*/ 114300 h 121"/>
                <a:gd name="T34" fmla="*/ 103188 w 178"/>
                <a:gd name="T35" fmla="*/ 117475 h 121"/>
                <a:gd name="T36" fmla="*/ 92075 w 178"/>
                <a:gd name="T37" fmla="*/ 122238 h 121"/>
                <a:gd name="T38" fmla="*/ 82550 w 178"/>
                <a:gd name="T39" fmla="*/ 128588 h 121"/>
                <a:gd name="T40" fmla="*/ 71437 w 178"/>
                <a:gd name="T41" fmla="*/ 131763 h 121"/>
                <a:gd name="T42" fmla="*/ 61913 w 178"/>
                <a:gd name="T43" fmla="*/ 138113 h 121"/>
                <a:gd name="T44" fmla="*/ 50800 w 178"/>
                <a:gd name="T45" fmla="*/ 142875 h 121"/>
                <a:gd name="T46" fmla="*/ 44450 w 178"/>
                <a:gd name="T47" fmla="*/ 147638 h 121"/>
                <a:gd name="T48" fmla="*/ 34925 w 178"/>
                <a:gd name="T49" fmla="*/ 153988 h 121"/>
                <a:gd name="T50" fmla="*/ 25400 w 178"/>
                <a:gd name="T51" fmla="*/ 157163 h 121"/>
                <a:gd name="T52" fmla="*/ 20637 w 178"/>
                <a:gd name="T53" fmla="*/ 163513 h 121"/>
                <a:gd name="T54" fmla="*/ 12700 w 178"/>
                <a:gd name="T55" fmla="*/ 166688 h 121"/>
                <a:gd name="T56" fmla="*/ 6350 w 178"/>
                <a:gd name="T57" fmla="*/ 171450 h 121"/>
                <a:gd name="T58" fmla="*/ 1588 w 178"/>
                <a:gd name="T59" fmla="*/ 176213 h 121"/>
                <a:gd name="T60" fmla="*/ 34925 w 178"/>
                <a:gd name="T61" fmla="*/ 192088 h 121"/>
                <a:gd name="T62" fmla="*/ 282575 w 178"/>
                <a:gd name="T63" fmla="*/ 30163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8"/>
                <a:gd name="T97" fmla="*/ 0 h 121"/>
                <a:gd name="T98" fmla="*/ 178 w 178"/>
                <a:gd name="T99" fmla="*/ 121 h 1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8" h="121">
                  <a:moveTo>
                    <a:pt x="178" y="19"/>
                  </a:moveTo>
                  <a:lnTo>
                    <a:pt x="172" y="4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8" y="9"/>
                  </a:lnTo>
                  <a:lnTo>
                    <a:pt x="137" y="11"/>
                  </a:lnTo>
                  <a:lnTo>
                    <a:pt x="135" y="13"/>
                  </a:lnTo>
                  <a:lnTo>
                    <a:pt x="133" y="15"/>
                  </a:lnTo>
                  <a:lnTo>
                    <a:pt x="131" y="19"/>
                  </a:lnTo>
                  <a:lnTo>
                    <a:pt x="129" y="21"/>
                  </a:lnTo>
                  <a:lnTo>
                    <a:pt x="127" y="24"/>
                  </a:lnTo>
                  <a:lnTo>
                    <a:pt x="125" y="27"/>
                  </a:lnTo>
                  <a:lnTo>
                    <a:pt x="122" y="30"/>
                  </a:lnTo>
                  <a:lnTo>
                    <a:pt x="119" y="32"/>
                  </a:lnTo>
                  <a:lnTo>
                    <a:pt x="117" y="36"/>
                  </a:lnTo>
                  <a:lnTo>
                    <a:pt x="113" y="38"/>
                  </a:lnTo>
                  <a:lnTo>
                    <a:pt x="111" y="42"/>
                  </a:lnTo>
                  <a:lnTo>
                    <a:pt x="108" y="45"/>
                  </a:lnTo>
                  <a:lnTo>
                    <a:pt x="105" y="47"/>
                  </a:lnTo>
                  <a:lnTo>
                    <a:pt x="102" y="51"/>
                  </a:lnTo>
                  <a:lnTo>
                    <a:pt x="99" y="53"/>
                  </a:lnTo>
                  <a:lnTo>
                    <a:pt x="96" y="55"/>
                  </a:lnTo>
                  <a:lnTo>
                    <a:pt x="92" y="59"/>
                  </a:lnTo>
                  <a:lnTo>
                    <a:pt x="90" y="61"/>
                  </a:lnTo>
                  <a:lnTo>
                    <a:pt x="87" y="64"/>
                  </a:lnTo>
                  <a:lnTo>
                    <a:pt x="83" y="65"/>
                  </a:lnTo>
                  <a:lnTo>
                    <a:pt x="81" y="67"/>
                  </a:lnTo>
                  <a:lnTo>
                    <a:pt x="77" y="68"/>
                  </a:lnTo>
                  <a:lnTo>
                    <a:pt x="75" y="70"/>
                  </a:lnTo>
                  <a:lnTo>
                    <a:pt x="70" y="72"/>
                  </a:lnTo>
                  <a:lnTo>
                    <a:pt x="68" y="73"/>
                  </a:lnTo>
                  <a:lnTo>
                    <a:pt x="65" y="74"/>
                  </a:lnTo>
                  <a:lnTo>
                    <a:pt x="61" y="76"/>
                  </a:lnTo>
                  <a:lnTo>
                    <a:pt x="58" y="77"/>
                  </a:lnTo>
                  <a:lnTo>
                    <a:pt x="54" y="78"/>
                  </a:lnTo>
                  <a:lnTo>
                    <a:pt x="52" y="81"/>
                  </a:lnTo>
                  <a:lnTo>
                    <a:pt x="49" y="82"/>
                  </a:lnTo>
                  <a:lnTo>
                    <a:pt x="45" y="83"/>
                  </a:lnTo>
                  <a:lnTo>
                    <a:pt x="42" y="85"/>
                  </a:lnTo>
                  <a:lnTo>
                    <a:pt x="39" y="87"/>
                  </a:lnTo>
                  <a:lnTo>
                    <a:pt x="36" y="89"/>
                  </a:lnTo>
                  <a:lnTo>
                    <a:pt x="32" y="90"/>
                  </a:lnTo>
                  <a:lnTo>
                    <a:pt x="30" y="92"/>
                  </a:lnTo>
                  <a:lnTo>
                    <a:pt x="28" y="93"/>
                  </a:lnTo>
                  <a:lnTo>
                    <a:pt x="24" y="96"/>
                  </a:lnTo>
                  <a:lnTo>
                    <a:pt x="22" y="97"/>
                  </a:lnTo>
                  <a:lnTo>
                    <a:pt x="20" y="98"/>
                  </a:lnTo>
                  <a:lnTo>
                    <a:pt x="16" y="99"/>
                  </a:lnTo>
                  <a:lnTo>
                    <a:pt x="15" y="102"/>
                  </a:lnTo>
                  <a:lnTo>
                    <a:pt x="13" y="103"/>
                  </a:lnTo>
                  <a:lnTo>
                    <a:pt x="11" y="104"/>
                  </a:lnTo>
                  <a:lnTo>
                    <a:pt x="8" y="105"/>
                  </a:lnTo>
                  <a:lnTo>
                    <a:pt x="7" y="106"/>
                  </a:lnTo>
                  <a:lnTo>
                    <a:pt x="4" y="108"/>
                  </a:lnTo>
                  <a:lnTo>
                    <a:pt x="2" y="110"/>
                  </a:lnTo>
                  <a:lnTo>
                    <a:pt x="1" y="111"/>
                  </a:lnTo>
                  <a:lnTo>
                    <a:pt x="0" y="111"/>
                  </a:lnTo>
                  <a:lnTo>
                    <a:pt x="22" y="121"/>
                  </a:lnTo>
                  <a:lnTo>
                    <a:pt x="129" y="89"/>
                  </a:lnTo>
                  <a:lnTo>
                    <a:pt x="178" y="19"/>
                  </a:lnTo>
                  <a:close/>
                </a:path>
              </a:pathLst>
            </a:custGeom>
            <a:solidFill>
              <a:srgbClr val="FFD0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19" name="Freeform 52"/>
            <p:cNvSpPr>
              <a:spLocks/>
            </p:cNvSpPr>
            <p:nvPr/>
          </p:nvSpPr>
          <p:spPr bwMode="auto">
            <a:xfrm rot="1627010">
              <a:off x="7457252" y="3384494"/>
              <a:ext cx="560388" cy="384175"/>
            </a:xfrm>
            <a:custGeom>
              <a:avLst/>
              <a:gdLst>
                <a:gd name="T0" fmla="*/ 552450 w 353"/>
                <a:gd name="T1" fmla="*/ 179388 h 242"/>
                <a:gd name="T2" fmla="*/ 536575 w 353"/>
                <a:gd name="T3" fmla="*/ 200025 h 242"/>
                <a:gd name="T4" fmla="*/ 520700 w 353"/>
                <a:gd name="T5" fmla="*/ 215900 h 242"/>
                <a:gd name="T6" fmla="*/ 503238 w 353"/>
                <a:gd name="T7" fmla="*/ 231775 h 242"/>
                <a:gd name="T8" fmla="*/ 485775 w 353"/>
                <a:gd name="T9" fmla="*/ 246063 h 242"/>
                <a:gd name="T10" fmla="*/ 463550 w 353"/>
                <a:gd name="T11" fmla="*/ 263525 h 242"/>
                <a:gd name="T12" fmla="*/ 438150 w 353"/>
                <a:gd name="T13" fmla="*/ 280988 h 242"/>
                <a:gd name="T14" fmla="*/ 406400 w 353"/>
                <a:gd name="T15" fmla="*/ 298450 h 242"/>
                <a:gd name="T16" fmla="*/ 376238 w 353"/>
                <a:gd name="T17" fmla="*/ 315913 h 242"/>
                <a:gd name="T18" fmla="*/ 339725 w 353"/>
                <a:gd name="T19" fmla="*/ 330200 h 242"/>
                <a:gd name="T20" fmla="*/ 301625 w 353"/>
                <a:gd name="T21" fmla="*/ 346075 h 242"/>
                <a:gd name="T22" fmla="*/ 268288 w 353"/>
                <a:gd name="T23" fmla="*/ 357188 h 242"/>
                <a:gd name="T24" fmla="*/ 236538 w 353"/>
                <a:gd name="T25" fmla="*/ 366713 h 242"/>
                <a:gd name="T26" fmla="*/ 207963 w 353"/>
                <a:gd name="T27" fmla="*/ 373063 h 242"/>
                <a:gd name="T28" fmla="*/ 184150 w 353"/>
                <a:gd name="T29" fmla="*/ 377825 h 242"/>
                <a:gd name="T30" fmla="*/ 161925 w 353"/>
                <a:gd name="T31" fmla="*/ 382588 h 242"/>
                <a:gd name="T32" fmla="*/ 141288 w 353"/>
                <a:gd name="T33" fmla="*/ 384175 h 242"/>
                <a:gd name="T34" fmla="*/ 127000 w 353"/>
                <a:gd name="T35" fmla="*/ 384175 h 242"/>
                <a:gd name="T36" fmla="*/ 104775 w 353"/>
                <a:gd name="T37" fmla="*/ 384175 h 242"/>
                <a:gd name="T38" fmla="*/ 88900 w 353"/>
                <a:gd name="T39" fmla="*/ 382588 h 242"/>
                <a:gd name="T40" fmla="*/ 76200 w 353"/>
                <a:gd name="T41" fmla="*/ 369888 h 242"/>
                <a:gd name="T42" fmla="*/ 73025 w 353"/>
                <a:gd name="T43" fmla="*/ 350838 h 242"/>
                <a:gd name="T44" fmla="*/ 80963 w 353"/>
                <a:gd name="T45" fmla="*/ 333375 h 242"/>
                <a:gd name="T46" fmla="*/ 66675 w 353"/>
                <a:gd name="T47" fmla="*/ 330200 h 242"/>
                <a:gd name="T48" fmla="*/ 49213 w 353"/>
                <a:gd name="T49" fmla="*/ 327025 h 242"/>
                <a:gd name="T50" fmla="*/ 33338 w 353"/>
                <a:gd name="T51" fmla="*/ 325438 h 242"/>
                <a:gd name="T52" fmla="*/ 19050 w 353"/>
                <a:gd name="T53" fmla="*/ 322263 h 242"/>
                <a:gd name="T54" fmla="*/ 3175 w 353"/>
                <a:gd name="T55" fmla="*/ 312738 h 242"/>
                <a:gd name="T56" fmla="*/ 4763 w 353"/>
                <a:gd name="T57" fmla="*/ 298450 h 242"/>
                <a:gd name="T58" fmla="*/ 7938 w 353"/>
                <a:gd name="T59" fmla="*/ 279400 h 242"/>
                <a:gd name="T60" fmla="*/ 9525 w 353"/>
                <a:gd name="T61" fmla="*/ 268288 h 242"/>
                <a:gd name="T62" fmla="*/ 0 w 353"/>
                <a:gd name="T63" fmla="*/ 252413 h 242"/>
                <a:gd name="T64" fmla="*/ 4763 w 353"/>
                <a:gd name="T65" fmla="*/ 236538 h 242"/>
                <a:gd name="T66" fmla="*/ 9525 w 353"/>
                <a:gd name="T67" fmla="*/ 220663 h 242"/>
                <a:gd name="T68" fmla="*/ 15875 w 353"/>
                <a:gd name="T69" fmla="*/ 212725 h 242"/>
                <a:gd name="T70" fmla="*/ 15875 w 353"/>
                <a:gd name="T71" fmla="*/ 192088 h 242"/>
                <a:gd name="T72" fmla="*/ 28575 w 353"/>
                <a:gd name="T73" fmla="*/ 176213 h 242"/>
                <a:gd name="T74" fmla="*/ 39688 w 353"/>
                <a:gd name="T75" fmla="*/ 173038 h 242"/>
                <a:gd name="T76" fmla="*/ 53975 w 353"/>
                <a:gd name="T77" fmla="*/ 171450 h 242"/>
                <a:gd name="T78" fmla="*/ 69850 w 353"/>
                <a:gd name="T79" fmla="*/ 169863 h 242"/>
                <a:gd name="T80" fmla="*/ 90488 w 353"/>
                <a:gd name="T81" fmla="*/ 168275 h 242"/>
                <a:gd name="T82" fmla="*/ 112713 w 353"/>
                <a:gd name="T83" fmla="*/ 165100 h 242"/>
                <a:gd name="T84" fmla="*/ 133350 w 353"/>
                <a:gd name="T85" fmla="*/ 160338 h 242"/>
                <a:gd name="T86" fmla="*/ 157163 w 353"/>
                <a:gd name="T87" fmla="*/ 157163 h 242"/>
                <a:gd name="T88" fmla="*/ 179388 w 353"/>
                <a:gd name="T89" fmla="*/ 153988 h 242"/>
                <a:gd name="T90" fmla="*/ 201613 w 353"/>
                <a:gd name="T91" fmla="*/ 149225 h 242"/>
                <a:gd name="T92" fmla="*/ 222250 w 353"/>
                <a:gd name="T93" fmla="*/ 146050 h 242"/>
                <a:gd name="T94" fmla="*/ 236538 w 353"/>
                <a:gd name="T95" fmla="*/ 142875 h 242"/>
                <a:gd name="T96" fmla="*/ 255588 w 353"/>
                <a:gd name="T97" fmla="*/ 134938 h 242"/>
                <a:gd name="T98" fmla="*/ 280988 w 353"/>
                <a:gd name="T99" fmla="*/ 122238 h 242"/>
                <a:gd name="T100" fmla="*/ 307975 w 353"/>
                <a:gd name="T101" fmla="*/ 109538 h 242"/>
                <a:gd name="T102" fmla="*/ 330200 w 353"/>
                <a:gd name="T103" fmla="*/ 96837 h 242"/>
                <a:gd name="T104" fmla="*/ 349250 w 353"/>
                <a:gd name="T105" fmla="*/ 85725 h 242"/>
                <a:gd name="T106" fmla="*/ 366713 w 353"/>
                <a:gd name="T107" fmla="*/ 74613 h 242"/>
                <a:gd name="T108" fmla="*/ 485775 w 353"/>
                <a:gd name="T109" fmla="*/ 25400 h 242"/>
                <a:gd name="T110" fmla="*/ 506413 w 353"/>
                <a:gd name="T111" fmla="*/ 36513 h 242"/>
                <a:gd name="T112" fmla="*/ 523875 w 353"/>
                <a:gd name="T113" fmla="*/ 49212 h 242"/>
                <a:gd name="T114" fmla="*/ 501650 w 353"/>
                <a:gd name="T115" fmla="*/ 95250 h 242"/>
                <a:gd name="T116" fmla="*/ 523875 w 353"/>
                <a:gd name="T117" fmla="*/ 109538 h 242"/>
                <a:gd name="T118" fmla="*/ 530225 w 353"/>
                <a:gd name="T119" fmla="*/ 125413 h 242"/>
                <a:gd name="T120" fmla="*/ 530225 w 353"/>
                <a:gd name="T121" fmla="*/ 141288 h 242"/>
                <a:gd name="T122" fmla="*/ 550863 w 353"/>
                <a:gd name="T123" fmla="*/ 153988 h 2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53"/>
                <a:gd name="T187" fmla="*/ 0 h 242"/>
                <a:gd name="T188" fmla="*/ 353 w 353"/>
                <a:gd name="T189" fmla="*/ 242 h 2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53" h="242">
                  <a:moveTo>
                    <a:pt x="353" y="107"/>
                  </a:moveTo>
                  <a:lnTo>
                    <a:pt x="353" y="107"/>
                  </a:lnTo>
                  <a:lnTo>
                    <a:pt x="351" y="109"/>
                  </a:lnTo>
                  <a:lnTo>
                    <a:pt x="349" y="111"/>
                  </a:lnTo>
                  <a:lnTo>
                    <a:pt x="348" y="113"/>
                  </a:lnTo>
                  <a:lnTo>
                    <a:pt x="347" y="115"/>
                  </a:lnTo>
                  <a:lnTo>
                    <a:pt x="345" y="117"/>
                  </a:lnTo>
                  <a:lnTo>
                    <a:pt x="343" y="120"/>
                  </a:lnTo>
                  <a:lnTo>
                    <a:pt x="340" y="122"/>
                  </a:lnTo>
                  <a:lnTo>
                    <a:pt x="338" y="126"/>
                  </a:lnTo>
                  <a:lnTo>
                    <a:pt x="334" y="129"/>
                  </a:lnTo>
                  <a:lnTo>
                    <a:pt x="333" y="130"/>
                  </a:lnTo>
                  <a:lnTo>
                    <a:pt x="331" y="132"/>
                  </a:lnTo>
                  <a:lnTo>
                    <a:pt x="330" y="134"/>
                  </a:lnTo>
                  <a:lnTo>
                    <a:pt x="328" y="136"/>
                  </a:lnTo>
                  <a:lnTo>
                    <a:pt x="326" y="138"/>
                  </a:lnTo>
                  <a:lnTo>
                    <a:pt x="324" y="139"/>
                  </a:lnTo>
                  <a:lnTo>
                    <a:pt x="322" y="142"/>
                  </a:lnTo>
                  <a:lnTo>
                    <a:pt x="321" y="144"/>
                  </a:lnTo>
                  <a:lnTo>
                    <a:pt x="317" y="146"/>
                  </a:lnTo>
                  <a:lnTo>
                    <a:pt x="315" y="147"/>
                  </a:lnTo>
                  <a:lnTo>
                    <a:pt x="313" y="150"/>
                  </a:lnTo>
                  <a:lnTo>
                    <a:pt x="310" y="152"/>
                  </a:lnTo>
                  <a:lnTo>
                    <a:pt x="308" y="153"/>
                  </a:lnTo>
                  <a:lnTo>
                    <a:pt x="306" y="155"/>
                  </a:lnTo>
                  <a:lnTo>
                    <a:pt x="303" y="158"/>
                  </a:lnTo>
                  <a:lnTo>
                    <a:pt x="300" y="160"/>
                  </a:lnTo>
                  <a:lnTo>
                    <a:pt x="298" y="162"/>
                  </a:lnTo>
                  <a:lnTo>
                    <a:pt x="294" y="164"/>
                  </a:lnTo>
                  <a:lnTo>
                    <a:pt x="292" y="166"/>
                  </a:lnTo>
                  <a:lnTo>
                    <a:pt x="288" y="168"/>
                  </a:lnTo>
                  <a:lnTo>
                    <a:pt x="285" y="170"/>
                  </a:lnTo>
                  <a:lnTo>
                    <a:pt x="281" y="173"/>
                  </a:lnTo>
                  <a:lnTo>
                    <a:pt x="279" y="175"/>
                  </a:lnTo>
                  <a:lnTo>
                    <a:pt x="276" y="177"/>
                  </a:lnTo>
                  <a:lnTo>
                    <a:pt x="272" y="180"/>
                  </a:lnTo>
                  <a:lnTo>
                    <a:pt x="268" y="182"/>
                  </a:lnTo>
                  <a:lnTo>
                    <a:pt x="264" y="184"/>
                  </a:lnTo>
                  <a:lnTo>
                    <a:pt x="261" y="187"/>
                  </a:lnTo>
                  <a:lnTo>
                    <a:pt x="256" y="188"/>
                  </a:lnTo>
                  <a:lnTo>
                    <a:pt x="253" y="190"/>
                  </a:lnTo>
                  <a:lnTo>
                    <a:pt x="249" y="192"/>
                  </a:lnTo>
                  <a:lnTo>
                    <a:pt x="245" y="195"/>
                  </a:lnTo>
                  <a:lnTo>
                    <a:pt x="241" y="197"/>
                  </a:lnTo>
                  <a:lnTo>
                    <a:pt x="237" y="199"/>
                  </a:lnTo>
                  <a:lnTo>
                    <a:pt x="232" y="200"/>
                  </a:lnTo>
                  <a:lnTo>
                    <a:pt x="227" y="203"/>
                  </a:lnTo>
                  <a:lnTo>
                    <a:pt x="223" y="205"/>
                  </a:lnTo>
                  <a:lnTo>
                    <a:pt x="218" y="207"/>
                  </a:lnTo>
                  <a:lnTo>
                    <a:pt x="214" y="208"/>
                  </a:lnTo>
                  <a:lnTo>
                    <a:pt x="209" y="211"/>
                  </a:lnTo>
                  <a:lnTo>
                    <a:pt x="204" y="213"/>
                  </a:lnTo>
                  <a:lnTo>
                    <a:pt x="200" y="214"/>
                  </a:lnTo>
                  <a:lnTo>
                    <a:pt x="194" y="216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81" y="221"/>
                  </a:lnTo>
                  <a:lnTo>
                    <a:pt x="177" y="222"/>
                  </a:lnTo>
                  <a:lnTo>
                    <a:pt x="173" y="225"/>
                  </a:lnTo>
                  <a:lnTo>
                    <a:pt x="169" y="225"/>
                  </a:lnTo>
                  <a:lnTo>
                    <a:pt x="164" y="227"/>
                  </a:lnTo>
                  <a:lnTo>
                    <a:pt x="161" y="228"/>
                  </a:lnTo>
                  <a:lnTo>
                    <a:pt x="156" y="229"/>
                  </a:lnTo>
                  <a:lnTo>
                    <a:pt x="152" y="230"/>
                  </a:lnTo>
                  <a:lnTo>
                    <a:pt x="149" y="231"/>
                  </a:lnTo>
                  <a:lnTo>
                    <a:pt x="146" y="231"/>
                  </a:lnTo>
                  <a:lnTo>
                    <a:pt x="142" y="233"/>
                  </a:lnTo>
                  <a:lnTo>
                    <a:pt x="137" y="234"/>
                  </a:lnTo>
                  <a:lnTo>
                    <a:pt x="134" y="234"/>
                  </a:lnTo>
                  <a:lnTo>
                    <a:pt x="131" y="235"/>
                  </a:lnTo>
                  <a:lnTo>
                    <a:pt x="128" y="236"/>
                  </a:lnTo>
                  <a:lnTo>
                    <a:pt x="125" y="236"/>
                  </a:lnTo>
                  <a:lnTo>
                    <a:pt x="121" y="237"/>
                  </a:lnTo>
                  <a:lnTo>
                    <a:pt x="118" y="237"/>
                  </a:lnTo>
                  <a:lnTo>
                    <a:pt x="116" y="238"/>
                  </a:lnTo>
                  <a:lnTo>
                    <a:pt x="112" y="238"/>
                  </a:lnTo>
                  <a:lnTo>
                    <a:pt x="110" y="240"/>
                  </a:lnTo>
                  <a:lnTo>
                    <a:pt x="106" y="240"/>
                  </a:lnTo>
                  <a:lnTo>
                    <a:pt x="104" y="241"/>
                  </a:lnTo>
                  <a:lnTo>
                    <a:pt x="102" y="241"/>
                  </a:lnTo>
                  <a:lnTo>
                    <a:pt x="99" y="241"/>
                  </a:lnTo>
                  <a:lnTo>
                    <a:pt x="96" y="241"/>
                  </a:lnTo>
                  <a:lnTo>
                    <a:pt x="95" y="242"/>
                  </a:lnTo>
                  <a:lnTo>
                    <a:pt x="91" y="242"/>
                  </a:lnTo>
                  <a:lnTo>
                    <a:pt x="89" y="242"/>
                  </a:lnTo>
                  <a:lnTo>
                    <a:pt x="88" y="242"/>
                  </a:lnTo>
                  <a:lnTo>
                    <a:pt x="86" y="242"/>
                  </a:lnTo>
                  <a:lnTo>
                    <a:pt x="83" y="242"/>
                  </a:lnTo>
                  <a:lnTo>
                    <a:pt x="81" y="242"/>
                  </a:lnTo>
                  <a:lnTo>
                    <a:pt x="80" y="242"/>
                  </a:lnTo>
                  <a:lnTo>
                    <a:pt x="78" y="242"/>
                  </a:lnTo>
                  <a:lnTo>
                    <a:pt x="74" y="242"/>
                  </a:lnTo>
                  <a:lnTo>
                    <a:pt x="72" y="242"/>
                  </a:lnTo>
                  <a:lnTo>
                    <a:pt x="68" y="242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1" y="242"/>
                  </a:lnTo>
                  <a:lnTo>
                    <a:pt x="59" y="242"/>
                  </a:lnTo>
                  <a:lnTo>
                    <a:pt x="58" y="242"/>
                  </a:lnTo>
                  <a:lnTo>
                    <a:pt x="56" y="241"/>
                  </a:lnTo>
                  <a:lnTo>
                    <a:pt x="52" y="240"/>
                  </a:lnTo>
                  <a:lnTo>
                    <a:pt x="50" y="237"/>
                  </a:lnTo>
                  <a:lnTo>
                    <a:pt x="49" y="235"/>
                  </a:lnTo>
                  <a:lnTo>
                    <a:pt x="48" y="233"/>
                  </a:lnTo>
                  <a:lnTo>
                    <a:pt x="46" y="231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6" y="221"/>
                  </a:lnTo>
                  <a:lnTo>
                    <a:pt x="48" y="218"/>
                  </a:lnTo>
                  <a:lnTo>
                    <a:pt x="49" y="214"/>
                  </a:lnTo>
                  <a:lnTo>
                    <a:pt x="50" y="212"/>
                  </a:lnTo>
                  <a:lnTo>
                    <a:pt x="50" y="210"/>
                  </a:lnTo>
                  <a:lnTo>
                    <a:pt x="51" y="210"/>
                  </a:lnTo>
                  <a:lnTo>
                    <a:pt x="50" y="210"/>
                  </a:lnTo>
                  <a:lnTo>
                    <a:pt x="49" y="208"/>
                  </a:lnTo>
                  <a:lnTo>
                    <a:pt x="46" y="208"/>
                  </a:lnTo>
                  <a:lnTo>
                    <a:pt x="43" y="208"/>
                  </a:lnTo>
                  <a:lnTo>
                    <a:pt x="42" y="208"/>
                  </a:lnTo>
                  <a:lnTo>
                    <a:pt x="40" y="207"/>
                  </a:lnTo>
                  <a:lnTo>
                    <a:pt x="38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1" y="206"/>
                  </a:lnTo>
                  <a:lnTo>
                    <a:pt x="30" y="206"/>
                  </a:lnTo>
                  <a:lnTo>
                    <a:pt x="28" y="206"/>
                  </a:lnTo>
                  <a:lnTo>
                    <a:pt x="26" y="205"/>
                  </a:lnTo>
                  <a:lnTo>
                    <a:pt x="23" y="205"/>
                  </a:lnTo>
                  <a:lnTo>
                    <a:pt x="21" y="205"/>
                  </a:lnTo>
                  <a:lnTo>
                    <a:pt x="19" y="204"/>
                  </a:lnTo>
                  <a:lnTo>
                    <a:pt x="18" y="204"/>
                  </a:lnTo>
                  <a:lnTo>
                    <a:pt x="15" y="203"/>
                  </a:lnTo>
                  <a:lnTo>
                    <a:pt x="13" y="203"/>
                  </a:lnTo>
                  <a:lnTo>
                    <a:pt x="12" y="203"/>
                  </a:lnTo>
                  <a:lnTo>
                    <a:pt x="8" y="202"/>
                  </a:lnTo>
                  <a:lnTo>
                    <a:pt x="6" y="200"/>
                  </a:lnTo>
                  <a:lnTo>
                    <a:pt x="4" y="199"/>
                  </a:lnTo>
                  <a:lnTo>
                    <a:pt x="3" y="199"/>
                  </a:lnTo>
                  <a:lnTo>
                    <a:pt x="2" y="197"/>
                  </a:lnTo>
                  <a:lnTo>
                    <a:pt x="2" y="196"/>
                  </a:lnTo>
                  <a:lnTo>
                    <a:pt x="2" y="193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3" y="188"/>
                  </a:lnTo>
                  <a:lnTo>
                    <a:pt x="3" y="185"/>
                  </a:lnTo>
                  <a:lnTo>
                    <a:pt x="4" y="183"/>
                  </a:lnTo>
                  <a:lnTo>
                    <a:pt x="4" y="181"/>
                  </a:lnTo>
                  <a:lnTo>
                    <a:pt x="5" y="178"/>
                  </a:lnTo>
                  <a:lnTo>
                    <a:pt x="5" y="176"/>
                  </a:lnTo>
                  <a:lnTo>
                    <a:pt x="5" y="175"/>
                  </a:lnTo>
                  <a:lnTo>
                    <a:pt x="6" y="173"/>
                  </a:lnTo>
                  <a:lnTo>
                    <a:pt x="6" y="172"/>
                  </a:lnTo>
                  <a:lnTo>
                    <a:pt x="6" y="170"/>
                  </a:lnTo>
                  <a:lnTo>
                    <a:pt x="6" y="169"/>
                  </a:lnTo>
                  <a:lnTo>
                    <a:pt x="5" y="168"/>
                  </a:lnTo>
                  <a:lnTo>
                    <a:pt x="4" y="166"/>
                  </a:lnTo>
                  <a:lnTo>
                    <a:pt x="3" y="164"/>
                  </a:lnTo>
                  <a:lnTo>
                    <a:pt x="2" y="161"/>
                  </a:lnTo>
                  <a:lnTo>
                    <a:pt x="0" y="159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2" y="152"/>
                  </a:lnTo>
                  <a:lnTo>
                    <a:pt x="2" y="150"/>
                  </a:lnTo>
                  <a:lnTo>
                    <a:pt x="3" y="149"/>
                  </a:lnTo>
                  <a:lnTo>
                    <a:pt x="4" y="146"/>
                  </a:lnTo>
                  <a:lnTo>
                    <a:pt x="5" y="145"/>
                  </a:lnTo>
                  <a:lnTo>
                    <a:pt x="5" y="143"/>
                  </a:lnTo>
                  <a:lnTo>
                    <a:pt x="6" y="140"/>
                  </a:lnTo>
                  <a:lnTo>
                    <a:pt x="6" y="139"/>
                  </a:lnTo>
                  <a:lnTo>
                    <a:pt x="7" y="138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0" y="135"/>
                  </a:lnTo>
                  <a:lnTo>
                    <a:pt x="10" y="134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0" y="126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1" y="120"/>
                  </a:lnTo>
                  <a:lnTo>
                    <a:pt x="11" y="116"/>
                  </a:lnTo>
                  <a:lnTo>
                    <a:pt x="14" y="114"/>
                  </a:lnTo>
                  <a:lnTo>
                    <a:pt x="17" y="112"/>
                  </a:lnTo>
                  <a:lnTo>
                    <a:pt x="18" y="111"/>
                  </a:lnTo>
                  <a:lnTo>
                    <a:pt x="19" y="111"/>
                  </a:lnTo>
                  <a:lnTo>
                    <a:pt x="20" y="109"/>
                  </a:lnTo>
                  <a:lnTo>
                    <a:pt x="22" y="109"/>
                  </a:lnTo>
                  <a:lnTo>
                    <a:pt x="25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3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38" y="107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7"/>
                  </a:lnTo>
                  <a:lnTo>
                    <a:pt x="46" y="107"/>
                  </a:lnTo>
                  <a:lnTo>
                    <a:pt x="49" y="106"/>
                  </a:lnTo>
                  <a:lnTo>
                    <a:pt x="52" y="106"/>
                  </a:lnTo>
                  <a:lnTo>
                    <a:pt x="55" y="106"/>
                  </a:lnTo>
                  <a:lnTo>
                    <a:pt x="57" y="106"/>
                  </a:lnTo>
                  <a:lnTo>
                    <a:pt x="59" y="105"/>
                  </a:lnTo>
                  <a:lnTo>
                    <a:pt x="63" y="105"/>
                  </a:lnTo>
                  <a:lnTo>
                    <a:pt x="65" y="105"/>
                  </a:lnTo>
                  <a:lnTo>
                    <a:pt x="68" y="104"/>
                  </a:lnTo>
                  <a:lnTo>
                    <a:pt x="71" y="104"/>
                  </a:lnTo>
                  <a:lnTo>
                    <a:pt x="74" y="104"/>
                  </a:lnTo>
                  <a:lnTo>
                    <a:pt x="76" y="104"/>
                  </a:lnTo>
                  <a:lnTo>
                    <a:pt x="80" y="102"/>
                  </a:lnTo>
                  <a:lnTo>
                    <a:pt x="82" y="102"/>
                  </a:lnTo>
                  <a:lnTo>
                    <a:pt x="84" y="101"/>
                  </a:lnTo>
                  <a:lnTo>
                    <a:pt x="88" y="101"/>
                  </a:lnTo>
                  <a:lnTo>
                    <a:pt x="91" y="101"/>
                  </a:lnTo>
                  <a:lnTo>
                    <a:pt x="94" y="100"/>
                  </a:lnTo>
                  <a:lnTo>
                    <a:pt x="97" y="100"/>
                  </a:lnTo>
                  <a:lnTo>
                    <a:pt x="99" y="99"/>
                  </a:lnTo>
                  <a:lnTo>
                    <a:pt x="103" y="99"/>
                  </a:lnTo>
                  <a:lnTo>
                    <a:pt x="105" y="99"/>
                  </a:lnTo>
                  <a:lnTo>
                    <a:pt x="108" y="98"/>
                  </a:lnTo>
                  <a:lnTo>
                    <a:pt x="111" y="98"/>
                  </a:lnTo>
                  <a:lnTo>
                    <a:pt x="113" y="97"/>
                  </a:lnTo>
                  <a:lnTo>
                    <a:pt x="117" y="97"/>
                  </a:lnTo>
                  <a:lnTo>
                    <a:pt x="119" y="97"/>
                  </a:lnTo>
                  <a:lnTo>
                    <a:pt x="121" y="96"/>
                  </a:lnTo>
                  <a:lnTo>
                    <a:pt x="125" y="96"/>
                  </a:lnTo>
                  <a:lnTo>
                    <a:pt x="127" y="94"/>
                  </a:lnTo>
                  <a:lnTo>
                    <a:pt x="129" y="94"/>
                  </a:lnTo>
                  <a:lnTo>
                    <a:pt x="132" y="93"/>
                  </a:lnTo>
                  <a:lnTo>
                    <a:pt x="134" y="93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1" y="92"/>
                  </a:lnTo>
                  <a:lnTo>
                    <a:pt x="143" y="91"/>
                  </a:lnTo>
                  <a:lnTo>
                    <a:pt x="146" y="90"/>
                  </a:lnTo>
                  <a:lnTo>
                    <a:pt x="148" y="90"/>
                  </a:lnTo>
                  <a:lnTo>
                    <a:pt x="149" y="90"/>
                  </a:lnTo>
                  <a:lnTo>
                    <a:pt x="151" y="89"/>
                  </a:lnTo>
                  <a:lnTo>
                    <a:pt x="154" y="89"/>
                  </a:lnTo>
                  <a:lnTo>
                    <a:pt x="155" y="88"/>
                  </a:lnTo>
                  <a:lnTo>
                    <a:pt x="158" y="86"/>
                  </a:lnTo>
                  <a:lnTo>
                    <a:pt x="161" y="85"/>
                  </a:lnTo>
                  <a:lnTo>
                    <a:pt x="164" y="84"/>
                  </a:lnTo>
                  <a:lnTo>
                    <a:pt x="167" y="83"/>
                  </a:lnTo>
                  <a:lnTo>
                    <a:pt x="171" y="81"/>
                  </a:lnTo>
                  <a:lnTo>
                    <a:pt x="174" y="79"/>
                  </a:lnTo>
                  <a:lnTo>
                    <a:pt x="177" y="77"/>
                  </a:lnTo>
                  <a:lnTo>
                    <a:pt x="181" y="76"/>
                  </a:lnTo>
                  <a:lnTo>
                    <a:pt x="184" y="74"/>
                  </a:lnTo>
                  <a:lnTo>
                    <a:pt x="187" y="73"/>
                  </a:lnTo>
                  <a:lnTo>
                    <a:pt x="190" y="70"/>
                  </a:lnTo>
                  <a:lnTo>
                    <a:pt x="194" y="69"/>
                  </a:lnTo>
                  <a:lnTo>
                    <a:pt x="196" y="68"/>
                  </a:lnTo>
                  <a:lnTo>
                    <a:pt x="200" y="66"/>
                  </a:lnTo>
                  <a:lnTo>
                    <a:pt x="202" y="64"/>
                  </a:lnTo>
                  <a:lnTo>
                    <a:pt x="205" y="63"/>
                  </a:lnTo>
                  <a:lnTo>
                    <a:pt x="208" y="61"/>
                  </a:lnTo>
                  <a:lnTo>
                    <a:pt x="211" y="60"/>
                  </a:lnTo>
                  <a:lnTo>
                    <a:pt x="214" y="58"/>
                  </a:lnTo>
                  <a:lnTo>
                    <a:pt x="216" y="56"/>
                  </a:lnTo>
                  <a:lnTo>
                    <a:pt x="218" y="55"/>
                  </a:lnTo>
                  <a:lnTo>
                    <a:pt x="220" y="54"/>
                  </a:lnTo>
                  <a:lnTo>
                    <a:pt x="223" y="53"/>
                  </a:lnTo>
                  <a:lnTo>
                    <a:pt x="224" y="52"/>
                  </a:lnTo>
                  <a:lnTo>
                    <a:pt x="227" y="50"/>
                  </a:lnTo>
                  <a:lnTo>
                    <a:pt x="230" y="48"/>
                  </a:lnTo>
                  <a:lnTo>
                    <a:pt x="231" y="47"/>
                  </a:lnTo>
                  <a:lnTo>
                    <a:pt x="232" y="47"/>
                  </a:lnTo>
                  <a:lnTo>
                    <a:pt x="276" y="0"/>
                  </a:lnTo>
                  <a:lnTo>
                    <a:pt x="299" y="6"/>
                  </a:lnTo>
                  <a:lnTo>
                    <a:pt x="305" y="16"/>
                  </a:lnTo>
                  <a:lnTo>
                    <a:pt x="306" y="16"/>
                  </a:lnTo>
                  <a:lnTo>
                    <a:pt x="307" y="16"/>
                  </a:lnTo>
                  <a:lnTo>
                    <a:pt x="309" y="17"/>
                  </a:lnTo>
                  <a:lnTo>
                    <a:pt x="313" y="20"/>
                  </a:lnTo>
                  <a:lnTo>
                    <a:pt x="316" y="21"/>
                  </a:lnTo>
                  <a:lnTo>
                    <a:pt x="319" y="23"/>
                  </a:lnTo>
                  <a:lnTo>
                    <a:pt x="323" y="24"/>
                  </a:lnTo>
                  <a:lnTo>
                    <a:pt x="325" y="26"/>
                  </a:lnTo>
                  <a:lnTo>
                    <a:pt x="328" y="28"/>
                  </a:lnTo>
                  <a:lnTo>
                    <a:pt x="329" y="30"/>
                  </a:lnTo>
                  <a:lnTo>
                    <a:pt x="330" y="31"/>
                  </a:lnTo>
                  <a:lnTo>
                    <a:pt x="330" y="33"/>
                  </a:lnTo>
                  <a:lnTo>
                    <a:pt x="331" y="36"/>
                  </a:lnTo>
                  <a:lnTo>
                    <a:pt x="332" y="38"/>
                  </a:lnTo>
                  <a:lnTo>
                    <a:pt x="316" y="60"/>
                  </a:lnTo>
                  <a:lnTo>
                    <a:pt x="318" y="61"/>
                  </a:lnTo>
                  <a:lnTo>
                    <a:pt x="321" y="63"/>
                  </a:lnTo>
                  <a:lnTo>
                    <a:pt x="324" y="64"/>
                  </a:lnTo>
                  <a:lnTo>
                    <a:pt x="326" y="68"/>
                  </a:lnTo>
                  <a:lnTo>
                    <a:pt x="330" y="69"/>
                  </a:lnTo>
                  <a:lnTo>
                    <a:pt x="332" y="71"/>
                  </a:lnTo>
                  <a:lnTo>
                    <a:pt x="333" y="74"/>
                  </a:lnTo>
                  <a:lnTo>
                    <a:pt x="334" y="75"/>
                  </a:lnTo>
                  <a:lnTo>
                    <a:pt x="334" y="78"/>
                  </a:lnTo>
                  <a:lnTo>
                    <a:pt x="334" y="79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4" y="85"/>
                  </a:lnTo>
                  <a:lnTo>
                    <a:pt x="334" y="88"/>
                  </a:lnTo>
                  <a:lnTo>
                    <a:pt x="334" y="89"/>
                  </a:lnTo>
                  <a:lnTo>
                    <a:pt x="334" y="90"/>
                  </a:lnTo>
                  <a:lnTo>
                    <a:pt x="334" y="92"/>
                  </a:lnTo>
                  <a:lnTo>
                    <a:pt x="334" y="94"/>
                  </a:lnTo>
                  <a:lnTo>
                    <a:pt x="334" y="96"/>
                  </a:lnTo>
                  <a:lnTo>
                    <a:pt x="347" y="97"/>
                  </a:lnTo>
                  <a:lnTo>
                    <a:pt x="353" y="107"/>
                  </a:lnTo>
                  <a:close/>
                </a:path>
              </a:pathLst>
            </a:custGeom>
            <a:solidFill>
              <a:srgbClr val="FFCF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0" name="Freeform 53"/>
            <p:cNvSpPr>
              <a:spLocks/>
            </p:cNvSpPr>
            <p:nvPr/>
          </p:nvSpPr>
          <p:spPr bwMode="auto">
            <a:xfrm rot="1627010">
              <a:off x="6980893" y="3555295"/>
              <a:ext cx="439738" cy="1651000"/>
            </a:xfrm>
            <a:custGeom>
              <a:avLst/>
              <a:gdLst>
                <a:gd name="T0" fmla="*/ 57150 w 277"/>
                <a:gd name="T1" fmla="*/ 1292225 h 1040"/>
                <a:gd name="T2" fmla="*/ 53975 w 277"/>
                <a:gd name="T3" fmla="*/ 1311275 h 1040"/>
                <a:gd name="T4" fmla="*/ 47625 w 277"/>
                <a:gd name="T5" fmla="*/ 1339850 h 1040"/>
                <a:gd name="T6" fmla="*/ 39688 w 277"/>
                <a:gd name="T7" fmla="*/ 1376362 h 1040"/>
                <a:gd name="T8" fmla="*/ 33338 w 277"/>
                <a:gd name="T9" fmla="*/ 1420812 h 1040"/>
                <a:gd name="T10" fmla="*/ 25400 w 277"/>
                <a:gd name="T11" fmla="*/ 1468437 h 1040"/>
                <a:gd name="T12" fmla="*/ 15875 w 277"/>
                <a:gd name="T13" fmla="*/ 1514475 h 1040"/>
                <a:gd name="T14" fmla="*/ 9525 w 277"/>
                <a:gd name="T15" fmla="*/ 1555750 h 1040"/>
                <a:gd name="T16" fmla="*/ 3175 w 277"/>
                <a:gd name="T17" fmla="*/ 1592262 h 1040"/>
                <a:gd name="T18" fmla="*/ 0 w 277"/>
                <a:gd name="T19" fmla="*/ 1617662 h 1040"/>
                <a:gd name="T20" fmla="*/ 3175 w 277"/>
                <a:gd name="T21" fmla="*/ 1636713 h 1040"/>
                <a:gd name="T22" fmla="*/ 23813 w 277"/>
                <a:gd name="T23" fmla="*/ 1643063 h 1040"/>
                <a:gd name="T24" fmla="*/ 44450 w 277"/>
                <a:gd name="T25" fmla="*/ 1647825 h 1040"/>
                <a:gd name="T26" fmla="*/ 66675 w 277"/>
                <a:gd name="T27" fmla="*/ 1649413 h 1040"/>
                <a:gd name="T28" fmla="*/ 90488 w 277"/>
                <a:gd name="T29" fmla="*/ 1651000 h 1040"/>
                <a:gd name="T30" fmla="*/ 114300 w 277"/>
                <a:gd name="T31" fmla="*/ 1651000 h 1040"/>
                <a:gd name="T32" fmla="*/ 138113 w 277"/>
                <a:gd name="T33" fmla="*/ 1649413 h 1040"/>
                <a:gd name="T34" fmla="*/ 155575 w 277"/>
                <a:gd name="T35" fmla="*/ 1647825 h 1040"/>
                <a:gd name="T36" fmla="*/ 177800 w 277"/>
                <a:gd name="T37" fmla="*/ 1643063 h 1040"/>
                <a:gd name="T38" fmla="*/ 184150 w 277"/>
                <a:gd name="T39" fmla="*/ 1630363 h 1040"/>
                <a:gd name="T40" fmla="*/ 188913 w 277"/>
                <a:gd name="T41" fmla="*/ 1611312 h 1040"/>
                <a:gd name="T42" fmla="*/ 193675 w 277"/>
                <a:gd name="T43" fmla="*/ 1582737 h 1040"/>
                <a:gd name="T44" fmla="*/ 200025 w 277"/>
                <a:gd name="T45" fmla="*/ 1547812 h 1040"/>
                <a:gd name="T46" fmla="*/ 203200 w 277"/>
                <a:gd name="T47" fmla="*/ 1511300 h 1040"/>
                <a:gd name="T48" fmla="*/ 207963 w 277"/>
                <a:gd name="T49" fmla="*/ 1473200 h 1040"/>
                <a:gd name="T50" fmla="*/ 212725 w 277"/>
                <a:gd name="T51" fmla="*/ 1438275 h 1040"/>
                <a:gd name="T52" fmla="*/ 215900 w 277"/>
                <a:gd name="T53" fmla="*/ 1408112 h 1040"/>
                <a:gd name="T54" fmla="*/ 219075 w 277"/>
                <a:gd name="T55" fmla="*/ 1384300 h 1040"/>
                <a:gd name="T56" fmla="*/ 222250 w 277"/>
                <a:gd name="T57" fmla="*/ 1366837 h 1040"/>
                <a:gd name="T58" fmla="*/ 336550 w 277"/>
                <a:gd name="T59" fmla="*/ 333375 h 1040"/>
                <a:gd name="T60" fmla="*/ 357188 w 277"/>
                <a:gd name="T61" fmla="*/ 315912 h 1040"/>
                <a:gd name="T62" fmla="*/ 381000 w 277"/>
                <a:gd name="T63" fmla="*/ 296862 h 1040"/>
                <a:gd name="T64" fmla="*/ 403225 w 277"/>
                <a:gd name="T65" fmla="*/ 273050 h 1040"/>
                <a:gd name="T66" fmla="*/ 415925 w 277"/>
                <a:gd name="T67" fmla="*/ 247650 h 1040"/>
                <a:gd name="T68" fmla="*/ 419100 w 277"/>
                <a:gd name="T69" fmla="*/ 230187 h 1040"/>
                <a:gd name="T70" fmla="*/ 422275 w 277"/>
                <a:gd name="T71" fmla="*/ 207962 h 1040"/>
                <a:gd name="T72" fmla="*/ 423863 w 277"/>
                <a:gd name="T73" fmla="*/ 182562 h 1040"/>
                <a:gd name="T74" fmla="*/ 428625 w 277"/>
                <a:gd name="T75" fmla="*/ 153987 h 1040"/>
                <a:gd name="T76" fmla="*/ 430213 w 277"/>
                <a:gd name="T77" fmla="*/ 127000 h 1040"/>
                <a:gd name="T78" fmla="*/ 433388 w 277"/>
                <a:gd name="T79" fmla="*/ 96837 h 1040"/>
                <a:gd name="T80" fmla="*/ 434975 w 277"/>
                <a:gd name="T81" fmla="*/ 71437 h 1040"/>
                <a:gd name="T82" fmla="*/ 436563 w 277"/>
                <a:gd name="T83" fmla="*/ 49212 h 1040"/>
                <a:gd name="T84" fmla="*/ 439738 w 277"/>
                <a:gd name="T85" fmla="*/ 30162 h 1040"/>
                <a:gd name="T86" fmla="*/ 387350 w 277"/>
                <a:gd name="T87" fmla="*/ 7937 h 1040"/>
                <a:gd name="T88" fmla="*/ 290513 w 277"/>
                <a:gd name="T89" fmla="*/ 44450 h 1040"/>
                <a:gd name="T90" fmla="*/ 287338 w 277"/>
                <a:gd name="T91" fmla="*/ 60325 h 1040"/>
                <a:gd name="T92" fmla="*/ 284163 w 277"/>
                <a:gd name="T93" fmla="*/ 84137 h 1040"/>
                <a:gd name="T94" fmla="*/ 277813 w 277"/>
                <a:gd name="T95" fmla="*/ 106362 h 1040"/>
                <a:gd name="T96" fmla="*/ 274638 w 277"/>
                <a:gd name="T97" fmla="*/ 123825 h 1040"/>
                <a:gd name="T98" fmla="*/ 255588 w 277"/>
                <a:gd name="T99" fmla="*/ 128587 h 1040"/>
                <a:gd name="T100" fmla="*/ 239713 w 277"/>
                <a:gd name="T101" fmla="*/ 120650 h 1040"/>
                <a:gd name="T102" fmla="*/ 234950 w 277"/>
                <a:gd name="T103" fmla="*/ 103188 h 1040"/>
                <a:gd name="T104" fmla="*/ 238125 w 277"/>
                <a:gd name="T105" fmla="*/ 84137 h 1040"/>
                <a:gd name="T106" fmla="*/ 242888 w 277"/>
                <a:gd name="T107" fmla="*/ 68262 h 10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7"/>
                <a:gd name="T163" fmla="*/ 0 h 1040"/>
                <a:gd name="T164" fmla="*/ 277 w 277"/>
                <a:gd name="T165" fmla="*/ 1040 h 10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7" h="1040">
                  <a:moveTo>
                    <a:pt x="133" y="35"/>
                  </a:moveTo>
                  <a:lnTo>
                    <a:pt x="108" y="143"/>
                  </a:lnTo>
                  <a:lnTo>
                    <a:pt x="154" y="232"/>
                  </a:lnTo>
                  <a:lnTo>
                    <a:pt x="37" y="813"/>
                  </a:lnTo>
                  <a:lnTo>
                    <a:pt x="36" y="814"/>
                  </a:lnTo>
                  <a:lnTo>
                    <a:pt x="36" y="815"/>
                  </a:lnTo>
                  <a:lnTo>
                    <a:pt x="36" y="818"/>
                  </a:lnTo>
                  <a:lnTo>
                    <a:pt x="35" y="819"/>
                  </a:lnTo>
                  <a:lnTo>
                    <a:pt x="35" y="821"/>
                  </a:lnTo>
                  <a:lnTo>
                    <a:pt x="34" y="823"/>
                  </a:lnTo>
                  <a:lnTo>
                    <a:pt x="34" y="826"/>
                  </a:lnTo>
                  <a:lnTo>
                    <a:pt x="34" y="828"/>
                  </a:lnTo>
                  <a:lnTo>
                    <a:pt x="32" y="830"/>
                  </a:lnTo>
                  <a:lnTo>
                    <a:pt x="32" y="834"/>
                  </a:lnTo>
                  <a:lnTo>
                    <a:pt x="31" y="837"/>
                  </a:lnTo>
                  <a:lnTo>
                    <a:pt x="31" y="840"/>
                  </a:lnTo>
                  <a:lnTo>
                    <a:pt x="30" y="844"/>
                  </a:lnTo>
                  <a:lnTo>
                    <a:pt x="30" y="848"/>
                  </a:lnTo>
                  <a:lnTo>
                    <a:pt x="29" y="851"/>
                  </a:lnTo>
                  <a:lnTo>
                    <a:pt x="28" y="856"/>
                  </a:lnTo>
                  <a:lnTo>
                    <a:pt x="28" y="859"/>
                  </a:lnTo>
                  <a:lnTo>
                    <a:pt x="27" y="864"/>
                  </a:lnTo>
                  <a:lnTo>
                    <a:pt x="25" y="867"/>
                  </a:lnTo>
                  <a:lnTo>
                    <a:pt x="25" y="872"/>
                  </a:lnTo>
                  <a:lnTo>
                    <a:pt x="24" y="876"/>
                  </a:lnTo>
                  <a:lnTo>
                    <a:pt x="23" y="881"/>
                  </a:lnTo>
                  <a:lnTo>
                    <a:pt x="23" y="886"/>
                  </a:lnTo>
                  <a:lnTo>
                    <a:pt x="22" y="890"/>
                  </a:lnTo>
                  <a:lnTo>
                    <a:pt x="21" y="895"/>
                  </a:lnTo>
                  <a:lnTo>
                    <a:pt x="20" y="901"/>
                  </a:lnTo>
                  <a:lnTo>
                    <a:pt x="20" y="905"/>
                  </a:lnTo>
                  <a:lnTo>
                    <a:pt x="19" y="910"/>
                  </a:lnTo>
                  <a:lnTo>
                    <a:pt x="17" y="916"/>
                  </a:lnTo>
                  <a:lnTo>
                    <a:pt x="16" y="920"/>
                  </a:lnTo>
                  <a:lnTo>
                    <a:pt x="16" y="925"/>
                  </a:lnTo>
                  <a:lnTo>
                    <a:pt x="15" y="929"/>
                  </a:lnTo>
                  <a:lnTo>
                    <a:pt x="14" y="934"/>
                  </a:lnTo>
                  <a:lnTo>
                    <a:pt x="13" y="939"/>
                  </a:lnTo>
                  <a:lnTo>
                    <a:pt x="12" y="943"/>
                  </a:lnTo>
                  <a:lnTo>
                    <a:pt x="12" y="949"/>
                  </a:lnTo>
                  <a:lnTo>
                    <a:pt x="10" y="954"/>
                  </a:lnTo>
                  <a:lnTo>
                    <a:pt x="9" y="958"/>
                  </a:lnTo>
                  <a:lnTo>
                    <a:pt x="9" y="963"/>
                  </a:lnTo>
                  <a:lnTo>
                    <a:pt x="8" y="967"/>
                  </a:lnTo>
                  <a:lnTo>
                    <a:pt x="8" y="972"/>
                  </a:lnTo>
                  <a:lnTo>
                    <a:pt x="7" y="975"/>
                  </a:lnTo>
                  <a:lnTo>
                    <a:pt x="6" y="980"/>
                  </a:lnTo>
                  <a:lnTo>
                    <a:pt x="5" y="984"/>
                  </a:lnTo>
                  <a:lnTo>
                    <a:pt x="5" y="988"/>
                  </a:lnTo>
                  <a:lnTo>
                    <a:pt x="4" y="992"/>
                  </a:lnTo>
                  <a:lnTo>
                    <a:pt x="4" y="995"/>
                  </a:lnTo>
                  <a:lnTo>
                    <a:pt x="4" y="1000"/>
                  </a:lnTo>
                  <a:lnTo>
                    <a:pt x="2" y="1003"/>
                  </a:lnTo>
                  <a:lnTo>
                    <a:pt x="2" y="1005"/>
                  </a:lnTo>
                  <a:lnTo>
                    <a:pt x="1" y="1009"/>
                  </a:lnTo>
                  <a:lnTo>
                    <a:pt x="1" y="1011"/>
                  </a:lnTo>
                  <a:lnTo>
                    <a:pt x="1" y="1015"/>
                  </a:lnTo>
                  <a:lnTo>
                    <a:pt x="0" y="1017"/>
                  </a:lnTo>
                  <a:lnTo>
                    <a:pt x="0" y="1019"/>
                  </a:lnTo>
                  <a:lnTo>
                    <a:pt x="0" y="1022"/>
                  </a:lnTo>
                  <a:lnTo>
                    <a:pt x="0" y="1023"/>
                  </a:lnTo>
                  <a:lnTo>
                    <a:pt x="0" y="1026"/>
                  </a:lnTo>
                  <a:lnTo>
                    <a:pt x="0" y="1028"/>
                  </a:lnTo>
                  <a:lnTo>
                    <a:pt x="1" y="1028"/>
                  </a:lnTo>
                  <a:lnTo>
                    <a:pt x="2" y="1031"/>
                  </a:lnTo>
                  <a:lnTo>
                    <a:pt x="4" y="1031"/>
                  </a:lnTo>
                  <a:lnTo>
                    <a:pt x="6" y="1033"/>
                  </a:lnTo>
                  <a:lnTo>
                    <a:pt x="8" y="1033"/>
                  </a:lnTo>
                  <a:lnTo>
                    <a:pt x="12" y="1034"/>
                  </a:lnTo>
                  <a:lnTo>
                    <a:pt x="13" y="1034"/>
                  </a:lnTo>
                  <a:lnTo>
                    <a:pt x="15" y="1035"/>
                  </a:lnTo>
                  <a:lnTo>
                    <a:pt x="17" y="1035"/>
                  </a:lnTo>
                  <a:lnTo>
                    <a:pt x="19" y="1037"/>
                  </a:lnTo>
                  <a:lnTo>
                    <a:pt x="21" y="1037"/>
                  </a:lnTo>
                  <a:lnTo>
                    <a:pt x="23" y="1037"/>
                  </a:lnTo>
                  <a:lnTo>
                    <a:pt x="25" y="1037"/>
                  </a:lnTo>
                  <a:lnTo>
                    <a:pt x="28" y="1038"/>
                  </a:lnTo>
                  <a:lnTo>
                    <a:pt x="29" y="1038"/>
                  </a:lnTo>
                  <a:lnTo>
                    <a:pt x="31" y="1038"/>
                  </a:lnTo>
                  <a:lnTo>
                    <a:pt x="34" y="1038"/>
                  </a:lnTo>
                  <a:lnTo>
                    <a:pt x="37" y="1038"/>
                  </a:lnTo>
                  <a:lnTo>
                    <a:pt x="38" y="1038"/>
                  </a:lnTo>
                  <a:lnTo>
                    <a:pt x="42" y="1039"/>
                  </a:lnTo>
                  <a:lnTo>
                    <a:pt x="44" y="1039"/>
                  </a:lnTo>
                  <a:lnTo>
                    <a:pt x="46" y="1039"/>
                  </a:lnTo>
                  <a:lnTo>
                    <a:pt x="49" y="1039"/>
                  </a:lnTo>
                  <a:lnTo>
                    <a:pt x="52" y="1039"/>
                  </a:lnTo>
                  <a:lnTo>
                    <a:pt x="54" y="1039"/>
                  </a:lnTo>
                  <a:lnTo>
                    <a:pt x="57" y="1040"/>
                  </a:lnTo>
                  <a:lnTo>
                    <a:pt x="59" y="1040"/>
                  </a:lnTo>
                  <a:lnTo>
                    <a:pt x="61" y="1040"/>
                  </a:lnTo>
                  <a:lnTo>
                    <a:pt x="65" y="1040"/>
                  </a:lnTo>
                  <a:lnTo>
                    <a:pt x="67" y="1040"/>
                  </a:lnTo>
                  <a:lnTo>
                    <a:pt x="69" y="1040"/>
                  </a:lnTo>
                  <a:lnTo>
                    <a:pt x="72" y="1040"/>
                  </a:lnTo>
                  <a:lnTo>
                    <a:pt x="74" y="1040"/>
                  </a:lnTo>
                  <a:lnTo>
                    <a:pt x="76" y="1040"/>
                  </a:lnTo>
                  <a:lnTo>
                    <a:pt x="78" y="1039"/>
                  </a:lnTo>
                  <a:lnTo>
                    <a:pt x="81" y="1039"/>
                  </a:lnTo>
                  <a:lnTo>
                    <a:pt x="83" y="1039"/>
                  </a:lnTo>
                  <a:lnTo>
                    <a:pt x="87" y="1039"/>
                  </a:lnTo>
                  <a:lnTo>
                    <a:pt x="88" y="1039"/>
                  </a:lnTo>
                  <a:lnTo>
                    <a:pt x="90" y="1039"/>
                  </a:lnTo>
                  <a:lnTo>
                    <a:pt x="92" y="1039"/>
                  </a:lnTo>
                  <a:lnTo>
                    <a:pt x="95" y="1039"/>
                  </a:lnTo>
                  <a:lnTo>
                    <a:pt x="97" y="1038"/>
                  </a:lnTo>
                  <a:lnTo>
                    <a:pt x="98" y="1038"/>
                  </a:lnTo>
                  <a:lnTo>
                    <a:pt x="100" y="1038"/>
                  </a:lnTo>
                  <a:lnTo>
                    <a:pt x="102" y="1038"/>
                  </a:lnTo>
                  <a:lnTo>
                    <a:pt x="105" y="1037"/>
                  </a:lnTo>
                  <a:lnTo>
                    <a:pt x="108" y="1037"/>
                  </a:lnTo>
                  <a:lnTo>
                    <a:pt x="111" y="1035"/>
                  </a:lnTo>
                  <a:lnTo>
                    <a:pt x="112" y="1035"/>
                  </a:lnTo>
                  <a:lnTo>
                    <a:pt x="114" y="1034"/>
                  </a:lnTo>
                  <a:lnTo>
                    <a:pt x="115" y="1034"/>
                  </a:lnTo>
                  <a:lnTo>
                    <a:pt x="115" y="1033"/>
                  </a:lnTo>
                  <a:lnTo>
                    <a:pt x="116" y="1031"/>
                  </a:lnTo>
                  <a:lnTo>
                    <a:pt x="116" y="1028"/>
                  </a:lnTo>
                  <a:lnTo>
                    <a:pt x="116" y="1027"/>
                  </a:lnTo>
                  <a:lnTo>
                    <a:pt x="116" y="1026"/>
                  </a:lnTo>
                  <a:lnTo>
                    <a:pt x="118" y="1024"/>
                  </a:lnTo>
                  <a:lnTo>
                    <a:pt x="118" y="1022"/>
                  </a:lnTo>
                  <a:lnTo>
                    <a:pt x="119" y="1019"/>
                  </a:lnTo>
                  <a:lnTo>
                    <a:pt x="119" y="1017"/>
                  </a:lnTo>
                  <a:lnTo>
                    <a:pt x="119" y="1015"/>
                  </a:lnTo>
                  <a:lnTo>
                    <a:pt x="120" y="1012"/>
                  </a:lnTo>
                  <a:lnTo>
                    <a:pt x="120" y="1010"/>
                  </a:lnTo>
                  <a:lnTo>
                    <a:pt x="121" y="1007"/>
                  </a:lnTo>
                  <a:lnTo>
                    <a:pt x="121" y="1004"/>
                  </a:lnTo>
                  <a:lnTo>
                    <a:pt x="121" y="1001"/>
                  </a:lnTo>
                  <a:lnTo>
                    <a:pt x="122" y="997"/>
                  </a:lnTo>
                  <a:lnTo>
                    <a:pt x="122" y="994"/>
                  </a:lnTo>
                  <a:lnTo>
                    <a:pt x="123" y="990"/>
                  </a:lnTo>
                  <a:lnTo>
                    <a:pt x="123" y="987"/>
                  </a:lnTo>
                  <a:lnTo>
                    <a:pt x="125" y="984"/>
                  </a:lnTo>
                  <a:lnTo>
                    <a:pt x="125" y="979"/>
                  </a:lnTo>
                  <a:lnTo>
                    <a:pt x="126" y="975"/>
                  </a:lnTo>
                  <a:lnTo>
                    <a:pt x="126" y="972"/>
                  </a:lnTo>
                  <a:lnTo>
                    <a:pt x="126" y="967"/>
                  </a:lnTo>
                  <a:lnTo>
                    <a:pt x="127" y="964"/>
                  </a:lnTo>
                  <a:lnTo>
                    <a:pt x="128" y="961"/>
                  </a:lnTo>
                  <a:lnTo>
                    <a:pt x="128" y="956"/>
                  </a:lnTo>
                  <a:lnTo>
                    <a:pt x="128" y="952"/>
                  </a:lnTo>
                  <a:lnTo>
                    <a:pt x="129" y="949"/>
                  </a:lnTo>
                  <a:lnTo>
                    <a:pt x="130" y="944"/>
                  </a:lnTo>
                  <a:lnTo>
                    <a:pt x="130" y="941"/>
                  </a:lnTo>
                  <a:lnTo>
                    <a:pt x="130" y="936"/>
                  </a:lnTo>
                  <a:lnTo>
                    <a:pt x="130" y="933"/>
                  </a:lnTo>
                  <a:lnTo>
                    <a:pt x="131" y="928"/>
                  </a:lnTo>
                  <a:lnTo>
                    <a:pt x="131" y="925"/>
                  </a:lnTo>
                  <a:lnTo>
                    <a:pt x="133" y="920"/>
                  </a:lnTo>
                  <a:lnTo>
                    <a:pt x="133" y="917"/>
                  </a:lnTo>
                  <a:lnTo>
                    <a:pt x="134" y="913"/>
                  </a:lnTo>
                  <a:lnTo>
                    <a:pt x="134" y="910"/>
                  </a:lnTo>
                  <a:lnTo>
                    <a:pt x="134" y="906"/>
                  </a:lnTo>
                  <a:lnTo>
                    <a:pt x="135" y="903"/>
                  </a:lnTo>
                  <a:lnTo>
                    <a:pt x="135" y="899"/>
                  </a:lnTo>
                  <a:lnTo>
                    <a:pt x="135" y="896"/>
                  </a:lnTo>
                  <a:lnTo>
                    <a:pt x="136" y="893"/>
                  </a:lnTo>
                  <a:lnTo>
                    <a:pt x="136" y="889"/>
                  </a:lnTo>
                  <a:lnTo>
                    <a:pt x="136" y="887"/>
                  </a:lnTo>
                  <a:lnTo>
                    <a:pt x="136" y="885"/>
                  </a:lnTo>
                  <a:lnTo>
                    <a:pt x="137" y="881"/>
                  </a:lnTo>
                  <a:lnTo>
                    <a:pt x="137" y="879"/>
                  </a:lnTo>
                  <a:lnTo>
                    <a:pt x="137" y="876"/>
                  </a:lnTo>
                  <a:lnTo>
                    <a:pt x="137" y="873"/>
                  </a:lnTo>
                  <a:lnTo>
                    <a:pt x="138" y="872"/>
                  </a:lnTo>
                  <a:lnTo>
                    <a:pt x="138" y="870"/>
                  </a:lnTo>
                  <a:lnTo>
                    <a:pt x="138" y="868"/>
                  </a:lnTo>
                  <a:lnTo>
                    <a:pt x="140" y="865"/>
                  </a:lnTo>
                  <a:lnTo>
                    <a:pt x="140" y="863"/>
                  </a:lnTo>
                  <a:lnTo>
                    <a:pt x="140" y="861"/>
                  </a:lnTo>
                  <a:lnTo>
                    <a:pt x="176" y="488"/>
                  </a:lnTo>
                  <a:lnTo>
                    <a:pt x="204" y="214"/>
                  </a:lnTo>
                  <a:lnTo>
                    <a:pt x="205" y="214"/>
                  </a:lnTo>
                  <a:lnTo>
                    <a:pt x="206" y="213"/>
                  </a:lnTo>
                  <a:lnTo>
                    <a:pt x="209" y="211"/>
                  </a:lnTo>
                  <a:lnTo>
                    <a:pt x="212" y="210"/>
                  </a:lnTo>
                  <a:lnTo>
                    <a:pt x="213" y="207"/>
                  </a:lnTo>
                  <a:lnTo>
                    <a:pt x="216" y="206"/>
                  </a:lnTo>
                  <a:lnTo>
                    <a:pt x="218" y="205"/>
                  </a:lnTo>
                  <a:lnTo>
                    <a:pt x="220" y="204"/>
                  </a:lnTo>
                  <a:lnTo>
                    <a:pt x="222" y="202"/>
                  </a:lnTo>
                  <a:lnTo>
                    <a:pt x="225" y="199"/>
                  </a:lnTo>
                  <a:lnTo>
                    <a:pt x="227" y="198"/>
                  </a:lnTo>
                  <a:lnTo>
                    <a:pt x="231" y="196"/>
                  </a:lnTo>
                  <a:lnTo>
                    <a:pt x="233" y="194"/>
                  </a:lnTo>
                  <a:lnTo>
                    <a:pt x="235" y="191"/>
                  </a:lnTo>
                  <a:lnTo>
                    <a:pt x="237" y="189"/>
                  </a:lnTo>
                  <a:lnTo>
                    <a:pt x="240" y="187"/>
                  </a:lnTo>
                  <a:lnTo>
                    <a:pt x="242" y="184"/>
                  </a:lnTo>
                  <a:lnTo>
                    <a:pt x="244" y="182"/>
                  </a:lnTo>
                  <a:lnTo>
                    <a:pt x="247" y="180"/>
                  </a:lnTo>
                  <a:lnTo>
                    <a:pt x="249" y="177"/>
                  </a:lnTo>
                  <a:lnTo>
                    <a:pt x="251" y="174"/>
                  </a:lnTo>
                  <a:lnTo>
                    <a:pt x="254" y="172"/>
                  </a:lnTo>
                  <a:lnTo>
                    <a:pt x="255" y="169"/>
                  </a:lnTo>
                  <a:lnTo>
                    <a:pt x="257" y="167"/>
                  </a:lnTo>
                  <a:lnTo>
                    <a:pt x="258" y="164"/>
                  </a:lnTo>
                  <a:lnTo>
                    <a:pt x="259" y="161"/>
                  </a:lnTo>
                  <a:lnTo>
                    <a:pt x="260" y="159"/>
                  </a:lnTo>
                  <a:lnTo>
                    <a:pt x="262" y="156"/>
                  </a:lnTo>
                  <a:lnTo>
                    <a:pt x="262" y="154"/>
                  </a:lnTo>
                  <a:lnTo>
                    <a:pt x="263" y="153"/>
                  </a:lnTo>
                  <a:lnTo>
                    <a:pt x="263" y="151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5"/>
                  </a:lnTo>
                  <a:lnTo>
                    <a:pt x="264" y="143"/>
                  </a:lnTo>
                  <a:lnTo>
                    <a:pt x="265" y="141"/>
                  </a:lnTo>
                  <a:lnTo>
                    <a:pt x="265" y="138"/>
                  </a:lnTo>
                  <a:lnTo>
                    <a:pt x="265" y="136"/>
                  </a:lnTo>
                  <a:lnTo>
                    <a:pt x="265" y="134"/>
                  </a:lnTo>
                  <a:lnTo>
                    <a:pt x="266" y="131"/>
                  </a:lnTo>
                  <a:lnTo>
                    <a:pt x="266" y="129"/>
                  </a:lnTo>
                  <a:lnTo>
                    <a:pt x="266" y="127"/>
                  </a:lnTo>
                  <a:lnTo>
                    <a:pt x="266" y="123"/>
                  </a:lnTo>
                  <a:lnTo>
                    <a:pt x="267" y="121"/>
                  </a:lnTo>
                  <a:lnTo>
                    <a:pt x="267" y="118"/>
                  </a:lnTo>
                  <a:lnTo>
                    <a:pt x="267" y="115"/>
                  </a:lnTo>
                  <a:lnTo>
                    <a:pt x="269" y="112"/>
                  </a:lnTo>
                  <a:lnTo>
                    <a:pt x="269" y="110"/>
                  </a:lnTo>
                  <a:lnTo>
                    <a:pt x="269" y="106"/>
                  </a:lnTo>
                  <a:lnTo>
                    <a:pt x="269" y="104"/>
                  </a:lnTo>
                  <a:lnTo>
                    <a:pt x="269" y="100"/>
                  </a:lnTo>
                  <a:lnTo>
                    <a:pt x="270" y="97"/>
                  </a:lnTo>
                  <a:lnTo>
                    <a:pt x="270" y="95"/>
                  </a:lnTo>
                  <a:lnTo>
                    <a:pt x="270" y="91"/>
                  </a:lnTo>
                  <a:lnTo>
                    <a:pt x="271" y="89"/>
                  </a:lnTo>
                  <a:lnTo>
                    <a:pt x="271" y="85"/>
                  </a:lnTo>
                  <a:lnTo>
                    <a:pt x="271" y="82"/>
                  </a:lnTo>
                  <a:lnTo>
                    <a:pt x="271" y="80"/>
                  </a:lnTo>
                  <a:lnTo>
                    <a:pt x="272" y="76"/>
                  </a:lnTo>
                  <a:lnTo>
                    <a:pt x="272" y="74"/>
                  </a:lnTo>
                  <a:lnTo>
                    <a:pt x="272" y="70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73" y="61"/>
                  </a:lnTo>
                  <a:lnTo>
                    <a:pt x="273" y="59"/>
                  </a:lnTo>
                  <a:lnTo>
                    <a:pt x="273" y="55"/>
                  </a:lnTo>
                  <a:lnTo>
                    <a:pt x="273" y="53"/>
                  </a:lnTo>
                  <a:lnTo>
                    <a:pt x="274" y="51"/>
                  </a:lnTo>
                  <a:lnTo>
                    <a:pt x="274" y="47"/>
                  </a:lnTo>
                  <a:lnTo>
                    <a:pt x="274" y="45"/>
                  </a:lnTo>
                  <a:lnTo>
                    <a:pt x="274" y="43"/>
                  </a:lnTo>
                  <a:lnTo>
                    <a:pt x="274" y="40"/>
                  </a:lnTo>
                  <a:lnTo>
                    <a:pt x="274" y="38"/>
                  </a:lnTo>
                  <a:lnTo>
                    <a:pt x="275" y="36"/>
                  </a:lnTo>
                  <a:lnTo>
                    <a:pt x="275" y="34"/>
                  </a:lnTo>
                  <a:lnTo>
                    <a:pt x="275" y="31"/>
                  </a:lnTo>
                  <a:lnTo>
                    <a:pt x="275" y="29"/>
                  </a:lnTo>
                  <a:lnTo>
                    <a:pt x="275" y="28"/>
                  </a:lnTo>
                  <a:lnTo>
                    <a:pt x="275" y="25"/>
                  </a:lnTo>
                  <a:lnTo>
                    <a:pt x="275" y="23"/>
                  </a:lnTo>
                  <a:lnTo>
                    <a:pt x="277" y="21"/>
                  </a:lnTo>
                  <a:lnTo>
                    <a:pt x="277" y="19"/>
                  </a:lnTo>
                  <a:lnTo>
                    <a:pt x="277" y="16"/>
                  </a:lnTo>
                  <a:lnTo>
                    <a:pt x="277" y="14"/>
                  </a:lnTo>
                  <a:lnTo>
                    <a:pt x="257" y="0"/>
                  </a:lnTo>
                  <a:lnTo>
                    <a:pt x="244" y="5"/>
                  </a:lnTo>
                  <a:lnTo>
                    <a:pt x="236" y="95"/>
                  </a:lnTo>
                  <a:lnTo>
                    <a:pt x="202" y="89"/>
                  </a:lnTo>
                  <a:lnTo>
                    <a:pt x="219" y="14"/>
                  </a:lnTo>
                  <a:lnTo>
                    <a:pt x="184" y="27"/>
                  </a:lnTo>
                  <a:lnTo>
                    <a:pt x="183" y="28"/>
                  </a:lnTo>
                  <a:lnTo>
                    <a:pt x="183" y="29"/>
                  </a:lnTo>
                  <a:lnTo>
                    <a:pt x="183" y="30"/>
                  </a:lnTo>
                  <a:lnTo>
                    <a:pt x="183" y="32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81" y="38"/>
                  </a:lnTo>
                  <a:lnTo>
                    <a:pt x="181" y="40"/>
                  </a:lnTo>
                  <a:lnTo>
                    <a:pt x="181" y="43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79" y="50"/>
                  </a:lnTo>
                  <a:lnTo>
                    <a:pt x="179" y="53"/>
                  </a:lnTo>
                  <a:lnTo>
                    <a:pt x="178" y="54"/>
                  </a:lnTo>
                  <a:lnTo>
                    <a:pt x="178" y="58"/>
                  </a:lnTo>
                  <a:lnTo>
                    <a:pt x="176" y="60"/>
                  </a:lnTo>
                  <a:lnTo>
                    <a:pt x="176" y="62"/>
                  </a:lnTo>
                  <a:lnTo>
                    <a:pt x="175" y="65"/>
                  </a:lnTo>
                  <a:lnTo>
                    <a:pt x="175" y="67"/>
                  </a:lnTo>
                  <a:lnTo>
                    <a:pt x="174" y="69"/>
                  </a:lnTo>
                  <a:lnTo>
                    <a:pt x="174" y="72"/>
                  </a:lnTo>
                  <a:lnTo>
                    <a:pt x="174" y="73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3" y="78"/>
                  </a:lnTo>
                  <a:lnTo>
                    <a:pt x="172" y="81"/>
                  </a:lnTo>
                  <a:lnTo>
                    <a:pt x="171" y="82"/>
                  </a:lnTo>
                  <a:lnTo>
                    <a:pt x="168" y="82"/>
                  </a:lnTo>
                  <a:lnTo>
                    <a:pt x="166" y="82"/>
                  </a:lnTo>
                  <a:lnTo>
                    <a:pt x="164" y="82"/>
                  </a:lnTo>
                  <a:lnTo>
                    <a:pt x="161" y="81"/>
                  </a:lnTo>
                  <a:lnTo>
                    <a:pt x="160" y="81"/>
                  </a:lnTo>
                  <a:lnTo>
                    <a:pt x="158" y="80"/>
                  </a:lnTo>
                  <a:lnTo>
                    <a:pt x="157" y="80"/>
                  </a:lnTo>
                  <a:lnTo>
                    <a:pt x="154" y="78"/>
                  </a:lnTo>
                  <a:lnTo>
                    <a:pt x="152" y="77"/>
                  </a:lnTo>
                  <a:lnTo>
                    <a:pt x="151" y="76"/>
                  </a:lnTo>
                  <a:lnTo>
                    <a:pt x="149" y="75"/>
                  </a:lnTo>
                  <a:lnTo>
                    <a:pt x="148" y="73"/>
                  </a:lnTo>
                  <a:lnTo>
                    <a:pt x="146" y="72"/>
                  </a:lnTo>
                  <a:lnTo>
                    <a:pt x="148" y="70"/>
                  </a:lnTo>
                  <a:lnTo>
                    <a:pt x="148" y="67"/>
                  </a:lnTo>
                  <a:lnTo>
                    <a:pt x="148" y="65"/>
                  </a:lnTo>
                  <a:lnTo>
                    <a:pt x="148" y="62"/>
                  </a:lnTo>
                  <a:lnTo>
                    <a:pt x="149" y="61"/>
                  </a:lnTo>
                  <a:lnTo>
                    <a:pt x="149" y="59"/>
                  </a:lnTo>
                  <a:lnTo>
                    <a:pt x="150" y="58"/>
                  </a:lnTo>
                  <a:lnTo>
                    <a:pt x="150" y="55"/>
                  </a:lnTo>
                  <a:lnTo>
                    <a:pt x="150" y="53"/>
                  </a:lnTo>
                  <a:lnTo>
                    <a:pt x="151" y="52"/>
                  </a:lnTo>
                  <a:lnTo>
                    <a:pt x="151" y="50"/>
                  </a:lnTo>
                  <a:lnTo>
                    <a:pt x="151" y="48"/>
                  </a:lnTo>
                  <a:lnTo>
                    <a:pt x="152" y="46"/>
                  </a:lnTo>
                  <a:lnTo>
                    <a:pt x="152" y="44"/>
                  </a:lnTo>
                  <a:lnTo>
                    <a:pt x="153" y="43"/>
                  </a:lnTo>
                  <a:lnTo>
                    <a:pt x="153" y="40"/>
                  </a:lnTo>
                  <a:lnTo>
                    <a:pt x="133" y="35"/>
                  </a:lnTo>
                  <a:close/>
                </a:path>
              </a:pathLst>
            </a:custGeom>
            <a:solidFill>
              <a:srgbClr val="8A9E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1" name="Freeform 54"/>
            <p:cNvSpPr>
              <a:spLocks/>
            </p:cNvSpPr>
            <p:nvPr/>
          </p:nvSpPr>
          <p:spPr bwMode="auto">
            <a:xfrm rot="1627010">
              <a:off x="7477931" y="3406459"/>
              <a:ext cx="527050" cy="244475"/>
            </a:xfrm>
            <a:custGeom>
              <a:avLst/>
              <a:gdLst>
                <a:gd name="T0" fmla="*/ 474663 w 332"/>
                <a:gd name="T1" fmla="*/ 6350 h 154"/>
                <a:gd name="T2" fmla="*/ 466725 w 332"/>
                <a:gd name="T3" fmla="*/ 20637 h 154"/>
                <a:gd name="T4" fmla="*/ 454025 w 332"/>
                <a:gd name="T5" fmla="*/ 38100 h 154"/>
                <a:gd name="T6" fmla="*/ 442913 w 332"/>
                <a:gd name="T7" fmla="*/ 53975 h 154"/>
                <a:gd name="T8" fmla="*/ 430213 w 332"/>
                <a:gd name="T9" fmla="*/ 66675 h 154"/>
                <a:gd name="T10" fmla="*/ 417513 w 332"/>
                <a:gd name="T11" fmla="*/ 79375 h 154"/>
                <a:gd name="T12" fmla="*/ 403225 w 332"/>
                <a:gd name="T13" fmla="*/ 92075 h 154"/>
                <a:gd name="T14" fmla="*/ 385762 w 332"/>
                <a:gd name="T15" fmla="*/ 104775 h 154"/>
                <a:gd name="T16" fmla="*/ 366712 w 332"/>
                <a:gd name="T17" fmla="*/ 117475 h 154"/>
                <a:gd name="T18" fmla="*/ 344487 w 332"/>
                <a:gd name="T19" fmla="*/ 130175 h 154"/>
                <a:gd name="T20" fmla="*/ 320675 w 332"/>
                <a:gd name="T21" fmla="*/ 142875 h 154"/>
                <a:gd name="T22" fmla="*/ 293687 w 332"/>
                <a:gd name="T23" fmla="*/ 153987 h 154"/>
                <a:gd name="T24" fmla="*/ 263525 w 332"/>
                <a:gd name="T25" fmla="*/ 163512 h 154"/>
                <a:gd name="T26" fmla="*/ 236538 w 332"/>
                <a:gd name="T27" fmla="*/ 171450 h 154"/>
                <a:gd name="T28" fmla="*/ 209550 w 332"/>
                <a:gd name="T29" fmla="*/ 177800 h 154"/>
                <a:gd name="T30" fmla="*/ 185737 w 332"/>
                <a:gd name="T31" fmla="*/ 182562 h 154"/>
                <a:gd name="T32" fmla="*/ 158750 w 332"/>
                <a:gd name="T33" fmla="*/ 187325 h 154"/>
                <a:gd name="T34" fmla="*/ 134937 w 332"/>
                <a:gd name="T35" fmla="*/ 190500 h 154"/>
                <a:gd name="T36" fmla="*/ 115888 w 332"/>
                <a:gd name="T37" fmla="*/ 192087 h 154"/>
                <a:gd name="T38" fmla="*/ 95250 w 332"/>
                <a:gd name="T39" fmla="*/ 192087 h 154"/>
                <a:gd name="T40" fmla="*/ 77787 w 332"/>
                <a:gd name="T41" fmla="*/ 192087 h 154"/>
                <a:gd name="T42" fmla="*/ 60325 w 332"/>
                <a:gd name="T43" fmla="*/ 192087 h 154"/>
                <a:gd name="T44" fmla="*/ 47625 w 332"/>
                <a:gd name="T45" fmla="*/ 192087 h 154"/>
                <a:gd name="T46" fmla="*/ 34925 w 332"/>
                <a:gd name="T47" fmla="*/ 192087 h 154"/>
                <a:gd name="T48" fmla="*/ 20637 w 332"/>
                <a:gd name="T49" fmla="*/ 188912 h 154"/>
                <a:gd name="T50" fmla="*/ 0 w 332"/>
                <a:gd name="T51" fmla="*/ 225425 h 154"/>
                <a:gd name="T52" fmla="*/ 12700 w 332"/>
                <a:gd name="T53" fmla="*/ 244475 h 154"/>
                <a:gd name="T54" fmla="*/ 25400 w 332"/>
                <a:gd name="T55" fmla="*/ 244475 h 154"/>
                <a:gd name="T56" fmla="*/ 42862 w 332"/>
                <a:gd name="T57" fmla="*/ 244475 h 154"/>
                <a:gd name="T58" fmla="*/ 60325 w 332"/>
                <a:gd name="T59" fmla="*/ 244475 h 154"/>
                <a:gd name="T60" fmla="*/ 82550 w 332"/>
                <a:gd name="T61" fmla="*/ 242888 h 154"/>
                <a:gd name="T62" fmla="*/ 106363 w 332"/>
                <a:gd name="T63" fmla="*/ 241300 h 154"/>
                <a:gd name="T64" fmla="*/ 133350 w 332"/>
                <a:gd name="T65" fmla="*/ 241300 h 154"/>
                <a:gd name="T66" fmla="*/ 158750 w 332"/>
                <a:gd name="T67" fmla="*/ 238125 h 154"/>
                <a:gd name="T68" fmla="*/ 188912 w 332"/>
                <a:gd name="T69" fmla="*/ 234950 h 154"/>
                <a:gd name="T70" fmla="*/ 215900 w 332"/>
                <a:gd name="T71" fmla="*/ 230188 h 154"/>
                <a:gd name="T72" fmla="*/ 246063 w 332"/>
                <a:gd name="T73" fmla="*/ 227013 h 154"/>
                <a:gd name="T74" fmla="*/ 271462 w 332"/>
                <a:gd name="T75" fmla="*/ 220663 h 154"/>
                <a:gd name="T76" fmla="*/ 296862 w 332"/>
                <a:gd name="T77" fmla="*/ 214313 h 154"/>
                <a:gd name="T78" fmla="*/ 322262 w 332"/>
                <a:gd name="T79" fmla="*/ 206375 h 154"/>
                <a:gd name="T80" fmla="*/ 342900 w 332"/>
                <a:gd name="T81" fmla="*/ 196850 h 154"/>
                <a:gd name="T82" fmla="*/ 361950 w 332"/>
                <a:gd name="T83" fmla="*/ 187325 h 154"/>
                <a:gd name="T84" fmla="*/ 381000 w 332"/>
                <a:gd name="T85" fmla="*/ 176212 h 154"/>
                <a:gd name="T86" fmla="*/ 396875 w 332"/>
                <a:gd name="T87" fmla="*/ 165100 h 154"/>
                <a:gd name="T88" fmla="*/ 414338 w 332"/>
                <a:gd name="T89" fmla="*/ 152400 h 154"/>
                <a:gd name="T90" fmla="*/ 430213 w 332"/>
                <a:gd name="T91" fmla="*/ 139700 h 154"/>
                <a:gd name="T92" fmla="*/ 444500 w 332"/>
                <a:gd name="T93" fmla="*/ 127000 h 154"/>
                <a:gd name="T94" fmla="*/ 458788 w 332"/>
                <a:gd name="T95" fmla="*/ 114300 h 154"/>
                <a:gd name="T96" fmla="*/ 471488 w 332"/>
                <a:gd name="T97" fmla="*/ 100012 h 154"/>
                <a:gd name="T98" fmla="*/ 485775 w 332"/>
                <a:gd name="T99" fmla="*/ 87312 h 154"/>
                <a:gd name="T100" fmla="*/ 495300 w 332"/>
                <a:gd name="T101" fmla="*/ 76200 h 154"/>
                <a:gd name="T102" fmla="*/ 504825 w 332"/>
                <a:gd name="T103" fmla="*/ 63500 h 154"/>
                <a:gd name="T104" fmla="*/ 517525 w 332"/>
                <a:gd name="T105" fmla="*/ 47625 h 154"/>
                <a:gd name="T106" fmla="*/ 525463 w 332"/>
                <a:gd name="T107" fmla="*/ 33337 h 154"/>
                <a:gd name="T108" fmla="*/ 525463 w 332"/>
                <a:gd name="T109" fmla="*/ 23812 h 154"/>
                <a:gd name="T110" fmla="*/ 512763 w 332"/>
                <a:gd name="T111" fmla="*/ 12700 h 154"/>
                <a:gd name="T112" fmla="*/ 495300 w 332"/>
                <a:gd name="T113" fmla="*/ 3175 h 154"/>
                <a:gd name="T114" fmla="*/ 479425 w 332"/>
                <a:gd name="T115" fmla="*/ 0 h 1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2"/>
                <a:gd name="T175" fmla="*/ 0 h 154"/>
                <a:gd name="T176" fmla="*/ 332 w 332"/>
                <a:gd name="T177" fmla="*/ 154 h 1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2" h="154">
                  <a:moveTo>
                    <a:pt x="301" y="0"/>
                  </a:moveTo>
                  <a:lnTo>
                    <a:pt x="301" y="0"/>
                  </a:lnTo>
                  <a:lnTo>
                    <a:pt x="300" y="2"/>
                  </a:lnTo>
                  <a:lnTo>
                    <a:pt x="299" y="4"/>
                  </a:lnTo>
                  <a:lnTo>
                    <a:pt x="297" y="6"/>
                  </a:lnTo>
                  <a:lnTo>
                    <a:pt x="297" y="7"/>
                  </a:lnTo>
                  <a:lnTo>
                    <a:pt x="296" y="10"/>
                  </a:lnTo>
                  <a:lnTo>
                    <a:pt x="294" y="13"/>
                  </a:lnTo>
                  <a:lnTo>
                    <a:pt x="293" y="15"/>
                  </a:lnTo>
                  <a:lnTo>
                    <a:pt x="291" y="19"/>
                  </a:lnTo>
                  <a:lnTo>
                    <a:pt x="288" y="22"/>
                  </a:lnTo>
                  <a:lnTo>
                    <a:pt x="286" y="24"/>
                  </a:lnTo>
                  <a:lnTo>
                    <a:pt x="284" y="28"/>
                  </a:lnTo>
                  <a:lnTo>
                    <a:pt x="281" y="30"/>
                  </a:lnTo>
                  <a:lnTo>
                    <a:pt x="280" y="32"/>
                  </a:lnTo>
                  <a:lnTo>
                    <a:pt x="279" y="34"/>
                  </a:lnTo>
                  <a:lnTo>
                    <a:pt x="278" y="36"/>
                  </a:lnTo>
                  <a:lnTo>
                    <a:pt x="276" y="38"/>
                  </a:lnTo>
                  <a:lnTo>
                    <a:pt x="273" y="39"/>
                  </a:lnTo>
                  <a:lnTo>
                    <a:pt x="271" y="42"/>
                  </a:lnTo>
                  <a:lnTo>
                    <a:pt x="270" y="44"/>
                  </a:lnTo>
                  <a:lnTo>
                    <a:pt x="267" y="45"/>
                  </a:lnTo>
                  <a:lnTo>
                    <a:pt x="265" y="47"/>
                  </a:lnTo>
                  <a:lnTo>
                    <a:pt x="263" y="50"/>
                  </a:lnTo>
                  <a:lnTo>
                    <a:pt x="262" y="52"/>
                  </a:lnTo>
                  <a:lnTo>
                    <a:pt x="258" y="53"/>
                  </a:lnTo>
                  <a:lnTo>
                    <a:pt x="256" y="55"/>
                  </a:lnTo>
                  <a:lnTo>
                    <a:pt x="254" y="58"/>
                  </a:lnTo>
                  <a:lnTo>
                    <a:pt x="251" y="60"/>
                  </a:lnTo>
                  <a:lnTo>
                    <a:pt x="249" y="62"/>
                  </a:lnTo>
                  <a:lnTo>
                    <a:pt x="246" y="65"/>
                  </a:lnTo>
                  <a:lnTo>
                    <a:pt x="243" y="66"/>
                  </a:lnTo>
                  <a:lnTo>
                    <a:pt x="240" y="68"/>
                  </a:lnTo>
                  <a:lnTo>
                    <a:pt x="238" y="70"/>
                  </a:lnTo>
                  <a:lnTo>
                    <a:pt x="234" y="73"/>
                  </a:lnTo>
                  <a:lnTo>
                    <a:pt x="231" y="74"/>
                  </a:lnTo>
                  <a:lnTo>
                    <a:pt x="227" y="76"/>
                  </a:lnTo>
                  <a:lnTo>
                    <a:pt x="224" y="78"/>
                  </a:lnTo>
                  <a:lnTo>
                    <a:pt x="220" y="81"/>
                  </a:lnTo>
                  <a:lnTo>
                    <a:pt x="217" y="82"/>
                  </a:lnTo>
                  <a:lnTo>
                    <a:pt x="213" y="84"/>
                  </a:lnTo>
                  <a:lnTo>
                    <a:pt x="210" y="85"/>
                  </a:lnTo>
                  <a:lnTo>
                    <a:pt x="205" y="88"/>
                  </a:lnTo>
                  <a:lnTo>
                    <a:pt x="202" y="90"/>
                  </a:lnTo>
                  <a:lnTo>
                    <a:pt x="197" y="91"/>
                  </a:lnTo>
                  <a:lnTo>
                    <a:pt x="194" y="93"/>
                  </a:lnTo>
                  <a:lnTo>
                    <a:pt x="189" y="96"/>
                  </a:lnTo>
                  <a:lnTo>
                    <a:pt x="185" y="97"/>
                  </a:lnTo>
                  <a:lnTo>
                    <a:pt x="181" y="99"/>
                  </a:lnTo>
                  <a:lnTo>
                    <a:pt x="175" y="100"/>
                  </a:lnTo>
                  <a:lnTo>
                    <a:pt x="171" y="101"/>
                  </a:lnTo>
                  <a:lnTo>
                    <a:pt x="166" y="103"/>
                  </a:lnTo>
                  <a:lnTo>
                    <a:pt x="163" y="105"/>
                  </a:lnTo>
                  <a:lnTo>
                    <a:pt x="158" y="105"/>
                  </a:lnTo>
                  <a:lnTo>
                    <a:pt x="153" y="107"/>
                  </a:lnTo>
                  <a:lnTo>
                    <a:pt x="149" y="108"/>
                  </a:lnTo>
                  <a:lnTo>
                    <a:pt x="145" y="110"/>
                  </a:lnTo>
                  <a:lnTo>
                    <a:pt x="141" y="111"/>
                  </a:lnTo>
                  <a:lnTo>
                    <a:pt x="136" y="112"/>
                  </a:lnTo>
                  <a:lnTo>
                    <a:pt x="132" y="112"/>
                  </a:lnTo>
                  <a:lnTo>
                    <a:pt x="128" y="113"/>
                  </a:lnTo>
                  <a:lnTo>
                    <a:pt x="123" y="114"/>
                  </a:lnTo>
                  <a:lnTo>
                    <a:pt x="120" y="115"/>
                  </a:lnTo>
                  <a:lnTo>
                    <a:pt x="117" y="115"/>
                  </a:lnTo>
                  <a:lnTo>
                    <a:pt x="112" y="116"/>
                  </a:lnTo>
                  <a:lnTo>
                    <a:pt x="109" y="116"/>
                  </a:lnTo>
                  <a:lnTo>
                    <a:pt x="104" y="118"/>
                  </a:lnTo>
                  <a:lnTo>
                    <a:pt x="100" y="118"/>
                  </a:lnTo>
                  <a:lnTo>
                    <a:pt x="97" y="119"/>
                  </a:lnTo>
                  <a:lnTo>
                    <a:pt x="92" y="119"/>
                  </a:lnTo>
                  <a:lnTo>
                    <a:pt x="90" y="119"/>
                  </a:lnTo>
                  <a:lnTo>
                    <a:pt x="85" y="120"/>
                  </a:lnTo>
                  <a:lnTo>
                    <a:pt x="83" y="120"/>
                  </a:lnTo>
                  <a:lnTo>
                    <a:pt x="80" y="120"/>
                  </a:lnTo>
                  <a:lnTo>
                    <a:pt x="76" y="121"/>
                  </a:lnTo>
                  <a:lnTo>
                    <a:pt x="73" y="121"/>
                  </a:lnTo>
                  <a:lnTo>
                    <a:pt x="69" y="121"/>
                  </a:lnTo>
                  <a:lnTo>
                    <a:pt x="66" y="121"/>
                  </a:lnTo>
                  <a:lnTo>
                    <a:pt x="64" y="121"/>
                  </a:lnTo>
                  <a:lnTo>
                    <a:pt x="60" y="121"/>
                  </a:lnTo>
                  <a:lnTo>
                    <a:pt x="58" y="122"/>
                  </a:lnTo>
                  <a:lnTo>
                    <a:pt x="54" y="121"/>
                  </a:lnTo>
                  <a:lnTo>
                    <a:pt x="52" y="121"/>
                  </a:lnTo>
                  <a:lnTo>
                    <a:pt x="49" y="121"/>
                  </a:lnTo>
                  <a:lnTo>
                    <a:pt x="46" y="121"/>
                  </a:lnTo>
                  <a:lnTo>
                    <a:pt x="43" y="121"/>
                  </a:lnTo>
                  <a:lnTo>
                    <a:pt x="41" y="121"/>
                  </a:lnTo>
                  <a:lnTo>
                    <a:pt x="38" y="121"/>
                  </a:lnTo>
                  <a:lnTo>
                    <a:pt x="36" y="121"/>
                  </a:lnTo>
                  <a:lnTo>
                    <a:pt x="34" y="121"/>
                  </a:lnTo>
                  <a:lnTo>
                    <a:pt x="31" y="121"/>
                  </a:lnTo>
                  <a:lnTo>
                    <a:pt x="30" y="121"/>
                  </a:lnTo>
                  <a:lnTo>
                    <a:pt x="28" y="121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2" y="121"/>
                  </a:lnTo>
                  <a:lnTo>
                    <a:pt x="21" y="121"/>
                  </a:lnTo>
                  <a:lnTo>
                    <a:pt x="18" y="120"/>
                  </a:lnTo>
                  <a:lnTo>
                    <a:pt x="15" y="120"/>
                  </a:lnTo>
                  <a:lnTo>
                    <a:pt x="13" y="119"/>
                  </a:lnTo>
                  <a:lnTo>
                    <a:pt x="11" y="119"/>
                  </a:lnTo>
                  <a:lnTo>
                    <a:pt x="8" y="119"/>
                  </a:lnTo>
                  <a:lnTo>
                    <a:pt x="7" y="119"/>
                  </a:lnTo>
                  <a:lnTo>
                    <a:pt x="0" y="142"/>
                  </a:lnTo>
                  <a:lnTo>
                    <a:pt x="5" y="154"/>
                  </a:lnTo>
                  <a:lnTo>
                    <a:pt x="6" y="154"/>
                  </a:lnTo>
                  <a:lnTo>
                    <a:pt x="8" y="154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19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7" y="154"/>
                  </a:lnTo>
                  <a:lnTo>
                    <a:pt x="29" y="154"/>
                  </a:lnTo>
                  <a:lnTo>
                    <a:pt x="31" y="154"/>
                  </a:lnTo>
                  <a:lnTo>
                    <a:pt x="35" y="154"/>
                  </a:lnTo>
                  <a:lnTo>
                    <a:pt x="38" y="154"/>
                  </a:lnTo>
                  <a:lnTo>
                    <a:pt x="42" y="154"/>
                  </a:lnTo>
                  <a:lnTo>
                    <a:pt x="45" y="153"/>
                  </a:lnTo>
                  <a:lnTo>
                    <a:pt x="49" y="153"/>
                  </a:lnTo>
                  <a:lnTo>
                    <a:pt x="52" y="153"/>
                  </a:lnTo>
                  <a:lnTo>
                    <a:pt x="56" y="153"/>
                  </a:lnTo>
                  <a:lnTo>
                    <a:pt x="59" y="153"/>
                  </a:lnTo>
                  <a:lnTo>
                    <a:pt x="64" y="153"/>
                  </a:lnTo>
                  <a:lnTo>
                    <a:pt x="67" y="152"/>
                  </a:lnTo>
                  <a:lnTo>
                    <a:pt x="72" y="152"/>
                  </a:lnTo>
                  <a:lnTo>
                    <a:pt x="75" y="152"/>
                  </a:lnTo>
                  <a:lnTo>
                    <a:pt x="80" y="152"/>
                  </a:lnTo>
                  <a:lnTo>
                    <a:pt x="84" y="152"/>
                  </a:lnTo>
                  <a:lnTo>
                    <a:pt x="88" y="152"/>
                  </a:lnTo>
                  <a:lnTo>
                    <a:pt x="92" y="151"/>
                  </a:lnTo>
                  <a:lnTo>
                    <a:pt x="97" y="151"/>
                  </a:lnTo>
                  <a:lnTo>
                    <a:pt x="100" y="150"/>
                  </a:lnTo>
                  <a:lnTo>
                    <a:pt x="105" y="150"/>
                  </a:lnTo>
                  <a:lnTo>
                    <a:pt x="110" y="149"/>
                  </a:lnTo>
                  <a:lnTo>
                    <a:pt x="114" y="149"/>
                  </a:lnTo>
                  <a:lnTo>
                    <a:pt x="119" y="148"/>
                  </a:lnTo>
                  <a:lnTo>
                    <a:pt x="123" y="148"/>
                  </a:lnTo>
                  <a:lnTo>
                    <a:pt x="128" y="146"/>
                  </a:lnTo>
                  <a:lnTo>
                    <a:pt x="133" y="146"/>
                  </a:lnTo>
                  <a:lnTo>
                    <a:pt x="136" y="145"/>
                  </a:lnTo>
                  <a:lnTo>
                    <a:pt x="141" y="145"/>
                  </a:lnTo>
                  <a:lnTo>
                    <a:pt x="145" y="144"/>
                  </a:lnTo>
                  <a:lnTo>
                    <a:pt x="150" y="143"/>
                  </a:lnTo>
                  <a:lnTo>
                    <a:pt x="155" y="143"/>
                  </a:lnTo>
                  <a:lnTo>
                    <a:pt x="159" y="142"/>
                  </a:lnTo>
                  <a:lnTo>
                    <a:pt x="163" y="142"/>
                  </a:lnTo>
                  <a:lnTo>
                    <a:pt x="167" y="141"/>
                  </a:lnTo>
                  <a:lnTo>
                    <a:pt x="171" y="139"/>
                  </a:lnTo>
                  <a:lnTo>
                    <a:pt x="175" y="138"/>
                  </a:lnTo>
                  <a:lnTo>
                    <a:pt x="180" y="137"/>
                  </a:lnTo>
                  <a:lnTo>
                    <a:pt x="183" y="136"/>
                  </a:lnTo>
                  <a:lnTo>
                    <a:pt x="187" y="135"/>
                  </a:lnTo>
                  <a:lnTo>
                    <a:pt x="191" y="134"/>
                  </a:lnTo>
                  <a:lnTo>
                    <a:pt x="195" y="133"/>
                  </a:lnTo>
                  <a:lnTo>
                    <a:pt x="200" y="131"/>
                  </a:lnTo>
                  <a:lnTo>
                    <a:pt x="203" y="130"/>
                  </a:lnTo>
                  <a:lnTo>
                    <a:pt x="206" y="129"/>
                  </a:lnTo>
                  <a:lnTo>
                    <a:pt x="210" y="128"/>
                  </a:lnTo>
                  <a:lnTo>
                    <a:pt x="212" y="126"/>
                  </a:lnTo>
                  <a:lnTo>
                    <a:pt x="216" y="124"/>
                  </a:lnTo>
                  <a:lnTo>
                    <a:pt x="219" y="123"/>
                  </a:lnTo>
                  <a:lnTo>
                    <a:pt x="221" y="121"/>
                  </a:lnTo>
                  <a:lnTo>
                    <a:pt x="225" y="120"/>
                  </a:lnTo>
                  <a:lnTo>
                    <a:pt x="228" y="118"/>
                  </a:lnTo>
                  <a:lnTo>
                    <a:pt x="231" y="116"/>
                  </a:lnTo>
                  <a:lnTo>
                    <a:pt x="233" y="114"/>
                  </a:lnTo>
                  <a:lnTo>
                    <a:pt x="236" y="113"/>
                  </a:lnTo>
                  <a:lnTo>
                    <a:pt x="240" y="111"/>
                  </a:lnTo>
                  <a:lnTo>
                    <a:pt x="242" y="110"/>
                  </a:lnTo>
                  <a:lnTo>
                    <a:pt x="244" y="107"/>
                  </a:lnTo>
                  <a:lnTo>
                    <a:pt x="248" y="105"/>
                  </a:lnTo>
                  <a:lnTo>
                    <a:pt x="250" y="104"/>
                  </a:lnTo>
                  <a:lnTo>
                    <a:pt x="253" y="101"/>
                  </a:lnTo>
                  <a:lnTo>
                    <a:pt x="255" y="99"/>
                  </a:lnTo>
                  <a:lnTo>
                    <a:pt x="258" y="97"/>
                  </a:lnTo>
                  <a:lnTo>
                    <a:pt x="261" y="96"/>
                  </a:lnTo>
                  <a:lnTo>
                    <a:pt x="264" y="93"/>
                  </a:lnTo>
                  <a:lnTo>
                    <a:pt x="266" y="91"/>
                  </a:lnTo>
                  <a:lnTo>
                    <a:pt x="269" y="90"/>
                  </a:lnTo>
                  <a:lnTo>
                    <a:pt x="271" y="88"/>
                  </a:lnTo>
                  <a:lnTo>
                    <a:pt x="273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80" y="80"/>
                  </a:lnTo>
                  <a:lnTo>
                    <a:pt x="282" y="77"/>
                  </a:lnTo>
                  <a:lnTo>
                    <a:pt x="285" y="75"/>
                  </a:lnTo>
                  <a:lnTo>
                    <a:pt x="287" y="74"/>
                  </a:lnTo>
                  <a:lnTo>
                    <a:pt x="289" y="72"/>
                  </a:lnTo>
                  <a:lnTo>
                    <a:pt x="292" y="69"/>
                  </a:lnTo>
                  <a:lnTo>
                    <a:pt x="294" y="67"/>
                  </a:lnTo>
                  <a:lnTo>
                    <a:pt x="296" y="66"/>
                  </a:lnTo>
                  <a:lnTo>
                    <a:pt x="297" y="63"/>
                  </a:lnTo>
                  <a:lnTo>
                    <a:pt x="300" y="61"/>
                  </a:lnTo>
                  <a:lnTo>
                    <a:pt x="302" y="60"/>
                  </a:lnTo>
                  <a:lnTo>
                    <a:pt x="303" y="58"/>
                  </a:lnTo>
                  <a:lnTo>
                    <a:pt x="306" y="55"/>
                  </a:lnTo>
                  <a:lnTo>
                    <a:pt x="307" y="53"/>
                  </a:lnTo>
                  <a:lnTo>
                    <a:pt x="309" y="52"/>
                  </a:lnTo>
                  <a:lnTo>
                    <a:pt x="310" y="50"/>
                  </a:lnTo>
                  <a:lnTo>
                    <a:pt x="312" y="48"/>
                  </a:lnTo>
                  <a:lnTo>
                    <a:pt x="314" y="46"/>
                  </a:lnTo>
                  <a:lnTo>
                    <a:pt x="315" y="45"/>
                  </a:lnTo>
                  <a:lnTo>
                    <a:pt x="316" y="43"/>
                  </a:lnTo>
                  <a:lnTo>
                    <a:pt x="318" y="40"/>
                  </a:lnTo>
                  <a:lnTo>
                    <a:pt x="319" y="39"/>
                  </a:lnTo>
                  <a:lnTo>
                    <a:pt x="322" y="36"/>
                  </a:lnTo>
                  <a:lnTo>
                    <a:pt x="324" y="34"/>
                  </a:lnTo>
                  <a:lnTo>
                    <a:pt x="326" y="30"/>
                  </a:lnTo>
                  <a:lnTo>
                    <a:pt x="327" y="28"/>
                  </a:lnTo>
                  <a:lnTo>
                    <a:pt x="329" y="25"/>
                  </a:lnTo>
                  <a:lnTo>
                    <a:pt x="331" y="23"/>
                  </a:lnTo>
                  <a:lnTo>
                    <a:pt x="331" y="21"/>
                  </a:lnTo>
                  <a:lnTo>
                    <a:pt x="332" y="20"/>
                  </a:lnTo>
                  <a:lnTo>
                    <a:pt x="332" y="17"/>
                  </a:lnTo>
                  <a:lnTo>
                    <a:pt x="331" y="15"/>
                  </a:lnTo>
                  <a:lnTo>
                    <a:pt x="330" y="13"/>
                  </a:lnTo>
                  <a:lnTo>
                    <a:pt x="327" y="10"/>
                  </a:lnTo>
                  <a:lnTo>
                    <a:pt x="325" y="9"/>
                  </a:lnTo>
                  <a:lnTo>
                    <a:pt x="323" y="8"/>
                  </a:lnTo>
                  <a:lnTo>
                    <a:pt x="320" y="6"/>
                  </a:lnTo>
                  <a:lnTo>
                    <a:pt x="318" y="5"/>
                  </a:lnTo>
                  <a:lnTo>
                    <a:pt x="315" y="4"/>
                  </a:lnTo>
                  <a:lnTo>
                    <a:pt x="312" y="2"/>
                  </a:lnTo>
                  <a:lnTo>
                    <a:pt x="309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E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2" name="Freeform 55"/>
            <p:cNvSpPr>
              <a:spLocks/>
            </p:cNvSpPr>
            <p:nvPr/>
          </p:nvSpPr>
          <p:spPr bwMode="auto">
            <a:xfrm rot="1627010">
              <a:off x="6742747" y="4907300"/>
              <a:ext cx="84138" cy="104775"/>
            </a:xfrm>
            <a:custGeom>
              <a:avLst/>
              <a:gdLst>
                <a:gd name="T0" fmla="*/ 34925 w 53"/>
                <a:gd name="T1" fmla="*/ 1588 h 66"/>
                <a:gd name="T2" fmla="*/ 28575 w 53"/>
                <a:gd name="T3" fmla="*/ 4762 h 66"/>
                <a:gd name="T4" fmla="*/ 22225 w 53"/>
                <a:gd name="T5" fmla="*/ 7937 h 66"/>
                <a:gd name="T6" fmla="*/ 15875 w 53"/>
                <a:gd name="T7" fmla="*/ 15875 h 66"/>
                <a:gd name="T8" fmla="*/ 12700 w 53"/>
                <a:gd name="T9" fmla="*/ 20637 h 66"/>
                <a:gd name="T10" fmla="*/ 9525 w 53"/>
                <a:gd name="T11" fmla="*/ 26987 h 66"/>
                <a:gd name="T12" fmla="*/ 7938 w 53"/>
                <a:gd name="T13" fmla="*/ 31750 h 66"/>
                <a:gd name="T14" fmla="*/ 3175 w 53"/>
                <a:gd name="T15" fmla="*/ 39687 h 66"/>
                <a:gd name="T16" fmla="*/ 1588 w 53"/>
                <a:gd name="T17" fmla="*/ 44450 h 66"/>
                <a:gd name="T18" fmla="*/ 1588 w 53"/>
                <a:gd name="T19" fmla="*/ 50800 h 66"/>
                <a:gd name="T20" fmla="*/ 0 w 53"/>
                <a:gd name="T21" fmla="*/ 57150 h 66"/>
                <a:gd name="T22" fmla="*/ 0 w 53"/>
                <a:gd name="T23" fmla="*/ 63500 h 66"/>
                <a:gd name="T24" fmla="*/ 0 w 53"/>
                <a:gd name="T25" fmla="*/ 68262 h 66"/>
                <a:gd name="T26" fmla="*/ 0 w 53"/>
                <a:gd name="T27" fmla="*/ 76200 h 66"/>
                <a:gd name="T28" fmla="*/ 3175 w 53"/>
                <a:gd name="T29" fmla="*/ 85725 h 66"/>
                <a:gd name="T30" fmla="*/ 9525 w 53"/>
                <a:gd name="T31" fmla="*/ 93662 h 66"/>
                <a:gd name="T32" fmla="*/ 19050 w 53"/>
                <a:gd name="T33" fmla="*/ 100012 h 66"/>
                <a:gd name="T34" fmla="*/ 26988 w 53"/>
                <a:gd name="T35" fmla="*/ 103188 h 66"/>
                <a:gd name="T36" fmla="*/ 33338 w 53"/>
                <a:gd name="T37" fmla="*/ 104775 h 66"/>
                <a:gd name="T38" fmla="*/ 39688 w 53"/>
                <a:gd name="T39" fmla="*/ 104775 h 66"/>
                <a:gd name="T40" fmla="*/ 46038 w 53"/>
                <a:gd name="T41" fmla="*/ 104775 h 66"/>
                <a:gd name="T42" fmla="*/ 50800 w 53"/>
                <a:gd name="T43" fmla="*/ 103188 h 66"/>
                <a:gd name="T44" fmla="*/ 58738 w 53"/>
                <a:gd name="T45" fmla="*/ 101600 h 66"/>
                <a:gd name="T46" fmla="*/ 63500 w 53"/>
                <a:gd name="T47" fmla="*/ 98425 h 66"/>
                <a:gd name="T48" fmla="*/ 68263 w 53"/>
                <a:gd name="T49" fmla="*/ 92075 h 66"/>
                <a:gd name="T50" fmla="*/ 73025 w 53"/>
                <a:gd name="T51" fmla="*/ 85725 h 66"/>
                <a:gd name="T52" fmla="*/ 79375 w 53"/>
                <a:gd name="T53" fmla="*/ 76200 h 66"/>
                <a:gd name="T54" fmla="*/ 80963 w 53"/>
                <a:gd name="T55" fmla="*/ 66675 h 66"/>
                <a:gd name="T56" fmla="*/ 82550 w 53"/>
                <a:gd name="T57" fmla="*/ 57150 h 66"/>
                <a:gd name="T58" fmla="*/ 82550 w 53"/>
                <a:gd name="T59" fmla="*/ 49212 h 66"/>
                <a:gd name="T60" fmla="*/ 82550 w 53"/>
                <a:gd name="T61" fmla="*/ 39687 h 66"/>
                <a:gd name="T62" fmla="*/ 82550 w 53"/>
                <a:gd name="T63" fmla="*/ 31750 h 66"/>
                <a:gd name="T64" fmla="*/ 79375 w 53"/>
                <a:gd name="T65" fmla="*/ 26987 h 66"/>
                <a:gd name="T66" fmla="*/ 76200 w 53"/>
                <a:gd name="T67" fmla="*/ 20637 h 66"/>
                <a:gd name="T68" fmla="*/ 73025 w 53"/>
                <a:gd name="T69" fmla="*/ 15875 h 66"/>
                <a:gd name="T70" fmla="*/ 68263 w 53"/>
                <a:gd name="T71" fmla="*/ 9525 h 66"/>
                <a:gd name="T72" fmla="*/ 58738 w 53"/>
                <a:gd name="T73" fmla="*/ 3175 h 66"/>
                <a:gd name="T74" fmla="*/ 49213 w 53"/>
                <a:gd name="T75" fmla="*/ 1588 h 66"/>
                <a:gd name="T76" fmla="*/ 42863 w 53"/>
                <a:gd name="T77" fmla="*/ 0 h 66"/>
                <a:gd name="T78" fmla="*/ 38100 w 53"/>
                <a:gd name="T79" fmla="*/ 1588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3"/>
                <a:gd name="T121" fmla="*/ 0 h 66"/>
                <a:gd name="T122" fmla="*/ 53 w 53"/>
                <a:gd name="T123" fmla="*/ 66 h 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3" h="66">
                  <a:moveTo>
                    <a:pt x="24" y="1"/>
                  </a:moveTo>
                  <a:lnTo>
                    <a:pt x="22" y="1"/>
                  </a:lnTo>
                  <a:lnTo>
                    <a:pt x="21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4" y="5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4" y="23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1" y="51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59"/>
                  </a:lnTo>
                  <a:lnTo>
                    <a:pt x="9" y="62"/>
                  </a:lnTo>
                  <a:lnTo>
                    <a:pt x="12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5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5"/>
                  </a:lnTo>
                  <a:lnTo>
                    <a:pt x="35" y="65"/>
                  </a:lnTo>
                  <a:lnTo>
                    <a:pt x="37" y="64"/>
                  </a:lnTo>
                  <a:lnTo>
                    <a:pt x="38" y="63"/>
                  </a:lnTo>
                  <a:lnTo>
                    <a:pt x="40" y="62"/>
                  </a:lnTo>
                  <a:lnTo>
                    <a:pt x="42" y="59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46" y="54"/>
                  </a:lnTo>
                  <a:lnTo>
                    <a:pt x="47" y="51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1" y="42"/>
                  </a:lnTo>
                  <a:lnTo>
                    <a:pt x="52" y="39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1" y="19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3" y="6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C2C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3" name="Freeform 56"/>
            <p:cNvSpPr>
              <a:spLocks/>
            </p:cNvSpPr>
            <p:nvPr/>
          </p:nvSpPr>
          <p:spPr bwMode="auto">
            <a:xfrm rot="1627010">
              <a:off x="7532032" y="3374525"/>
              <a:ext cx="428625" cy="177800"/>
            </a:xfrm>
            <a:custGeom>
              <a:avLst/>
              <a:gdLst>
                <a:gd name="T0" fmla="*/ 407988 w 270"/>
                <a:gd name="T1" fmla="*/ 4763 h 112"/>
                <a:gd name="T2" fmla="*/ 396875 w 270"/>
                <a:gd name="T3" fmla="*/ 17463 h 112"/>
                <a:gd name="T4" fmla="*/ 379412 w 270"/>
                <a:gd name="T5" fmla="*/ 38100 h 112"/>
                <a:gd name="T6" fmla="*/ 363537 w 270"/>
                <a:gd name="T7" fmla="*/ 50800 h 112"/>
                <a:gd name="T8" fmla="*/ 350837 w 270"/>
                <a:gd name="T9" fmla="*/ 61913 h 112"/>
                <a:gd name="T10" fmla="*/ 336550 w 270"/>
                <a:gd name="T11" fmla="*/ 74613 h 112"/>
                <a:gd name="T12" fmla="*/ 320675 w 270"/>
                <a:gd name="T13" fmla="*/ 85725 h 112"/>
                <a:gd name="T14" fmla="*/ 301625 w 270"/>
                <a:gd name="T15" fmla="*/ 96837 h 112"/>
                <a:gd name="T16" fmla="*/ 282575 w 270"/>
                <a:gd name="T17" fmla="*/ 107950 h 112"/>
                <a:gd name="T18" fmla="*/ 261937 w 270"/>
                <a:gd name="T19" fmla="*/ 119063 h 112"/>
                <a:gd name="T20" fmla="*/ 238125 w 270"/>
                <a:gd name="T21" fmla="*/ 125413 h 112"/>
                <a:gd name="T22" fmla="*/ 214313 w 270"/>
                <a:gd name="T23" fmla="*/ 134938 h 112"/>
                <a:gd name="T24" fmla="*/ 188912 w 270"/>
                <a:gd name="T25" fmla="*/ 141288 h 112"/>
                <a:gd name="T26" fmla="*/ 165100 w 270"/>
                <a:gd name="T27" fmla="*/ 146050 h 112"/>
                <a:gd name="T28" fmla="*/ 142875 w 270"/>
                <a:gd name="T29" fmla="*/ 149225 h 112"/>
                <a:gd name="T30" fmla="*/ 125412 w 270"/>
                <a:gd name="T31" fmla="*/ 155575 h 112"/>
                <a:gd name="T32" fmla="*/ 104775 w 270"/>
                <a:gd name="T33" fmla="*/ 157163 h 112"/>
                <a:gd name="T34" fmla="*/ 88900 w 270"/>
                <a:gd name="T35" fmla="*/ 158750 h 112"/>
                <a:gd name="T36" fmla="*/ 71437 w 270"/>
                <a:gd name="T37" fmla="*/ 160338 h 112"/>
                <a:gd name="T38" fmla="*/ 58737 w 270"/>
                <a:gd name="T39" fmla="*/ 161925 h 112"/>
                <a:gd name="T40" fmla="*/ 46037 w 270"/>
                <a:gd name="T41" fmla="*/ 163513 h 112"/>
                <a:gd name="T42" fmla="*/ 26987 w 270"/>
                <a:gd name="T43" fmla="*/ 163513 h 112"/>
                <a:gd name="T44" fmla="*/ 12700 w 270"/>
                <a:gd name="T45" fmla="*/ 166688 h 112"/>
                <a:gd name="T46" fmla="*/ 4762 w 270"/>
                <a:gd name="T47" fmla="*/ 166688 h 112"/>
                <a:gd name="T48" fmla="*/ 4762 w 270"/>
                <a:gd name="T49" fmla="*/ 177800 h 112"/>
                <a:gd name="T50" fmla="*/ 17462 w 270"/>
                <a:gd name="T51" fmla="*/ 177800 h 112"/>
                <a:gd name="T52" fmla="*/ 31750 w 270"/>
                <a:gd name="T53" fmla="*/ 177800 h 112"/>
                <a:gd name="T54" fmla="*/ 44450 w 270"/>
                <a:gd name="T55" fmla="*/ 177800 h 112"/>
                <a:gd name="T56" fmla="*/ 58737 w 270"/>
                <a:gd name="T57" fmla="*/ 174625 h 112"/>
                <a:gd name="T58" fmla="*/ 73025 w 270"/>
                <a:gd name="T59" fmla="*/ 173038 h 112"/>
                <a:gd name="T60" fmla="*/ 90487 w 270"/>
                <a:gd name="T61" fmla="*/ 171450 h 112"/>
                <a:gd name="T62" fmla="*/ 109537 w 270"/>
                <a:gd name="T63" fmla="*/ 169863 h 112"/>
                <a:gd name="T64" fmla="*/ 128587 w 270"/>
                <a:gd name="T65" fmla="*/ 166688 h 112"/>
                <a:gd name="T66" fmla="*/ 150812 w 270"/>
                <a:gd name="T67" fmla="*/ 161925 h 112"/>
                <a:gd name="T68" fmla="*/ 171450 w 270"/>
                <a:gd name="T69" fmla="*/ 157163 h 112"/>
                <a:gd name="T70" fmla="*/ 195262 w 270"/>
                <a:gd name="T71" fmla="*/ 150813 h 112"/>
                <a:gd name="T72" fmla="*/ 222250 w 270"/>
                <a:gd name="T73" fmla="*/ 144463 h 112"/>
                <a:gd name="T74" fmla="*/ 247650 w 270"/>
                <a:gd name="T75" fmla="*/ 134938 h 112"/>
                <a:gd name="T76" fmla="*/ 269875 w 270"/>
                <a:gd name="T77" fmla="*/ 125413 h 112"/>
                <a:gd name="T78" fmla="*/ 290512 w 270"/>
                <a:gd name="T79" fmla="*/ 114300 h 112"/>
                <a:gd name="T80" fmla="*/ 311150 w 270"/>
                <a:gd name="T81" fmla="*/ 103188 h 112"/>
                <a:gd name="T82" fmla="*/ 330200 w 270"/>
                <a:gd name="T83" fmla="*/ 93662 h 112"/>
                <a:gd name="T84" fmla="*/ 346075 w 270"/>
                <a:gd name="T85" fmla="*/ 80963 h 112"/>
                <a:gd name="T86" fmla="*/ 360362 w 270"/>
                <a:gd name="T87" fmla="*/ 69850 h 112"/>
                <a:gd name="T88" fmla="*/ 374650 w 270"/>
                <a:gd name="T89" fmla="*/ 58738 h 112"/>
                <a:gd name="T90" fmla="*/ 392112 w 270"/>
                <a:gd name="T91" fmla="*/ 42863 h 112"/>
                <a:gd name="T92" fmla="*/ 409575 w 270"/>
                <a:gd name="T93" fmla="*/ 23812 h 112"/>
                <a:gd name="T94" fmla="*/ 420688 w 270"/>
                <a:gd name="T95" fmla="*/ 11113 h 112"/>
                <a:gd name="T96" fmla="*/ 428625 w 270"/>
                <a:gd name="T97" fmla="*/ 1588 h 11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0"/>
                <a:gd name="T148" fmla="*/ 0 h 112"/>
                <a:gd name="T149" fmla="*/ 270 w 270"/>
                <a:gd name="T150" fmla="*/ 112 h 11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0" h="112">
                  <a:moveTo>
                    <a:pt x="261" y="0"/>
                  </a:moveTo>
                  <a:lnTo>
                    <a:pt x="261" y="0"/>
                  </a:lnTo>
                  <a:lnTo>
                    <a:pt x="258" y="2"/>
                  </a:lnTo>
                  <a:lnTo>
                    <a:pt x="257" y="3"/>
                  </a:lnTo>
                  <a:lnTo>
                    <a:pt x="256" y="6"/>
                  </a:lnTo>
                  <a:lnTo>
                    <a:pt x="254" y="7"/>
                  </a:lnTo>
                  <a:lnTo>
                    <a:pt x="252" y="10"/>
                  </a:lnTo>
                  <a:lnTo>
                    <a:pt x="250" y="11"/>
                  </a:lnTo>
                  <a:lnTo>
                    <a:pt x="248" y="15"/>
                  </a:lnTo>
                  <a:lnTo>
                    <a:pt x="244" y="17"/>
                  </a:lnTo>
                  <a:lnTo>
                    <a:pt x="242" y="21"/>
                  </a:lnTo>
                  <a:lnTo>
                    <a:pt x="239" y="24"/>
                  </a:lnTo>
                  <a:lnTo>
                    <a:pt x="235" y="27"/>
                  </a:lnTo>
                  <a:lnTo>
                    <a:pt x="234" y="29"/>
                  </a:lnTo>
                  <a:lnTo>
                    <a:pt x="232" y="30"/>
                  </a:lnTo>
                  <a:lnTo>
                    <a:pt x="229" y="32"/>
                  </a:lnTo>
                  <a:lnTo>
                    <a:pt x="228" y="34"/>
                  </a:lnTo>
                  <a:lnTo>
                    <a:pt x="226" y="36"/>
                  </a:lnTo>
                  <a:lnTo>
                    <a:pt x="224" y="38"/>
                  </a:lnTo>
                  <a:lnTo>
                    <a:pt x="221" y="39"/>
                  </a:lnTo>
                  <a:lnTo>
                    <a:pt x="219" y="41"/>
                  </a:lnTo>
                  <a:lnTo>
                    <a:pt x="217" y="42"/>
                  </a:lnTo>
                  <a:lnTo>
                    <a:pt x="214" y="45"/>
                  </a:lnTo>
                  <a:lnTo>
                    <a:pt x="212" y="47"/>
                  </a:lnTo>
                  <a:lnTo>
                    <a:pt x="210" y="48"/>
                  </a:lnTo>
                  <a:lnTo>
                    <a:pt x="206" y="51"/>
                  </a:lnTo>
                  <a:lnTo>
                    <a:pt x="204" y="53"/>
                  </a:lnTo>
                  <a:lnTo>
                    <a:pt x="202" y="54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3" y="60"/>
                  </a:lnTo>
                  <a:lnTo>
                    <a:pt x="190" y="61"/>
                  </a:lnTo>
                  <a:lnTo>
                    <a:pt x="187" y="63"/>
                  </a:lnTo>
                  <a:lnTo>
                    <a:pt x="185" y="64"/>
                  </a:lnTo>
                  <a:lnTo>
                    <a:pt x="181" y="67"/>
                  </a:lnTo>
                  <a:lnTo>
                    <a:pt x="178" y="68"/>
                  </a:lnTo>
                  <a:lnTo>
                    <a:pt x="174" y="70"/>
                  </a:lnTo>
                  <a:lnTo>
                    <a:pt x="171" y="71"/>
                  </a:lnTo>
                  <a:lnTo>
                    <a:pt x="167" y="72"/>
                  </a:lnTo>
                  <a:lnTo>
                    <a:pt x="165" y="75"/>
                  </a:lnTo>
                  <a:lnTo>
                    <a:pt x="161" y="76"/>
                  </a:lnTo>
                  <a:lnTo>
                    <a:pt x="158" y="77"/>
                  </a:lnTo>
                  <a:lnTo>
                    <a:pt x="153" y="78"/>
                  </a:lnTo>
                  <a:lnTo>
                    <a:pt x="150" y="79"/>
                  </a:lnTo>
                  <a:lnTo>
                    <a:pt x="147" y="82"/>
                  </a:lnTo>
                  <a:lnTo>
                    <a:pt x="143" y="82"/>
                  </a:lnTo>
                  <a:lnTo>
                    <a:pt x="138" y="84"/>
                  </a:lnTo>
                  <a:lnTo>
                    <a:pt x="135" y="85"/>
                  </a:lnTo>
                  <a:lnTo>
                    <a:pt x="132" y="86"/>
                  </a:lnTo>
                  <a:lnTo>
                    <a:pt x="127" y="86"/>
                  </a:lnTo>
                  <a:lnTo>
                    <a:pt x="123" y="87"/>
                  </a:lnTo>
                  <a:lnTo>
                    <a:pt x="119" y="89"/>
                  </a:lnTo>
                  <a:lnTo>
                    <a:pt x="115" y="90"/>
                  </a:lnTo>
                  <a:lnTo>
                    <a:pt x="112" y="91"/>
                  </a:lnTo>
                  <a:lnTo>
                    <a:pt x="108" y="91"/>
                  </a:lnTo>
                  <a:lnTo>
                    <a:pt x="104" y="92"/>
                  </a:lnTo>
                  <a:lnTo>
                    <a:pt x="102" y="93"/>
                  </a:lnTo>
                  <a:lnTo>
                    <a:pt x="98" y="93"/>
                  </a:lnTo>
                  <a:lnTo>
                    <a:pt x="95" y="94"/>
                  </a:lnTo>
                  <a:lnTo>
                    <a:pt x="90" y="94"/>
                  </a:lnTo>
                  <a:lnTo>
                    <a:pt x="88" y="95"/>
                  </a:lnTo>
                  <a:lnTo>
                    <a:pt x="84" y="95"/>
                  </a:lnTo>
                  <a:lnTo>
                    <a:pt x="81" y="97"/>
                  </a:lnTo>
                  <a:lnTo>
                    <a:pt x="79" y="98"/>
                  </a:lnTo>
                  <a:lnTo>
                    <a:pt x="75" y="98"/>
                  </a:lnTo>
                  <a:lnTo>
                    <a:pt x="72" y="98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3" y="101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5" y="101"/>
                  </a:lnTo>
                  <a:lnTo>
                    <a:pt x="44" y="102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7" y="102"/>
                  </a:lnTo>
                  <a:lnTo>
                    <a:pt x="35" y="103"/>
                  </a:lnTo>
                  <a:lnTo>
                    <a:pt x="32" y="103"/>
                  </a:lnTo>
                  <a:lnTo>
                    <a:pt x="30" y="103"/>
                  </a:lnTo>
                  <a:lnTo>
                    <a:pt x="29" y="103"/>
                  </a:lnTo>
                  <a:lnTo>
                    <a:pt x="27" y="103"/>
                  </a:lnTo>
                  <a:lnTo>
                    <a:pt x="23" y="103"/>
                  </a:lnTo>
                  <a:lnTo>
                    <a:pt x="21" y="103"/>
                  </a:lnTo>
                  <a:lnTo>
                    <a:pt x="17" y="103"/>
                  </a:lnTo>
                  <a:lnTo>
                    <a:pt x="15" y="103"/>
                  </a:lnTo>
                  <a:lnTo>
                    <a:pt x="13" y="103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7" y="105"/>
                  </a:lnTo>
                  <a:lnTo>
                    <a:pt x="6" y="105"/>
                  </a:lnTo>
                  <a:lnTo>
                    <a:pt x="5" y="105"/>
                  </a:lnTo>
                  <a:lnTo>
                    <a:pt x="3" y="105"/>
                  </a:lnTo>
                  <a:lnTo>
                    <a:pt x="0" y="112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11" y="112"/>
                  </a:lnTo>
                  <a:lnTo>
                    <a:pt x="13" y="112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12"/>
                  </a:lnTo>
                  <a:lnTo>
                    <a:pt x="28" y="112"/>
                  </a:lnTo>
                  <a:lnTo>
                    <a:pt x="30" y="110"/>
                  </a:lnTo>
                  <a:lnTo>
                    <a:pt x="32" y="110"/>
                  </a:lnTo>
                  <a:lnTo>
                    <a:pt x="34" y="110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4" y="109"/>
                  </a:lnTo>
                  <a:lnTo>
                    <a:pt x="46" y="109"/>
                  </a:lnTo>
                  <a:lnTo>
                    <a:pt x="49" y="109"/>
                  </a:lnTo>
                  <a:lnTo>
                    <a:pt x="52" y="109"/>
                  </a:lnTo>
                  <a:lnTo>
                    <a:pt x="54" y="108"/>
                  </a:lnTo>
                  <a:lnTo>
                    <a:pt x="57" y="108"/>
                  </a:lnTo>
                  <a:lnTo>
                    <a:pt x="60" y="108"/>
                  </a:lnTo>
                  <a:lnTo>
                    <a:pt x="62" y="108"/>
                  </a:lnTo>
                  <a:lnTo>
                    <a:pt x="66" y="107"/>
                  </a:lnTo>
                  <a:lnTo>
                    <a:pt x="69" y="107"/>
                  </a:lnTo>
                  <a:lnTo>
                    <a:pt x="72" y="106"/>
                  </a:lnTo>
                  <a:lnTo>
                    <a:pt x="75" y="106"/>
                  </a:lnTo>
                  <a:lnTo>
                    <a:pt x="77" y="105"/>
                  </a:lnTo>
                  <a:lnTo>
                    <a:pt x="81" y="105"/>
                  </a:lnTo>
                  <a:lnTo>
                    <a:pt x="84" y="103"/>
                  </a:lnTo>
                  <a:lnTo>
                    <a:pt x="88" y="103"/>
                  </a:lnTo>
                  <a:lnTo>
                    <a:pt x="91" y="102"/>
                  </a:lnTo>
                  <a:lnTo>
                    <a:pt x="95" y="102"/>
                  </a:lnTo>
                  <a:lnTo>
                    <a:pt x="98" y="101"/>
                  </a:lnTo>
                  <a:lnTo>
                    <a:pt x="102" y="100"/>
                  </a:lnTo>
                  <a:lnTo>
                    <a:pt x="105" y="100"/>
                  </a:lnTo>
                  <a:lnTo>
                    <a:pt x="108" y="99"/>
                  </a:lnTo>
                  <a:lnTo>
                    <a:pt x="112" y="98"/>
                  </a:lnTo>
                  <a:lnTo>
                    <a:pt x="117" y="98"/>
                  </a:lnTo>
                  <a:lnTo>
                    <a:pt x="120" y="95"/>
                  </a:lnTo>
                  <a:lnTo>
                    <a:pt x="123" y="95"/>
                  </a:lnTo>
                  <a:lnTo>
                    <a:pt x="128" y="94"/>
                  </a:lnTo>
                  <a:lnTo>
                    <a:pt x="132" y="93"/>
                  </a:lnTo>
                  <a:lnTo>
                    <a:pt x="135" y="92"/>
                  </a:lnTo>
                  <a:lnTo>
                    <a:pt x="140" y="91"/>
                  </a:lnTo>
                  <a:lnTo>
                    <a:pt x="143" y="89"/>
                  </a:lnTo>
                  <a:lnTo>
                    <a:pt x="148" y="89"/>
                  </a:lnTo>
                  <a:lnTo>
                    <a:pt x="151" y="86"/>
                  </a:lnTo>
                  <a:lnTo>
                    <a:pt x="156" y="85"/>
                  </a:lnTo>
                  <a:lnTo>
                    <a:pt x="159" y="84"/>
                  </a:lnTo>
                  <a:lnTo>
                    <a:pt x="163" y="82"/>
                  </a:lnTo>
                  <a:lnTo>
                    <a:pt x="166" y="80"/>
                  </a:lnTo>
                  <a:lnTo>
                    <a:pt x="170" y="79"/>
                  </a:lnTo>
                  <a:lnTo>
                    <a:pt x="173" y="77"/>
                  </a:lnTo>
                  <a:lnTo>
                    <a:pt x="178" y="76"/>
                  </a:lnTo>
                  <a:lnTo>
                    <a:pt x="180" y="74"/>
                  </a:lnTo>
                  <a:lnTo>
                    <a:pt x="183" y="72"/>
                  </a:lnTo>
                  <a:lnTo>
                    <a:pt x="187" y="70"/>
                  </a:lnTo>
                  <a:lnTo>
                    <a:pt x="190" y="69"/>
                  </a:lnTo>
                  <a:lnTo>
                    <a:pt x="194" y="67"/>
                  </a:lnTo>
                  <a:lnTo>
                    <a:pt x="196" y="65"/>
                  </a:lnTo>
                  <a:lnTo>
                    <a:pt x="200" y="64"/>
                  </a:lnTo>
                  <a:lnTo>
                    <a:pt x="202" y="62"/>
                  </a:lnTo>
                  <a:lnTo>
                    <a:pt x="205" y="60"/>
                  </a:lnTo>
                  <a:lnTo>
                    <a:pt x="208" y="59"/>
                  </a:lnTo>
                  <a:lnTo>
                    <a:pt x="210" y="56"/>
                  </a:lnTo>
                  <a:lnTo>
                    <a:pt x="213" y="55"/>
                  </a:lnTo>
                  <a:lnTo>
                    <a:pt x="216" y="53"/>
                  </a:lnTo>
                  <a:lnTo>
                    <a:pt x="218" y="51"/>
                  </a:lnTo>
                  <a:lnTo>
                    <a:pt x="220" y="49"/>
                  </a:lnTo>
                  <a:lnTo>
                    <a:pt x="224" y="48"/>
                  </a:lnTo>
                  <a:lnTo>
                    <a:pt x="225" y="46"/>
                  </a:lnTo>
                  <a:lnTo>
                    <a:pt x="227" y="44"/>
                  </a:lnTo>
                  <a:lnTo>
                    <a:pt x="229" y="42"/>
                  </a:lnTo>
                  <a:lnTo>
                    <a:pt x="232" y="40"/>
                  </a:lnTo>
                  <a:lnTo>
                    <a:pt x="234" y="39"/>
                  </a:lnTo>
                  <a:lnTo>
                    <a:pt x="236" y="37"/>
                  </a:lnTo>
                  <a:lnTo>
                    <a:pt x="239" y="36"/>
                  </a:lnTo>
                  <a:lnTo>
                    <a:pt x="240" y="34"/>
                  </a:lnTo>
                  <a:lnTo>
                    <a:pt x="243" y="30"/>
                  </a:lnTo>
                  <a:lnTo>
                    <a:pt x="247" y="27"/>
                  </a:lnTo>
                  <a:lnTo>
                    <a:pt x="250" y="24"/>
                  </a:lnTo>
                  <a:lnTo>
                    <a:pt x="254" y="21"/>
                  </a:lnTo>
                  <a:lnTo>
                    <a:pt x="256" y="18"/>
                  </a:lnTo>
                  <a:lnTo>
                    <a:pt x="258" y="15"/>
                  </a:lnTo>
                  <a:lnTo>
                    <a:pt x="261" y="13"/>
                  </a:lnTo>
                  <a:lnTo>
                    <a:pt x="262" y="10"/>
                  </a:lnTo>
                  <a:lnTo>
                    <a:pt x="263" y="8"/>
                  </a:lnTo>
                  <a:lnTo>
                    <a:pt x="265" y="7"/>
                  </a:lnTo>
                  <a:lnTo>
                    <a:pt x="266" y="4"/>
                  </a:lnTo>
                  <a:lnTo>
                    <a:pt x="267" y="3"/>
                  </a:lnTo>
                  <a:lnTo>
                    <a:pt x="269" y="2"/>
                  </a:lnTo>
                  <a:lnTo>
                    <a:pt x="270" y="1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4" name="Freeform 57"/>
            <p:cNvSpPr>
              <a:spLocks/>
            </p:cNvSpPr>
            <p:nvPr/>
          </p:nvSpPr>
          <p:spPr bwMode="auto">
            <a:xfrm rot="1627010">
              <a:off x="7501945" y="3374487"/>
              <a:ext cx="482600" cy="231775"/>
            </a:xfrm>
            <a:custGeom>
              <a:avLst/>
              <a:gdLst>
                <a:gd name="T0" fmla="*/ 12700 w 304"/>
                <a:gd name="T1" fmla="*/ 176212 h 146"/>
                <a:gd name="T2" fmla="*/ 3175 w 304"/>
                <a:gd name="T3" fmla="*/ 195262 h 146"/>
                <a:gd name="T4" fmla="*/ 1588 w 304"/>
                <a:gd name="T5" fmla="*/ 217488 h 146"/>
                <a:gd name="T6" fmla="*/ 14288 w 304"/>
                <a:gd name="T7" fmla="*/ 225425 h 146"/>
                <a:gd name="T8" fmla="*/ 30163 w 304"/>
                <a:gd name="T9" fmla="*/ 230188 h 146"/>
                <a:gd name="T10" fmla="*/ 49212 w 304"/>
                <a:gd name="T11" fmla="*/ 230188 h 146"/>
                <a:gd name="T12" fmla="*/ 71437 w 304"/>
                <a:gd name="T13" fmla="*/ 230188 h 146"/>
                <a:gd name="T14" fmla="*/ 96837 w 304"/>
                <a:gd name="T15" fmla="*/ 230188 h 146"/>
                <a:gd name="T16" fmla="*/ 123825 w 304"/>
                <a:gd name="T17" fmla="*/ 228600 h 146"/>
                <a:gd name="T18" fmla="*/ 150812 w 304"/>
                <a:gd name="T19" fmla="*/ 223838 h 146"/>
                <a:gd name="T20" fmla="*/ 180975 w 304"/>
                <a:gd name="T21" fmla="*/ 219075 h 146"/>
                <a:gd name="T22" fmla="*/ 207963 w 304"/>
                <a:gd name="T23" fmla="*/ 212725 h 146"/>
                <a:gd name="T24" fmla="*/ 236538 w 304"/>
                <a:gd name="T25" fmla="*/ 206375 h 146"/>
                <a:gd name="T26" fmla="*/ 265112 w 304"/>
                <a:gd name="T27" fmla="*/ 196850 h 146"/>
                <a:gd name="T28" fmla="*/ 290512 w 304"/>
                <a:gd name="T29" fmla="*/ 187325 h 146"/>
                <a:gd name="T30" fmla="*/ 314325 w 304"/>
                <a:gd name="T31" fmla="*/ 176212 h 146"/>
                <a:gd name="T32" fmla="*/ 338137 w 304"/>
                <a:gd name="T33" fmla="*/ 163512 h 146"/>
                <a:gd name="T34" fmla="*/ 360362 w 304"/>
                <a:gd name="T35" fmla="*/ 149225 h 146"/>
                <a:gd name="T36" fmla="*/ 381000 w 304"/>
                <a:gd name="T37" fmla="*/ 134937 h 146"/>
                <a:gd name="T38" fmla="*/ 401637 w 304"/>
                <a:gd name="T39" fmla="*/ 120650 h 146"/>
                <a:gd name="T40" fmla="*/ 420688 w 304"/>
                <a:gd name="T41" fmla="*/ 103188 h 146"/>
                <a:gd name="T42" fmla="*/ 436563 w 304"/>
                <a:gd name="T43" fmla="*/ 88900 h 146"/>
                <a:gd name="T44" fmla="*/ 450850 w 304"/>
                <a:gd name="T45" fmla="*/ 74612 h 146"/>
                <a:gd name="T46" fmla="*/ 468313 w 304"/>
                <a:gd name="T47" fmla="*/ 52388 h 146"/>
                <a:gd name="T48" fmla="*/ 481013 w 304"/>
                <a:gd name="T49" fmla="*/ 30162 h 146"/>
                <a:gd name="T50" fmla="*/ 476250 w 304"/>
                <a:gd name="T51" fmla="*/ 12700 h 146"/>
                <a:gd name="T52" fmla="*/ 457200 w 304"/>
                <a:gd name="T53" fmla="*/ 1588 h 146"/>
                <a:gd name="T54" fmla="*/ 436563 w 304"/>
                <a:gd name="T55" fmla="*/ 0 h 146"/>
                <a:gd name="T56" fmla="*/ 431800 w 304"/>
                <a:gd name="T57" fmla="*/ 11112 h 146"/>
                <a:gd name="T58" fmla="*/ 447675 w 304"/>
                <a:gd name="T59" fmla="*/ 11112 h 146"/>
                <a:gd name="T60" fmla="*/ 468313 w 304"/>
                <a:gd name="T61" fmla="*/ 19050 h 146"/>
                <a:gd name="T62" fmla="*/ 463550 w 304"/>
                <a:gd name="T63" fmla="*/ 39687 h 146"/>
                <a:gd name="T64" fmla="*/ 450850 w 304"/>
                <a:gd name="T65" fmla="*/ 58737 h 146"/>
                <a:gd name="T66" fmla="*/ 436563 w 304"/>
                <a:gd name="T67" fmla="*/ 73025 h 146"/>
                <a:gd name="T68" fmla="*/ 420688 w 304"/>
                <a:gd name="T69" fmla="*/ 88900 h 146"/>
                <a:gd name="T70" fmla="*/ 395287 w 304"/>
                <a:gd name="T71" fmla="*/ 109538 h 146"/>
                <a:gd name="T72" fmla="*/ 379412 w 304"/>
                <a:gd name="T73" fmla="*/ 120650 h 146"/>
                <a:gd name="T74" fmla="*/ 363537 w 304"/>
                <a:gd name="T75" fmla="*/ 131762 h 146"/>
                <a:gd name="T76" fmla="*/ 344487 w 304"/>
                <a:gd name="T77" fmla="*/ 144462 h 146"/>
                <a:gd name="T78" fmla="*/ 327025 w 304"/>
                <a:gd name="T79" fmla="*/ 155575 h 146"/>
                <a:gd name="T80" fmla="*/ 306387 w 304"/>
                <a:gd name="T81" fmla="*/ 165100 h 146"/>
                <a:gd name="T82" fmla="*/ 287337 w 304"/>
                <a:gd name="T83" fmla="*/ 174625 h 146"/>
                <a:gd name="T84" fmla="*/ 266700 w 304"/>
                <a:gd name="T85" fmla="*/ 184150 h 146"/>
                <a:gd name="T86" fmla="*/ 246062 w 304"/>
                <a:gd name="T87" fmla="*/ 192087 h 146"/>
                <a:gd name="T88" fmla="*/ 223838 w 304"/>
                <a:gd name="T89" fmla="*/ 195262 h 146"/>
                <a:gd name="T90" fmla="*/ 200025 w 304"/>
                <a:gd name="T91" fmla="*/ 200025 h 146"/>
                <a:gd name="T92" fmla="*/ 176212 w 304"/>
                <a:gd name="T93" fmla="*/ 206375 h 146"/>
                <a:gd name="T94" fmla="*/ 155575 w 304"/>
                <a:gd name="T95" fmla="*/ 209550 h 146"/>
                <a:gd name="T96" fmla="*/ 131762 w 304"/>
                <a:gd name="T97" fmla="*/ 211138 h 146"/>
                <a:gd name="T98" fmla="*/ 109538 w 304"/>
                <a:gd name="T99" fmla="*/ 215900 h 146"/>
                <a:gd name="T100" fmla="*/ 87312 w 304"/>
                <a:gd name="T101" fmla="*/ 217488 h 146"/>
                <a:gd name="T102" fmla="*/ 68262 w 304"/>
                <a:gd name="T103" fmla="*/ 217488 h 146"/>
                <a:gd name="T104" fmla="*/ 50800 w 304"/>
                <a:gd name="T105" fmla="*/ 217488 h 146"/>
                <a:gd name="T106" fmla="*/ 31750 w 304"/>
                <a:gd name="T107" fmla="*/ 217488 h 146"/>
                <a:gd name="T108" fmla="*/ 15875 w 304"/>
                <a:gd name="T109" fmla="*/ 215900 h 146"/>
                <a:gd name="T110" fmla="*/ 12700 w 304"/>
                <a:gd name="T111" fmla="*/ 203200 h 146"/>
                <a:gd name="T112" fmla="*/ 19050 w 304"/>
                <a:gd name="T113" fmla="*/ 185737 h 146"/>
                <a:gd name="T114" fmla="*/ 30163 w 304"/>
                <a:gd name="T115" fmla="*/ 173037 h 1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146"/>
                <a:gd name="T176" fmla="*/ 304 w 304"/>
                <a:gd name="T177" fmla="*/ 146 h 1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146">
                  <a:moveTo>
                    <a:pt x="14" y="106"/>
                  </a:moveTo>
                  <a:lnTo>
                    <a:pt x="12" y="107"/>
                  </a:lnTo>
                  <a:lnTo>
                    <a:pt x="11" y="108"/>
                  </a:lnTo>
                  <a:lnTo>
                    <a:pt x="10" y="109"/>
                  </a:lnTo>
                  <a:lnTo>
                    <a:pt x="8" y="111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4" y="117"/>
                  </a:lnTo>
                  <a:lnTo>
                    <a:pt x="3" y="121"/>
                  </a:lnTo>
                  <a:lnTo>
                    <a:pt x="2" y="123"/>
                  </a:lnTo>
                  <a:lnTo>
                    <a:pt x="2" y="125"/>
                  </a:lnTo>
                  <a:lnTo>
                    <a:pt x="1" y="128"/>
                  </a:lnTo>
                  <a:lnTo>
                    <a:pt x="1" y="131"/>
                  </a:lnTo>
                  <a:lnTo>
                    <a:pt x="0" y="134"/>
                  </a:lnTo>
                  <a:lnTo>
                    <a:pt x="1" y="137"/>
                  </a:lnTo>
                  <a:lnTo>
                    <a:pt x="1" y="138"/>
                  </a:lnTo>
                  <a:lnTo>
                    <a:pt x="2" y="139"/>
                  </a:lnTo>
                  <a:lnTo>
                    <a:pt x="3" y="140"/>
                  </a:lnTo>
                  <a:lnTo>
                    <a:pt x="7" y="141"/>
                  </a:lnTo>
                  <a:lnTo>
                    <a:pt x="9" y="142"/>
                  </a:lnTo>
                  <a:lnTo>
                    <a:pt x="11" y="144"/>
                  </a:lnTo>
                  <a:lnTo>
                    <a:pt x="14" y="144"/>
                  </a:lnTo>
                  <a:lnTo>
                    <a:pt x="15" y="144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22" y="145"/>
                  </a:lnTo>
                  <a:lnTo>
                    <a:pt x="24" y="145"/>
                  </a:lnTo>
                  <a:lnTo>
                    <a:pt x="26" y="145"/>
                  </a:lnTo>
                  <a:lnTo>
                    <a:pt x="28" y="145"/>
                  </a:lnTo>
                  <a:lnTo>
                    <a:pt x="31" y="145"/>
                  </a:lnTo>
                  <a:lnTo>
                    <a:pt x="33" y="145"/>
                  </a:lnTo>
                  <a:lnTo>
                    <a:pt x="37" y="145"/>
                  </a:lnTo>
                  <a:lnTo>
                    <a:pt x="39" y="146"/>
                  </a:lnTo>
                  <a:lnTo>
                    <a:pt x="42" y="145"/>
                  </a:lnTo>
                  <a:lnTo>
                    <a:pt x="45" y="145"/>
                  </a:lnTo>
                  <a:lnTo>
                    <a:pt x="48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7" y="145"/>
                  </a:lnTo>
                  <a:lnTo>
                    <a:pt x="61" y="145"/>
                  </a:lnTo>
                  <a:lnTo>
                    <a:pt x="64" y="145"/>
                  </a:lnTo>
                  <a:lnTo>
                    <a:pt x="68" y="144"/>
                  </a:lnTo>
                  <a:lnTo>
                    <a:pt x="71" y="144"/>
                  </a:lnTo>
                  <a:lnTo>
                    <a:pt x="75" y="144"/>
                  </a:lnTo>
                  <a:lnTo>
                    <a:pt x="78" y="144"/>
                  </a:lnTo>
                  <a:lnTo>
                    <a:pt x="81" y="142"/>
                  </a:lnTo>
                  <a:lnTo>
                    <a:pt x="85" y="142"/>
                  </a:lnTo>
                  <a:lnTo>
                    <a:pt x="88" y="141"/>
                  </a:lnTo>
                  <a:lnTo>
                    <a:pt x="92" y="141"/>
                  </a:lnTo>
                  <a:lnTo>
                    <a:pt x="95" y="141"/>
                  </a:lnTo>
                  <a:lnTo>
                    <a:pt x="99" y="140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10" y="139"/>
                  </a:lnTo>
                  <a:lnTo>
                    <a:pt x="114" y="138"/>
                  </a:lnTo>
                  <a:lnTo>
                    <a:pt x="117" y="137"/>
                  </a:lnTo>
                  <a:lnTo>
                    <a:pt x="121" y="137"/>
                  </a:lnTo>
                  <a:lnTo>
                    <a:pt x="124" y="136"/>
                  </a:lnTo>
                  <a:lnTo>
                    <a:pt x="129" y="136"/>
                  </a:lnTo>
                  <a:lnTo>
                    <a:pt x="131" y="134"/>
                  </a:lnTo>
                  <a:lnTo>
                    <a:pt x="136" y="133"/>
                  </a:lnTo>
                  <a:lnTo>
                    <a:pt x="139" y="132"/>
                  </a:lnTo>
                  <a:lnTo>
                    <a:pt x="143" y="132"/>
                  </a:lnTo>
                  <a:lnTo>
                    <a:pt x="146" y="131"/>
                  </a:lnTo>
                  <a:lnTo>
                    <a:pt x="149" y="130"/>
                  </a:lnTo>
                  <a:lnTo>
                    <a:pt x="153" y="129"/>
                  </a:lnTo>
                  <a:lnTo>
                    <a:pt x="156" y="128"/>
                  </a:lnTo>
                  <a:lnTo>
                    <a:pt x="160" y="126"/>
                  </a:lnTo>
                  <a:lnTo>
                    <a:pt x="163" y="125"/>
                  </a:lnTo>
                  <a:lnTo>
                    <a:pt x="167" y="124"/>
                  </a:lnTo>
                  <a:lnTo>
                    <a:pt x="170" y="123"/>
                  </a:lnTo>
                  <a:lnTo>
                    <a:pt x="174" y="123"/>
                  </a:lnTo>
                  <a:lnTo>
                    <a:pt x="177" y="122"/>
                  </a:lnTo>
                  <a:lnTo>
                    <a:pt x="179" y="119"/>
                  </a:lnTo>
                  <a:lnTo>
                    <a:pt x="183" y="118"/>
                  </a:lnTo>
                  <a:lnTo>
                    <a:pt x="185" y="117"/>
                  </a:lnTo>
                  <a:lnTo>
                    <a:pt x="189" y="116"/>
                  </a:lnTo>
                  <a:lnTo>
                    <a:pt x="192" y="114"/>
                  </a:lnTo>
                  <a:lnTo>
                    <a:pt x="194" y="113"/>
                  </a:lnTo>
                  <a:lnTo>
                    <a:pt x="198" y="111"/>
                  </a:lnTo>
                  <a:lnTo>
                    <a:pt x="201" y="110"/>
                  </a:lnTo>
                  <a:lnTo>
                    <a:pt x="204" y="108"/>
                  </a:lnTo>
                  <a:lnTo>
                    <a:pt x="207" y="107"/>
                  </a:lnTo>
                  <a:lnTo>
                    <a:pt x="209" y="104"/>
                  </a:lnTo>
                  <a:lnTo>
                    <a:pt x="213" y="103"/>
                  </a:lnTo>
                  <a:lnTo>
                    <a:pt x="216" y="101"/>
                  </a:lnTo>
                  <a:lnTo>
                    <a:pt x="219" y="100"/>
                  </a:lnTo>
                  <a:lnTo>
                    <a:pt x="222" y="99"/>
                  </a:lnTo>
                  <a:lnTo>
                    <a:pt x="224" y="96"/>
                  </a:lnTo>
                  <a:lnTo>
                    <a:pt x="227" y="94"/>
                  </a:lnTo>
                  <a:lnTo>
                    <a:pt x="230" y="93"/>
                  </a:lnTo>
                  <a:lnTo>
                    <a:pt x="232" y="91"/>
                  </a:lnTo>
                  <a:lnTo>
                    <a:pt x="236" y="88"/>
                  </a:lnTo>
                  <a:lnTo>
                    <a:pt x="238" y="87"/>
                  </a:lnTo>
                  <a:lnTo>
                    <a:pt x="240" y="85"/>
                  </a:lnTo>
                  <a:lnTo>
                    <a:pt x="243" y="83"/>
                  </a:lnTo>
                  <a:lnTo>
                    <a:pt x="246" y="81"/>
                  </a:lnTo>
                  <a:lnTo>
                    <a:pt x="249" y="79"/>
                  </a:lnTo>
                  <a:lnTo>
                    <a:pt x="251" y="77"/>
                  </a:lnTo>
                  <a:lnTo>
                    <a:pt x="253" y="76"/>
                  </a:lnTo>
                  <a:lnTo>
                    <a:pt x="255" y="73"/>
                  </a:lnTo>
                  <a:lnTo>
                    <a:pt x="258" y="71"/>
                  </a:lnTo>
                  <a:lnTo>
                    <a:pt x="260" y="70"/>
                  </a:lnTo>
                  <a:lnTo>
                    <a:pt x="262" y="68"/>
                  </a:lnTo>
                  <a:lnTo>
                    <a:pt x="265" y="65"/>
                  </a:lnTo>
                  <a:lnTo>
                    <a:pt x="267" y="64"/>
                  </a:lnTo>
                  <a:lnTo>
                    <a:pt x="269" y="62"/>
                  </a:lnTo>
                  <a:lnTo>
                    <a:pt x="272" y="60"/>
                  </a:lnTo>
                  <a:lnTo>
                    <a:pt x="274" y="58"/>
                  </a:lnTo>
                  <a:lnTo>
                    <a:pt x="275" y="56"/>
                  </a:lnTo>
                  <a:lnTo>
                    <a:pt x="277" y="54"/>
                  </a:lnTo>
                  <a:lnTo>
                    <a:pt x="278" y="52"/>
                  </a:lnTo>
                  <a:lnTo>
                    <a:pt x="281" y="50"/>
                  </a:lnTo>
                  <a:lnTo>
                    <a:pt x="282" y="48"/>
                  </a:lnTo>
                  <a:lnTo>
                    <a:pt x="284" y="47"/>
                  </a:lnTo>
                  <a:lnTo>
                    <a:pt x="285" y="45"/>
                  </a:lnTo>
                  <a:lnTo>
                    <a:pt x="288" y="43"/>
                  </a:lnTo>
                  <a:lnTo>
                    <a:pt x="290" y="40"/>
                  </a:lnTo>
                  <a:lnTo>
                    <a:pt x="293" y="37"/>
                  </a:lnTo>
                  <a:lnTo>
                    <a:pt x="295" y="33"/>
                  </a:lnTo>
                  <a:lnTo>
                    <a:pt x="297" y="30"/>
                  </a:lnTo>
                  <a:lnTo>
                    <a:pt x="299" y="27"/>
                  </a:lnTo>
                  <a:lnTo>
                    <a:pt x="300" y="24"/>
                  </a:lnTo>
                  <a:lnTo>
                    <a:pt x="302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4" y="16"/>
                  </a:lnTo>
                  <a:lnTo>
                    <a:pt x="303" y="12"/>
                  </a:lnTo>
                  <a:lnTo>
                    <a:pt x="302" y="10"/>
                  </a:lnTo>
                  <a:lnTo>
                    <a:pt x="300" y="8"/>
                  </a:lnTo>
                  <a:lnTo>
                    <a:pt x="298" y="5"/>
                  </a:lnTo>
                  <a:lnTo>
                    <a:pt x="296" y="3"/>
                  </a:lnTo>
                  <a:lnTo>
                    <a:pt x="293" y="2"/>
                  </a:lnTo>
                  <a:lnTo>
                    <a:pt x="291" y="2"/>
                  </a:lnTo>
                  <a:lnTo>
                    <a:pt x="288" y="1"/>
                  </a:lnTo>
                  <a:lnTo>
                    <a:pt x="285" y="1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77" y="0"/>
                  </a:lnTo>
                  <a:lnTo>
                    <a:pt x="275" y="0"/>
                  </a:lnTo>
                  <a:lnTo>
                    <a:pt x="274" y="0"/>
                  </a:lnTo>
                  <a:lnTo>
                    <a:pt x="273" y="0"/>
                  </a:lnTo>
                  <a:lnTo>
                    <a:pt x="273" y="1"/>
                  </a:lnTo>
                  <a:lnTo>
                    <a:pt x="272" y="7"/>
                  </a:lnTo>
                  <a:lnTo>
                    <a:pt x="274" y="7"/>
                  </a:lnTo>
                  <a:lnTo>
                    <a:pt x="276" y="7"/>
                  </a:lnTo>
                  <a:lnTo>
                    <a:pt x="278" y="7"/>
                  </a:lnTo>
                  <a:lnTo>
                    <a:pt x="281" y="7"/>
                  </a:lnTo>
                  <a:lnTo>
                    <a:pt x="282" y="7"/>
                  </a:lnTo>
                  <a:lnTo>
                    <a:pt x="284" y="7"/>
                  </a:lnTo>
                  <a:lnTo>
                    <a:pt x="287" y="7"/>
                  </a:lnTo>
                  <a:lnTo>
                    <a:pt x="290" y="8"/>
                  </a:lnTo>
                  <a:lnTo>
                    <a:pt x="292" y="11"/>
                  </a:lnTo>
                  <a:lnTo>
                    <a:pt x="295" y="12"/>
                  </a:lnTo>
                  <a:lnTo>
                    <a:pt x="295" y="16"/>
                  </a:lnTo>
                  <a:lnTo>
                    <a:pt x="295" y="18"/>
                  </a:lnTo>
                  <a:lnTo>
                    <a:pt x="293" y="19"/>
                  </a:lnTo>
                  <a:lnTo>
                    <a:pt x="293" y="22"/>
                  </a:lnTo>
                  <a:lnTo>
                    <a:pt x="292" y="25"/>
                  </a:lnTo>
                  <a:lnTo>
                    <a:pt x="291" y="26"/>
                  </a:lnTo>
                  <a:lnTo>
                    <a:pt x="290" y="30"/>
                  </a:lnTo>
                  <a:lnTo>
                    <a:pt x="288" y="32"/>
                  </a:lnTo>
                  <a:lnTo>
                    <a:pt x="287" y="34"/>
                  </a:lnTo>
                  <a:lnTo>
                    <a:pt x="284" y="37"/>
                  </a:lnTo>
                  <a:lnTo>
                    <a:pt x="282" y="39"/>
                  </a:lnTo>
                  <a:lnTo>
                    <a:pt x="281" y="41"/>
                  </a:lnTo>
                  <a:lnTo>
                    <a:pt x="278" y="43"/>
                  </a:lnTo>
                  <a:lnTo>
                    <a:pt x="276" y="45"/>
                  </a:lnTo>
                  <a:lnTo>
                    <a:pt x="275" y="46"/>
                  </a:lnTo>
                  <a:lnTo>
                    <a:pt x="274" y="48"/>
                  </a:lnTo>
                  <a:lnTo>
                    <a:pt x="272" y="49"/>
                  </a:lnTo>
                  <a:lnTo>
                    <a:pt x="269" y="52"/>
                  </a:lnTo>
                  <a:lnTo>
                    <a:pt x="267" y="54"/>
                  </a:lnTo>
                  <a:lnTo>
                    <a:pt x="265" y="56"/>
                  </a:lnTo>
                  <a:lnTo>
                    <a:pt x="262" y="58"/>
                  </a:lnTo>
                  <a:lnTo>
                    <a:pt x="259" y="61"/>
                  </a:lnTo>
                  <a:lnTo>
                    <a:pt x="255" y="63"/>
                  </a:lnTo>
                  <a:lnTo>
                    <a:pt x="252" y="65"/>
                  </a:lnTo>
                  <a:lnTo>
                    <a:pt x="249" y="69"/>
                  </a:lnTo>
                  <a:lnTo>
                    <a:pt x="246" y="70"/>
                  </a:lnTo>
                  <a:lnTo>
                    <a:pt x="245" y="71"/>
                  </a:lnTo>
                  <a:lnTo>
                    <a:pt x="243" y="73"/>
                  </a:lnTo>
                  <a:lnTo>
                    <a:pt x="242" y="75"/>
                  </a:lnTo>
                  <a:lnTo>
                    <a:pt x="239" y="76"/>
                  </a:lnTo>
                  <a:lnTo>
                    <a:pt x="237" y="78"/>
                  </a:lnTo>
                  <a:lnTo>
                    <a:pt x="236" y="79"/>
                  </a:lnTo>
                  <a:lnTo>
                    <a:pt x="234" y="80"/>
                  </a:lnTo>
                  <a:lnTo>
                    <a:pt x="231" y="81"/>
                  </a:lnTo>
                  <a:lnTo>
                    <a:pt x="229" y="83"/>
                  </a:lnTo>
                  <a:lnTo>
                    <a:pt x="227" y="85"/>
                  </a:lnTo>
                  <a:lnTo>
                    <a:pt x="224" y="86"/>
                  </a:lnTo>
                  <a:lnTo>
                    <a:pt x="222" y="87"/>
                  </a:lnTo>
                  <a:lnTo>
                    <a:pt x="220" y="90"/>
                  </a:lnTo>
                  <a:lnTo>
                    <a:pt x="217" y="91"/>
                  </a:lnTo>
                  <a:lnTo>
                    <a:pt x="215" y="92"/>
                  </a:lnTo>
                  <a:lnTo>
                    <a:pt x="213" y="93"/>
                  </a:lnTo>
                  <a:lnTo>
                    <a:pt x="211" y="94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2" y="99"/>
                  </a:lnTo>
                  <a:lnTo>
                    <a:pt x="200" y="100"/>
                  </a:lnTo>
                  <a:lnTo>
                    <a:pt x="198" y="101"/>
                  </a:lnTo>
                  <a:lnTo>
                    <a:pt x="196" y="103"/>
                  </a:lnTo>
                  <a:lnTo>
                    <a:pt x="193" y="104"/>
                  </a:lnTo>
                  <a:lnTo>
                    <a:pt x="191" y="106"/>
                  </a:lnTo>
                  <a:lnTo>
                    <a:pt x="189" y="107"/>
                  </a:lnTo>
                  <a:lnTo>
                    <a:pt x="186" y="108"/>
                  </a:lnTo>
                  <a:lnTo>
                    <a:pt x="183" y="109"/>
                  </a:lnTo>
                  <a:lnTo>
                    <a:pt x="181" y="110"/>
                  </a:lnTo>
                  <a:lnTo>
                    <a:pt x="178" y="111"/>
                  </a:lnTo>
                  <a:lnTo>
                    <a:pt x="176" y="113"/>
                  </a:lnTo>
                  <a:lnTo>
                    <a:pt x="172" y="114"/>
                  </a:lnTo>
                  <a:lnTo>
                    <a:pt x="170" y="115"/>
                  </a:lnTo>
                  <a:lnTo>
                    <a:pt x="168" y="116"/>
                  </a:lnTo>
                  <a:lnTo>
                    <a:pt x="166" y="117"/>
                  </a:lnTo>
                  <a:lnTo>
                    <a:pt x="162" y="117"/>
                  </a:lnTo>
                  <a:lnTo>
                    <a:pt x="160" y="118"/>
                  </a:lnTo>
                  <a:lnTo>
                    <a:pt x="158" y="119"/>
                  </a:lnTo>
                  <a:lnTo>
                    <a:pt x="155" y="121"/>
                  </a:lnTo>
                  <a:lnTo>
                    <a:pt x="152" y="121"/>
                  </a:lnTo>
                  <a:lnTo>
                    <a:pt x="149" y="122"/>
                  </a:lnTo>
                  <a:lnTo>
                    <a:pt x="146" y="122"/>
                  </a:lnTo>
                  <a:lnTo>
                    <a:pt x="144" y="123"/>
                  </a:lnTo>
                  <a:lnTo>
                    <a:pt x="141" y="123"/>
                  </a:lnTo>
                  <a:lnTo>
                    <a:pt x="138" y="124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0" y="126"/>
                  </a:lnTo>
                  <a:lnTo>
                    <a:pt x="126" y="126"/>
                  </a:lnTo>
                  <a:lnTo>
                    <a:pt x="124" y="128"/>
                  </a:lnTo>
                  <a:lnTo>
                    <a:pt x="121" y="128"/>
                  </a:lnTo>
                  <a:lnTo>
                    <a:pt x="117" y="129"/>
                  </a:lnTo>
                  <a:lnTo>
                    <a:pt x="115" y="129"/>
                  </a:lnTo>
                  <a:lnTo>
                    <a:pt x="111" y="130"/>
                  </a:lnTo>
                  <a:lnTo>
                    <a:pt x="109" y="130"/>
                  </a:lnTo>
                  <a:lnTo>
                    <a:pt x="106" y="131"/>
                  </a:lnTo>
                  <a:lnTo>
                    <a:pt x="103" y="131"/>
                  </a:lnTo>
                  <a:lnTo>
                    <a:pt x="100" y="131"/>
                  </a:lnTo>
                  <a:lnTo>
                    <a:pt x="98" y="132"/>
                  </a:lnTo>
                  <a:lnTo>
                    <a:pt x="94" y="132"/>
                  </a:lnTo>
                  <a:lnTo>
                    <a:pt x="91" y="132"/>
                  </a:lnTo>
                  <a:lnTo>
                    <a:pt x="88" y="133"/>
                  </a:lnTo>
                  <a:lnTo>
                    <a:pt x="86" y="133"/>
                  </a:lnTo>
                  <a:lnTo>
                    <a:pt x="83" y="133"/>
                  </a:lnTo>
                  <a:lnTo>
                    <a:pt x="80" y="134"/>
                  </a:lnTo>
                  <a:lnTo>
                    <a:pt x="77" y="134"/>
                  </a:lnTo>
                  <a:lnTo>
                    <a:pt x="73" y="134"/>
                  </a:lnTo>
                  <a:lnTo>
                    <a:pt x="71" y="134"/>
                  </a:lnTo>
                  <a:lnTo>
                    <a:pt x="69" y="136"/>
                  </a:lnTo>
                  <a:lnTo>
                    <a:pt x="65" y="136"/>
                  </a:lnTo>
                  <a:lnTo>
                    <a:pt x="63" y="136"/>
                  </a:lnTo>
                  <a:lnTo>
                    <a:pt x="61" y="136"/>
                  </a:lnTo>
                  <a:lnTo>
                    <a:pt x="57" y="137"/>
                  </a:lnTo>
                  <a:lnTo>
                    <a:pt x="55" y="137"/>
                  </a:lnTo>
                  <a:lnTo>
                    <a:pt x="53" y="137"/>
                  </a:lnTo>
                  <a:lnTo>
                    <a:pt x="50" y="137"/>
                  </a:lnTo>
                  <a:lnTo>
                    <a:pt x="48" y="137"/>
                  </a:lnTo>
                  <a:lnTo>
                    <a:pt x="45" y="137"/>
                  </a:lnTo>
                  <a:lnTo>
                    <a:pt x="43" y="137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4" y="137"/>
                  </a:lnTo>
                  <a:lnTo>
                    <a:pt x="32" y="137"/>
                  </a:lnTo>
                  <a:lnTo>
                    <a:pt x="30" y="137"/>
                  </a:lnTo>
                  <a:lnTo>
                    <a:pt x="28" y="137"/>
                  </a:lnTo>
                  <a:lnTo>
                    <a:pt x="26" y="137"/>
                  </a:lnTo>
                  <a:lnTo>
                    <a:pt x="23" y="137"/>
                  </a:lnTo>
                  <a:lnTo>
                    <a:pt x="20" y="137"/>
                  </a:lnTo>
                  <a:lnTo>
                    <a:pt x="17" y="137"/>
                  </a:lnTo>
                  <a:lnTo>
                    <a:pt x="15" y="137"/>
                  </a:lnTo>
                  <a:lnTo>
                    <a:pt x="12" y="136"/>
                  </a:lnTo>
                  <a:lnTo>
                    <a:pt x="11" y="136"/>
                  </a:lnTo>
                  <a:lnTo>
                    <a:pt x="10" y="136"/>
                  </a:lnTo>
                  <a:lnTo>
                    <a:pt x="10" y="134"/>
                  </a:lnTo>
                  <a:lnTo>
                    <a:pt x="9" y="133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9" y="125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2" y="119"/>
                  </a:lnTo>
                  <a:lnTo>
                    <a:pt x="12" y="117"/>
                  </a:lnTo>
                  <a:lnTo>
                    <a:pt x="14" y="116"/>
                  </a:lnTo>
                  <a:lnTo>
                    <a:pt x="15" y="114"/>
                  </a:lnTo>
                  <a:lnTo>
                    <a:pt x="16" y="113"/>
                  </a:lnTo>
                  <a:lnTo>
                    <a:pt x="18" y="110"/>
                  </a:lnTo>
                  <a:lnTo>
                    <a:pt x="19" y="109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5" name="Freeform 58"/>
            <p:cNvSpPr>
              <a:spLocks/>
            </p:cNvSpPr>
            <p:nvPr/>
          </p:nvSpPr>
          <p:spPr bwMode="auto">
            <a:xfrm rot="1627010">
              <a:off x="7474120" y="3401160"/>
              <a:ext cx="531813" cy="257175"/>
            </a:xfrm>
            <a:custGeom>
              <a:avLst/>
              <a:gdLst>
                <a:gd name="T0" fmla="*/ 7938 w 335"/>
                <a:gd name="T1" fmla="*/ 201612 h 162"/>
                <a:gd name="T2" fmla="*/ 1588 w 335"/>
                <a:gd name="T3" fmla="*/ 220663 h 162"/>
                <a:gd name="T4" fmla="*/ 1588 w 335"/>
                <a:gd name="T5" fmla="*/ 236538 h 162"/>
                <a:gd name="T6" fmla="*/ 4763 w 335"/>
                <a:gd name="T7" fmla="*/ 249238 h 162"/>
                <a:gd name="T8" fmla="*/ 14288 w 335"/>
                <a:gd name="T9" fmla="*/ 257175 h 162"/>
                <a:gd name="T10" fmla="*/ 28575 w 335"/>
                <a:gd name="T11" fmla="*/ 257175 h 162"/>
                <a:gd name="T12" fmla="*/ 47625 w 335"/>
                <a:gd name="T13" fmla="*/ 257175 h 162"/>
                <a:gd name="T14" fmla="*/ 71438 w 335"/>
                <a:gd name="T15" fmla="*/ 257175 h 162"/>
                <a:gd name="T16" fmla="*/ 98425 w 335"/>
                <a:gd name="T17" fmla="*/ 257175 h 162"/>
                <a:gd name="T18" fmla="*/ 130175 w 335"/>
                <a:gd name="T19" fmla="*/ 255588 h 162"/>
                <a:gd name="T20" fmla="*/ 160338 w 335"/>
                <a:gd name="T21" fmla="*/ 254000 h 162"/>
                <a:gd name="T22" fmla="*/ 195263 w 335"/>
                <a:gd name="T23" fmla="*/ 249238 h 162"/>
                <a:gd name="T24" fmla="*/ 228600 w 335"/>
                <a:gd name="T25" fmla="*/ 244475 h 162"/>
                <a:gd name="T26" fmla="*/ 263525 w 335"/>
                <a:gd name="T27" fmla="*/ 239713 h 162"/>
                <a:gd name="T28" fmla="*/ 293688 w 335"/>
                <a:gd name="T29" fmla="*/ 230188 h 162"/>
                <a:gd name="T30" fmla="*/ 325438 w 335"/>
                <a:gd name="T31" fmla="*/ 219075 h 162"/>
                <a:gd name="T32" fmla="*/ 352425 w 335"/>
                <a:gd name="T33" fmla="*/ 206375 h 162"/>
                <a:gd name="T34" fmla="*/ 377825 w 335"/>
                <a:gd name="T35" fmla="*/ 193675 h 162"/>
                <a:gd name="T36" fmla="*/ 400050 w 335"/>
                <a:gd name="T37" fmla="*/ 176212 h 162"/>
                <a:gd name="T38" fmla="*/ 423863 w 335"/>
                <a:gd name="T39" fmla="*/ 161925 h 162"/>
                <a:gd name="T40" fmla="*/ 444500 w 335"/>
                <a:gd name="T41" fmla="*/ 146050 h 162"/>
                <a:gd name="T42" fmla="*/ 461963 w 335"/>
                <a:gd name="T43" fmla="*/ 128588 h 162"/>
                <a:gd name="T44" fmla="*/ 479425 w 335"/>
                <a:gd name="T45" fmla="*/ 112713 h 162"/>
                <a:gd name="T46" fmla="*/ 493713 w 335"/>
                <a:gd name="T47" fmla="*/ 96837 h 162"/>
                <a:gd name="T48" fmla="*/ 504825 w 335"/>
                <a:gd name="T49" fmla="*/ 80962 h 162"/>
                <a:gd name="T50" fmla="*/ 522288 w 335"/>
                <a:gd name="T51" fmla="*/ 60325 h 162"/>
                <a:gd name="T52" fmla="*/ 531813 w 335"/>
                <a:gd name="T53" fmla="*/ 39687 h 162"/>
                <a:gd name="T54" fmla="*/ 528638 w 335"/>
                <a:gd name="T55" fmla="*/ 19050 h 162"/>
                <a:gd name="T56" fmla="*/ 509588 w 335"/>
                <a:gd name="T57" fmla="*/ 4762 h 162"/>
                <a:gd name="T58" fmla="*/ 493713 w 335"/>
                <a:gd name="T59" fmla="*/ 0 h 162"/>
                <a:gd name="T60" fmla="*/ 493713 w 335"/>
                <a:gd name="T61" fmla="*/ 11112 h 162"/>
                <a:gd name="T62" fmla="*/ 511175 w 335"/>
                <a:gd name="T63" fmla="*/ 17462 h 162"/>
                <a:gd name="T64" fmla="*/ 522288 w 335"/>
                <a:gd name="T65" fmla="*/ 31750 h 162"/>
                <a:gd name="T66" fmla="*/ 517525 w 335"/>
                <a:gd name="T67" fmla="*/ 49212 h 162"/>
                <a:gd name="T68" fmla="*/ 496888 w 335"/>
                <a:gd name="T69" fmla="*/ 73025 h 162"/>
                <a:gd name="T70" fmla="*/ 481013 w 335"/>
                <a:gd name="T71" fmla="*/ 90487 h 162"/>
                <a:gd name="T72" fmla="*/ 465138 w 335"/>
                <a:gd name="T73" fmla="*/ 107950 h 162"/>
                <a:gd name="T74" fmla="*/ 447675 w 335"/>
                <a:gd name="T75" fmla="*/ 125413 h 162"/>
                <a:gd name="T76" fmla="*/ 427038 w 335"/>
                <a:gd name="T77" fmla="*/ 141287 h 162"/>
                <a:gd name="T78" fmla="*/ 406400 w 335"/>
                <a:gd name="T79" fmla="*/ 158750 h 162"/>
                <a:gd name="T80" fmla="*/ 384175 w 335"/>
                <a:gd name="T81" fmla="*/ 173037 h 162"/>
                <a:gd name="T82" fmla="*/ 361950 w 335"/>
                <a:gd name="T83" fmla="*/ 187325 h 162"/>
                <a:gd name="T84" fmla="*/ 338138 w 335"/>
                <a:gd name="T85" fmla="*/ 200025 h 162"/>
                <a:gd name="T86" fmla="*/ 315913 w 335"/>
                <a:gd name="T87" fmla="*/ 211138 h 162"/>
                <a:gd name="T88" fmla="*/ 288925 w 335"/>
                <a:gd name="T89" fmla="*/ 217488 h 162"/>
                <a:gd name="T90" fmla="*/ 261938 w 335"/>
                <a:gd name="T91" fmla="*/ 223838 h 162"/>
                <a:gd name="T92" fmla="*/ 231775 w 335"/>
                <a:gd name="T93" fmla="*/ 230188 h 162"/>
                <a:gd name="T94" fmla="*/ 201613 w 335"/>
                <a:gd name="T95" fmla="*/ 233363 h 162"/>
                <a:gd name="T96" fmla="*/ 169863 w 335"/>
                <a:gd name="T97" fmla="*/ 236538 h 162"/>
                <a:gd name="T98" fmla="*/ 138113 w 335"/>
                <a:gd name="T99" fmla="*/ 241300 h 162"/>
                <a:gd name="T100" fmla="*/ 111125 w 335"/>
                <a:gd name="T101" fmla="*/ 242888 h 162"/>
                <a:gd name="T102" fmla="*/ 84138 w 335"/>
                <a:gd name="T103" fmla="*/ 242888 h 162"/>
                <a:gd name="T104" fmla="*/ 60325 w 335"/>
                <a:gd name="T105" fmla="*/ 244475 h 162"/>
                <a:gd name="T106" fmla="*/ 39688 w 335"/>
                <a:gd name="T107" fmla="*/ 244475 h 162"/>
                <a:gd name="T108" fmla="*/ 20638 w 335"/>
                <a:gd name="T109" fmla="*/ 244475 h 162"/>
                <a:gd name="T110" fmla="*/ 12700 w 335"/>
                <a:gd name="T111" fmla="*/ 241300 h 162"/>
                <a:gd name="T112" fmla="*/ 12700 w 335"/>
                <a:gd name="T113" fmla="*/ 220663 h 162"/>
                <a:gd name="T114" fmla="*/ 20638 w 335"/>
                <a:gd name="T115" fmla="*/ 200025 h 1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5"/>
                <a:gd name="T175" fmla="*/ 0 h 162"/>
                <a:gd name="T176" fmla="*/ 335 w 335"/>
                <a:gd name="T177" fmla="*/ 162 h 1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5" h="162">
                  <a:moveTo>
                    <a:pt x="9" y="121"/>
                  </a:moveTo>
                  <a:lnTo>
                    <a:pt x="8" y="122"/>
                  </a:lnTo>
                  <a:lnTo>
                    <a:pt x="8" y="123"/>
                  </a:lnTo>
                  <a:lnTo>
                    <a:pt x="6" y="124"/>
                  </a:lnTo>
                  <a:lnTo>
                    <a:pt x="5" y="127"/>
                  </a:lnTo>
                  <a:lnTo>
                    <a:pt x="3" y="130"/>
                  </a:lnTo>
                  <a:lnTo>
                    <a:pt x="2" y="133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39"/>
                  </a:lnTo>
                  <a:lnTo>
                    <a:pt x="1" y="141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1" y="151"/>
                  </a:lnTo>
                  <a:lnTo>
                    <a:pt x="1" y="152"/>
                  </a:lnTo>
                  <a:lnTo>
                    <a:pt x="1" y="154"/>
                  </a:lnTo>
                  <a:lnTo>
                    <a:pt x="2" y="155"/>
                  </a:lnTo>
                  <a:lnTo>
                    <a:pt x="3" y="157"/>
                  </a:lnTo>
                  <a:lnTo>
                    <a:pt x="5" y="160"/>
                  </a:lnTo>
                  <a:lnTo>
                    <a:pt x="6" y="161"/>
                  </a:lnTo>
                  <a:lnTo>
                    <a:pt x="6" y="162"/>
                  </a:lnTo>
                  <a:lnTo>
                    <a:pt x="8" y="162"/>
                  </a:lnTo>
                  <a:lnTo>
                    <a:pt x="9" y="162"/>
                  </a:lnTo>
                  <a:lnTo>
                    <a:pt x="11" y="162"/>
                  </a:lnTo>
                  <a:lnTo>
                    <a:pt x="13" y="162"/>
                  </a:lnTo>
                  <a:lnTo>
                    <a:pt x="15" y="162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30" y="162"/>
                  </a:lnTo>
                  <a:lnTo>
                    <a:pt x="32" y="162"/>
                  </a:lnTo>
                  <a:lnTo>
                    <a:pt x="36" y="162"/>
                  </a:lnTo>
                  <a:lnTo>
                    <a:pt x="38" y="162"/>
                  </a:lnTo>
                  <a:lnTo>
                    <a:pt x="41" y="162"/>
                  </a:lnTo>
                  <a:lnTo>
                    <a:pt x="45" y="162"/>
                  </a:lnTo>
                  <a:lnTo>
                    <a:pt x="48" y="162"/>
                  </a:lnTo>
                  <a:lnTo>
                    <a:pt x="52" y="162"/>
                  </a:lnTo>
                  <a:lnTo>
                    <a:pt x="55" y="162"/>
                  </a:lnTo>
                  <a:lnTo>
                    <a:pt x="59" y="162"/>
                  </a:lnTo>
                  <a:lnTo>
                    <a:pt x="62" y="162"/>
                  </a:lnTo>
                  <a:lnTo>
                    <a:pt x="66" y="162"/>
                  </a:lnTo>
                  <a:lnTo>
                    <a:pt x="69" y="161"/>
                  </a:lnTo>
                  <a:lnTo>
                    <a:pt x="74" y="161"/>
                  </a:lnTo>
                  <a:lnTo>
                    <a:pt x="77" y="161"/>
                  </a:lnTo>
                  <a:lnTo>
                    <a:pt x="82" y="161"/>
                  </a:lnTo>
                  <a:lnTo>
                    <a:pt x="85" y="161"/>
                  </a:lnTo>
                  <a:lnTo>
                    <a:pt x="90" y="161"/>
                  </a:lnTo>
                  <a:lnTo>
                    <a:pt x="93" y="160"/>
                  </a:lnTo>
                  <a:lnTo>
                    <a:pt x="98" y="160"/>
                  </a:lnTo>
                  <a:lnTo>
                    <a:pt x="101" y="160"/>
                  </a:lnTo>
                  <a:lnTo>
                    <a:pt x="106" y="159"/>
                  </a:lnTo>
                  <a:lnTo>
                    <a:pt x="111" y="159"/>
                  </a:lnTo>
                  <a:lnTo>
                    <a:pt x="114" y="159"/>
                  </a:lnTo>
                  <a:lnTo>
                    <a:pt x="119" y="157"/>
                  </a:lnTo>
                  <a:lnTo>
                    <a:pt x="123" y="157"/>
                  </a:lnTo>
                  <a:lnTo>
                    <a:pt x="127" y="156"/>
                  </a:lnTo>
                  <a:lnTo>
                    <a:pt x="131" y="156"/>
                  </a:lnTo>
                  <a:lnTo>
                    <a:pt x="136" y="155"/>
                  </a:lnTo>
                  <a:lnTo>
                    <a:pt x="139" y="155"/>
                  </a:lnTo>
                  <a:lnTo>
                    <a:pt x="144" y="154"/>
                  </a:lnTo>
                  <a:lnTo>
                    <a:pt x="149" y="154"/>
                  </a:lnTo>
                  <a:lnTo>
                    <a:pt x="152" y="153"/>
                  </a:lnTo>
                  <a:lnTo>
                    <a:pt x="157" y="152"/>
                  </a:lnTo>
                  <a:lnTo>
                    <a:pt x="161" y="151"/>
                  </a:lnTo>
                  <a:lnTo>
                    <a:pt x="166" y="151"/>
                  </a:lnTo>
                  <a:lnTo>
                    <a:pt x="169" y="149"/>
                  </a:lnTo>
                  <a:lnTo>
                    <a:pt x="174" y="148"/>
                  </a:lnTo>
                  <a:lnTo>
                    <a:pt x="177" y="147"/>
                  </a:lnTo>
                  <a:lnTo>
                    <a:pt x="182" y="146"/>
                  </a:lnTo>
                  <a:lnTo>
                    <a:pt x="185" y="145"/>
                  </a:lnTo>
                  <a:lnTo>
                    <a:pt x="190" y="144"/>
                  </a:lnTo>
                  <a:lnTo>
                    <a:pt x="193" y="142"/>
                  </a:lnTo>
                  <a:lnTo>
                    <a:pt x="197" y="141"/>
                  </a:lnTo>
                  <a:lnTo>
                    <a:pt x="202" y="140"/>
                  </a:lnTo>
                  <a:lnTo>
                    <a:pt x="205" y="138"/>
                  </a:lnTo>
                  <a:lnTo>
                    <a:pt x="208" y="137"/>
                  </a:lnTo>
                  <a:lnTo>
                    <a:pt x="212" y="136"/>
                  </a:lnTo>
                  <a:lnTo>
                    <a:pt x="215" y="133"/>
                  </a:lnTo>
                  <a:lnTo>
                    <a:pt x="219" y="132"/>
                  </a:lnTo>
                  <a:lnTo>
                    <a:pt x="222" y="130"/>
                  </a:lnTo>
                  <a:lnTo>
                    <a:pt x="226" y="129"/>
                  </a:lnTo>
                  <a:lnTo>
                    <a:pt x="228" y="126"/>
                  </a:lnTo>
                  <a:lnTo>
                    <a:pt x="231" y="125"/>
                  </a:lnTo>
                  <a:lnTo>
                    <a:pt x="235" y="123"/>
                  </a:lnTo>
                  <a:lnTo>
                    <a:pt x="238" y="122"/>
                  </a:lnTo>
                  <a:lnTo>
                    <a:pt x="241" y="119"/>
                  </a:lnTo>
                  <a:lnTo>
                    <a:pt x="244" y="117"/>
                  </a:lnTo>
                  <a:lnTo>
                    <a:pt x="246" y="115"/>
                  </a:lnTo>
                  <a:lnTo>
                    <a:pt x="250" y="114"/>
                  </a:lnTo>
                  <a:lnTo>
                    <a:pt x="252" y="111"/>
                  </a:lnTo>
                  <a:lnTo>
                    <a:pt x="256" y="110"/>
                  </a:lnTo>
                  <a:lnTo>
                    <a:pt x="259" y="108"/>
                  </a:lnTo>
                  <a:lnTo>
                    <a:pt x="261" y="107"/>
                  </a:lnTo>
                  <a:lnTo>
                    <a:pt x="264" y="103"/>
                  </a:lnTo>
                  <a:lnTo>
                    <a:pt x="267" y="102"/>
                  </a:lnTo>
                  <a:lnTo>
                    <a:pt x="269" y="100"/>
                  </a:lnTo>
                  <a:lnTo>
                    <a:pt x="272" y="98"/>
                  </a:lnTo>
                  <a:lnTo>
                    <a:pt x="274" y="95"/>
                  </a:lnTo>
                  <a:lnTo>
                    <a:pt x="278" y="94"/>
                  </a:lnTo>
                  <a:lnTo>
                    <a:pt x="280" y="92"/>
                  </a:lnTo>
                  <a:lnTo>
                    <a:pt x="282" y="89"/>
                  </a:lnTo>
                  <a:lnTo>
                    <a:pt x="284" y="87"/>
                  </a:lnTo>
                  <a:lnTo>
                    <a:pt x="287" y="86"/>
                  </a:lnTo>
                  <a:lnTo>
                    <a:pt x="289" y="84"/>
                  </a:lnTo>
                  <a:lnTo>
                    <a:pt x="291" y="81"/>
                  </a:lnTo>
                  <a:lnTo>
                    <a:pt x="293" y="79"/>
                  </a:lnTo>
                  <a:lnTo>
                    <a:pt x="296" y="77"/>
                  </a:lnTo>
                  <a:lnTo>
                    <a:pt x="297" y="76"/>
                  </a:lnTo>
                  <a:lnTo>
                    <a:pt x="299" y="73"/>
                  </a:lnTo>
                  <a:lnTo>
                    <a:pt x="302" y="71"/>
                  </a:lnTo>
                  <a:lnTo>
                    <a:pt x="304" y="69"/>
                  </a:lnTo>
                  <a:lnTo>
                    <a:pt x="305" y="68"/>
                  </a:lnTo>
                  <a:lnTo>
                    <a:pt x="308" y="65"/>
                  </a:lnTo>
                  <a:lnTo>
                    <a:pt x="309" y="63"/>
                  </a:lnTo>
                  <a:lnTo>
                    <a:pt x="311" y="61"/>
                  </a:lnTo>
                  <a:lnTo>
                    <a:pt x="312" y="60"/>
                  </a:lnTo>
                  <a:lnTo>
                    <a:pt x="314" y="57"/>
                  </a:lnTo>
                  <a:lnTo>
                    <a:pt x="316" y="56"/>
                  </a:lnTo>
                  <a:lnTo>
                    <a:pt x="317" y="54"/>
                  </a:lnTo>
                  <a:lnTo>
                    <a:pt x="318" y="51"/>
                  </a:lnTo>
                  <a:lnTo>
                    <a:pt x="320" y="50"/>
                  </a:lnTo>
                  <a:lnTo>
                    <a:pt x="322" y="47"/>
                  </a:lnTo>
                  <a:lnTo>
                    <a:pt x="325" y="43"/>
                  </a:lnTo>
                  <a:lnTo>
                    <a:pt x="327" y="40"/>
                  </a:lnTo>
                  <a:lnTo>
                    <a:pt x="329" y="38"/>
                  </a:lnTo>
                  <a:lnTo>
                    <a:pt x="331" y="34"/>
                  </a:lnTo>
                  <a:lnTo>
                    <a:pt x="332" y="32"/>
                  </a:lnTo>
                  <a:lnTo>
                    <a:pt x="333" y="30"/>
                  </a:lnTo>
                  <a:lnTo>
                    <a:pt x="334" y="27"/>
                  </a:lnTo>
                  <a:lnTo>
                    <a:pt x="335" y="25"/>
                  </a:lnTo>
                  <a:lnTo>
                    <a:pt x="335" y="24"/>
                  </a:lnTo>
                  <a:lnTo>
                    <a:pt x="335" y="20"/>
                  </a:lnTo>
                  <a:lnTo>
                    <a:pt x="335" y="17"/>
                  </a:lnTo>
                  <a:lnTo>
                    <a:pt x="335" y="13"/>
                  </a:lnTo>
                  <a:lnTo>
                    <a:pt x="333" y="12"/>
                  </a:lnTo>
                  <a:lnTo>
                    <a:pt x="331" y="9"/>
                  </a:lnTo>
                  <a:lnTo>
                    <a:pt x="329" y="8"/>
                  </a:lnTo>
                  <a:lnTo>
                    <a:pt x="326" y="5"/>
                  </a:lnTo>
                  <a:lnTo>
                    <a:pt x="325" y="4"/>
                  </a:lnTo>
                  <a:lnTo>
                    <a:pt x="321" y="3"/>
                  </a:lnTo>
                  <a:lnTo>
                    <a:pt x="319" y="2"/>
                  </a:lnTo>
                  <a:lnTo>
                    <a:pt x="316" y="1"/>
                  </a:lnTo>
                  <a:lnTo>
                    <a:pt x="314" y="1"/>
                  </a:lnTo>
                  <a:lnTo>
                    <a:pt x="312" y="1"/>
                  </a:lnTo>
                  <a:lnTo>
                    <a:pt x="311" y="0"/>
                  </a:lnTo>
                  <a:lnTo>
                    <a:pt x="310" y="0"/>
                  </a:lnTo>
                  <a:lnTo>
                    <a:pt x="306" y="7"/>
                  </a:lnTo>
                  <a:lnTo>
                    <a:pt x="310" y="7"/>
                  </a:lnTo>
                  <a:lnTo>
                    <a:pt x="311" y="7"/>
                  </a:lnTo>
                  <a:lnTo>
                    <a:pt x="313" y="8"/>
                  </a:lnTo>
                  <a:lnTo>
                    <a:pt x="316" y="9"/>
                  </a:lnTo>
                  <a:lnTo>
                    <a:pt x="319" y="10"/>
                  </a:lnTo>
                  <a:lnTo>
                    <a:pt x="320" y="11"/>
                  </a:lnTo>
                  <a:lnTo>
                    <a:pt x="322" y="11"/>
                  </a:lnTo>
                  <a:lnTo>
                    <a:pt x="325" y="13"/>
                  </a:lnTo>
                  <a:lnTo>
                    <a:pt x="327" y="15"/>
                  </a:lnTo>
                  <a:lnTo>
                    <a:pt x="328" y="17"/>
                  </a:lnTo>
                  <a:lnTo>
                    <a:pt x="329" y="18"/>
                  </a:lnTo>
                  <a:lnTo>
                    <a:pt x="329" y="20"/>
                  </a:lnTo>
                  <a:lnTo>
                    <a:pt x="329" y="24"/>
                  </a:lnTo>
                  <a:lnTo>
                    <a:pt x="329" y="25"/>
                  </a:lnTo>
                  <a:lnTo>
                    <a:pt x="328" y="26"/>
                  </a:lnTo>
                  <a:lnTo>
                    <a:pt x="327" y="28"/>
                  </a:lnTo>
                  <a:lnTo>
                    <a:pt x="326" y="31"/>
                  </a:lnTo>
                  <a:lnTo>
                    <a:pt x="324" y="33"/>
                  </a:lnTo>
                  <a:lnTo>
                    <a:pt x="321" y="37"/>
                  </a:lnTo>
                  <a:lnTo>
                    <a:pt x="319" y="39"/>
                  </a:lnTo>
                  <a:lnTo>
                    <a:pt x="317" y="43"/>
                  </a:lnTo>
                  <a:lnTo>
                    <a:pt x="313" y="46"/>
                  </a:lnTo>
                  <a:lnTo>
                    <a:pt x="310" y="50"/>
                  </a:lnTo>
                  <a:lnTo>
                    <a:pt x="309" y="51"/>
                  </a:lnTo>
                  <a:lnTo>
                    <a:pt x="306" y="54"/>
                  </a:lnTo>
                  <a:lnTo>
                    <a:pt x="305" y="56"/>
                  </a:lnTo>
                  <a:lnTo>
                    <a:pt x="303" y="57"/>
                  </a:lnTo>
                  <a:lnTo>
                    <a:pt x="301" y="60"/>
                  </a:lnTo>
                  <a:lnTo>
                    <a:pt x="299" y="62"/>
                  </a:lnTo>
                  <a:lnTo>
                    <a:pt x="297" y="64"/>
                  </a:lnTo>
                  <a:lnTo>
                    <a:pt x="295" y="65"/>
                  </a:lnTo>
                  <a:lnTo>
                    <a:pt x="293" y="68"/>
                  </a:lnTo>
                  <a:lnTo>
                    <a:pt x="291" y="70"/>
                  </a:lnTo>
                  <a:lnTo>
                    <a:pt x="288" y="72"/>
                  </a:lnTo>
                  <a:lnTo>
                    <a:pt x="287" y="75"/>
                  </a:lnTo>
                  <a:lnTo>
                    <a:pt x="284" y="77"/>
                  </a:lnTo>
                  <a:lnTo>
                    <a:pt x="282" y="79"/>
                  </a:lnTo>
                  <a:lnTo>
                    <a:pt x="279" y="80"/>
                  </a:lnTo>
                  <a:lnTo>
                    <a:pt x="276" y="83"/>
                  </a:lnTo>
                  <a:lnTo>
                    <a:pt x="274" y="85"/>
                  </a:lnTo>
                  <a:lnTo>
                    <a:pt x="272" y="87"/>
                  </a:lnTo>
                  <a:lnTo>
                    <a:pt x="269" y="89"/>
                  </a:lnTo>
                  <a:lnTo>
                    <a:pt x="267" y="92"/>
                  </a:lnTo>
                  <a:lnTo>
                    <a:pt x="264" y="93"/>
                  </a:lnTo>
                  <a:lnTo>
                    <a:pt x="261" y="95"/>
                  </a:lnTo>
                  <a:lnTo>
                    <a:pt x="259" y="98"/>
                  </a:lnTo>
                  <a:lnTo>
                    <a:pt x="256" y="100"/>
                  </a:lnTo>
                  <a:lnTo>
                    <a:pt x="253" y="102"/>
                  </a:lnTo>
                  <a:lnTo>
                    <a:pt x="251" y="103"/>
                  </a:lnTo>
                  <a:lnTo>
                    <a:pt x="248" y="106"/>
                  </a:lnTo>
                  <a:lnTo>
                    <a:pt x="245" y="108"/>
                  </a:lnTo>
                  <a:lnTo>
                    <a:pt x="242" y="109"/>
                  </a:lnTo>
                  <a:lnTo>
                    <a:pt x="240" y="111"/>
                  </a:lnTo>
                  <a:lnTo>
                    <a:pt x="236" y="113"/>
                  </a:lnTo>
                  <a:lnTo>
                    <a:pt x="234" y="115"/>
                  </a:lnTo>
                  <a:lnTo>
                    <a:pt x="230" y="117"/>
                  </a:lnTo>
                  <a:lnTo>
                    <a:pt x="228" y="118"/>
                  </a:lnTo>
                  <a:lnTo>
                    <a:pt x="225" y="119"/>
                  </a:lnTo>
                  <a:lnTo>
                    <a:pt x="222" y="122"/>
                  </a:lnTo>
                  <a:lnTo>
                    <a:pt x="219" y="123"/>
                  </a:lnTo>
                  <a:lnTo>
                    <a:pt x="217" y="124"/>
                  </a:lnTo>
                  <a:lnTo>
                    <a:pt x="213" y="126"/>
                  </a:lnTo>
                  <a:lnTo>
                    <a:pt x="211" y="127"/>
                  </a:lnTo>
                  <a:lnTo>
                    <a:pt x="207" y="129"/>
                  </a:lnTo>
                  <a:lnTo>
                    <a:pt x="204" y="130"/>
                  </a:lnTo>
                  <a:lnTo>
                    <a:pt x="202" y="131"/>
                  </a:lnTo>
                  <a:lnTo>
                    <a:pt x="199" y="133"/>
                  </a:lnTo>
                  <a:lnTo>
                    <a:pt x="196" y="133"/>
                  </a:lnTo>
                  <a:lnTo>
                    <a:pt x="192" y="134"/>
                  </a:lnTo>
                  <a:lnTo>
                    <a:pt x="189" y="136"/>
                  </a:lnTo>
                  <a:lnTo>
                    <a:pt x="185" y="137"/>
                  </a:lnTo>
                  <a:lnTo>
                    <a:pt x="182" y="137"/>
                  </a:lnTo>
                  <a:lnTo>
                    <a:pt x="180" y="138"/>
                  </a:lnTo>
                  <a:lnTo>
                    <a:pt x="176" y="139"/>
                  </a:lnTo>
                  <a:lnTo>
                    <a:pt x="173" y="140"/>
                  </a:lnTo>
                  <a:lnTo>
                    <a:pt x="168" y="140"/>
                  </a:lnTo>
                  <a:lnTo>
                    <a:pt x="165" y="141"/>
                  </a:lnTo>
                  <a:lnTo>
                    <a:pt x="161" y="141"/>
                  </a:lnTo>
                  <a:lnTo>
                    <a:pt x="158" y="142"/>
                  </a:lnTo>
                  <a:lnTo>
                    <a:pt x="154" y="144"/>
                  </a:lnTo>
                  <a:lnTo>
                    <a:pt x="150" y="145"/>
                  </a:lnTo>
                  <a:lnTo>
                    <a:pt x="146" y="145"/>
                  </a:lnTo>
                  <a:lnTo>
                    <a:pt x="143" y="146"/>
                  </a:lnTo>
                  <a:lnTo>
                    <a:pt x="139" y="146"/>
                  </a:lnTo>
                  <a:lnTo>
                    <a:pt x="135" y="146"/>
                  </a:lnTo>
                  <a:lnTo>
                    <a:pt x="131" y="147"/>
                  </a:lnTo>
                  <a:lnTo>
                    <a:pt x="127" y="147"/>
                  </a:lnTo>
                  <a:lnTo>
                    <a:pt x="123" y="148"/>
                  </a:lnTo>
                  <a:lnTo>
                    <a:pt x="120" y="148"/>
                  </a:lnTo>
                  <a:lnTo>
                    <a:pt x="115" y="149"/>
                  </a:lnTo>
                  <a:lnTo>
                    <a:pt x="112" y="149"/>
                  </a:lnTo>
                  <a:lnTo>
                    <a:pt x="107" y="149"/>
                  </a:lnTo>
                  <a:lnTo>
                    <a:pt x="104" y="151"/>
                  </a:lnTo>
                  <a:lnTo>
                    <a:pt x="99" y="151"/>
                  </a:lnTo>
                  <a:lnTo>
                    <a:pt x="96" y="151"/>
                  </a:lnTo>
                  <a:lnTo>
                    <a:pt x="92" y="151"/>
                  </a:lnTo>
                  <a:lnTo>
                    <a:pt x="87" y="152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77" y="152"/>
                  </a:lnTo>
                  <a:lnTo>
                    <a:pt x="74" y="153"/>
                  </a:lnTo>
                  <a:lnTo>
                    <a:pt x="70" y="153"/>
                  </a:lnTo>
                  <a:lnTo>
                    <a:pt x="67" y="153"/>
                  </a:lnTo>
                  <a:lnTo>
                    <a:pt x="62" y="153"/>
                  </a:lnTo>
                  <a:lnTo>
                    <a:pt x="59" y="153"/>
                  </a:lnTo>
                  <a:lnTo>
                    <a:pt x="56" y="153"/>
                  </a:lnTo>
                  <a:lnTo>
                    <a:pt x="53" y="153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1" y="154"/>
                  </a:lnTo>
                  <a:lnTo>
                    <a:pt x="38" y="154"/>
                  </a:lnTo>
                  <a:lnTo>
                    <a:pt x="36" y="154"/>
                  </a:lnTo>
                  <a:lnTo>
                    <a:pt x="32" y="154"/>
                  </a:lnTo>
                  <a:lnTo>
                    <a:pt x="31" y="154"/>
                  </a:lnTo>
                  <a:lnTo>
                    <a:pt x="28" y="154"/>
                  </a:lnTo>
                  <a:lnTo>
                    <a:pt x="25" y="154"/>
                  </a:lnTo>
                  <a:lnTo>
                    <a:pt x="24" y="154"/>
                  </a:lnTo>
                  <a:lnTo>
                    <a:pt x="22" y="154"/>
                  </a:lnTo>
                  <a:lnTo>
                    <a:pt x="18" y="154"/>
                  </a:lnTo>
                  <a:lnTo>
                    <a:pt x="16" y="154"/>
                  </a:lnTo>
                  <a:lnTo>
                    <a:pt x="13" y="154"/>
                  </a:lnTo>
                  <a:lnTo>
                    <a:pt x="11" y="154"/>
                  </a:lnTo>
                  <a:lnTo>
                    <a:pt x="10" y="154"/>
                  </a:lnTo>
                  <a:lnTo>
                    <a:pt x="9" y="153"/>
                  </a:lnTo>
                  <a:lnTo>
                    <a:pt x="8" y="152"/>
                  </a:lnTo>
                  <a:lnTo>
                    <a:pt x="8" y="149"/>
                  </a:lnTo>
                  <a:lnTo>
                    <a:pt x="7" y="148"/>
                  </a:lnTo>
                  <a:lnTo>
                    <a:pt x="7" y="145"/>
                  </a:lnTo>
                  <a:lnTo>
                    <a:pt x="8" y="142"/>
                  </a:lnTo>
                  <a:lnTo>
                    <a:pt x="8" y="139"/>
                  </a:lnTo>
                  <a:lnTo>
                    <a:pt x="9" y="136"/>
                  </a:lnTo>
                  <a:lnTo>
                    <a:pt x="9" y="133"/>
                  </a:lnTo>
                  <a:lnTo>
                    <a:pt x="11" y="131"/>
                  </a:lnTo>
                  <a:lnTo>
                    <a:pt x="13" y="129"/>
                  </a:lnTo>
                  <a:lnTo>
                    <a:pt x="13" y="126"/>
                  </a:lnTo>
                  <a:lnTo>
                    <a:pt x="14" y="125"/>
                  </a:lnTo>
                  <a:lnTo>
                    <a:pt x="9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6" name="Freeform 59"/>
            <p:cNvSpPr>
              <a:spLocks/>
            </p:cNvSpPr>
            <p:nvPr/>
          </p:nvSpPr>
          <p:spPr bwMode="auto">
            <a:xfrm rot="1627010">
              <a:off x="7443118" y="3469389"/>
              <a:ext cx="542925" cy="244475"/>
            </a:xfrm>
            <a:custGeom>
              <a:avLst/>
              <a:gdLst>
                <a:gd name="T0" fmla="*/ 7938 w 342"/>
                <a:gd name="T1" fmla="*/ 187325 h 154"/>
                <a:gd name="T2" fmla="*/ 1588 w 342"/>
                <a:gd name="T3" fmla="*/ 207963 h 154"/>
                <a:gd name="T4" fmla="*/ 1588 w 342"/>
                <a:gd name="T5" fmla="*/ 227013 h 154"/>
                <a:gd name="T6" fmla="*/ 12700 w 342"/>
                <a:gd name="T7" fmla="*/ 231775 h 154"/>
                <a:gd name="T8" fmla="*/ 31750 w 342"/>
                <a:gd name="T9" fmla="*/ 236538 h 154"/>
                <a:gd name="T10" fmla="*/ 47625 w 342"/>
                <a:gd name="T11" fmla="*/ 241300 h 154"/>
                <a:gd name="T12" fmla="*/ 68262 w 342"/>
                <a:gd name="T13" fmla="*/ 242888 h 154"/>
                <a:gd name="T14" fmla="*/ 88900 w 342"/>
                <a:gd name="T15" fmla="*/ 244475 h 154"/>
                <a:gd name="T16" fmla="*/ 112713 w 342"/>
                <a:gd name="T17" fmla="*/ 244475 h 154"/>
                <a:gd name="T18" fmla="*/ 138112 w 342"/>
                <a:gd name="T19" fmla="*/ 242888 h 154"/>
                <a:gd name="T20" fmla="*/ 168275 w 342"/>
                <a:gd name="T21" fmla="*/ 241300 h 154"/>
                <a:gd name="T22" fmla="*/ 195262 w 342"/>
                <a:gd name="T23" fmla="*/ 236538 h 154"/>
                <a:gd name="T24" fmla="*/ 228600 w 342"/>
                <a:gd name="T25" fmla="*/ 231775 h 154"/>
                <a:gd name="T26" fmla="*/ 260350 w 342"/>
                <a:gd name="T27" fmla="*/ 223838 h 154"/>
                <a:gd name="T28" fmla="*/ 292100 w 342"/>
                <a:gd name="T29" fmla="*/ 215900 h 154"/>
                <a:gd name="T30" fmla="*/ 323850 w 342"/>
                <a:gd name="T31" fmla="*/ 203200 h 154"/>
                <a:gd name="T32" fmla="*/ 354012 w 342"/>
                <a:gd name="T33" fmla="*/ 188912 h 154"/>
                <a:gd name="T34" fmla="*/ 384175 w 342"/>
                <a:gd name="T35" fmla="*/ 174625 h 154"/>
                <a:gd name="T36" fmla="*/ 411163 w 342"/>
                <a:gd name="T37" fmla="*/ 160337 h 154"/>
                <a:gd name="T38" fmla="*/ 436563 w 342"/>
                <a:gd name="T39" fmla="*/ 144462 h 154"/>
                <a:gd name="T40" fmla="*/ 461963 w 342"/>
                <a:gd name="T41" fmla="*/ 127000 h 154"/>
                <a:gd name="T42" fmla="*/ 482600 w 342"/>
                <a:gd name="T43" fmla="*/ 112713 h 154"/>
                <a:gd name="T44" fmla="*/ 501650 w 342"/>
                <a:gd name="T45" fmla="*/ 96837 h 154"/>
                <a:gd name="T46" fmla="*/ 519113 w 342"/>
                <a:gd name="T47" fmla="*/ 79375 h 154"/>
                <a:gd name="T48" fmla="*/ 538163 w 342"/>
                <a:gd name="T49" fmla="*/ 58738 h 154"/>
                <a:gd name="T50" fmla="*/ 542925 w 342"/>
                <a:gd name="T51" fmla="*/ 42862 h 154"/>
                <a:gd name="T52" fmla="*/ 539750 w 342"/>
                <a:gd name="T53" fmla="*/ 22225 h 154"/>
                <a:gd name="T54" fmla="*/ 525463 w 342"/>
                <a:gd name="T55" fmla="*/ 3175 h 154"/>
                <a:gd name="T56" fmla="*/ 511175 w 342"/>
                <a:gd name="T57" fmla="*/ 0 h 154"/>
                <a:gd name="T58" fmla="*/ 498475 w 342"/>
                <a:gd name="T59" fmla="*/ 7937 h 154"/>
                <a:gd name="T60" fmla="*/ 508000 w 342"/>
                <a:gd name="T61" fmla="*/ 11112 h 154"/>
                <a:gd name="T62" fmla="*/ 525463 w 342"/>
                <a:gd name="T63" fmla="*/ 23812 h 154"/>
                <a:gd name="T64" fmla="*/ 528638 w 342"/>
                <a:gd name="T65" fmla="*/ 47625 h 154"/>
                <a:gd name="T66" fmla="*/ 522288 w 342"/>
                <a:gd name="T67" fmla="*/ 60325 h 154"/>
                <a:gd name="T68" fmla="*/ 506413 w 342"/>
                <a:gd name="T69" fmla="*/ 74612 h 154"/>
                <a:gd name="T70" fmla="*/ 488950 w 342"/>
                <a:gd name="T71" fmla="*/ 90487 h 154"/>
                <a:gd name="T72" fmla="*/ 469900 w 342"/>
                <a:gd name="T73" fmla="*/ 103188 h 154"/>
                <a:gd name="T74" fmla="*/ 449263 w 342"/>
                <a:gd name="T75" fmla="*/ 119063 h 154"/>
                <a:gd name="T76" fmla="*/ 430213 w 342"/>
                <a:gd name="T77" fmla="*/ 134937 h 154"/>
                <a:gd name="T78" fmla="*/ 404812 w 342"/>
                <a:gd name="T79" fmla="*/ 149225 h 154"/>
                <a:gd name="T80" fmla="*/ 377825 w 342"/>
                <a:gd name="T81" fmla="*/ 163512 h 154"/>
                <a:gd name="T82" fmla="*/ 352425 w 342"/>
                <a:gd name="T83" fmla="*/ 176212 h 154"/>
                <a:gd name="T84" fmla="*/ 323850 w 342"/>
                <a:gd name="T85" fmla="*/ 188912 h 154"/>
                <a:gd name="T86" fmla="*/ 293687 w 342"/>
                <a:gd name="T87" fmla="*/ 200025 h 154"/>
                <a:gd name="T88" fmla="*/ 265113 w 342"/>
                <a:gd name="T89" fmla="*/ 209550 h 154"/>
                <a:gd name="T90" fmla="*/ 236538 w 342"/>
                <a:gd name="T91" fmla="*/ 217488 h 154"/>
                <a:gd name="T92" fmla="*/ 206375 w 342"/>
                <a:gd name="T93" fmla="*/ 220663 h 154"/>
                <a:gd name="T94" fmla="*/ 177800 w 342"/>
                <a:gd name="T95" fmla="*/ 227013 h 154"/>
                <a:gd name="T96" fmla="*/ 152400 w 342"/>
                <a:gd name="T97" fmla="*/ 228600 h 154"/>
                <a:gd name="T98" fmla="*/ 125413 w 342"/>
                <a:gd name="T99" fmla="*/ 230188 h 154"/>
                <a:gd name="T100" fmla="*/ 104775 w 342"/>
                <a:gd name="T101" fmla="*/ 230188 h 154"/>
                <a:gd name="T102" fmla="*/ 82550 w 342"/>
                <a:gd name="T103" fmla="*/ 230188 h 154"/>
                <a:gd name="T104" fmla="*/ 63500 w 342"/>
                <a:gd name="T105" fmla="*/ 230188 h 154"/>
                <a:gd name="T106" fmla="*/ 47625 w 342"/>
                <a:gd name="T107" fmla="*/ 227013 h 154"/>
                <a:gd name="T108" fmla="*/ 28575 w 342"/>
                <a:gd name="T109" fmla="*/ 223838 h 154"/>
                <a:gd name="T110" fmla="*/ 14288 w 342"/>
                <a:gd name="T111" fmla="*/ 219075 h 154"/>
                <a:gd name="T112" fmla="*/ 14288 w 342"/>
                <a:gd name="T113" fmla="*/ 204788 h 154"/>
                <a:gd name="T114" fmla="*/ 20637 w 342"/>
                <a:gd name="T115" fmla="*/ 187325 h 154"/>
                <a:gd name="T116" fmla="*/ 12700 w 342"/>
                <a:gd name="T117" fmla="*/ 176212 h 1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2"/>
                <a:gd name="T178" fmla="*/ 0 h 154"/>
                <a:gd name="T179" fmla="*/ 342 w 342"/>
                <a:gd name="T180" fmla="*/ 154 h 1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2" h="154">
                  <a:moveTo>
                    <a:pt x="8" y="111"/>
                  </a:moveTo>
                  <a:lnTo>
                    <a:pt x="7" y="113"/>
                  </a:lnTo>
                  <a:lnTo>
                    <a:pt x="6" y="115"/>
                  </a:lnTo>
                  <a:lnTo>
                    <a:pt x="5" y="116"/>
                  </a:lnTo>
                  <a:lnTo>
                    <a:pt x="5" y="118"/>
                  </a:lnTo>
                  <a:lnTo>
                    <a:pt x="3" y="121"/>
                  </a:lnTo>
                  <a:lnTo>
                    <a:pt x="3" y="123"/>
                  </a:lnTo>
                  <a:lnTo>
                    <a:pt x="2" y="125"/>
                  </a:lnTo>
                  <a:lnTo>
                    <a:pt x="1" y="128"/>
                  </a:lnTo>
                  <a:lnTo>
                    <a:pt x="1" y="131"/>
                  </a:lnTo>
                  <a:lnTo>
                    <a:pt x="1" y="133"/>
                  </a:lnTo>
                  <a:lnTo>
                    <a:pt x="0" y="136"/>
                  </a:lnTo>
                  <a:lnTo>
                    <a:pt x="1" y="138"/>
                  </a:lnTo>
                  <a:lnTo>
                    <a:pt x="1" y="140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3" y="144"/>
                  </a:lnTo>
                  <a:lnTo>
                    <a:pt x="5" y="145"/>
                  </a:lnTo>
                  <a:lnTo>
                    <a:pt x="6" y="146"/>
                  </a:lnTo>
                  <a:lnTo>
                    <a:pt x="8" y="146"/>
                  </a:lnTo>
                  <a:lnTo>
                    <a:pt x="10" y="147"/>
                  </a:lnTo>
                  <a:lnTo>
                    <a:pt x="14" y="148"/>
                  </a:lnTo>
                  <a:lnTo>
                    <a:pt x="17" y="149"/>
                  </a:lnTo>
                  <a:lnTo>
                    <a:pt x="18" y="149"/>
                  </a:lnTo>
                  <a:lnTo>
                    <a:pt x="20" y="149"/>
                  </a:lnTo>
                  <a:lnTo>
                    <a:pt x="22" y="149"/>
                  </a:lnTo>
                  <a:lnTo>
                    <a:pt x="24" y="151"/>
                  </a:lnTo>
                  <a:lnTo>
                    <a:pt x="25" y="151"/>
                  </a:lnTo>
                  <a:lnTo>
                    <a:pt x="28" y="152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37" y="152"/>
                  </a:lnTo>
                  <a:lnTo>
                    <a:pt x="39" y="153"/>
                  </a:lnTo>
                  <a:lnTo>
                    <a:pt x="43" y="153"/>
                  </a:lnTo>
                  <a:lnTo>
                    <a:pt x="45" y="153"/>
                  </a:lnTo>
                  <a:lnTo>
                    <a:pt x="47" y="153"/>
                  </a:lnTo>
                  <a:lnTo>
                    <a:pt x="51" y="154"/>
                  </a:lnTo>
                  <a:lnTo>
                    <a:pt x="53" y="154"/>
                  </a:lnTo>
                  <a:lnTo>
                    <a:pt x="56" y="154"/>
                  </a:lnTo>
                  <a:lnTo>
                    <a:pt x="59" y="154"/>
                  </a:lnTo>
                  <a:lnTo>
                    <a:pt x="62" y="154"/>
                  </a:lnTo>
                  <a:lnTo>
                    <a:pt x="64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5" y="154"/>
                  </a:lnTo>
                  <a:lnTo>
                    <a:pt x="77" y="154"/>
                  </a:lnTo>
                  <a:lnTo>
                    <a:pt x="81" y="154"/>
                  </a:lnTo>
                  <a:lnTo>
                    <a:pt x="84" y="153"/>
                  </a:lnTo>
                  <a:lnTo>
                    <a:pt x="87" y="153"/>
                  </a:lnTo>
                  <a:lnTo>
                    <a:pt x="91" y="153"/>
                  </a:lnTo>
                  <a:lnTo>
                    <a:pt x="94" y="153"/>
                  </a:lnTo>
                  <a:lnTo>
                    <a:pt x="98" y="152"/>
                  </a:lnTo>
                  <a:lnTo>
                    <a:pt x="101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12" y="151"/>
                  </a:lnTo>
                  <a:lnTo>
                    <a:pt x="116" y="151"/>
                  </a:lnTo>
                  <a:lnTo>
                    <a:pt x="120" y="149"/>
                  </a:lnTo>
                  <a:lnTo>
                    <a:pt x="123" y="149"/>
                  </a:lnTo>
                  <a:lnTo>
                    <a:pt x="128" y="148"/>
                  </a:lnTo>
                  <a:lnTo>
                    <a:pt x="131" y="148"/>
                  </a:lnTo>
                  <a:lnTo>
                    <a:pt x="136" y="147"/>
                  </a:lnTo>
                  <a:lnTo>
                    <a:pt x="139" y="147"/>
                  </a:lnTo>
                  <a:lnTo>
                    <a:pt x="144" y="146"/>
                  </a:lnTo>
                  <a:lnTo>
                    <a:pt x="147" y="145"/>
                  </a:lnTo>
                  <a:lnTo>
                    <a:pt x="152" y="145"/>
                  </a:lnTo>
                  <a:lnTo>
                    <a:pt x="155" y="144"/>
                  </a:lnTo>
                  <a:lnTo>
                    <a:pt x="160" y="143"/>
                  </a:lnTo>
                  <a:lnTo>
                    <a:pt x="164" y="141"/>
                  </a:lnTo>
                  <a:lnTo>
                    <a:pt x="168" y="141"/>
                  </a:lnTo>
                  <a:lnTo>
                    <a:pt x="173" y="139"/>
                  </a:lnTo>
                  <a:lnTo>
                    <a:pt x="176" y="138"/>
                  </a:lnTo>
                  <a:lnTo>
                    <a:pt x="180" y="137"/>
                  </a:lnTo>
                  <a:lnTo>
                    <a:pt x="184" y="136"/>
                  </a:lnTo>
                  <a:lnTo>
                    <a:pt x="189" y="133"/>
                  </a:lnTo>
                  <a:lnTo>
                    <a:pt x="192" y="132"/>
                  </a:lnTo>
                  <a:lnTo>
                    <a:pt x="196" y="131"/>
                  </a:lnTo>
                  <a:lnTo>
                    <a:pt x="200" y="130"/>
                  </a:lnTo>
                  <a:lnTo>
                    <a:pt x="204" y="128"/>
                  </a:lnTo>
                  <a:lnTo>
                    <a:pt x="208" y="126"/>
                  </a:lnTo>
                  <a:lnTo>
                    <a:pt x="212" y="125"/>
                  </a:lnTo>
                  <a:lnTo>
                    <a:pt x="215" y="123"/>
                  </a:lnTo>
                  <a:lnTo>
                    <a:pt x="219" y="121"/>
                  </a:lnTo>
                  <a:lnTo>
                    <a:pt x="223" y="119"/>
                  </a:lnTo>
                  <a:lnTo>
                    <a:pt x="227" y="118"/>
                  </a:lnTo>
                  <a:lnTo>
                    <a:pt x="231" y="116"/>
                  </a:lnTo>
                  <a:lnTo>
                    <a:pt x="235" y="114"/>
                  </a:lnTo>
                  <a:lnTo>
                    <a:pt x="238" y="113"/>
                  </a:lnTo>
                  <a:lnTo>
                    <a:pt x="242" y="110"/>
                  </a:lnTo>
                  <a:lnTo>
                    <a:pt x="245" y="108"/>
                  </a:lnTo>
                  <a:lnTo>
                    <a:pt x="249" y="107"/>
                  </a:lnTo>
                  <a:lnTo>
                    <a:pt x="252" y="105"/>
                  </a:lnTo>
                  <a:lnTo>
                    <a:pt x="256" y="102"/>
                  </a:lnTo>
                  <a:lnTo>
                    <a:pt x="259" y="101"/>
                  </a:lnTo>
                  <a:lnTo>
                    <a:pt x="263" y="99"/>
                  </a:lnTo>
                  <a:lnTo>
                    <a:pt x="266" y="96"/>
                  </a:lnTo>
                  <a:lnTo>
                    <a:pt x="269" y="94"/>
                  </a:lnTo>
                  <a:lnTo>
                    <a:pt x="273" y="93"/>
                  </a:lnTo>
                  <a:lnTo>
                    <a:pt x="275" y="91"/>
                  </a:lnTo>
                  <a:lnTo>
                    <a:pt x="279" y="88"/>
                  </a:lnTo>
                  <a:lnTo>
                    <a:pt x="282" y="87"/>
                  </a:lnTo>
                  <a:lnTo>
                    <a:pt x="286" y="85"/>
                  </a:lnTo>
                  <a:lnTo>
                    <a:pt x="288" y="83"/>
                  </a:lnTo>
                  <a:lnTo>
                    <a:pt x="291" y="80"/>
                  </a:lnTo>
                  <a:lnTo>
                    <a:pt x="294" y="78"/>
                  </a:lnTo>
                  <a:lnTo>
                    <a:pt x="296" y="77"/>
                  </a:lnTo>
                  <a:lnTo>
                    <a:pt x="298" y="75"/>
                  </a:lnTo>
                  <a:lnTo>
                    <a:pt x="302" y="72"/>
                  </a:lnTo>
                  <a:lnTo>
                    <a:pt x="304" y="71"/>
                  </a:lnTo>
                  <a:lnTo>
                    <a:pt x="306" y="69"/>
                  </a:lnTo>
                  <a:lnTo>
                    <a:pt x="309" y="67"/>
                  </a:lnTo>
                  <a:lnTo>
                    <a:pt x="311" y="64"/>
                  </a:lnTo>
                  <a:lnTo>
                    <a:pt x="313" y="63"/>
                  </a:lnTo>
                  <a:lnTo>
                    <a:pt x="316" y="61"/>
                  </a:lnTo>
                  <a:lnTo>
                    <a:pt x="318" y="58"/>
                  </a:lnTo>
                  <a:lnTo>
                    <a:pt x="319" y="57"/>
                  </a:lnTo>
                  <a:lnTo>
                    <a:pt x="321" y="56"/>
                  </a:lnTo>
                  <a:lnTo>
                    <a:pt x="324" y="54"/>
                  </a:lnTo>
                  <a:lnTo>
                    <a:pt x="327" y="50"/>
                  </a:lnTo>
                  <a:lnTo>
                    <a:pt x="331" y="47"/>
                  </a:lnTo>
                  <a:lnTo>
                    <a:pt x="333" y="45"/>
                  </a:lnTo>
                  <a:lnTo>
                    <a:pt x="335" y="42"/>
                  </a:lnTo>
                  <a:lnTo>
                    <a:pt x="337" y="39"/>
                  </a:lnTo>
                  <a:lnTo>
                    <a:pt x="339" y="37"/>
                  </a:lnTo>
                  <a:lnTo>
                    <a:pt x="340" y="34"/>
                  </a:lnTo>
                  <a:lnTo>
                    <a:pt x="341" y="33"/>
                  </a:lnTo>
                  <a:lnTo>
                    <a:pt x="341" y="31"/>
                  </a:lnTo>
                  <a:lnTo>
                    <a:pt x="342" y="30"/>
                  </a:lnTo>
                  <a:lnTo>
                    <a:pt x="342" y="27"/>
                  </a:lnTo>
                  <a:lnTo>
                    <a:pt x="342" y="26"/>
                  </a:lnTo>
                  <a:lnTo>
                    <a:pt x="342" y="23"/>
                  </a:lnTo>
                  <a:lnTo>
                    <a:pt x="341" y="19"/>
                  </a:lnTo>
                  <a:lnTo>
                    <a:pt x="340" y="16"/>
                  </a:lnTo>
                  <a:lnTo>
                    <a:pt x="340" y="14"/>
                  </a:lnTo>
                  <a:lnTo>
                    <a:pt x="337" y="10"/>
                  </a:lnTo>
                  <a:lnTo>
                    <a:pt x="336" y="9"/>
                  </a:lnTo>
                  <a:lnTo>
                    <a:pt x="334" y="5"/>
                  </a:lnTo>
                  <a:lnTo>
                    <a:pt x="333" y="4"/>
                  </a:lnTo>
                  <a:lnTo>
                    <a:pt x="331" y="2"/>
                  </a:lnTo>
                  <a:lnTo>
                    <a:pt x="329" y="1"/>
                  </a:lnTo>
                  <a:lnTo>
                    <a:pt x="327" y="0"/>
                  </a:lnTo>
                  <a:lnTo>
                    <a:pt x="325" y="0"/>
                  </a:lnTo>
                  <a:lnTo>
                    <a:pt x="324" y="0"/>
                  </a:lnTo>
                  <a:lnTo>
                    <a:pt x="322" y="0"/>
                  </a:lnTo>
                  <a:lnTo>
                    <a:pt x="320" y="1"/>
                  </a:lnTo>
                  <a:lnTo>
                    <a:pt x="318" y="2"/>
                  </a:lnTo>
                  <a:lnTo>
                    <a:pt x="316" y="3"/>
                  </a:lnTo>
                  <a:lnTo>
                    <a:pt x="316" y="4"/>
                  </a:lnTo>
                  <a:lnTo>
                    <a:pt x="314" y="5"/>
                  </a:lnTo>
                  <a:lnTo>
                    <a:pt x="314" y="7"/>
                  </a:lnTo>
                  <a:lnTo>
                    <a:pt x="314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5" y="9"/>
                  </a:lnTo>
                  <a:lnTo>
                    <a:pt x="327" y="10"/>
                  </a:lnTo>
                  <a:lnTo>
                    <a:pt x="329" y="12"/>
                  </a:lnTo>
                  <a:lnTo>
                    <a:pt x="331" y="15"/>
                  </a:lnTo>
                  <a:lnTo>
                    <a:pt x="333" y="18"/>
                  </a:lnTo>
                  <a:lnTo>
                    <a:pt x="333" y="20"/>
                  </a:lnTo>
                  <a:lnTo>
                    <a:pt x="334" y="24"/>
                  </a:lnTo>
                  <a:lnTo>
                    <a:pt x="334" y="26"/>
                  </a:lnTo>
                  <a:lnTo>
                    <a:pt x="333" y="30"/>
                  </a:lnTo>
                  <a:lnTo>
                    <a:pt x="333" y="31"/>
                  </a:lnTo>
                  <a:lnTo>
                    <a:pt x="332" y="33"/>
                  </a:lnTo>
                  <a:lnTo>
                    <a:pt x="331" y="35"/>
                  </a:lnTo>
                  <a:lnTo>
                    <a:pt x="331" y="37"/>
                  </a:lnTo>
                  <a:lnTo>
                    <a:pt x="329" y="38"/>
                  </a:lnTo>
                  <a:lnTo>
                    <a:pt x="328" y="39"/>
                  </a:lnTo>
                  <a:lnTo>
                    <a:pt x="326" y="40"/>
                  </a:lnTo>
                  <a:lnTo>
                    <a:pt x="325" y="42"/>
                  </a:lnTo>
                  <a:lnTo>
                    <a:pt x="321" y="45"/>
                  </a:lnTo>
                  <a:lnTo>
                    <a:pt x="319" y="47"/>
                  </a:lnTo>
                  <a:lnTo>
                    <a:pt x="316" y="50"/>
                  </a:lnTo>
                  <a:lnTo>
                    <a:pt x="313" y="53"/>
                  </a:lnTo>
                  <a:lnTo>
                    <a:pt x="311" y="54"/>
                  </a:lnTo>
                  <a:lnTo>
                    <a:pt x="309" y="56"/>
                  </a:lnTo>
                  <a:lnTo>
                    <a:pt x="308" y="57"/>
                  </a:lnTo>
                  <a:lnTo>
                    <a:pt x="305" y="58"/>
                  </a:lnTo>
                  <a:lnTo>
                    <a:pt x="303" y="61"/>
                  </a:lnTo>
                  <a:lnTo>
                    <a:pt x="301" y="62"/>
                  </a:lnTo>
                  <a:lnTo>
                    <a:pt x="298" y="64"/>
                  </a:lnTo>
                  <a:lnTo>
                    <a:pt x="296" y="65"/>
                  </a:lnTo>
                  <a:lnTo>
                    <a:pt x="294" y="68"/>
                  </a:lnTo>
                  <a:lnTo>
                    <a:pt x="291" y="69"/>
                  </a:lnTo>
                  <a:lnTo>
                    <a:pt x="289" y="71"/>
                  </a:lnTo>
                  <a:lnTo>
                    <a:pt x="287" y="73"/>
                  </a:lnTo>
                  <a:lnTo>
                    <a:pt x="283" y="75"/>
                  </a:lnTo>
                  <a:lnTo>
                    <a:pt x="281" y="77"/>
                  </a:lnTo>
                  <a:lnTo>
                    <a:pt x="279" y="79"/>
                  </a:lnTo>
                  <a:lnTo>
                    <a:pt x="276" y="80"/>
                  </a:lnTo>
                  <a:lnTo>
                    <a:pt x="273" y="83"/>
                  </a:lnTo>
                  <a:lnTo>
                    <a:pt x="271" y="85"/>
                  </a:lnTo>
                  <a:lnTo>
                    <a:pt x="267" y="86"/>
                  </a:lnTo>
                  <a:lnTo>
                    <a:pt x="264" y="88"/>
                  </a:lnTo>
                  <a:lnTo>
                    <a:pt x="261" y="90"/>
                  </a:lnTo>
                  <a:lnTo>
                    <a:pt x="258" y="92"/>
                  </a:lnTo>
                  <a:lnTo>
                    <a:pt x="255" y="94"/>
                  </a:lnTo>
                  <a:lnTo>
                    <a:pt x="252" y="95"/>
                  </a:lnTo>
                  <a:lnTo>
                    <a:pt x="248" y="98"/>
                  </a:lnTo>
                  <a:lnTo>
                    <a:pt x="245" y="100"/>
                  </a:lnTo>
                  <a:lnTo>
                    <a:pt x="242" y="101"/>
                  </a:lnTo>
                  <a:lnTo>
                    <a:pt x="238" y="103"/>
                  </a:lnTo>
                  <a:lnTo>
                    <a:pt x="235" y="105"/>
                  </a:lnTo>
                  <a:lnTo>
                    <a:pt x="231" y="107"/>
                  </a:lnTo>
                  <a:lnTo>
                    <a:pt x="228" y="108"/>
                  </a:lnTo>
                  <a:lnTo>
                    <a:pt x="226" y="110"/>
                  </a:lnTo>
                  <a:lnTo>
                    <a:pt x="222" y="111"/>
                  </a:lnTo>
                  <a:lnTo>
                    <a:pt x="218" y="114"/>
                  </a:lnTo>
                  <a:lnTo>
                    <a:pt x="214" y="115"/>
                  </a:lnTo>
                  <a:lnTo>
                    <a:pt x="211" y="117"/>
                  </a:lnTo>
                  <a:lnTo>
                    <a:pt x="207" y="118"/>
                  </a:lnTo>
                  <a:lnTo>
                    <a:pt x="204" y="119"/>
                  </a:lnTo>
                  <a:lnTo>
                    <a:pt x="200" y="121"/>
                  </a:lnTo>
                  <a:lnTo>
                    <a:pt x="197" y="123"/>
                  </a:lnTo>
                  <a:lnTo>
                    <a:pt x="192" y="124"/>
                  </a:lnTo>
                  <a:lnTo>
                    <a:pt x="189" y="125"/>
                  </a:lnTo>
                  <a:lnTo>
                    <a:pt x="185" y="126"/>
                  </a:lnTo>
                  <a:lnTo>
                    <a:pt x="182" y="128"/>
                  </a:lnTo>
                  <a:lnTo>
                    <a:pt x="178" y="129"/>
                  </a:lnTo>
                  <a:lnTo>
                    <a:pt x="175" y="130"/>
                  </a:lnTo>
                  <a:lnTo>
                    <a:pt x="170" y="131"/>
                  </a:lnTo>
                  <a:lnTo>
                    <a:pt x="167" y="132"/>
                  </a:lnTo>
                  <a:lnTo>
                    <a:pt x="164" y="133"/>
                  </a:lnTo>
                  <a:lnTo>
                    <a:pt x="159" y="133"/>
                  </a:lnTo>
                  <a:lnTo>
                    <a:pt x="155" y="134"/>
                  </a:lnTo>
                  <a:lnTo>
                    <a:pt x="152" y="136"/>
                  </a:lnTo>
                  <a:lnTo>
                    <a:pt x="149" y="137"/>
                  </a:lnTo>
                  <a:lnTo>
                    <a:pt x="144" y="137"/>
                  </a:lnTo>
                  <a:lnTo>
                    <a:pt x="140" y="138"/>
                  </a:lnTo>
                  <a:lnTo>
                    <a:pt x="137" y="138"/>
                  </a:lnTo>
                  <a:lnTo>
                    <a:pt x="134" y="139"/>
                  </a:lnTo>
                  <a:lnTo>
                    <a:pt x="130" y="139"/>
                  </a:lnTo>
                  <a:lnTo>
                    <a:pt x="125" y="140"/>
                  </a:lnTo>
                  <a:lnTo>
                    <a:pt x="123" y="141"/>
                  </a:lnTo>
                  <a:lnTo>
                    <a:pt x="120" y="141"/>
                  </a:lnTo>
                  <a:lnTo>
                    <a:pt x="116" y="141"/>
                  </a:lnTo>
                  <a:lnTo>
                    <a:pt x="112" y="143"/>
                  </a:lnTo>
                  <a:lnTo>
                    <a:pt x="109" y="143"/>
                  </a:lnTo>
                  <a:lnTo>
                    <a:pt x="106" y="143"/>
                  </a:lnTo>
                  <a:lnTo>
                    <a:pt x="102" y="143"/>
                  </a:lnTo>
                  <a:lnTo>
                    <a:pt x="99" y="144"/>
                  </a:lnTo>
                  <a:lnTo>
                    <a:pt x="96" y="144"/>
                  </a:lnTo>
                  <a:lnTo>
                    <a:pt x="92" y="144"/>
                  </a:lnTo>
                  <a:lnTo>
                    <a:pt x="89" y="144"/>
                  </a:lnTo>
                  <a:lnTo>
                    <a:pt x="86" y="145"/>
                  </a:lnTo>
                  <a:lnTo>
                    <a:pt x="83" y="145"/>
                  </a:lnTo>
                  <a:lnTo>
                    <a:pt x="79" y="145"/>
                  </a:lnTo>
                  <a:lnTo>
                    <a:pt x="77" y="145"/>
                  </a:lnTo>
                  <a:lnTo>
                    <a:pt x="74" y="145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2" y="145"/>
                  </a:lnTo>
                  <a:lnTo>
                    <a:pt x="60" y="146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6" y="145"/>
                  </a:lnTo>
                  <a:lnTo>
                    <a:pt x="44" y="145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3" y="144"/>
                  </a:lnTo>
                  <a:lnTo>
                    <a:pt x="31" y="144"/>
                  </a:lnTo>
                  <a:lnTo>
                    <a:pt x="30" y="143"/>
                  </a:lnTo>
                  <a:lnTo>
                    <a:pt x="28" y="143"/>
                  </a:lnTo>
                  <a:lnTo>
                    <a:pt x="25" y="143"/>
                  </a:lnTo>
                  <a:lnTo>
                    <a:pt x="24" y="143"/>
                  </a:lnTo>
                  <a:lnTo>
                    <a:pt x="21" y="143"/>
                  </a:lnTo>
                  <a:lnTo>
                    <a:pt x="18" y="141"/>
                  </a:lnTo>
                  <a:lnTo>
                    <a:pt x="16" y="141"/>
                  </a:lnTo>
                  <a:lnTo>
                    <a:pt x="14" y="141"/>
                  </a:lnTo>
                  <a:lnTo>
                    <a:pt x="11" y="140"/>
                  </a:lnTo>
                  <a:lnTo>
                    <a:pt x="9" y="139"/>
                  </a:lnTo>
                  <a:lnTo>
                    <a:pt x="9" y="138"/>
                  </a:lnTo>
                  <a:lnTo>
                    <a:pt x="8" y="137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9" y="129"/>
                  </a:lnTo>
                  <a:lnTo>
                    <a:pt x="9" y="126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11" y="119"/>
                  </a:lnTo>
                  <a:lnTo>
                    <a:pt x="13" y="118"/>
                  </a:lnTo>
                  <a:lnTo>
                    <a:pt x="13" y="116"/>
                  </a:lnTo>
                  <a:lnTo>
                    <a:pt x="14" y="114"/>
                  </a:lnTo>
                  <a:lnTo>
                    <a:pt x="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7" name="Freeform 60"/>
            <p:cNvSpPr>
              <a:spLocks/>
            </p:cNvSpPr>
            <p:nvPr/>
          </p:nvSpPr>
          <p:spPr bwMode="auto">
            <a:xfrm rot="1627010">
              <a:off x="7486079" y="3536674"/>
              <a:ext cx="496888" cy="244475"/>
            </a:xfrm>
            <a:custGeom>
              <a:avLst/>
              <a:gdLst>
                <a:gd name="T0" fmla="*/ 4763 w 313"/>
                <a:gd name="T1" fmla="*/ 193675 h 154"/>
                <a:gd name="T2" fmla="*/ 0 w 313"/>
                <a:gd name="T3" fmla="*/ 214313 h 154"/>
                <a:gd name="T4" fmla="*/ 6350 w 313"/>
                <a:gd name="T5" fmla="*/ 236538 h 154"/>
                <a:gd name="T6" fmla="*/ 22225 w 313"/>
                <a:gd name="T7" fmla="*/ 241300 h 154"/>
                <a:gd name="T8" fmla="*/ 36513 w 313"/>
                <a:gd name="T9" fmla="*/ 244475 h 154"/>
                <a:gd name="T10" fmla="*/ 52388 w 313"/>
                <a:gd name="T11" fmla="*/ 244475 h 154"/>
                <a:gd name="T12" fmla="*/ 73025 w 313"/>
                <a:gd name="T13" fmla="*/ 244475 h 154"/>
                <a:gd name="T14" fmla="*/ 96838 w 313"/>
                <a:gd name="T15" fmla="*/ 242888 h 154"/>
                <a:gd name="T16" fmla="*/ 122238 w 313"/>
                <a:gd name="T17" fmla="*/ 239713 h 154"/>
                <a:gd name="T18" fmla="*/ 149225 w 313"/>
                <a:gd name="T19" fmla="*/ 233363 h 154"/>
                <a:gd name="T20" fmla="*/ 179388 w 313"/>
                <a:gd name="T21" fmla="*/ 227013 h 154"/>
                <a:gd name="T22" fmla="*/ 209550 w 313"/>
                <a:gd name="T23" fmla="*/ 219075 h 154"/>
                <a:gd name="T24" fmla="*/ 241300 w 313"/>
                <a:gd name="T25" fmla="*/ 209550 h 154"/>
                <a:gd name="T26" fmla="*/ 269875 w 313"/>
                <a:gd name="T27" fmla="*/ 196850 h 154"/>
                <a:gd name="T28" fmla="*/ 301625 w 313"/>
                <a:gd name="T29" fmla="*/ 182562 h 154"/>
                <a:gd name="T30" fmla="*/ 330200 w 313"/>
                <a:gd name="T31" fmla="*/ 168275 h 154"/>
                <a:gd name="T32" fmla="*/ 358775 w 313"/>
                <a:gd name="T33" fmla="*/ 152400 h 154"/>
                <a:gd name="T34" fmla="*/ 382588 w 313"/>
                <a:gd name="T35" fmla="*/ 134937 h 154"/>
                <a:gd name="T36" fmla="*/ 403225 w 313"/>
                <a:gd name="T37" fmla="*/ 120650 h 154"/>
                <a:gd name="T38" fmla="*/ 422275 w 313"/>
                <a:gd name="T39" fmla="*/ 106363 h 154"/>
                <a:gd name="T40" fmla="*/ 438150 w 313"/>
                <a:gd name="T41" fmla="*/ 93662 h 154"/>
                <a:gd name="T42" fmla="*/ 455613 w 313"/>
                <a:gd name="T43" fmla="*/ 80962 h 154"/>
                <a:gd name="T44" fmla="*/ 477838 w 313"/>
                <a:gd name="T45" fmla="*/ 58738 h 154"/>
                <a:gd name="T46" fmla="*/ 490538 w 313"/>
                <a:gd name="T47" fmla="*/ 41275 h 154"/>
                <a:gd name="T48" fmla="*/ 496888 w 313"/>
                <a:gd name="T49" fmla="*/ 25400 h 154"/>
                <a:gd name="T50" fmla="*/ 490538 w 313"/>
                <a:gd name="T51" fmla="*/ 7937 h 154"/>
                <a:gd name="T52" fmla="*/ 471488 w 313"/>
                <a:gd name="T53" fmla="*/ 1588 h 154"/>
                <a:gd name="T54" fmla="*/ 454025 w 313"/>
                <a:gd name="T55" fmla="*/ 11112 h 154"/>
                <a:gd name="T56" fmla="*/ 468313 w 313"/>
                <a:gd name="T57" fmla="*/ 12700 h 154"/>
                <a:gd name="T58" fmla="*/ 482600 w 313"/>
                <a:gd name="T59" fmla="*/ 17462 h 154"/>
                <a:gd name="T60" fmla="*/ 479425 w 313"/>
                <a:gd name="T61" fmla="*/ 34925 h 154"/>
                <a:gd name="T62" fmla="*/ 461963 w 313"/>
                <a:gd name="T63" fmla="*/ 55563 h 154"/>
                <a:gd name="T64" fmla="*/ 438150 w 313"/>
                <a:gd name="T65" fmla="*/ 76200 h 154"/>
                <a:gd name="T66" fmla="*/ 422275 w 313"/>
                <a:gd name="T67" fmla="*/ 88900 h 154"/>
                <a:gd name="T68" fmla="*/ 403225 w 313"/>
                <a:gd name="T69" fmla="*/ 101600 h 154"/>
                <a:gd name="T70" fmla="*/ 384175 w 313"/>
                <a:gd name="T71" fmla="*/ 117475 h 154"/>
                <a:gd name="T72" fmla="*/ 363538 w 313"/>
                <a:gd name="T73" fmla="*/ 131762 h 154"/>
                <a:gd name="T74" fmla="*/ 341313 w 313"/>
                <a:gd name="T75" fmla="*/ 144462 h 154"/>
                <a:gd name="T76" fmla="*/ 319088 w 313"/>
                <a:gd name="T77" fmla="*/ 157162 h 154"/>
                <a:gd name="T78" fmla="*/ 298450 w 313"/>
                <a:gd name="T79" fmla="*/ 169862 h 154"/>
                <a:gd name="T80" fmla="*/ 273050 w 313"/>
                <a:gd name="T81" fmla="*/ 179387 h 154"/>
                <a:gd name="T82" fmla="*/ 246063 w 313"/>
                <a:gd name="T83" fmla="*/ 190500 h 154"/>
                <a:gd name="T84" fmla="*/ 219075 w 313"/>
                <a:gd name="T85" fmla="*/ 198437 h 154"/>
                <a:gd name="T86" fmla="*/ 193675 w 313"/>
                <a:gd name="T87" fmla="*/ 206375 h 154"/>
                <a:gd name="T88" fmla="*/ 166688 w 313"/>
                <a:gd name="T89" fmla="*/ 214313 h 154"/>
                <a:gd name="T90" fmla="*/ 142875 w 313"/>
                <a:gd name="T91" fmla="*/ 219075 h 154"/>
                <a:gd name="T92" fmla="*/ 117475 w 313"/>
                <a:gd name="T93" fmla="*/ 225425 h 154"/>
                <a:gd name="T94" fmla="*/ 95250 w 313"/>
                <a:gd name="T95" fmla="*/ 228600 h 154"/>
                <a:gd name="T96" fmla="*/ 73025 w 313"/>
                <a:gd name="T97" fmla="*/ 231775 h 154"/>
                <a:gd name="T98" fmla="*/ 57150 w 313"/>
                <a:gd name="T99" fmla="*/ 233363 h 154"/>
                <a:gd name="T100" fmla="*/ 34925 w 313"/>
                <a:gd name="T101" fmla="*/ 233363 h 154"/>
                <a:gd name="T102" fmla="*/ 17463 w 313"/>
                <a:gd name="T103" fmla="*/ 225425 h 154"/>
                <a:gd name="T104" fmla="*/ 12700 w 313"/>
                <a:gd name="T105" fmla="*/ 207963 h 154"/>
                <a:gd name="T106" fmla="*/ 17463 w 313"/>
                <a:gd name="T107" fmla="*/ 193675 h 1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3"/>
                <a:gd name="T163" fmla="*/ 0 h 154"/>
                <a:gd name="T164" fmla="*/ 313 w 313"/>
                <a:gd name="T165" fmla="*/ 154 h 1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3" h="154">
                  <a:moveTo>
                    <a:pt x="6" y="119"/>
                  </a:moveTo>
                  <a:lnTo>
                    <a:pt x="6" y="119"/>
                  </a:lnTo>
                  <a:lnTo>
                    <a:pt x="4" y="120"/>
                  </a:lnTo>
                  <a:lnTo>
                    <a:pt x="4" y="121"/>
                  </a:lnTo>
                  <a:lnTo>
                    <a:pt x="3" y="122"/>
                  </a:lnTo>
                  <a:lnTo>
                    <a:pt x="2" y="124"/>
                  </a:lnTo>
                  <a:lnTo>
                    <a:pt x="2" y="127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1" y="143"/>
                  </a:lnTo>
                  <a:lnTo>
                    <a:pt x="2" y="145"/>
                  </a:lnTo>
                  <a:lnTo>
                    <a:pt x="4" y="149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9" y="151"/>
                  </a:lnTo>
                  <a:lnTo>
                    <a:pt x="11" y="152"/>
                  </a:lnTo>
                  <a:lnTo>
                    <a:pt x="14" y="152"/>
                  </a:lnTo>
                  <a:lnTo>
                    <a:pt x="16" y="153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4"/>
                  </a:lnTo>
                  <a:lnTo>
                    <a:pt x="29" y="154"/>
                  </a:lnTo>
                  <a:lnTo>
                    <a:pt x="31" y="154"/>
                  </a:lnTo>
                  <a:lnTo>
                    <a:pt x="33" y="154"/>
                  </a:lnTo>
                  <a:lnTo>
                    <a:pt x="36" y="154"/>
                  </a:lnTo>
                  <a:lnTo>
                    <a:pt x="38" y="154"/>
                  </a:lnTo>
                  <a:lnTo>
                    <a:pt x="41" y="154"/>
                  </a:lnTo>
                  <a:lnTo>
                    <a:pt x="44" y="154"/>
                  </a:lnTo>
                  <a:lnTo>
                    <a:pt x="46" y="154"/>
                  </a:lnTo>
                  <a:lnTo>
                    <a:pt x="49" y="154"/>
                  </a:lnTo>
                  <a:lnTo>
                    <a:pt x="52" y="154"/>
                  </a:lnTo>
                  <a:lnTo>
                    <a:pt x="54" y="153"/>
                  </a:lnTo>
                  <a:lnTo>
                    <a:pt x="57" y="153"/>
                  </a:lnTo>
                  <a:lnTo>
                    <a:pt x="61" y="153"/>
                  </a:lnTo>
                  <a:lnTo>
                    <a:pt x="64" y="152"/>
                  </a:lnTo>
                  <a:lnTo>
                    <a:pt x="67" y="152"/>
                  </a:lnTo>
                  <a:lnTo>
                    <a:pt x="70" y="152"/>
                  </a:lnTo>
                  <a:lnTo>
                    <a:pt x="74" y="151"/>
                  </a:lnTo>
                  <a:lnTo>
                    <a:pt x="77" y="151"/>
                  </a:lnTo>
                  <a:lnTo>
                    <a:pt x="80" y="150"/>
                  </a:lnTo>
                  <a:lnTo>
                    <a:pt x="84" y="150"/>
                  </a:lnTo>
                  <a:lnTo>
                    <a:pt x="87" y="149"/>
                  </a:lnTo>
                  <a:lnTo>
                    <a:pt x="91" y="149"/>
                  </a:lnTo>
                  <a:lnTo>
                    <a:pt x="94" y="147"/>
                  </a:lnTo>
                  <a:lnTo>
                    <a:pt x="98" y="147"/>
                  </a:lnTo>
                  <a:lnTo>
                    <a:pt x="101" y="146"/>
                  </a:lnTo>
                  <a:lnTo>
                    <a:pt x="106" y="145"/>
                  </a:lnTo>
                  <a:lnTo>
                    <a:pt x="109" y="144"/>
                  </a:lnTo>
                  <a:lnTo>
                    <a:pt x="113" y="143"/>
                  </a:lnTo>
                  <a:lnTo>
                    <a:pt x="116" y="143"/>
                  </a:lnTo>
                  <a:lnTo>
                    <a:pt x="121" y="142"/>
                  </a:lnTo>
                  <a:lnTo>
                    <a:pt x="124" y="140"/>
                  </a:lnTo>
                  <a:lnTo>
                    <a:pt x="128" y="139"/>
                  </a:lnTo>
                  <a:lnTo>
                    <a:pt x="132" y="138"/>
                  </a:lnTo>
                  <a:lnTo>
                    <a:pt x="136" y="137"/>
                  </a:lnTo>
                  <a:lnTo>
                    <a:pt x="139" y="136"/>
                  </a:lnTo>
                  <a:lnTo>
                    <a:pt x="144" y="135"/>
                  </a:lnTo>
                  <a:lnTo>
                    <a:pt x="147" y="134"/>
                  </a:lnTo>
                  <a:lnTo>
                    <a:pt x="152" y="132"/>
                  </a:lnTo>
                  <a:lnTo>
                    <a:pt x="155" y="130"/>
                  </a:lnTo>
                  <a:lnTo>
                    <a:pt x="159" y="129"/>
                  </a:lnTo>
                  <a:lnTo>
                    <a:pt x="163" y="128"/>
                  </a:lnTo>
                  <a:lnTo>
                    <a:pt x="167" y="127"/>
                  </a:lnTo>
                  <a:lnTo>
                    <a:pt x="170" y="124"/>
                  </a:lnTo>
                  <a:lnTo>
                    <a:pt x="174" y="123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5" y="117"/>
                  </a:lnTo>
                  <a:lnTo>
                    <a:pt x="190" y="115"/>
                  </a:lnTo>
                  <a:lnTo>
                    <a:pt x="193" y="114"/>
                  </a:lnTo>
                  <a:lnTo>
                    <a:pt x="197" y="112"/>
                  </a:lnTo>
                  <a:lnTo>
                    <a:pt x="201" y="111"/>
                  </a:lnTo>
                  <a:lnTo>
                    <a:pt x="205" y="108"/>
                  </a:lnTo>
                  <a:lnTo>
                    <a:pt x="208" y="106"/>
                  </a:lnTo>
                  <a:lnTo>
                    <a:pt x="212" y="105"/>
                  </a:lnTo>
                  <a:lnTo>
                    <a:pt x="215" y="101"/>
                  </a:lnTo>
                  <a:lnTo>
                    <a:pt x="219" y="100"/>
                  </a:lnTo>
                  <a:lnTo>
                    <a:pt x="222" y="98"/>
                  </a:lnTo>
                  <a:lnTo>
                    <a:pt x="226" y="96"/>
                  </a:lnTo>
                  <a:lnTo>
                    <a:pt x="229" y="93"/>
                  </a:lnTo>
                  <a:lnTo>
                    <a:pt x="233" y="91"/>
                  </a:lnTo>
                  <a:lnTo>
                    <a:pt x="235" y="89"/>
                  </a:lnTo>
                  <a:lnTo>
                    <a:pt x="238" y="87"/>
                  </a:lnTo>
                  <a:lnTo>
                    <a:pt x="241" y="85"/>
                  </a:lnTo>
                  <a:lnTo>
                    <a:pt x="244" y="83"/>
                  </a:lnTo>
                  <a:lnTo>
                    <a:pt x="246" y="82"/>
                  </a:lnTo>
                  <a:lnTo>
                    <a:pt x="250" y="79"/>
                  </a:lnTo>
                  <a:lnTo>
                    <a:pt x="252" y="77"/>
                  </a:lnTo>
                  <a:lnTo>
                    <a:pt x="254" y="76"/>
                  </a:lnTo>
                  <a:lnTo>
                    <a:pt x="257" y="74"/>
                  </a:lnTo>
                  <a:lnTo>
                    <a:pt x="260" y="73"/>
                  </a:lnTo>
                  <a:lnTo>
                    <a:pt x="261" y="70"/>
                  </a:lnTo>
                  <a:lnTo>
                    <a:pt x="264" y="68"/>
                  </a:lnTo>
                  <a:lnTo>
                    <a:pt x="266" y="67"/>
                  </a:lnTo>
                  <a:lnTo>
                    <a:pt x="268" y="66"/>
                  </a:lnTo>
                  <a:lnTo>
                    <a:pt x="271" y="63"/>
                  </a:lnTo>
                  <a:lnTo>
                    <a:pt x="273" y="62"/>
                  </a:lnTo>
                  <a:lnTo>
                    <a:pt x="275" y="60"/>
                  </a:lnTo>
                  <a:lnTo>
                    <a:pt x="276" y="59"/>
                  </a:lnTo>
                  <a:lnTo>
                    <a:pt x="279" y="58"/>
                  </a:lnTo>
                  <a:lnTo>
                    <a:pt x="281" y="55"/>
                  </a:lnTo>
                  <a:lnTo>
                    <a:pt x="282" y="54"/>
                  </a:lnTo>
                  <a:lnTo>
                    <a:pt x="284" y="53"/>
                  </a:lnTo>
                  <a:lnTo>
                    <a:pt x="287" y="51"/>
                  </a:lnTo>
                  <a:lnTo>
                    <a:pt x="290" y="47"/>
                  </a:lnTo>
                  <a:lnTo>
                    <a:pt x="292" y="45"/>
                  </a:lnTo>
                  <a:lnTo>
                    <a:pt x="295" y="41"/>
                  </a:lnTo>
                  <a:lnTo>
                    <a:pt x="297" y="39"/>
                  </a:lnTo>
                  <a:lnTo>
                    <a:pt x="301" y="37"/>
                  </a:lnTo>
                  <a:lnTo>
                    <a:pt x="302" y="35"/>
                  </a:lnTo>
                  <a:lnTo>
                    <a:pt x="304" y="32"/>
                  </a:lnTo>
                  <a:lnTo>
                    <a:pt x="305" y="31"/>
                  </a:lnTo>
                  <a:lnTo>
                    <a:pt x="307" y="29"/>
                  </a:lnTo>
                  <a:lnTo>
                    <a:pt x="309" y="26"/>
                  </a:lnTo>
                  <a:lnTo>
                    <a:pt x="309" y="25"/>
                  </a:lnTo>
                  <a:lnTo>
                    <a:pt x="310" y="23"/>
                  </a:lnTo>
                  <a:lnTo>
                    <a:pt x="311" y="22"/>
                  </a:lnTo>
                  <a:lnTo>
                    <a:pt x="312" y="18"/>
                  </a:lnTo>
                  <a:lnTo>
                    <a:pt x="313" y="16"/>
                  </a:lnTo>
                  <a:lnTo>
                    <a:pt x="313" y="13"/>
                  </a:lnTo>
                  <a:lnTo>
                    <a:pt x="313" y="10"/>
                  </a:lnTo>
                  <a:lnTo>
                    <a:pt x="312" y="8"/>
                  </a:lnTo>
                  <a:lnTo>
                    <a:pt x="311" y="7"/>
                  </a:lnTo>
                  <a:lnTo>
                    <a:pt x="309" y="5"/>
                  </a:lnTo>
                  <a:lnTo>
                    <a:pt x="306" y="3"/>
                  </a:lnTo>
                  <a:lnTo>
                    <a:pt x="304" y="3"/>
                  </a:lnTo>
                  <a:lnTo>
                    <a:pt x="303" y="2"/>
                  </a:lnTo>
                  <a:lnTo>
                    <a:pt x="299" y="1"/>
                  </a:lnTo>
                  <a:lnTo>
                    <a:pt x="297" y="1"/>
                  </a:lnTo>
                  <a:lnTo>
                    <a:pt x="295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6" y="7"/>
                  </a:lnTo>
                  <a:lnTo>
                    <a:pt x="287" y="7"/>
                  </a:lnTo>
                  <a:lnTo>
                    <a:pt x="289" y="7"/>
                  </a:lnTo>
                  <a:lnTo>
                    <a:pt x="290" y="7"/>
                  </a:lnTo>
                  <a:lnTo>
                    <a:pt x="292" y="8"/>
                  </a:lnTo>
                  <a:lnTo>
                    <a:pt x="295" y="8"/>
                  </a:lnTo>
                  <a:lnTo>
                    <a:pt x="297" y="8"/>
                  </a:lnTo>
                  <a:lnTo>
                    <a:pt x="298" y="9"/>
                  </a:lnTo>
                  <a:lnTo>
                    <a:pt x="301" y="9"/>
                  </a:lnTo>
                  <a:lnTo>
                    <a:pt x="302" y="10"/>
                  </a:lnTo>
                  <a:lnTo>
                    <a:pt x="304" y="11"/>
                  </a:lnTo>
                  <a:lnTo>
                    <a:pt x="306" y="13"/>
                  </a:lnTo>
                  <a:lnTo>
                    <a:pt x="307" y="16"/>
                  </a:lnTo>
                  <a:lnTo>
                    <a:pt x="305" y="17"/>
                  </a:lnTo>
                  <a:lnTo>
                    <a:pt x="304" y="21"/>
                  </a:lnTo>
                  <a:lnTo>
                    <a:pt x="302" y="22"/>
                  </a:lnTo>
                  <a:lnTo>
                    <a:pt x="301" y="24"/>
                  </a:lnTo>
                  <a:lnTo>
                    <a:pt x="298" y="26"/>
                  </a:lnTo>
                  <a:lnTo>
                    <a:pt x="297" y="29"/>
                  </a:lnTo>
                  <a:lnTo>
                    <a:pt x="294" y="31"/>
                  </a:lnTo>
                  <a:lnTo>
                    <a:pt x="291" y="35"/>
                  </a:lnTo>
                  <a:lnTo>
                    <a:pt x="288" y="37"/>
                  </a:lnTo>
                  <a:lnTo>
                    <a:pt x="284" y="40"/>
                  </a:lnTo>
                  <a:lnTo>
                    <a:pt x="281" y="43"/>
                  </a:lnTo>
                  <a:lnTo>
                    <a:pt x="277" y="46"/>
                  </a:lnTo>
                  <a:lnTo>
                    <a:pt x="276" y="48"/>
                  </a:lnTo>
                  <a:lnTo>
                    <a:pt x="274" y="49"/>
                  </a:lnTo>
                  <a:lnTo>
                    <a:pt x="272" y="51"/>
                  </a:lnTo>
                  <a:lnTo>
                    <a:pt x="271" y="53"/>
                  </a:lnTo>
                  <a:lnTo>
                    <a:pt x="268" y="54"/>
                  </a:lnTo>
                  <a:lnTo>
                    <a:pt x="266" y="56"/>
                  </a:lnTo>
                  <a:lnTo>
                    <a:pt x="264" y="58"/>
                  </a:lnTo>
                  <a:lnTo>
                    <a:pt x="261" y="60"/>
                  </a:lnTo>
                  <a:lnTo>
                    <a:pt x="259" y="61"/>
                  </a:lnTo>
                  <a:lnTo>
                    <a:pt x="257" y="63"/>
                  </a:lnTo>
                  <a:lnTo>
                    <a:pt x="254" y="64"/>
                  </a:lnTo>
                  <a:lnTo>
                    <a:pt x="252" y="67"/>
                  </a:lnTo>
                  <a:lnTo>
                    <a:pt x="250" y="68"/>
                  </a:lnTo>
                  <a:lnTo>
                    <a:pt x="248" y="70"/>
                  </a:lnTo>
                  <a:lnTo>
                    <a:pt x="244" y="71"/>
                  </a:lnTo>
                  <a:lnTo>
                    <a:pt x="242" y="74"/>
                  </a:lnTo>
                  <a:lnTo>
                    <a:pt x="239" y="75"/>
                  </a:lnTo>
                  <a:lnTo>
                    <a:pt x="237" y="77"/>
                  </a:lnTo>
                  <a:lnTo>
                    <a:pt x="235" y="79"/>
                  </a:lnTo>
                  <a:lnTo>
                    <a:pt x="233" y="81"/>
                  </a:lnTo>
                  <a:lnTo>
                    <a:pt x="229" y="83"/>
                  </a:lnTo>
                  <a:lnTo>
                    <a:pt x="227" y="84"/>
                  </a:lnTo>
                  <a:lnTo>
                    <a:pt x="223" y="86"/>
                  </a:lnTo>
                  <a:lnTo>
                    <a:pt x="221" y="87"/>
                  </a:lnTo>
                  <a:lnTo>
                    <a:pt x="218" y="89"/>
                  </a:lnTo>
                  <a:lnTo>
                    <a:pt x="215" y="91"/>
                  </a:lnTo>
                  <a:lnTo>
                    <a:pt x="213" y="92"/>
                  </a:lnTo>
                  <a:lnTo>
                    <a:pt x="211" y="94"/>
                  </a:lnTo>
                  <a:lnTo>
                    <a:pt x="207" y="96"/>
                  </a:lnTo>
                  <a:lnTo>
                    <a:pt x="204" y="98"/>
                  </a:lnTo>
                  <a:lnTo>
                    <a:pt x="201" y="99"/>
                  </a:lnTo>
                  <a:lnTo>
                    <a:pt x="199" y="100"/>
                  </a:lnTo>
                  <a:lnTo>
                    <a:pt x="196" y="101"/>
                  </a:lnTo>
                  <a:lnTo>
                    <a:pt x="192" y="104"/>
                  </a:lnTo>
                  <a:lnTo>
                    <a:pt x="190" y="105"/>
                  </a:lnTo>
                  <a:lnTo>
                    <a:pt x="188" y="107"/>
                  </a:lnTo>
                  <a:lnTo>
                    <a:pt x="184" y="108"/>
                  </a:lnTo>
                  <a:lnTo>
                    <a:pt x="181" y="109"/>
                  </a:lnTo>
                  <a:lnTo>
                    <a:pt x="177" y="111"/>
                  </a:lnTo>
                  <a:lnTo>
                    <a:pt x="174" y="112"/>
                  </a:lnTo>
                  <a:lnTo>
                    <a:pt x="172" y="113"/>
                  </a:lnTo>
                  <a:lnTo>
                    <a:pt x="168" y="114"/>
                  </a:lnTo>
                  <a:lnTo>
                    <a:pt x="165" y="115"/>
                  </a:lnTo>
                  <a:lnTo>
                    <a:pt x="161" y="117"/>
                  </a:lnTo>
                  <a:lnTo>
                    <a:pt x="158" y="117"/>
                  </a:lnTo>
                  <a:lnTo>
                    <a:pt x="155" y="120"/>
                  </a:lnTo>
                  <a:lnTo>
                    <a:pt x="152" y="120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2" y="124"/>
                  </a:lnTo>
                  <a:lnTo>
                    <a:pt x="138" y="125"/>
                  </a:lnTo>
                  <a:lnTo>
                    <a:pt x="136" y="127"/>
                  </a:lnTo>
                  <a:lnTo>
                    <a:pt x="132" y="127"/>
                  </a:lnTo>
                  <a:lnTo>
                    <a:pt x="129" y="128"/>
                  </a:lnTo>
                  <a:lnTo>
                    <a:pt x="125" y="129"/>
                  </a:lnTo>
                  <a:lnTo>
                    <a:pt x="122" y="130"/>
                  </a:lnTo>
                  <a:lnTo>
                    <a:pt x="119" y="131"/>
                  </a:lnTo>
                  <a:lnTo>
                    <a:pt x="115" y="132"/>
                  </a:lnTo>
                  <a:lnTo>
                    <a:pt x="112" y="134"/>
                  </a:lnTo>
                  <a:lnTo>
                    <a:pt x="108" y="134"/>
                  </a:lnTo>
                  <a:lnTo>
                    <a:pt x="105" y="135"/>
                  </a:lnTo>
                  <a:lnTo>
                    <a:pt x="102" y="136"/>
                  </a:lnTo>
                  <a:lnTo>
                    <a:pt x="99" y="136"/>
                  </a:lnTo>
                  <a:lnTo>
                    <a:pt x="95" y="137"/>
                  </a:lnTo>
                  <a:lnTo>
                    <a:pt x="92" y="138"/>
                  </a:lnTo>
                  <a:lnTo>
                    <a:pt x="90" y="138"/>
                  </a:lnTo>
                  <a:lnTo>
                    <a:pt x="86" y="139"/>
                  </a:lnTo>
                  <a:lnTo>
                    <a:pt x="83" y="140"/>
                  </a:lnTo>
                  <a:lnTo>
                    <a:pt x="80" y="140"/>
                  </a:lnTo>
                  <a:lnTo>
                    <a:pt x="77" y="142"/>
                  </a:lnTo>
                  <a:lnTo>
                    <a:pt x="74" y="142"/>
                  </a:lnTo>
                  <a:lnTo>
                    <a:pt x="71" y="143"/>
                  </a:lnTo>
                  <a:lnTo>
                    <a:pt x="68" y="143"/>
                  </a:lnTo>
                  <a:lnTo>
                    <a:pt x="66" y="143"/>
                  </a:lnTo>
                  <a:lnTo>
                    <a:pt x="62" y="144"/>
                  </a:lnTo>
                  <a:lnTo>
                    <a:pt x="60" y="144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6" y="146"/>
                  </a:lnTo>
                  <a:lnTo>
                    <a:pt x="44" y="146"/>
                  </a:lnTo>
                  <a:lnTo>
                    <a:pt x="41" y="146"/>
                  </a:lnTo>
                  <a:lnTo>
                    <a:pt x="40" y="147"/>
                  </a:lnTo>
                  <a:lnTo>
                    <a:pt x="38" y="147"/>
                  </a:lnTo>
                  <a:lnTo>
                    <a:pt x="36" y="147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28" y="147"/>
                  </a:lnTo>
                  <a:lnTo>
                    <a:pt x="25" y="147"/>
                  </a:lnTo>
                  <a:lnTo>
                    <a:pt x="22" y="147"/>
                  </a:lnTo>
                  <a:lnTo>
                    <a:pt x="19" y="146"/>
                  </a:lnTo>
                  <a:lnTo>
                    <a:pt x="17" y="146"/>
                  </a:lnTo>
                  <a:lnTo>
                    <a:pt x="16" y="145"/>
                  </a:lnTo>
                  <a:lnTo>
                    <a:pt x="14" y="144"/>
                  </a:lnTo>
                  <a:lnTo>
                    <a:pt x="11" y="142"/>
                  </a:lnTo>
                  <a:lnTo>
                    <a:pt x="10" y="140"/>
                  </a:lnTo>
                  <a:lnTo>
                    <a:pt x="9" y="138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1" y="122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6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8" name="Freeform 61"/>
            <p:cNvSpPr>
              <a:spLocks/>
            </p:cNvSpPr>
            <p:nvPr/>
          </p:nvSpPr>
          <p:spPr bwMode="auto">
            <a:xfrm rot="1627010">
              <a:off x="7634651" y="3366430"/>
              <a:ext cx="320675" cy="192088"/>
            </a:xfrm>
            <a:custGeom>
              <a:avLst/>
              <a:gdLst>
                <a:gd name="T0" fmla="*/ 6350 w 202"/>
                <a:gd name="T1" fmla="*/ 190500 h 121"/>
                <a:gd name="T2" fmla="*/ 14288 w 202"/>
                <a:gd name="T3" fmla="*/ 185738 h 121"/>
                <a:gd name="T4" fmla="*/ 30163 w 202"/>
                <a:gd name="T5" fmla="*/ 179388 h 121"/>
                <a:gd name="T6" fmla="*/ 38100 w 202"/>
                <a:gd name="T7" fmla="*/ 176213 h 121"/>
                <a:gd name="T8" fmla="*/ 47625 w 202"/>
                <a:gd name="T9" fmla="*/ 171450 h 121"/>
                <a:gd name="T10" fmla="*/ 57150 w 202"/>
                <a:gd name="T11" fmla="*/ 166688 h 121"/>
                <a:gd name="T12" fmla="*/ 68263 w 202"/>
                <a:gd name="T13" fmla="*/ 161925 h 121"/>
                <a:gd name="T14" fmla="*/ 79375 w 202"/>
                <a:gd name="T15" fmla="*/ 155575 h 121"/>
                <a:gd name="T16" fmla="*/ 90487 w 202"/>
                <a:gd name="T17" fmla="*/ 150813 h 121"/>
                <a:gd name="T18" fmla="*/ 101600 w 202"/>
                <a:gd name="T19" fmla="*/ 142875 h 121"/>
                <a:gd name="T20" fmla="*/ 112713 w 202"/>
                <a:gd name="T21" fmla="*/ 138113 h 121"/>
                <a:gd name="T22" fmla="*/ 125413 w 202"/>
                <a:gd name="T23" fmla="*/ 130175 h 121"/>
                <a:gd name="T24" fmla="*/ 136525 w 202"/>
                <a:gd name="T25" fmla="*/ 123825 h 121"/>
                <a:gd name="T26" fmla="*/ 146050 w 202"/>
                <a:gd name="T27" fmla="*/ 115888 h 121"/>
                <a:gd name="T28" fmla="*/ 157163 w 202"/>
                <a:gd name="T29" fmla="*/ 107950 h 121"/>
                <a:gd name="T30" fmla="*/ 166687 w 202"/>
                <a:gd name="T31" fmla="*/ 101600 h 121"/>
                <a:gd name="T32" fmla="*/ 177800 w 202"/>
                <a:gd name="T33" fmla="*/ 93663 h 121"/>
                <a:gd name="T34" fmla="*/ 188912 w 202"/>
                <a:gd name="T35" fmla="*/ 82550 h 121"/>
                <a:gd name="T36" fmla="*/ 203200 w 202"/>
                <a:gd name="T37" fmla="*/ 68263 h 121"/>
                <a:gd name="T38" fmla="*/ 217488 w 202"/>
                <a:gd name="T39" fmla="*/ 53975 h 121"/>
                <a:gd name="T40" fmla="*/ 228600 w 202"/>
                <a:gd name="T41" fmla="*/ 42863 h 121"/>
                <a:gd name="T42" fmla="*/ 238125 w 202"/>
                <a:gd name="T43" fmla="*/ 33338 h 121"/>
                <a:gd name="T44" fmla="*/ 247650 w 202"/>
                <a:gd name="T45" fmla="*/ 23813 h 121"/>
                <a:gd name="T46" fmla="*/ 258763 w 202"/>
                <a:gd name="T47" fmla="*/ 12700 h 121"/>
                <a:gd name="T48" fmla="*/ 263525 w 202"/>
                <a:gd name="T49" fmla="*/ 6350 h 121"/>
                <a:gd name="T50" fmla="*/ 269875 w 202"/>
                <a:gd name="T51" fmla="*/ 3175 h 121"/>
                <a:gd name="T52" fmla="*/ 276225 w 202"/>
                <a:gd name="T53" fmla="*/ 0 h 121"/>
                <a:gd name="T54" fmla="*/ 287338 w 202"/>
                <a:gd name="T55" fmla="*/ 0 h 121"/>
                <a:gd name="T56" fmla="*/ 298450 w 202"/>
                <a:gd name="T57" fmla="*/ 3175 h 121"/>
                <a:gd name="T58" fmla="*/ 309563 w 202"/>
                <a:gd name="T59" fmla="*/ 7938 h 121"/>
                <a:gd name="T60" fmla="*/ 317500 w 202"/>
                <a:gd name="T61" fmla="*/ 15875 h 121"/>
                <a:gd name="T62" fmla="*/ 320675 w 202"/>
                <a:gd name="T63" fmla="*/ 31750 h 121"/>
                <a:gd name="T64" fmla="*/ 320675 w 202"/>
                <a:gd name="T65" fmla="*/ 39688 h 121"/>
                <a:gd name="T66" fmla="*/ 311150 w 202"/>
                <a:gd name="T67" fmla="*/ 41275 h 121"/>
                <a:gd name="T68" fmla="*/ 309563 w 202"/>
                <a:gd name="T69" fmla="*/ 30163 h 121"/>
                <a:gd name="T70" fmla="*/ 303213 w 202"/>
                <a:gd name="T71" fmla="*/ 17463 h 121"/>
                <a:gd name="T72" fmla="*/ 287338 w 202"/>
                <a:gd name="T73" fmla="*/ 12700 h 121"/>
                <a:gd name="T74" fmla="*/ 274638 w 202"/>
                <a:gd name="T75" fmla="*/ 12700 h 121"/>
                <a:gd name="T76" fmla="*/ 269875 w 202"/>
                <a:gd name="T77" fmla="*/ 15875 h 121"/>
                <a:gd name="T78" fmla="*/ 265113 w 202"/>
                <a:gd name="T79" fmla="*/ 22225 h 121"/>
                <a:gd name="T80" fmla="*/ 257175 w 202"/>
                <a:gd name="T81" fmla="*/ 31750 h 121"/>
                <a:gd name="T82" fmla="*/ 249238 w 202"/>
                <a:gd name="T83" fmla="*/ 41275 h 121"/>
                <a:gd name="T84" fmla="*/ 238125 w 202"/>
                <a:gd name="T85" fmla="*/ 52388 h 121"/>
                <a:gd name="T86" fmla="*/ 227013 w 202"/>
                <a:gd name="T87" fmla="*/ 63500 h 121"/>
                <a:gd name="T88" fmla="*/ 212725 w 202"/>
                <a:gd name="T89" fmla="*/ 76200 h 121"/>
                <a:gd name="T90" fmla="*/ 196850 w 202"/>
                <a:gd name="T91" fmla="*/ 90488 h 121"/>
                <a:gd name="T92" fmla="*/ 187325 w 202"/>
                <a:gd name="T93" fmla="*/ 96838 h 121"/>
                <a:gd name="T94" fmla="*/ 177800 w 202"/>
                <a:gd name="T95" fmla="*/ 104775 h 121"/>
                <a:gd name="T96" fmla="*/ 168275 w 202"/>
                <a:gd name="T97" fmla="*/ 114300 h 121"/>
                <a:gd name="T98" fmla="*/ 157163 w 202"/>
                <a:gd name="T99" fmla="*/ 120650 h 121"/>
                <a:gd name="T100" fmla="*/ 146050 w 202"/>
                <a:gd name="T101" fmla="*/ 128588 h 121"/>
                <a:gd name="T102" fmla="*/ 138113 w 202"/>
                <a:gd name="T103" fmla="*/ 133350 h 121"/>
                <a:gd name="T104" fmla="*/ 128588 w 202"/>
                <a:gd name="T105" fmla="*/ 141288 h 121"/>
                <a:gd name="T106" fmla="*/ 117475 w 202"/>
                <a:gd name="T107" fmla="*/ 149225 h 121"/>
                <a:gd name="T108" fmla="*/ 107950 w 202"/>
                <a:gd name="T109" fmla="*/ 153988 h 121"/>
                <a:gd name="T110" fmla="*/ 98425 w 202"/>
                <a:gd name="T111" fmla="*/ 157163 h 121"/>
                <a:gd name="T112" fmla="*/ 88900 w 202"/>
                <a:gd name="T113" fmla="*/ 165100 h 121"/>
                <a:gd name="T114" fmla="*/ 73025 w 202"/>
                <a:gd name="T115" fmla="*/ 174625 h 121"/>
                <a:gd name="T116" fmla="*/ 58738 w 202"/>
                <a:gd name="T117" fmla="*/ 179388 h 121"/>
                <a:gd name="T118" fmla="*/ 47625 w 202"/>
                <a:gd name="T119" fmla="*/ 185738 h 121"/>
                <a:gd name="T120" fmla="*/ 36513 w 202"/>
                <a:gd name="T121" fmla="*/ 188913 h 121"/>
                <a:gd name="T122" fmla="*/ 31750 w 202"/>
                <a:gd name="T123" fmla="*/ 192088 h 1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2"/>
                <a:gd name="T187" fmla="*/ 0 h 121"/>
                <a:gd name="T188" fmla="*/ 202 w 202"/>
                <a:gd name="T189" fmla="*/ 121 h 1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2" h="121">
                  <a:moveTo>
                    <a:pt x="0" y="121"/>
                  </a:moveTo>
                  <a:lnTo>
                    <a:pt x="0" y="121"/>
                  </a:lnTo>
                  <a:lnTo>
                    <a:pt x="4" y="120"/>
                  </a:lnTo>
                  <a:lnTo>
                    <a:pt x="5" y="119"/>
                  </a:lnTo>
                  <a:lnTo>
                    <a:pt x="7" y="118"/>
                  </a:lnTo>
                  <a:lnTo>
                    <a:pt x="9" y="117"/>
                  </a:lnTo>
                  <a:lnTo>
                    <a:pt x="13" y="117"/>
                  </a:lnTo>
                  <a:lnTo>
                    <a:pt x="15" y="114"/>
                  </a:lnTo>
                  <a:lnTo>
                    <a:pt x="19" y="113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4" y="111"/>
                  </a:lnTo>
                  <a:lnTo>
                    <a:pt x="26" y="110"/>
                  </a:lnTo>
                  <a:lnTo>
                    <a:pt x="28" y="109"/>
                  </a:lnTo>
                  <a:lnTo>
                    <a:pt x="30" y="108"/>
                  </a:lnTo>
                  <a:lnTo>
                    <a:pt x="33" y="108"/>
                  </a:lnTo>
                  <a:lnTo>
                    <a:pt x="34" y="106"/>
                  </a:lnTo>
                  <a:lnTo>
                    <a:pt x="36" y="105"/>
                  </a:lnTo>
                  <a:lnTo>
                    <a:pt x="38" y="104"/>
                  </a:lnTo>
                  <a:lnTo>
                    <a:pt x="41" y="103"/>
                  </a:lnTo>
                  <a:lnTo>
                    <a:pt x="43" y="102"/>
                  </a:lnTo>
                  <a:lnTo>
                    <a:pt x="45" y="101"/>
                  </a:lnTo>
                  <a:lnTo>
                    <a:pt x="47" y="99"/>
                  </a:lnTo>
                  <a:lnTo>
                    <a:pt x="50" y="98"/>
                  </a:lnTo>
                  <a:lnTo>
                    <a:pt x="52" y="97"/>
                  </a:lnTo>
                  <a:lnTo>
                    <a:pt x="54" y="96"/>
                  </a:lnTo>
                  <a:lnTo>
                    <a:pt x="57" y="95"/>
                  </a:lnTo>
                  <a:lnTo>
                    <a:pt x="59" y="94"/>
                  </a:lnTo>
                  <a:lnTo>
                    <a:pt x="61" y="93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8" y="88"/>
                  </a:lnTo>
                  <a:lnTo>
                    <a:pt x="71" y="87"/>
                  </a:lnTo>
                  <a:lnTo>
                    <a:pt x="73" y="84"/>
                  </a:lnTo>
                  <a:lnTo>
                    <a:pt x="76" y="83"/>
                  </a:lnTo>
                  <a:lnTo>
                    <a:pt x="79" y="82"/>
                  </a:lnTo>
                  <a:lnTo>
                    <a:pt x="81" y="81"/>
                  </a:lnTo>
                  <a:lnTo>
                    <a:pt x="83" y="80"/>
                  </a:lnTo>
                  <a:lnTo>
                    <a:pt x="86" y="78"/>
                  </a:lnTo>
                  <a:lnTo>
                    <a:pt x="88" y="76"/>
                  </a:lnTo>
                  <a:lnTo>
                    <a:pt x="90" y="75"/>
                  </a:lnTo>
                  <a:lnTo>
                    <a:pt x="92" y="73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9" y="68"/>
                  </a:lnTo>
                  <a:lnTo>
                    <a:pt x="102" y="67"/>
                  </a:lnTo>
                  <a:lnTo>
                    <a:pt x="104" y="65"/>
                  </a:lnTo>
                  <a:lnTo>
                    <a:pt x="105" y="64"/>
                  </a:lnTo>
                  <a:lnTo>
                    <a:pt x="107" y="63"/>
                  </a:lnTo>
                  <a:lnTo>
                    <a:pt x="110" y="60"/>
                  </a:lnTo>
                  <a:lnTo>
                    <a:pt x="112" y="59"/>
                  </a:lnTo>
                  <a:lnTo>
                    <a:pt x="113" y="57"/>
                  </a:lnTo>
                  <a:lnTo>
                    <a:pt x="115" y="56"/>
                  </a:lnTo>
                  <a:lnTo>
                    <a:pt x="119" y="52"/>
                  </a:lnTo>
                  <a:lnTo>
                    <a:pt x="122" y="49"/>
                  </a:lnTo>
                  <a:lnTo>
                    <a:pt x="126" y="45"/>
                  </a:lnTo>
                  <a:lnTo>
                    <a:pt x="128" y="43"/>
                  </a:lnTo>
                  <a:lnTo>
                    <a:pt x="132" y="40"/>
                  </a:lnTo>
                  <a:lnTo>
                    <a:pt x="135" y="37"/>
                  </a:lnTo>
                  <a:lnTo>
                    <a:pt x="137" y="34"/>
                  </a:lnTo>
                  <a:lnTo>
                    <a:pt x="140" y="32"/>
                  </a:lnTo>
                  <a:lnTo>
                    <a:pt x="142" y="29"/>
                  </a:lnTo>
                  <a:lnTo>
                    <a:pt x="144" y="27"/>
                  </a:lnTo>
                  <a:lnTo>
                    <a:pt x="147" y="25"/>
                  </a:lnTo>
                  <a:lnTo>
                    <a:pt x="149" y="22"/>
                  </a:lnTo>
                  <a:lnTo>
                    <a:pt x="150" y="21"/>
                  </a:lnTo>
                  <a:lnTo>
                    <a:pt x="152" y="19"/>
                  </a:lnTo>
                  <a:lnTo>
                    <a:pt x="155" y="18"/>
                  </a:lnTo>
                  <a:lnTo>
                    <a:pt x="156" y="15"/>
                  </a:lnTo>
                  <a:lnTo>
                    <a:pt x="158" y="13"/>
                  </a:lnTo>
                  <a:lnTo>
                    <a:pt x="160" y="10"/>
                  </a:lnTo>
                  <a:lnTo>
                    <a:pt x="163" y="8"/>
                  </a:lnTo>
                  <a:lnTo>
                    <a:pt x="164" y="6"/>
                  </a:lnTo>
                  <a:lnTo>
                    <a:pt x="166" y="4"/>
                  </a:lnTo>
                  <a:lnTo>
                    <a:pt x="167" y="3"/>
                  </a:lnTo>
                  <a:lnTo>
                    <a:pt x="168" y="3"/>
                  </a:lnTo>
                  <a:lnTo>
                    <a:pt x="170" y="2"/>
                  </a:lnTo>
                  <a:lnTo>
                    <a:pt x="171" y="2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8" y="2"/>
                  </a:lnTo>
                  <a:lnTo>
                    <a:pt x="190" y="3"/>
                  </a:lnTo>
                  <a:lnTo>
                    <a:pt x="193" y="4"/>
                  </a:lnTo>
                  <a:lnTo>
                    <a:pt x="195" y="5"/>
                  </a:lnTo>
                  <a:lnTo>
                    <a:pt x="196" y="6"/>
                  </a:lnTo>
                  <a:lnTo>
                    <a:pt x="197" y="8"/>
                  </a:lnTo>
                  <a:lnTo>
                    <a:pt x="200" y="10"/>
                  </a:lnTo>
                  <a:lnTo>
                    <a:pt x="201" y="13"/>
                  </a:lnTo>
                  <a:lnTo>
                    <a:pt x="202" y="17"/>
                  </a:lnTo>
                  <a:lnTo>
                    <a:pt x="202" y="20"/>
                  </a:lnTo>
                  <a:lnTo>
                    <a:pt x="202" y="22"/>
                  </a:lnTo>
                  <a:lnTo>
                    <a:pt x="202" y="25"/>
                  </a:lnTo>
                  <a:lnTo>
                    <a:pt x="196" y="29"/>
                  </a:lnTo>
                  <a:lnTo>
                    <a:pt x="196" y="28"/>
                  </a:lnTo>
                  <a:lnTo>
                    <a:pt x="196" y="26"/>
                  </a:lnTo>
                  <a:lnTo>
                    <a:pt x="196" y="25"/>
                  </a:lnTo>
                  <a:lnTo>
                    <a:pt x="196" y="21"/>
                  </a:lnTo>
                  <a:lnTo>
                    <a:pt x="195" y="19"/>
                  </a:lnTo>
                  <a:lnTo>
                    <a:pt x="195" y="15"/>
                  </a:lnTo>
                  <a:lnTo>
                    <a:pt x="193" y="13"/>
                  </a:lnTo>
                  <a:lnTo>
                    <a:pt x="191" y="11"/>
                  </a:lnTo>
                  <a:lnTo>
                    <a:pt x="188" y="10"/>
                  </a:lnTo>
                  <a:lnTo>
                    <a:pt x="186" y="8"/>
                  </a:lnTo>
                  <a:lnTo>
                    <a:pt x="181" y="8"/>
                  </a:lnTo>
                  <a:lnTo>
                    <a:pt x="179" y="8"/>
                  </a:lnTo>
                  <a:lnTo>
                    <a:pt x="174" y="8"/>
                  </a:lnTo>
                  <a:lnTo>
                    <a:pt x="173" y="8"/>
                  </a:lnTo>
                  <a:lnTo>
                    <a:pt x="171" y="10"/>
                  </a:lnTo>
                  <a:lnTo>
                    <a:pt x="170" y="10"/>
                  </a:lnTo>
                  <a:lnTo>
                    <a:pt x="170" y="11"/>
                  </a:lnTo>
                  <a:lnTo>
                    <a:pt x="168" y="12"/>
                  </a:lnTo>
                  <a:lnTo>
                    <a:pt x="167" y="14"/>
                  </a:lnTo>
                  <a:lnTo>
                    <a:pt x="165" y="15"/>
                  </a:lnTo>
                  <a:lnTo>
                    <a:pt x="163" y="19"/>
                  </a:lnTo>
                  <a:lnTo>
                    <a:pt x="162" y="20"/>
                  </a:lnTo>
                  <a:lnTo>
                    <a:pt x="159" y="22"/>
                  </a:lnTo>
                  <a:lnTo>
                    <a:pt x="158" y="25"/>
                  </a:lnTo>
                  <a:lnTo>
                    <a:pt x="157" y="26"/>
                  </a:lnTo>
                  <a:lnTo>
                    <a:pt x="155" y="28"/>
                  </a:lnTo>
                  <a:lnTo>
                    <a:pt x="152" y="30"/>
                  </a:lnTo>
                  <a:lnTo>
                    <a:pt x="150" y="33"/>
                  </a:lnTo>
                  <a:lnTo>
                    <a:pt x="148" y="35"/>
                  </a:lnTo>
                  <a:lnTo>
                    <a:pt x="145" y="37"/>
                  </a:lnTo>
                  <a:lnTo>
                    <a:pt x="143" y="40"/>
                  </a:lnTo>
                  <a:lnTo>
                    <a:pt x="140" y="42"/>
                  </a:lnTo>
                  <a:lnTo>
                    <a:pt x="137" y="45"/>
                  </a:lnTo>
                  <a:lnTo>
                    <a:pt x="134" y="48"/>
                  </a:lnTo>
                  <a:lnTo>
                    <a:pt x="130" y="51"/>
                  </a:lnTo>
                  <a:lnTo>
                    <a:pt x="127" y="53"/>
                  </a:lnTo>
                  <a:lnTo>
                    <a:pt x="124" y="57"/>
                  </a:lnTo>
                  <a:lnTo>
                    <a:pt x="122" y="58"/>
                  </a:lnTo>
                  <a:lnTo>
                    <a:pt x="120" y="60"/>
                  </a:lnTo>
                  <a:lnTo>
                    <a:pt x="118" y="61"/>
                  </a:lnTo>
                  <a:lnTo>
                    <a:pt x="117" y="63"/>
                  </a:lnTo>
                  <a:lnTo>
                    <a:pt x="114" y="65"/>
                  </a:lnTo>
                  <a:lnTo>
                    <a:pt x="112" y="66"/>
                  </a:lnTo>
                  <a:lnTo>
                    <a:pt x="111" y="68"/>
                  </a:lnTo>
                  <a:lnTo>
                    <a:pt x="109" y="70"/>
                  </a:lnTo>
                  <a:lnTo>
                    <a:pt x="106" y="72"/>
                  </a:lnTo>
                  <a:lnTo>
                    <a:pt x="104" y="73"/>
                  </a:lnTo>
                  <a:lnTo>
                    <a:pt x="102" y="74"/>
                  </a:lnTo>
                  <a:lnTo>
                    <a:pt x="99" y="76"/>
                  </a:lnTo>
                  <a:lnTo>
                    <a:pt x="97" y="78"/>
                  </a:lnTo>
                  <a:lnTo>
                    <a:pt x="95" y="79"/>
                  </a:lnTo>
                  <a:lnTo>
                    <a:pt x="92" y="81"/>
                  </a:lnTo>
                  <a:lnTo>
                    <a:pt x="91" y="82"/>
                  </a:lnTo>
                  <a:lnTo>
                    <a:pt x="89" y="83"/>
                  </a:lnTo>
                  <a:lnTo>
                    <a:pt x="87" y="84"/>
                  </a:lnTo>
                  <a:lnTo>
                    <a:pt x="84" y="87"/>
                  </a:lnTo>
                  <a:lnTo>
                    <a:pt x="82" y="88"/>
                  </a:lnTo>
                  <a:lnTo>
                    <a:pt x="81" y="89"/>
                  </a:lnTo>
                  <a:lnTo>
                    <a:pt x="79" y="90"/>
                  </a:lnTo>
                  <a:lnTo>
                    <a:pt x="76" y="91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1" y="96"/>
                  </a:lnTo>
                  <a:lnTo>
                    <a:pt x="68" y="97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2" y="99"/>
                  </a:lnTo>
                  <a:lnTo>
                    <a:pt x="61" y="101"/>
                  </a:lnTo>
                  <a:lnTo>
                    <a:pt x="59" y="102"/>
                  </a:lnTo>
                  <a:lnTo>
                    <a:pt x="56" y="104"/>
                  </a:lnTo>
                  <a:lnTo>
                    <a:pt x="52" y="105"/>
                  </a:lnTo>
                  <a:lnTo>
                    <a:pt x="50" y="108"/>
                  </a:lnTo>
                  <a:lnTo>
                    <a:pt x="46" y="110"/>
                  </a:lnTo>
                  <a:lnTo>
                    <a:pt x="43" y="111"/>
                  </a:lnTo>
                  <a:lnTo>
                    <a:pt x="41" y="112"/>
                  </a:lnTo>
                  <a:lnTo>
                    <a:pt x="37" y="113"/>
                  </a:lnTo>
                  <a:lnTo>
                    <a:pt x="35" y="114"/>
                  </a:lnTo>
                  <a:lnTo>
                    <a:pt x="33" y="116"/>
                  </a:lnTo>
                  <a:lnTo>
                    <a:pt x="30" y="117"/>
                  </a:lnTo>
                  <a:lnTo>
                    <a:pt x="28" y="118"/>
                  </a:lnTo>
                  <a:lnTo>
                    <a:pt x="27" y="119"/>
                  </a:lnTo>
                  <a:lnTo>
                    <a:pt x="23" y="119"/>
                  </a:lnTo>
                  <a:lnTo>
                    <a:pt x="21" y="120"/>
                  </a:lnTo>
                  <a:lnTo>
                    <a:pt x="2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29" name="Freeform 62"/>
            <p:cNvSpPr>
              <a:spLocks/>
            </p:cNvSpPr>
            <p:nvPr/>
          </p:nvSpPr>
          <p:spPr bwMode="auto">
            <a:xfrm rot="1627010">
              <a:off x="7315186" y="3371020"/>
              <a:ext cx="319088" cy="120650"/>
            </a:xfrm>
            <a:custGeom>
              <a:avLst/>
              <a:gdLst>
                <a:gd name="T0" fmla="*/ 309563 w 201"/>
                <a:gd name="T1" fmla="*/ 30163 h 76"/>
                <a:gd name="T2" fmla="*/ 292100 w 201"/>
                <a:gd name="T3" fmla="*/ 22225 h 76"/>
                <a:gd name="T4" fmla="*/ 266700 w 201"/>
                <a:gd name="T5" fmla="*/ 12700 h 76"/>
                <a:gd name="T6" fmla="*/ 249238 w 201"/>
                <a:gd name="T7" fmla="*/ 9525 h 76"/>
                <a:gd name="T8" fmla="*/ 233363 w 201"/>
                <a:gd name="T9" fmla="*/ 6350 h 76"/>
                <a:gd name="T10" fmla="*/ 214313 w 201"/>
                <a:gd name="T11" fmla="*/ 1588 h 76"/>
                <a:gd name="T12" fmla="*/ 195263 w 201"/>
                <a:gd name="T13" fmla="*/ 1588 h 76"/>
                <a:gd name="T14" fmla="*/ 173038 w 201"/>
                <a:gd name="T15" fmla="*/ 0 h 76"/>
                <a:gd name="T16" fmla="*/ 152400 w 201"/>
                <a:gd name="T17" fmla="*/ 1588 h 76"/>
                <a:gd name="T18" fmla="*/ 130175 w 201"/>
                <a:gd name="T19" fmla="*/ 3175 h 76"/>
                <a:gd name="T20" fmla="*/ 111125 w 201"/>
                <a:gd name="T21" fmla="*/ 7937 h 76"/>
                <a:gd name="T22" fmla="*/ 90488 w 201"/>
                <a:gd name="T23" fmla="*/ 12700 h 76"/>
                <a:gd name="T24" fmla="*/ 74613 w 201"/>
                <a:gd name="T25" fmla="*/ 17462 h 76"/>
                <a:gd name="T26" fmla="*/ 58738 w 201"/>
                <a:gd name="T27" fmla="*/ 23812 h 76"/>
                <a:gd name="T28" fmla="*/ 44450 w 201"/>
                <a:gd name="T29" fmla="*/ 31750 h 76"/>
                <a:gd name="T30" fmla="*/ 23813 w 201"/>
                <a:gd name="T31" fmla="*/ 44450 h 76"/>
                <a:gd name="T32" fmla="*/ 9525 w 201"/>
                <a:gd name="T33" fmla="*/ 55563 h 76"/>
                <a:gd name="T34" fmla="*/ 0 w 201"/>
                <a:gd name="T35" fmla="*/ 69850 h 76"/>
                <a:gd name="T36" fmla="*/ 6350 w 201"/>
                <a:gd name="T37" fmla="*/ 87312 h 76"/>
                <a:gd name="T38" fmla="*/ 17463 w 201"/>
                <a:gd name="T39" fmla="*/ 109538 h 76"/>
                <a:gd name="T40" fmla="*/ 28575 w 201"/>
                <a:gd name="T41" fmla="*/ 120650 h 76"/>
                <a:gd name="T42" fmla="*/ 44450 w 201"/>
                <a:gd name="T43" fmla="*/ 114300 h 76"/>
                <a:gd name="T44" fmla="*/ 61913 w 201"/>
                <a:gd name="T45" fmla="*/ 104775 h 76"/>
                <a:gd name="T46" fmla="*/ 79375 w 201"/>
                <a:gd name="T47" fmla="*/ 93662 h 76"/>
                <a:gd name="T48" fmla="*/ 101600 w 201"/>
                <a:gd name="T49" fmla="*/ 80962 h 76"/>
                <a:gd name="T50" fmla="*/ 125413 w 201"/>
                <a:gd name="T51" fmla="*/ 69850 h 76"/>
                <a:gd name="T52" fmla="*/ 149225 w 201"/>
                <a:gd name="T53" fmla="*/ 60325 h 76"/>
                <a:gd name="T54" fmla="*/ 168275 w 201"/>
                <a:gd name="T55" fmla="*/ 55563 h 76"/>
                <a:gd name="T56" fmla="*/ 185738 w 201"/>
                <a:gd name="T57" fmla="*/ 53975 h 76"/>
                <a:gd name="T58" fmla="*/ 200025 w 201"/>
                <a:gd name="T59" fmla="*/ 53975 h 76"/>
                <a:gd name="T60" fmla="*/ 214313 w 201"/>
                <a:gd name="T61" fmla="*/ 55563 h 76"/>
                <a:gd name="T62" fmla="*/ 211138 w 201"/>
                <a:gd name="T63" fmla="*/ 39687 h 76"/>
                <a:gd name="T64" fmla="*/ 196850 w 201"/>
                <a:gd name="T65" fmla="*/ 39687 h 76"/>
                <a:gd name="T66" fmla="*/ 177800 w 201"/>
                <a:gd name="T67" fmla="*/ 42862 h 76"/>
                <a:gd name="T68" fmla="*/ 158750 w 201"/>
                <a:gd name="T69" fmla="*/ 44450 h 76"/>
                <a:gd name="T70" fmla="*/ 134938 w 201"/>
                <a:gd name="T71" fmla="*/ 50800 h 76"/>
                <a:gd name="T72" fmla="*/ 111125 w 201"/>
                <a:gd name="T73" fmla="*/ 60325 h 76"/>
                <a:gd name="T74" fmla="*/ 88900 w 201"/>
                <a:gd name="T75" fmla="*/ 71437 h 76"/>
                <a:gd name="T76" fmla="*/ 69850 w 201"/>
                <a:gd name="T77" fmla="*/ 82550 h 76"/>
                <a:gd name="T78" fmla="*/ 57150 w 201"/>
                <a:gd name="T79" fmla="*/ 93662 h 76"/>
                <a:gd name="T80" fmla="*/ 38100 w 201"/>
                <a:gd name="T81" fmla="*/ 104775 h 76"/>
                <a:gd name="T82" fmla="*/ 23813 w 201"/>
                <a:gd name="T83" fmla="*/ 96837 h 76"/>
                <a:gd name="T84" fmla="*/ 17463 w 201"/>
                <a:gd name="T85" fmla="*/ 82550 h 76"/>
                <a:gd name="T86" fmla="*/ 11113 w 201"/>
                <a:gd name="T87" fmla="*/ 69850 h 76"/>
                <a:gd name="T88" fmla="*/ 20638 w 201"/>
                <a:gd name="T89" fmla="*/ 61912 h 76"/>
                <a:gd name="T90" fmla="*/ 38100 w 201"/>
                <a:gd name="T91" fmla="*/ 50800 h 76"/>
                <a:gd name="T92" fmla="*/ 61913 w 201"/>
                <a:gd name="T93" fmla="*/ 38100 h 76"/>
                <a:gd name="T94" fmla="*/ 79375 w 201"/>
                <a:gd name="T95" fmla="*/ 31750 h 76"/>
                <a:gd name="T96" fmla="*/ 93663 w 201"/>
                <a:gd name="T97" fmla="*/ 23812 h 76"/>
                <a:gd name="T98" fmla="*/ 112713 w 201"/>
                <a:gd name="T99" fmla="*/ 20637 h 76"/>
                <a:gd name="T100" fmla="*/ 131763 w 201"/>
                <a:gd name="T101" fmla="*/ 14288 h 76"/>
                <a:gd name="T102" fmla="*/ 152400 w 201"/>
                <a:gd name="T103" fmla="*/ 12700 h 76"/>
                <a:gd name="T104" fmla="*/ 173038 w 201"/>
                <a:gd name="T105" fmla="*/ 12700 h 76"/>
                <a:gd name="T106" fmla="*/ 195263 w 201"/>
                <a:gd name="T107" fmla="*/ 12700 h 76"/>
                <a:gd name="T108" fmla="*/ 211138 w 201"/>
                <a:gd name="T109" fmla="*/ 14288 h 76"/>
                <a:gd name="T110" fmla="*/ 228600 w 201"/>
                <a:gd name="T111" fmla="*/ 17462 h 76"/>
                <a:gd name="T112" fmla="*/ 242888 w 201"/>
                <a:gd name="T113" fmla="*/ 19050 h 76"/>
                <a:gd name="T114" fmla="*/ 261938 w 201"/>
                <a:gd name="T115" fmla="*/ 22225 h 76"/>
                <a:gd name="T116" fmla="*/ 282575 w 201"/>
                <a:gd name="T117" fmla="*/ 30163 h 76"/>
                <a:gd name="T118" fmla="*/ 296863 w 201"/>
                <a:gd name="T119" fmla="*/ 34925 h 76"/>
                <a:gd name="T120" fmla="*/ 319088 w 201"/>
                <a:gd name="T121" fmla="*/ 33337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"/>
                <a:gd name="T184" fmla="*/ 0 h 76"/>
                <a:gd name="T185" fmla="*/ 201 w 201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" h="76">
                  <a:moveTo>
                    <a:pt x="201" y="21"/>
                  </a:moveTo>
                  <a:lnTo>
                    <a:pt x="200" y="20"/>
                  </a:lnTo>
                  <a:lnTo>
                    <a:pt x="197" y="20"/>
                  </a:lnTo>
                  <a:lnTo>
                    <a:pt x="196" y="19"/>
                  </a:lnTo>
                  <a:lnTo>
                    <a:pt x="195" y="19"/>
                  </a:lnTo>
                  <a:lnTo>
                    <a:pt x="193" y="17"/>
                  </a:lnTo>
                  <a:lnTo>
                    <a:pt x="192" y="16"/>
                  </a:lnTo>
                  <a:lnTo>
                    <a:pt x="188" y="15"/>
                  </a:lnTo>
                  <a:lnTo>
                    <a:pt x="187" y="15"/>
                  </a:lnTo>
                  <a:lnTo>
                    <a:pt x="184" y="14"/>
                  </a:lnTo>
                  <a:lnTo>
                    <a:pt x="181" y="13"/>
                  </a:lnTo>
                  <a:lnTo>
                    <a:pt x="178" y="12"/>
                  </a:lnTo>
                  <a:lnTo>
                    <a:pt x="174" y="11"/>
                  </a:lnTo>
                  <a:lnTo>
                    <a:pt x="171" y="9"/>
                  </a:lnTo>
                  <a:lnTo>
                    <a:pt x="168" y="8"/>
                  </a:lnTo>
                  <a:lnTo>
                    <a:pt x="165" y="8"/>
                  </a:lnTo>
                  <a:lnTo>
                    <a:pt x="164" y="8"/>
                  </a:lnTo>
                  <a:lnTo>
                    <a:pt x="162" y="7"/>
                  </a:lnTo>
                  <a:lnTo>
                    <a:pt x="159" y="7"/>
                  </a:lnTo>
                  <a:lnTo>
                    <a:pt x="157" y="6"/>
                  </a:lnTo>
                  <a:lnTo>
                    <a:pt x="155" y="6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4"/>
                  </a:lnTo>
                  <a:lnTo>
                    <a:pt x="147" y="4"/>
                  </a:lnTo>
                  <a:lnTo>
                    <a:pt x="144" y="4"/>
                  </a:ln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1" y="1"/>
                  </a:lnTo>
                  <a:lnTo>
                    <a:pt x="127" y="1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19" y="0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5" y="2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5"/>
                  </a:lnTo>
                  <a:lnTo>
                    <a:pt x="66" y="5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59" y="7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2" y="9"/>
                  </a:lnTo>
                  <a:lnTo>
                    <a:pt x="51" y="11"/>
                  </a:lnTo>
                  <a:lnTo>
                    <a:pt x="49" y="11"/>
                  </a:lnTo>
                  <a:lnTo>
                    <a:pt x="47" y="11"/>
                  </a:lnTo>
                  <a:lnTo>
                    <a:pt x="44" y="12"/>
                  </a:lnTo>
                  <a:lnTo>
                    <a:pt x="43" y="13"/>
                  </a:lnTo>
                  <a:lnTo>
                    <a:pt x="41" y="13"/>
                  </a:lnTo>
                  <a:lnTo>
                    <a:pt x="39" y="14"/>
                  </a:lnTo>
                  <a:lnTo>
                    <a:pt x="37" y="15"/>
                  </a:lnTo>
                  <a:lnTo>
                    <a:pt x="35" y="16"/>
                  </a:lnTo>
                  <a:lnTo>
                    <a:pt x="34" y="16"/>
                  </a:lnTo>
                  <a:lnTo>
                    <a:pt x="32" y="17"/>
                  </a:lnTo>
                  <a:lnTo>
                    <a:pt x="30" y="19"/>
                  </a:lnTo>
                  <a:lnTo>
                    <a:pt x="28" y="20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0" y="24"/>
                  </a:lnTo>
                  <a:lnTo>
                    <a:pt x="18" y="25"/>
                  </a:lnTo>
                  <a:lnTo>
                    <a:pt x="15" y="28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7" y="34"/>
                  </a:lnTo>
                  <a:lnTo>
                    <a:pt x="6" y="35"/>
                  </a:lnTo>
                  <a:lnTo>
                    <a:pt x="4" y="38"/>
                  </a:lnTo>
                  <a:lnTo>
                    <a:pt x="2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5" y="58"/>
                  </a:lnTo>
                  <a:lnTo>
                    <a:pt x="6" y="61"/>
                  </a:lnTo>
                  <a:lnTo>
                    <a:pt x="7" y="63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2" y="72"/>
                  </a:lnTo>
                  <a:lnTo>
                    <a:pt x="13" y="73"/>
                  </a:lnTo>
                  <a:lnTo>
                    <a:pt x="15" y="75"/>
                  </a:lnTo>
                  <a:lnTo>
                    <a:pt x="17" y="76"/>
                  </a:lnTo>
                  <a:lnTo>
                    <a:pt x="18" y="76"/>
                  </a:lnTo>
                  <a:lnTo>
                    <a:pt x="19" y="76"/>
                  </a:lnTo>
                  <a:lnTo>
                    <a:pt x="21" y="76"/>
                  </a:lnTo>
                  <a:lnTo>
                    <a:pt x="24" y="75"/>
                  </a:lnTo>
                  <a:lnTo>
                    <a:pt x="27" y="73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9" y="66"/>
                  </a:lnTo>
                  <a:lnTo>
                    <a:pt x="41" y="65"/>
                  </a:lnTo>
                  <a:lnTo>
                    <a:pt x="43" y="63"/>
                  </a:lnTo>
                  <a:lnTo>
                    <a:pt x="45" y="62"/>
                  </a:lnTo>
                  <a:lnTo>
                    <a:pt x="48" y="60"/>
                  </a:lnTo>
                  <a:lnTo>
                    <a:pt x="50" y="59"/>
                  </a:lnTo>
                  <a:lnTo>
                    <a:pt x="53" y="58"/>
                  </a:lnTo>
                  <a:lnTo>
                    <a:pt x="56" y="55"/>
                  </a:lnTo>
                  <a:lnTo>
                    <a:pt x="58" y="54"/>
                  </a:lnTo>
                  <a:lnTo>
                    <a:pt x="62" y="52"/>
                  </a:lnTo>
                  <a:lnTo>
                    <a:pt x="64" y="51"/>
                  </a:lnTo>
                  <a:lnTo>
                    <a:pt x="66" y="49"/>
                  </a:lnTo>
                  <a:lnTo>
                    <a:pt x="70" y="47"/>
                  </a:lnTo>
                  <a:lnTo>
                    <a:pt x="73" y="46"/>
                  </a:lnTo>
                  <a:lnTo>
                    <a:pt x="75" y="45"/>
                  </a:lnTo>
                  <a:lnTo>
                    <a:pt x="79" y="44"/>
                  </a:lnTo>
                  <a:lnTo>
                    <a:pt x="81" y="43"/>
                  </a:lnTo>
                  <a:lnTo>
                    <a:pt x="85" y="42"/>
                  </a:lnTo>
                  <a:lnTo>
                    <a:pt x="88" y="40"/>
                  </a:lnTo>
                  <a:lnTo>
                    <a:pt x="90" y="39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8" y="37"/>
                  </a:lnTo>
                  <a:lnTo>
                    <a:pt x="101" y="36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09" y="35"/>
                  </a:lnTo>
                  <a:lnTo>
                    <a:pt x="111" y="34"/>
                  </a:lnTo>
                  <a:lnTo>
                    <a:pt x="112" y="34"/>
                  </a:lnTo>
                  <a:lnTo>
                    <a:pt x="115" y="34"/>
                  </a:lnTo>
                  <a:lnTo>
                    <a:pt x="117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3" y="34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8" y="34"/>
                  </a:lnTo>
                  <a:lnTo>
                    <a:pt x="131" y="34"/>
                  </a:lnTo>
                  <a:lnTo>
                    <a:pt x="133" y="34"/>
                  </a:lnTo>
                  <a:lnTo>
                    <a:pt x="135" y="34"/>
                  </a:lnTo>
                  <a:lnTo>
                    <a:pt x="135" y="35"/>
                  </a:lnTo>
                  <a:lnTo>
                    <a:pt x="139" y="27"/>
                  </a:lnTo>
                  <a:lnTo>
                    <a:pt x="138" y="25"/>
                  </a:lnTo>
                  <a:lnTo>
                    <a:pt x="136" y="25"/>
                  </a:lnTo>
                  <a:lnTo>
                    <a:pt x="135" y="25"/>
                  </a:lnTo>
                  <a:lnTo>
                    <a:pt x="133" y="25"/>
                  </a:lnTo>
                  <a:lnTo>
                    <a:pt x="131" y="25"/>
                  </a:lnTo>
                  <a:lnTo>
                    <a:pt x="130" y="25"/>
                  </a:lnTo>
                  <a:lnTo>
                    <a:pt x="127" y="25"/>
                  </a:lnTo>
                  <a:lnTo>
                    <a:pt x="126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19" y="25"/>
                  </a:lnTo>
                  <a:lnTo>
                    <a:pt x="118" y="27"/>
                  </a:lnTo>
                  <a:lnTo>
                    <a:pt x="115" y="27"/>
                  </a:lnTo>
                  <a:lnTo>
                    <a:pt x="112" y="27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4" y="27"/>
                  </a:lnTo>
                  <a:lnTo>
                    <a:pt x="102" y="28"/>
                  </a:lnTo>
                  <a:lnTo>
                    <a:pt x="100" y="28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0" y="30"/>
                  </a:lnTo>
                  <a:lnTo>
                    <a:pt x="88" y="31"/>
                  </a:lnTo>
                  <a:lnTo>
                    <a:pt x="85" y="32"/>
                  </a:lnTo>
                  <a:lnTo>
                    <a:pt x="81" y="34"/>
                  </a:lnTo>
                  <a:lnTo>
                    <a:pt x="79" y="34"/>
                  </a:lnTo>
                  <a:lnTo>
                    <a:pt x="75" y="35"/>
                  </a:lnTo>
                  <a:lnTo>
                    <a:pt x="73" y="37"/>
                  </a:lnTo>
                  <a:lnTo>
                    <a:pt x="70" y="38"/>
                  </a:lnTo>
                  <a:lnTo>
                    <a:pt x="66" y="39"/>
                  </a:lnTo>
                  <a:lnTo>
                    <a:pt x="64" y="40"/>
                  </a:lnTo>
                  <a:lnTo>
                    <a:pt x="62" y="43"/>
                  </a:lnTo>
                  <a:lnTo>
                    <a:pt x="58" y="44"/>
                  </a:lnTo>
                  <a:lnTo>
                    <a:pt x="56" y="45"/>
                  </a:lnTo>
                  <a:lnTo>
                    <a:pt x="53" y="46"/>
                  </a:lnTo>
                  <a:lnTo>
                    <a:pt x="51" y="49"/>
                  </a:lnTo>
                  <a:lnTo>
                    <a:pt x="49" y="50"/>
                  </a:lnTo>
                  <a:lnTo>
                    <a:pt x="47" y="51"/>
                  </a:lnTo>
                  <a:lnTo>
                    <a:pt x="44" y="52"/>
                  </a:lnTo>
                  <a:lnTo>
                    <a:pt x="43" y="54"/>
                  </a:lnTo>
                  <a:lnTo>
                    <a:pt x="41" y="55"/>
                  </a:lnTo>
                  <a:lnTo>
                    <a:pt x="40" y="57"/>
                  </a:lnTo>
                  <a:lnTo>
                    <a:pt x="37" y="58"/>
                  </a:lnTo>
                  <a:lnTo>
                    <a:pt x="36" y="59"/>
                  </a:lnTo>
                  <a:lnTo>
                    <a:pt x="33" y="60"/>
                  </a:lnTo>
                  <a:lnTo>
                    <a:pt x="30" y="62"/>
                  </a:lnTo>
                  <a:lnTo>
                    <a:pt x="28" y="65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2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4" y="59"/>
                  </a:lnTo>
                  <a:lnTo>
                    <a:pt x="13" y="58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0" y="43"/>
                  </a:lnTo>
                  <a:lnTo>
                    <a:pt x="11" y="42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5" y="38"/>
                  </a:lnTo>
                  <a:lnTo>
                    <a:pt x="17" y="37"/>
                  </a:lnTo>
                  <a:lnTo>
                    <a:pt x="19" y="36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9" y="29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3"/>
                  </a:lnTo>
                  <a:lnTo>
                    <a:pt x="44" y="22"/>
                  </a:lnTo>
                  <a:lnTo>
                    <a:pt x="45" y="21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6" y="17"/>
                  </a:lnTo>
                  <a:lnTo>
                    <a:pt x="58" y="16"/>
                  </a:lnTo>
                  <a:lnTo>
                    <a:pt x="59" y="15"/>
                  </a:lnTo>
                  <a:lnTo>
                    <a:pt x="62" y="15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71" y="13"/>
                  </a:lnTo>
                  <a:lnTo>
                    <a:pt x="73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3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2" y="8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23" y="8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8" y="8"/>
                  </a:lnTo>
                  <a:lnTo>
                    <a:pt x="131" y="8"/>
                  </a:lnTo>
                  <a:lnTo>
                    <a:pt x="133" y="9"/>
                  </a:lnTo>
                  <a:lnTo>
                    <a:pt x="135" y="9"/>
                  </a:lnTo>
                  <a:lnTo>
                    <a:pt x="138" y="9"/>
                  </a:lnTo>
                  <a:lnTo>
                    <a:pt x="140" y="9"/>
                  </a:lnTo>
                  <a:lnTo>
                    <a:pt x="142" y="11"/>
                  </a:lnTo>
                  <a:lnTo>
                    <a:pt x="144" y="11"/>
                  </a:lnTo>
                  <a:lnTo>
                    <a:pt x="146" y="11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1" y="12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7" y="13"/>
                  </a:lnTo>
                  <a:lnTo>
                    <a:pt x="158" y="13"/>
                  </a:lnTo>
                  <a:lnTo>
                    <a:pt x="162" y="14"/>
                  </a:lnTo>
                  <a:lnTo>
                    <a:pt x="165" y="14"/>
                  </a:lnTo>
                  <a:lnTo>
                    <a:pt x="168" y="15"/>
                  </a:lnTo>
                  <a:lnTo>
                    <a:pt x="171" y="16"/>
                  </a:lnTo>
                  <a:lnTo>
                    <a:pt x="173" y="17"/>
                  </a:lnTo>
                  <a:lnTo>
                    <a:pt x="176" y="17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1" y="20"/>
                  </a:lnTo>
                  <a:lnTo>
                    <a:pt x="184" y="20"/>
                  </a:lnTo>
                  <a:lnTo>
                    <a:pt x="185" y="21"/>
                  </a:lnTo>
                  <a:lnTo>
                    <a:pt x="187" y="22"/>
                  </a:lnTo>
                  <a:lnTo>
                    <a:pt x="188" y="22"/>
                  </a:lnTo>
                  <a:lnTo>
                    <a:pt x="191" y="23"/>
                  </a:lnTo>
                  <a:lnTo>
                    <a:pt x="192" y="24"/>
                  </a:lnTo>
                  <a:lnTo>
                    <a:pt x="20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0" name="Freeform 63"/>
            <p:cNvSpPr>
              <a:spLocks/>
            </p:cNvSpPr>
            <p:nvPr/>
          </p:nvSpPr>
          <p:spPr bwMode="auto">
            <a:xfrm rot="1627010">
              <a:off x="7743628" y="3306521"/>
              <a:ext cx="107950" cy="211138"/>
            </a:xfrm>
            <a:custGeom>
              <a:avLst/>
              <a:gdLst>
                <a:gd name="T0" fmla="*/ 36512 w 68"/>
                <a:gd name="T1" fmla="*/ 23813 h 133"/>
                <a:gd name="T2" fmla="*/ 36512 w 68"/>
                <a:gd name="T3" fmla="*/ 41275 h 133"/>
                <a:gd name="T4" fmla="*/ 34925 w 68"/>
                <a:gd name="T5" fmla="*/ 52388 h 133"/>
                <a:gd name="T6" fmla="*/ 34925 w 68"/>
                <a:gd name="T7" fmla="*/ 66675 h 133"/>
                <a:gd name="T8" fmla="*/ 33337 w 68"/>
                <a:gd name="T9" fmla="*/ 84138 h 133"/>
                <a:gd name="T10" fmla="*/ 33337 w 68"/>
                <a:gd name="T11" fmla="*/ 101600 h 133"/>
                <a:gd name="T12" fmla="*/ 28575 w 68"/>
                <a:gd name="T13" fmla="*/ 119063 h 133"/>
                <a:gd name="T14" fmla="*/ 23812 w 68"/>
                <a:gd name="T15" fmla="*/ 136525 h 133"/>
                <a:gd name="T16" fmla="*/ 19050 w 68"/>
                <a:gd name="T17" fmla="*/ 155575 h 133"/>
                <a:gd name="T18" fmla="*/ 12700 w 68"/>
                <a:gd name="T19" fmla="*/ 173038 h 133"/>
                <a:gd name="T20" fmla="*/ 7937 w 68"/>
                <a:gd name="T21" fmla="*/ 188913 h 133"/>
                <a:gd name="T22" fmla="*/ 4762 w 68"/>
                <a:gd name="T23" fmla="*/ 200025 h 133"/>
                <a:gd name="T24" fmla="*/ 0 w 68"/>
                <a:gd name="T25" fmla="*/ 211138 h 133"/>
                <a:gd name="T26" fmla="*/ 12700 w 68"/>
                <a:gd name="T27" fmla="*/ 204788 h 133"/>
                <a:gd name="T28" fmla="*/ 17462 w 68"/>
                <a:gd name="T29" fmla="*/ 188913 h 133"/>
                <a:gd name="T30" fmla="*/ 22225 w 68"/>
                <a:gd name="T31" fmla="*/ 176213 h 133"/>
                <a:gd name="T32" fmla="*/ 28575 w 68"/>
                <a:gd name="T33" fmla="*/ 161925 h 133"/>
                <a:gd name="T34" fmla="*/ 33337 w 68"/>
                <a:gd name="T35" fmla="*/ 144463 h 133"/>
                <a:gd name="T36" fmla="*/ 36512 w 68"/>
                <a:gd name="T37" fmla="*/ 125413 h 133"/>
                <a:gd name="T38" fmla="*/ 42862 w 68"/>
                <a:gd name="T39" fmla="*/ 107950 h 133"/>
                <a:gd name="T40" fmla="*/ 44450 w 68"/>
                <a:gd name="T41" fmla="*/ 88900 h 133"/>
                <a:gd name="T42" fmla="*/ 46037 w 68"/>
                <a:gd name="T43" fmla="*/ 73025 h 133"/>
                <a:gd name="T44" fmla="*/ 46037 w 68"/>
                <a:gd name="T45" fmla="*/ 60325 h 133"/>
                <a:gd name="T46" fmla="*/ 46037 w 68"/>
                <a:gd name="T47" fmla="*/ 47625 h 133"/>
                <a:gd name="T48" fmla="*/ 46037 w 68"/>
                <a:gd name="T49" fmla="*/ 31750 h 133"/>
                <a:gd name="T50" fmla="*/ 46037 w 68"/>
                <a:gd name="T51" fmla="*/ 25400 h 133"/>
                <a:gd name="T52" fmla="*/ 55562 w 68"/>
                <a:gd name="T53" fmla="*/ 19050 h 133"/>
                <a:gd name="T54" fmla="*/ 71437 w 68"/>
                <a:gd name="T55" fmla="*/ 14288 h 133"/>
                <a:gd name="T56" fmla="*/ 88900 w 68"/>
                <a:gd name="T57" fmla="*/ 11113 h 133"/>
                <a:gd name="T58" fmla="*/ 96837 w 68"/>
                <a:gd name="T59" fmla="*/ 15875 h 133"/>
                <a:gd name="T60" fmla="*/ 96837 w 68"/>
                <a:gd name="T61" fmla="*/ 26988 h 133"/>
                <a:gd name="T62" fmla="*/ 96837 w 68"/>
                <a:gd name="T63" fmla="*/ 41275 h 133"/>
                <a:gd name="T64" fmla="*/ 95250 w 68"/>
                <a:gd name="T65" fmla="*/ 53975 h 133"/>
                <a:gd name="T66" fmla="*/ 95250 w 68"/>
                <a:gd name="T67" fmla="*/ 68263 h 133"/>
                <a:gd name="T68" fmla="*/ 93662 w 68"/>
                <a:gd name="T69" fmla="*/ 82550 h 133"/>
                <a:gd name="T70" fmla="*/ 92075 w 68"/>
                <a:gd name="T71" fmla="*/ 95250 h 133"/>
                <a:gd name="T72" fmla="*/ 90487 w 68"/>
                <a:gd name="T73" fmla="*/ 106363 h 133"/>
                <a:gd name="T74" fmla="*/ 87312 w 68"/>
                <a:gd name="T75" fmla="*/ 120650 h 133"/>
                <a:gd name="T76" fmla="*/ 82550 w 68"/>
                <a:gd name="T77" fmla="*/ 139700 h 133"/>
                <a:gd name="T78" fmla="*/ 79375 w 68"/>
                <a:gd name="T79" fmla="*/ 155575 h 133"/>
                <a:gd name="T80" fmla="*/ 76200 w 68"/>
                <a:gd name="T81" fmla="*/ 166688 h 133"/>
                <a:gd name="T82" fmla="*/ 88900 w 68"/>
                <a:gd name="T83" fmla="*/ 155575 h 133"/>
                <a:gd name="T84" fmla="*/ 92075 w 68"/>
                <a:gd name="T85" fmla="*/ 142875 h 133"/>
                <a:gd name="T86" fmla="*/ 96837 w 68"/>
                <a:gd name="T87" fmla="*/ 122238 h 133"/>
                <a:gd name="T88" fmla="*/ 101600 w 68"/>
                <a:gd name="T89" fmla="*/ 106363 h 133"/>
                <a:gd name="T90" fmla="*/ 103188 w 68"/>
                <a:gd name="T91" fmla="*/ 95250 h 133"/>
                <a:gd name="T92" fmla="*/ 104775 w 68"/>
                <a:gd name="T93" fmla="*/ 79375 h 133"/>
                <a:gd name="T94" fmla="*/ 106363 w 68"/>
                <a:gd name="T95" fmla="*/ 66675 h 133"/>
                <a:gd name="T96" fmla="*/ 107950 w 68"/>
                <a:gd name="T97" fmla="*/ 53975 h 133"/>
                <a:gd name="T98" fmla="*/ 107950 w 68"/>
                <a:gd name="T99" fmla="*/ 41275 h 133"/>
                <a:gd name="T100" fmla="*/ 107950 w 68"/>
                <a:gd name="T101" fmla="*/ 28575 h 133"/>
                <a:gd name="T102" fmla="*/ 106363 w 68"/>
                <a:gd name="T103" fmla="*/ 17463 h 133"/>
                <a:gd name="T104" fmla="*/ 103188 w 68"/>
                <a:gd name="T105" fmla="*/ 1588 h 133"/>
                <a:gd name="T106" fmla="*/ 84137 w 68"/>
                <a:gd name="T107" fmla="*/ 1588 h 133"/>
                <a:gd name="T108" fmla="*/ 63500 w 68"/>
                <a:gd name="T109" fmla="*/ 6350 h 133"/>
                <a:gd name="T110" fmla="*/ 44450 w 68"/>
                <a:gd name="T111" fmla="*/ 14288 h 133"/>
                <a:gd name="T112" fmla="*/ 36512 w 68"/>
                <a:gd name="T113" fmla="*/ 17463 h 1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8"/>
                <a:gd name="T172" fmla="*/ 0 h 133"/>
                <a:gd name="T173" fmla="*/ 68 w 68"/>
                <a:gd name="T174" fmla="*/ 133 h 1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8" h="133">
                  <a:moveTo>
                    <a:pt x="23" y="11"/>
                  </a:move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7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30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1" y="49"/>
                  </a:lnTo>
                  <a:lnTo>
                    <a:pt x="21" y="53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20" y="69"/>
                  </a:lnTo>
                  <a:lnTo>
                    <a:pt x="19" y="72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7" y="80"/>
                  </a:lnTo>
                  <a:lnTo>
                    <a:pt x="17" y="84"/>
                  </a:lnTo>
                  <a:lnTo>
                    <a:pt x="15" y="86"/>
                  </a:lnTo>
                  <a:lnTo>
                    <a:pt x="14" y="90"/>
                  </a:lnTo>
                  <a:lnTo>
                    <a:pt x="13" y="92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1" y="101"/>
                  </a:lnTo>
                  <a:lnTo>
                    <a:pt x="11" y="103"/>
                  </a:lnTo>
                  <a:lnTo>
                    <a:pt x="10" y="107"/>
                  </a:lnTo>
                  <a:lnTo>
                    <a:pt x="8" y="109"/>
                  </a:lnTo>
                  <a:lnTo>
                    <a:pt x="8" y="111"/>
                  </a:lnTo>
                  <a:lnTo>
                    <a:pt x="7" y="114"/>
                  </a:lnTo>
                  <a:lnTo>
                    <a:pt x="6" y="116"/>
                  </a:lnTo>
                  <a:lnTo>
                    <a:pt x="5" y="119"/>
                  </a:lnTo>
                  <a:lnTo>
                    <a:pt x="5" y="121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3" y="126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0" y="133"/>
                  </a:lnTo>
                  <a:lnTo>
                    <a:pt x="7" y="132"/>
                  </a:lnTo>
                  <a:lnTo>
                    <a:pt x="7" y="130"/>
                  </a:lnTo>
                  <a:lnTo>
                    <a:pt x="8" y="129"/>
                  </a:lnTo>
                  <a:lnTo>
                    <a:pt x="10" y="125"/>
                  </a:lnTo>
                  <a:lnTo>
                    <a:pt x="10" y="124"/>
                  </a:lnTo>
                  <a:lnTo>
                    <a:pt x="11" y="122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3" y="116"/>
                  </a:lnTo>
                  <a:lnTo>
                    <a:pt x="13" y="114"/>
                  </a:lnTo>
                  <a:lnTo>
                    <a:pt x="14" y="111"/>
                  </a:lnTo>
                  <a:lnTo>
                    <a:pt x="15" y="110"/>
                  </a:lnTo>
                  <a:lnTo>
                    <a:pt x="17" y="107"/>
                  </a:lnTo>
                  <a:lnTo>
                    <a:pt x="17" y="105"/>
                  </a:lnTo>
                  <a:lnTo>
                    <a:pt x="18" y="102"/>
                  </a:lnTo>
                  <a:lnTo>
                    <a:pt x="19" y="100"/>
                  </a:lnTo>
                  <a:lnTo>
                    <a:pt x="19" y="96"/>
                  </a:lnTo>
                  <a:lnTo>
                    <a:pt x="20" y="93"/>
                  </a:lnTo>
                  <a:lnTo>
                    <a:pt x="21" y="91"/>
                  </a:lnTo>
                  <a:lnTo>
                    <a:pt x="22" y="88"/>
                  </a:lnTo>
                  <a:lnTo>
                    <a:pt x="22" y="85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5" y="77"/>
                  </a:lnTo>
                  <a:lnTo>
                    <a:pt x="25" y="73"/>
                  </a:lnTo>
                  <a:lnTo>
                    <a:pt x="26" y="70"/>
                  </a:lnTo>
                  <a:lnTo>
                    <a:pt x="27" y="68"/>
                  </a:lnTo>
                  <a:lnTo>
                    <a:pt x="27" y="65"/>
                  </a:lnTo>
                  <a:lnTo>
                    <a:pt x="27" y="62"/>
                  </a:lnTo>
                  <a:lnTo>
                    <a:pt x="27" y="60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9" y="49"/>
                  </a:lnTo>
                  <a:lnTo>
                    <a:pt x="29" y="46"/>
                  </a:lnTo>
                  <a:lnTo>
                    <a:pt x="29" y="45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29" y="30"/>
                  </a:lnTo>
                  <a:lnTo>
                    <a:pt x="30" y="29"/>
                  </a:lnTo>
                  <a:lnTo>
                    <a:pt x="29" y="26"/>
                  </a:lnTo>
                  <a:lnTo>
                    <a:pt x="29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2" y="15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1" y="11"/>
                  </a:lnTo>
                  <a:lnTo>
                    <a:pt x="43" y="10"/>
                  </a:lnTo>
                  <a:lnTo>
                    <a:pt x="45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3" y="7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60" y="7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4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27"/>
                  </a:lnTo>
                  <a:lnTo>
                    <a:pt x="61" y="30"/>
                  </a:lnTo>
                  <a:lnTo>
                    <a:pt x="61" y="32"/>
                  </a:lnTo>
                  <a:lnTo>
                    <a:pt x="60" y="34"/>
                  </a:lnTo>
                  <a:lnTo>
                    <a:pt x="60" y="37"/>
                  </a:lnTo>
                  <a:lnTo>
                    <a:pt x="60" y="39"/>
                  </a:lnTo>
                  <a:lnTo>
                    <a:pt x="60" y="41"/>
                  </a:lnTo>
                  <a:lnTo>
                    <a:pt x="60" y="43"/>
                  </a:lnTo>
                  <a:lnTo>
                    <a:pt x="60" y="45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8" y="55"/>
                  </a:lnTo>
                  <a:lnTo>
                    <a:pt x="58" y="57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57" y="63"/>
                  </a:lnTo>
                  <a:lnTo>
                    <a:pt x="57" y="65"/>
                  </a:lnTo>
                  <a:lnTo>
                    <a:pt x="57" y="67"/>
                  </a:lnTo>
                  <a:lnTo>
                    <a:pt x="57" y="69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5" y="76"/>
                  </a:lnTo>
                  <a:lnTo>
                    <a:pt x="55" y="79"/>
                  </a:lnTo>
                  <a:lnTo>
                    <a:pt x="53" y="83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1" y="91"/>
                  </a:lnTo>
                  <a:lnTo>
                    <a:pt x="51" y="93"/>
                  </a:lnTo>
                  <a:lnTo>
                    <a:pt x="50" y="95"/>
                  </a:lnTo>
                  <a:lnTo>
                    <a:pt x="50" y="98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8" y="105"/>
                  </a:lnTo>
                  <a:lnTo>
                    <a:pt x="55" y="100"/>
                  </a:lnTo>
                  <a:lnTo>
                    <a:pt x="56" y="98"/>
                  </a:lnTo>
                  <a:lnTo>
                    <a:pt x="56" y="95"/>
                  </a:lnTo>
                  <a:lnTo>
                    <a:pt x="57" y="94"/>
                  </a:lnTo>
                  <a:lnTo>
                    <a:pt x="57" y="92"/>
                  </a:lnTo>
                  <a:lnTo>
                    <a:pt x="58" y="90"/>
                  </a:lnTo>
                  <a:lnTo>
                    <a:pt x="58" y="86"/>
                  </a:lnTo>
                  <a:lnTo>
                    <a:pt x="59" y="84"/>
                  </a:lnTo>
                  <a:lnTo>
                    <a:pt x="60" y="80"/>
                  </a:lnTo>
                  <a:lnTo>
                    <a:pt x="61" y="77"/>
                  </a:lnTo>
                  <a:lnTo>
                    <a:pt x="61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4" y="65"/>
                  </a:lnTo>
                  <a:lnTo>
                    <a:pt x="65" y="63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5" y="57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2"/>
                  </a:lnTo>
                  <a:lnTo>
                    <a:pt x="67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6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67" y="14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6" y="4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3" y="1"/>
                  </a:lnTo>
                  <a:lnTo>
                    <a:pt x="50" y="1"/>
                  </a:lnTo>
                  <a:lnTo>
                    <a:pt x="46" y="2"/>
                  </a:lnTo>
                  <a:lnTo>
                    <a:pt x="43" y="3"/>
                  </a:lnTo>
                  <a:lnTo>
                    <a:pt x="40" y="4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5" y="1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1" name="Freeform 64"/>
            <p:cNvSpPr>
              <a:spLocks/>
            </p:cNvSpPr>
            <p:nvPr/>
          </p:nvSpPr>
          <p:spPr bwMode="auto">
            <a:xfrm rot="1627010">
              <a:off x="7819666" y="3330881"/>
              <a:ext cx="57150" cy="41275"/>
            </a:xfrm>
            <a:custGeom>
              <a:avLst/>
              <a:gdLst>
                <a:gd name="T0" fmla="*/ 0 w 36"/>
                <a:gd name="T1" fmla="*/ 14288 h 26"/>
                <a:gd name="T2" fmla="*/ 1588 w 36"/>
                <a:gd name="T3" fmla="*/ 15875 h 26"/>
                <a:gd name="T4" fmla="*/ 3175 w 36"/>
                <a:gd name="T5" fmla="*/ 17463 h 26"/>
                <a:gd name="T6" fmla="*/ 7937 w 36"/>
                <a:gd name="T7" fmla="*/ 20638 h 26"/>
                <a:gd name="T8" fmla="*/ 11112 w 36"/>
                <a:gd name="T9" fmla="*/ 22225 h 26"/>
                <a:gd name="T10" fmla="*/ 15875 w 36"/>
                <a:gd name="T11" fmla="*/ 26988 h 26"/>
                <a:gd name="T12" fmla="*/ 22225 w 36"/>
                <a:gd name="T13" fmla="*/ 28575 h 26"/>
                <a:gd name="T14" fmla="*/ 26988 w 36"/>
                <a:gd name="T15" fmla="*/ 30163 h 26"/>
                <a:gd name="T16" fmla="*/ 33337 w 36"/>
                <a:gd name="T17" fmla="*/ 28575 h 26"/>
                <a:gd name="T18" fmla="*/ 36512 w 36"/>
                <a:gd name="T19" fmla="*/ 23812 h 26"/>
                <a:gd name="T20" fmla="*/ 39687 w 36"/>
                <a:gd name="T21" fmla="*/ 20638 h 26"/>
                <a:gd name="T22" fmla="*/ 46037 w 36"/>
                <a:gd name="T23" fmla="*/ 15875 h 26"/>
                <a:gd name="T24" fmla="*/ 46037 w 36"/>
                <a:gd name="T25" fmla="*/ 11112 h 26"/>
                <a:gd name="T26" fmla="*/ 47625 w 36"/>
                <a:gd name="T27" fmla="*/ 7938 h 26"/>
                <a:gd name="T28" fmla="*/ 49212 w 36"/>
                <a:gd name="T29" fmla="*/ 6350 h 26"/>
                <a:gd name="T30" fmla="*/ 50800 w 36"/>
                <a:gd name="T31" fmla="*/ 4763 h 26"/>
                <a:gd name="T32" fmla="*/ 52388 w 36"/>
                <a:gd name="T33" fmla="*/ 0 h 26"/>
                <a:gd name="T34" fmla="*/ 52388 w 36"/>
                <a:gd name="T35" fmla="*/ 0 h 26"/>
                <a:gd name="T36" fmla="*/ 57150 w 36"/>
                <a:gd name="T37" fmla="*/ 11112 h 26"/>
                <a:gd name="T38" fmla="*/ 57150 w 36"/>
                <a:gd name="T39" fmla="*/ 11112 h 26"/>
                <a:gd name="T40" fmla="*/ 53975 w 36"/>
                <a:gd name="T41" fmla="*/ 15875 h 26"/>
                <a:gd name="T42" fmla="*/ 52388 w 36"/>
                <a:gd name="T43" fmla="*/ 19050 h 26"/>
                <a:gd name="T44" fmla="*/ 49212 w 36"/>
                <a:gd name="T45" fmla="*/ 23812 h 26"/>
                <a:gd name="T46" fmla="*/ 46037 w 36"/>
                <a:gd name="T47" fmla="*/ 28575 h 26"/>
                <a:gd name="T48" fmla="*/ 41275 w 36"/>
                <a:gd name="T49" fmla="*/ 33338 h 26"/>
                <a:gd name="T50" fmla="*/ 38100 w 36"/>
                <a:gd name="T51" fmla="*/ 34925 h 26"/>
                <a:gd name="T52" fmla="*/ 36512 w 36"/>
                <a:gd name="T53" fmla="*/ 38100 h 26"/>
                <a:gd name="T54" fmla="*/ 33337 w 36"/>
                <a:gd name="T55" fmla="*/ 39688 h 26"/>
                <a:gd name="T56" fmla="*/ 30162 w 36"/>
                <a:gd name="T57" fmla="*/ 39688 h 26"/>
                <a:gd name="T58" fmla="*/ 26988 w 36"/>
                <a:gd name="T59" fmla="*/ 39688 h 26"/>
                <a:gd name="T60" fmla="*/ 23812 w 36"/>
                <a:gd name="T61" fmla="*/ 41275 h 26"/>
                <a:gd name="T62" fmla="*/ 22225 w 36"/>
                <a:gd name="T63" fmla="*/ 39688 h 26"/>
                <a:gd name="T64" fmla="*/ 17462 w 36"/>
                <a:gd name="T65" fmla="*/ 39688 h 26"/>
                <a:gd name="T66" fmla="*/ 12700 w 36"/>
                <a:gd name="T67" fmla="*/ 38100 h 26"/>
                <a:gd name="T68" fmla="*/ 9525 w 36"/>
                <a:gd name="T69" fmla="*/ 33338 h 26"/>
                <a:gd name="T70" fmla="*/ 4762 w 36"/>
                <a:gd name="T71" fmla="*/ 30163 h 26"/>
                <a:gd name="T72" fmla="*/ 1588 w 36"/>
                <a:gd name="T73" fmla="*/ 28575 h 26"/>
                <a:gd name="T74" fmla="*/ 0 w 36"/>
                <a:gd name="T75" fmla="*/ 26988 h 26"/>
                <a:gd name="T76" fmla="*/ 0 w 36"/>
                <a:gd name="T77" fmla="*/ 26988 h 26"/>
                <a:gd name="T78" fmla="*/ 0 w 36"/>
                <a:gd name="T79" fmla="*/ 14288 h 26"/>
                <a:gd name="T80" fmla="*/ 0 w 36"/>
                <a:gd name="T81" fmla="*/ 14288 h 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"/>
                <a:gd name="T124" fmla="*/ 0 h 26"/>
                <a:gd name="T125" fmla="*/ 36 w 36"/>
                <a:gd name="T126" fmla="*/ 26 h 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" h="26">
                  <a:moveTo>
                    <a:pt x="0" y="9"/>
                  </a:moveTo>
                  <a:lnTo>
                    <a:pt x="1" y="10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4" y="18"/>
                  </a:lnTo>
                  <a:lnTo>
                    <a:pt x="17" y="19"/>
                  </a:lnTo>
                  <a:lnTo>
                    <a:pt x="21" y="18"/>
                  </a:lnTo>
                  <a:lnTo>
                    <a:pt x="23" y="15"/>
                  </a:lnTo>
                  <a:lnTo>
                    <a:pt x="25" y="13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36" y="7"/>
                  </a:lnTo>
                  <a:lnTo>
                    <a:pt x="34" y="10"/>
                  </a:lnTo>
                  <a:lnTo>
                    <a:pt x="33" y="12"/>
                  </a:lnTo>
                  <a:lnTo>
                    <a:pt x="31" y="15"/>
                  </a:lnTo>
                  <a:lnTo>
                    <a:pt x="29" y="18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4" y="25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6" y="21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2" name="Freeform 65"/>
            <p:cNvSpPr>
              <a:spLocks/>
            </p:cNvSpPr>
            <p:nvPr/>
          </p:nvSpPr>
          <p:spPr bwMode="auto">
            <a:xfrm rot="1627010">
              <a:off x="7496347" y="3052600"/>
              <a:ext cx="209550" cy="385763"/>
            </a:xfrm>
            <a:custGeom>
              <a:avLst/>
              <a:gdLst>
                <a:gd name="T0" fmla="*/ 100012 w 132"/>
                <a:gd name="T1" fmla="*/ 350838 h 243"/>
                <a:gd name="T2" fmla="*/ 79375 w 132"/>
                <a:gd name="T3" fmla="*/ 320675 h 243"/>
                <a:gd name="T4" fmla="*/ 65087 w 132"/>
                <a:gd name="T5" fmla="*/ 296863 h 243"/>
                <a:gd name="T6" fmla="*/ 52388 w 132"/>
                <a:gd name="T7" fmla="*/ 273050 h 243"/>
                <a:gd name="T8" fmla="*/ 39687 w 132"/>
                <a:gd name="T9" fmla="*/ 247650 h 243"/>
                <a:gd name="T10" fmla="*/ 28575 w 132"/>
                <a:gd name="T11" fmla="*/ 219075 h 243"/>
                <a:gd name="T12" fmla="*/ 17462 w 132"/>
                <a:gd name="T13" fmla="*/ 192088 h 243"/>
                <a:gd name="T14" fmla="*/ 9525 w 132"/>
                <a:gd name="T15" fmla="*/ 160338 h 243"/>
                <a:gd name="T16" fmla="*/ 4762 w 132"/>
                <a:gd name="T17" fmla="*/ 131763 h 243"/>
                <a:gd name="T18" fmla="*/ 1588 w 132"/>
                <a:gd name="T19" fmla="*/ 100013 h 243"/>
                <a:gd name="T20" fmla="*/ 0 w 132"/>
                <a:gd name="T21" fmla="*/ 73025 h 243"/>
                <a:gd name="T22" fmla="*/ 0 w 132"/>
                <a:gd name="T23" fmla="*/ 47625 h 243"/>
                <a:gd name="T24" fmla="*/ 1588 w 132"/>
                <a:gd name="T25" fmla="*/ 26988 h 243"/>
                <a:gd name="T26" fmla="*/ 4762 w 132"/>
                <a:gd name="T27" fmla="*/ 1588 h 243"/>
                <a:gd name="T28" fmla="*/ 68262 w 132"/>
                <a:gd name="T29" fmla="*/ 12700 h 243"/>
                <a:gd name="T30" fmla="*/ 66675 w 132"/>
                <a:gd name="T31" fmla="*/ 38100 h 243"/>
                <a:gd name="T32" fmla="*/ 66675 w 132"/>
                <a:gd name="T33" fmla="*/ 57150 h 243"/>
                <a:gd name="T34" fmla="*/ 66675 w 132"/>
                <a:gd name="T35" fmla="*/ 85725 h 243"/>
                <a:gd name="T36" fmla="*/ 69850 w 132"/>
                <a:gd name="T37" fmla="*/ 114300 h 243"/>
                <a:gd name="T38" fmla="*/ 77787 w 132"/>
                <a:gd name="T39" fmla="*/ 147638 h 243"/>
                <a:gd name="T40" fmla="*/ 85725 w 132"/>
                <a:gd name="T41" fmla="*/ 182563 h 243"/>
                <a:gd name="T42" fmla="*/ 101600 w 132"/>
                <a:gd name="T43" fmla="*/ 219075 h 243"/>
                <a:gd name="T44" fmla="*/ 117475 w 132"/>
                <a:gd name="T45" fmla="*/ 254000 h 243"/>
                <a:gd name="T46" fmla="*/ 133350 w 132"/>
                <a:gd name="T47" fmla="*/ 284163 h 243"/>
                <a:gd name="T48" fmla="*/ 149225 w 132"/>
                <a:gd name="T49" fmla="*/ 309563 h 243"/>
                <a:gd name="T50" fmla="*/ 165100 w 132"/>
                <a:gd name="T51" fmla="*/ 333375 h 243"/>
                <a:gd name="T52" fmla="*/ 188912 w 132"/>
                <a:gd name="T53" fmla="*/ 361950 h 243"/>
                <a:gd name="T54" fmla="*/ 209550 w 132"/>
                <a:gd name="T55" fmla="*/ 385763 h 243"/>
                <a:gd name="T56" fmla="*/ 177800 w 132"/>
                <a:gd name="T57" fmla="*/ 365125 h 243"/>
                <a:gd name="T58" fmla="*/ 150812 w 132"/>
                <a:gd name="T59" fmla="*/ 333375 h 243"/>
                <a:gd name="T60" fmla="*/ 131762 w 132"/>
                <a:gd name="T61" fmla="*/ 307975 h 243"/>
                <a:gd name="T62" fmla="*/ 115887 w 132"/>
                <a:gd name="T63" fmla="*/ 280988 h 243"/>
                <a:gd name="T64" fmla="*/ 100012 w 132"/>
                <a:gd name="T65" fmla="*/ 252413 h 243"/>
                <a:gd name="T66" fmla="*/ 84137 w 132"/>
                <a:gd name="T67" fmla="*/ 219075 h 243"/>
                <a:gd name="T68" fmla="*/ 73025 w 132"/>
                <a:gd name="T69" fmla="*/ 182563 h 243"/>
                <a:gd name="T70" fmla="*/ 65087 w 132"/>
                <a:gd name="T71" fmla="*/ 147638 h 243"/>
                <a:gd name="T72" fmla="*/ 58737 w 132"/>
                <a:gd name="T73" fmla="*/ 117475 h 243"/>
                <a:gd name="T74" fmla="*/ 53975 w 132"/>
                <a:gd name="T75" fmla="*/ 88900 h 243"/>
                <a:gd name="T76" fmla="*/ 53975 w 132"/>
                <a:gd name="T77" fmla="*/ 65088 h 243"/>
                <a:gd name="T78" fmla="*/ 52388 w 132"/>
                <a:gd name="T79" fmla="*/ 41275 h 243"/>
                <a:gd name="T80" fmla="*/ 53975 w 132"/>
                <a:gd name="T81" fmla="*/ 14288 h 243"/>
                <a:gd name="T82" fmla="*/ 15875 w 132"/>
                <a:gd name="T83" fmla="*/ 17463 h 243"/>
                <a:gd name="T84" fmla="*/ 12700 w 132"/>
                <a:gd name="T85" fmla="*/ 44450 h 243"/>
                <a:gd name="T86" fmla="*/ 12700 w 132"/>
                <a:gd name="T87" fmla="*/ 68263 h 243"/>
                <a:gd name="T88" fmla="*/ 12700 w 132"/>
                <a:gd name="T89" fmla="*/ 93663 h 243"/>
                <a:gd name="T90" fmla="*/ 15875 w 132"/>
                <a:gd name="T91" fmla="*/ 123825 h 243"/>
                <a:gd name="T92" fmla="*/ 20637 w 132"/>
                <a:gd name="T93" fmla="*/ 157163 h 243"/>
                <a:gd name="T94" fmla="*/ 28575 w 132"/>
                <a:gd name="T95" fmla="*/ 187325 h 243"/>
                <a:gd name="T96" fmla="*/ 41275 w 132"/>
                <a:gd name="T97" fmla="*/ 220663 h 243"/>
                <a:gd name="T98" fmla="*/ 53975 w 132"/>
                <a:gd name="T99" fmla="*/ 249238 h 243"/>
                <a:gd name="T100" fmla="*/ 68262 w 132"/>
                <a:gd name="T101" fmla="*/ 274638 h 243"/>
                <a:gd name="T102" fmla="*/ 80962 w 132"/>
                <a:gd name="T103" fmla="*/ 296863 h 243"/>
                <a:gd name="T104" fmla="*/ 96837 w 132"/>
                <a:gd name="T105" fmla="*/ 325438 h 243"/>
                <a:gd name="T106" fmla="*/ 114300 w 132"/>
                <a:gd name="T107" fmla="*/ 350838 h 243"/>
                <a:gd name="T108" fmla="*/ 109537 w 132"/>
                <a:gd name="T109" fmla="*/ 365125 h 24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243"/>
                <a:gd name="T167" fmla="*/ 132 w 132"/>
                <a:gd name="T168" fmla="*/ 243 h 24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243">
                  <a:moveTo>
                    <a:pt x="69" y="230"/>
                  </a:moveTo>
                  <a:lnTo>
                    <a:pt x="68" y="229"/>
                  </a:lnTo>
                  <a:lnTo>
                    <a:pt x="67" y="228"/>
                  </a:lnTo>
                  <a:lnTo>
                    <a:pt x="66" y="225"/>
                  </a:lnTo>
                  <a:lnTo>
                    <a:pt x="66" y="224"/>
                  </a:lnTo>
                  <a:lnTo>
                    <a:pt x="64" y="223"/>
                  </a:lnTo>
                  <a:lnTo>
                    <a:pt x="63" y="221"/>
                  </a:lnTo>
                  <a:lnTo>
                    <a:pt x="61" y="218"/>
                  </a:lnTo>
                  <a:lnTo>
                    <a:pt x="60" y="216"/>
                  </a:lnTo>
                  <a:lnTo>
                    <a:pt x="58" y="214"/>
                  </a:lnTo>
                  <a:lnTo>
                    <a:pt x="57" y="211"/>
                  </a:lnTo>
                  <a:lnTo>
                    <a:pt x="54" y="208"/>
                  </a:lnTo>
                  <a:lnTo>
                    <a:pt x="52" y="206"/>
                  </a:lnTo>
                  <a:lnTo>
                    <a:pt x="50" y="202"/>
                  </a:lnTo>
                  <a:lnTo>
                    <a:pt x="49" y="199"/>
                  </a:lnTo>
                  <a:lnTo>
                    <a:pt x="48" y="197"/>
                  </a:lnTo>
                  <a:lnTo>
                    <a:pt x="45" y="194"/>
                  </a:lnTo>
                  <a:lnTo>
                    <a:pt x="44" y="193"/>
                  </a:lnTo>
                  <a:lnTo>
                    <a:pt x="43" y="191"/>
                  </a:lnTo>
                  <a:lnTo>
                    <a:pt x="42" y="188"/>
                  </a:lnTo>
                  <a:lnTo>
                    <a:pt x="41" y="187"/>
                  </a:lnTo>
                  <a:lnTo>
                    <a:pt x="39" y="185"/>
                  </a:lnTo>
                  <a:lnTo>
                    <a:pt x="38" y="183"/>
                  </a:lnTo>
                  <a:lnTo>
                    <a:pt x="37" y="180"/>
                  </a:lnTo>
                  <a:lnTo>
                    <a:pt x="36" y="178"/>
                  </a:lnTo>
                  <a:lnTo>
                    <a:pt x="35" y="176"/>
                  </a:lnTo>
                  <a:lnTo>
                    <a:pt x="34" y="175"/>
                  </a:lnTo>
                  <a:lnTo>
                    <a:pt x="33" y="172"/>
                  </a:lnTo>
                  <a:lnTo>
                    <a:pt x="31" y="170"/>
                  </a:lnTo>
                  <a:lnTo>
                    <a:pt x="30" y="168"/>
                  </a:lnTo>
                  <a:lnTo>
                    <a:pt x="29" y="165"/>
                  </a:lnTo>
                  <a:lnTo>
                    <a:pt x="28" y="163"/>
                  </a:lnTo>
                  <a:lnTo>
                    <a:pt x="27" y="161"/>
                  </a:lnTo>
                  <a:lnTo>
                    <a:pt x="26" y="159"/>
                  </a:lnTo>
                  <a:lnTo>
                    <a:pt x="25" y="156"/>
                  </a:lnTo>
                  <a:lnTo>
                    <a:pt x="23" y="153"/>
                  </a:lnTo>
                  <a:lnTo>
                    <a:pt x="22" y="152"/>
                  </a:lnTo>
                  <a:lnTo>
                    <a:pt x="21" y="148"/>
                  </a:lnTo>
                  <a:lnTo>
                    <a:pt x="21" y="146"/>
                  </a:lnTo>
                  <a:lnTo>
                    <a:pt x="19" y="144"/>
                  </a:lnTo>
                  <a:lnTo>
                    <a:pt x="19" y="141"/>
                  </a:lnTo>
                  <a:lnTo>
                    <a:pt x="18" y="138"/>
                  </a:lnTo>
                  <a:lnTo>
                    <a:pt x="16" y="135"/>
                  </a:lnTo>
                  <a:lnTo>
                    <a:pt x="15" y="133"/>
                  </a:lnTo>
                  <a:lnTo>
                    <a:pt x="14" y="131"/>
                  </a:lnTo>
                  <a:lnTo>
                    <a:pt x="13" y="129"/>
                  </a:lnTo>
                  <a:lnTo>
                    <a:pt x="13" y="126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0" y="117"/>
                  </a:lnTo>
                  <a:lnTo>
                    <a:pt x="10" y="115"/>
                  </a:lnTo>
                  <a:lnTo>
                    <a:pt x="8" y="111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6" y="104"/>
                  </a:lnTo>
                  <a:lnTo>
                    <a:pt x="6" y="101"/>
                  </a:lnTo>
                  <a:lnTo>
                    <a:pt x="5" y="99"/>
                  </a:lnTo>
                  <a:lnTo>
                    <a:pt x="5" y="95"/>
                  </a:lnTo>
                  <a:lnTo>
                    <a:pt x="5" y="93"/>
                  </a:lnTo>
                  <a:lnTo>
                    <a:pt x="4" y="91"/>
                  </a:lnTo>
                  <a:lnTo>
                    <a:pt x="4" y="87"/>
                  </a:lnTo>
                  <a:lnTo>
                    <a:pt x="3" y="85"/>
                  </a:lnTo>
                  <a:lnTo>
                    <a:pt x="3" y="83"/>
                  </a:lnTo>
                  <a:lnTo>
                    <a:pt x="3" y="79"/>
                  </a:lnTo>
                  <a:lnTo>
                    <a:pt x="3" y="77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1" y="66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44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11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2" y="43"/>
                  </a:lnTo>
                  <a:lnTo>
                    <a:pt x="42" y="46"/>
                  </a:lnTo>
                  <a:lnTo>
                    <a:pt x="42" y="49"/>
                  </a:lnTo>
                  <a:lnTo>
                    <a:pt x="42" y="50"/>
                  </a:lnTo>
                  <a:lnTo>
                    <a:pt x="42" y="54"/>
                  </a:lnTo>
                  <a:lnTo>
                    <a:pt x="43" y="56"/>
                  </a:lnTo>
                  <a:lnTo>
                    <a:pt x="43" y="59"/>
                  </a:lnTo>
                  <a:lnTo>
                    <a:pt x="43" y="62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45" y="76"/>
                  </a:lnTo>
                  <a:lnTo>
                    <a:pt x="45" y="78"/>
                  </a:lnTo>
                  <a:lnTo>
                    <a:pt x="46" y="81"/>
                  </a:lnTo>
                  <a:lnTo>
                    <a:pt x="46" y="84"/>
                  </a:lnTo>
                  <a:lnTo>
                    <a:pt x="48" y="87"/>
                  </a:lnTo>
                  <a:lnTo>
                    <a:pt x="48" y="91"/>
                  </a:lnTo>
                  <a:lnTo>
                    <a:pt x="49" y="93"/>
                  </a:lnTo>
                  <a:lnTo>
                    <a:pt x="49" y="96"/>
                  </a:lnTo>
                  <a:lnTo>
                    <a:pt x="50" y="100"/>
                  </a:lnTo>
                  <a:lnTo>
                    <a:pt x="51" y="102"/>
                  </a:lnTo>
                  <a:lnTo>
                    <a:pt x="52" y="106"/>
                  </a:lnTo>
                  <a:lnTo>
                    <a:pt x="52" y="109"/>
                  </a:lnTo>
                  <a:lnTo>
                    <a:pt x="53" y="111"/>
                  </a:lnTo>
                  <a:lnTo>
                    <a:pt x="54" y="115"/>
                  </a:lnTo>
                  <a:lnTo>
                    <a:pt x="56" y="118"/>
                  </a:lnTo>
                  <a:lnTo>
                    <a:pt x="57" y="122"/>
                  </a:lnTo>
                  <a:lnTo>
                    <a:pt x="58" y="125"/>
                  </a:lnTo>
                  <a:lnTo>
                    <a:pt x="59" y="129"/>
                  </a:lnTo>
                  <a:lnTo>
                    <a:pt x="61" y="132"/>
                  </a:lnTo>
                  <a:lnTo>
                    <a:pt x="63" y="135"/>
                  </a:lnTo>
                  <a:lnTo>
                    <a:pt x="64" y="138"/>
                  </a:lnTo>
                  <a:lnTo>
                    <a:pt x="65" y="141"/>
                  </a:lnTo>
                  <a:lnTo>
                    <a:pt x="66" y="145"/>
                  </a:lnTo>
                  <a:lnTo>
                    <a:pt x="67" y="148"/>
                  </a:lnTo>
                  <a:lnTo>
                    <a:pt x="69" y="150"/>
                  </a:lnTo>
                  <a:lnTo>
                    <a:pt x="71" y="154"/>
                  </a:lnTo>
                  <a:lnTo>
                    <a:pt x="72" y="157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6" y="165"/>
                  </a:lnTo>
                  <a:lnTo>
                    <a:pt x="79" y="168"/>
                  </a:lnTo>
                  <a:lnTo>
                    <a:pt x="80" y="171"/>
                  </a:lnTo>
                  <a:lnTo>
                    <a:pt x="81" y="173"/>
                  </a:lnTo>
                  <a:lnTo>
                    <a:pt x="82" y="176"/>
                  </a:lnTo>
                  <a:lnTo>
                    <a:pt x="84" y="179"/>
                  </a:lnTo>
                  <a:lnTo>
                    <a:pt x="86" y="182"/>
                  </a:lnTo>
                  <a:lnTo>
                    <a:pt x="87" y="184"/>
                  </a:lnTo>
                  <a:lnTo>
                    <a:pt x="88" y="186"/>
                  </a:lnTo>
                  <a:lnTo>
                    <a:pt x="90" y="188"/>
                  </a:lnTo>
                  <a:lnTo>
                    <a:pt x="91" y="191"/>
                  </a:lnTo>
                  <a:lnTo>
                    <a:pt x="92" y="193"/>
                  </a:lnTo>
                  <a:lnTo>
                    <a:pt x="94" y="195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1"/>
                  </a:lnTo>
                  <a:lnTo>
                    <a:pt x="99" y="203"/>
                  </a:lnTo>
                  <a:lnTo>
                    <a:pt x="101" y="206"/>
                  </a:lnTo>
                  <a:lnTo>
                    <a:pt x="103" y="208"/>
                  </a:lnTo>
                  <a:lnTo>
                    <a:pt x="104" y="210"/>
                  </a:lnTo>
                  <a:lnTo>
                    <a:pt x="105" y="211"/>
                  </a:lnTo>
                  <a:lnTo>
                    <a:pt x="107" y="214"/>
                  </a:lnTo>
                  <a:lnTo>
                    <a:pt x="110" y="216"/>
                  </a:lnTo>
                  <a:lnTo>
                    <a:pt x="112" y="220"/>
                  </a:lnTo>
                  <a:lnTo>
                    <a:pt x="114" y="223"/>
                  </a:lnTo>
                  <a:lnTo>
                    <a:pt x="117" y="225"/>
                  </a:lnTo>
                  <a:lnTo>
                    <a:pt x="119" y="228"/>
                  </a:lnTo>
                  <a:lnTo>
                    <a:pt x="120" y="231"/>
                  </a:lnTo>
                  <a:lnTo>
                    <a:pt x="122" y="232"/>
                  </a:lnTo>
                  <a:lnTo>
                    <a:pt x="125" y="235"/>
                  </a:lnTo>
                  <a:lnTo>
                    <a:pt x="127" y="238"/>
                  </a:lnTo>
                  <a:lnTo>
                    <a:pt x="129" y="240"/>
                  </a:lnTo>
                  <a:lnTo>
                    <a:pt x="131" y="241"/>
                  </a:lnTo>
                  <a:lnTo>
                    <a:pt x="132" y="243"/>
                  </a:lnTo>
                  <a:lnTo>
                    <a:pt x="120" y="239"/>
                  </a:lnTo>
                  <a:lnTo>
                    <a:pt x="119" y="238"/>
                  </a:lnTo>
                  <a:lnTo>
                    <a:pt x="118" y="237"/>
                  </a:lnTo>
                  <a:lnTo>
                    <a:pt x="116" y="235"/>
                  </a:lnTo>
                  <a:lnTo>
                    <a:pt x="114" y="233"/>
                  </a:lnTo>
                  <a:lnTo>
                    <a:pt x="113" y="232"/>
                  </a:lnTo>
                  <a:lnTo>
                    <a:pt x="112" y="230"/>
                  </a:lnTo>
                  <a:lnTo>
                    <a:pt x="110" y="228"/>
                  </a:lnTo>
                  <a:lnTo>
                    <a:pt x="107" y="225"/>
                  </a:lnTo>
                  <a:lnTo>
                    <a:pt x="105" y="223"/>
                  </a:lnTo>
                  <a:lnTo>
                    <a:pt x="103" y="220"/>
                  </a:lnTo>
                  <a:lnTo>
                    <a:pt x="101" y="216"/>
                  </a:lnTo>
                  <a:lnTo>
                    <a:pt x="97" y="214"/>
                  </a:lnTo>
                  <a:lnTo>
                    <a:pt x="95" y="210"/>
                  </a:lnTo>
                  <a:lnTo>
                    <a:pt x="92" y="207"/>
                  </a:lnTo>
                  <a:lnTo>
                    <a:pt x="90" y="205"/>
                  </a:lnTo>
                  <a:lnTo>
                    <a:pt x="89" y="202"/>
                  </a:lnTo>
                  <a:lnTo>
                    <a:pt x="88" y="200"/>
                  </a:lnTo>
                  <a:lnTo>
                    <a:pt x="87" y="199"/>
                  </a:lnTo>
                  <a:lnTo>
                    <a:pt x="84" y="197"/>
                  </a:lnTo>
                  <a:lnTo>
                    <a:pt x="83" y="194"/>
                  </a:lnTo>
                  <a:lnTo>
                    <a:pt x="82" y="192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8" y="185"/>
                  </a:lnTo>
                  <a:lnTo>
                    <a:pt x="76" y="182"/>
                  </a:lnTo>
                  <a:lnTo>
                    <a:pt x="74" y="179"/>
                  </a:lnTo>
                  <a:lnTo>
                    <a:pt x="73" y="177"/>
                  </a:lnTo>
                  <a:lnTo>
                    <a:pt x="72" y="175"/>
                  </a:lnTo>
                  <a:lnTo>
                    <a:pt x="71" y="172"/>
                  </a:lnTo>
                  <a:lnTo>
                    <a:pt x="68" y="170"/>
                  </a:lnTo>
                  <a:lnTo>
                    <a:pt x="67" y="167"/>
                  </a:lnTo>
                  <a:lnTo>
                    <a:pt x="66" y="164"/>
                  </a:lnTo>
                  <a:lnTo>
                    <a:pt x="64" y="161"/>
                  </a:lnTo>
                  <a:lnTo>
                    <a:pt x="63" y="159"/>
                  </a:lnTo>
                  <a:lnTo>
                    <a:pt x="61" y="156"/>
                  </a:lnTo>
                  <a:lnTo>
                    <a:pt x="60" y="153"/>
                  </a:lnTo>
                  <a:lnTo>
                    <a:pt x="59" y="149"/>
                  </a:lnTo>
                  <a:lnTo>
                    <a:pt x="58" y="147"/>
                  </a:lnTo>
                  <a:lnTo>
                    <a:pt x="57" y="144"/>
                  </a:lnTo>
                  <a:lnTo>
                    <a:pt x="54" y="141"/>
                  </a:lnTo>
                  <a:lnTo>
                    <a:pt x="53" y="138"/>
                  </a:lnTo>
                  <a:lnTo>
                    <a:pt x="52" y="134"/>
                  </a:lnTo>
                  <a:lnTo>
                    <a:pt x="52" y="131"/>
                  </a:lnTo>
                  <a:lnTo>
                    <a:pt x="51" y="129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8" y="118"/>
                  </a:lnTo>
                  <a:lnTo>
                    <a:pt x="46" y="115"/>
                  </a:lnTo>
                  <a:lnTo>
                    <a:pt x="45" y="112"/>
                  </a:lnTo>
                  <a:lnTo>
                    <a:pt x="44" y="109"/>
                  </a:lnTo>
                  <a:lnTo>
                    <a:pt x="43" y="106"/>
                  </a:lnTo>
                  <a:lnTo>
                    <a:pt x="43" y="102"/>
                  </a:lnTo>
                  <a:lnTo>
                    <a:pt x="42" y="100"/>
                  </a:lnTo>
                  <a:lnTo>
                    <a:pt x="41" y="96"/>
                  </a:lnTo>
                  <a:lnTo>
                    <a:pt x="41" y="93"/>
                  </a:lnTo>
                  <a:lnTo>
                    <a:pt x="39" y="91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8" y="81"/>
                  </a:lnTo>
                  <a:lnTo>
                    <a:pt x="37" y="79"/>
                  </a:lnTo>
                  <a:lnTo>
                    <a:pt x="37" y="77"/>
                  </a:lnTo>
                  <a:lnTo>
                    <a:pt x="37" y="74"/>
                  </a:lnTo>
                  <a:lnTo>
                    <a:pt x="36" y="71"/>
                  </a:lnTo>
                  <a:lnTo>
                    <a:pt x="36" y="69"/>
                  </a:lnTo>
                  <a:lnTo>
                    <a:pt x="35" y="66"/>
                  </a:lnTo>
                  <a:lnTo>
                    <a:pt x="35" y="63"/>
                  </a:lnTo>
                  <a:lnTo>
                    <a:pt x="35" y="61"/>
                  </a:lnTo>
                  <a:lnTo>
                    <a:pt x="35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26"/>
                  </a:lnTo>
                  <a:lnTo>
                    <a:pt x="34" y="23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11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4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31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8" y="62"/>
                  </a:lnTo>
                  <a:lnTo>
                    <a:pt x="8" y="65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0" y="73"/>
                  </a:lnTo>
                  <a:lnTo>
                    <a:pt x="10" y="76"/>
                  </a:lnTo>
                  <a:lnTo>
                    <a:pt x="10" y="78"/>
                  </a:lnTo>
                  <a:lnTo>
                    <a:pt x="10" y="81"/>
                  </a:lnTo>
                  <a:lnTo>
                    <a:pt x="11" y="84"/>
                  </a:lnTo>
                  <a:lnTo>
                    <a:pt x="11" y="87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3" y="95"/>
                  </a:lnTo>
                  <a:lnTo>
                    <a:pt x="13" y="99"/>
                  </a:lnTo>
                  <a:lnTo>
                    <a:pt x="14" y="101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5" y="110"/>
                  </a:lnTo>
                  <a:lnTo>
                    <a:pt x="16" y="112"/>
                  </a:lnTo>
                  <a:lnTo>
                    <a:pt x="16" y="116"/>
                  </a:lnTo>
                  <a:lnTo>
                    <a:pt x="18" y="118"/>
                  </a:lnTo>
                  <a:lnTo>
                    <a:pt x="19" y="122"/>
                  </a:lnTo>
                  <a:lnTo>
                    <a:pt x="20" y="124"/>
                  </a:lnTo>
                  <a:lnTo>
                    <a:pt x="21" y="127"/>
                  </a:lnTo>
                  <a:lnTo>
                    <a:pt x="22" y="130"/>
                  </a:lnTo>
                  <a:lnTo>
                    <a:pt x="23" y="133"/>
                  </a:lnTo>
                  <a:lnTo>
                    <a:pt x="25" y="135"/>
                  </a:lnTo>
                  <a:lnTo>
                    <a:pt x="26" y="139"/>
                  </a:lnTo>
                  <a:lnTo>
                    <a:pt x="27" y="142"/>
                  </a:lnTo>
                  <a:lnTo>
                    <a:pt x="28" y="145"/>
                  </a:lnTo>
                  <a:lnTo>
                    <a:pt x="29" y="147"/>
                  </a:lnTo>
                  <a:lnTo>
                    <a:pt x="30" y="149"/>
                  </a:lnTo>
                  <a:lnTo>
                    <a:pt x="31" y="152"/>
                  </a:lnTo>
                  <a:lnTo>
                    <a:pt x="33" y="154"/>
                  </a:lnTo>
                  <a:lnTo>
                    <a:pt x="34" y="157"/>
                  </a:lnTo>
                  <a:lnTo>
                    <a:pt x="35" y="160"/>
                  </a:lnTo>
                  <a:lnTo>
                    <a:pt x="37" y="162"/>
                  </a:lnTo>
                  <a:lnTo>
                    <a:pt x="37" y="164"/>
                  </a:lnTo>
                  <a:lnTo>
                    <a:pt x="38" y="167"/>
                  </a:lnTo>
                  <a:lnTo>
                    <a:pt x="41" y="169"/>
                  </a:lnTo>
                  <a:lnTo>
                    <a:pt x="42" y="171"/>
                  </a:lnTo>
                  <a:lnTo>
                    <a:pt x="43" y="173"/>
                  </a:lnTo>
                  <a:lnTo>
                    <a:pt x="44" y="176"/>
                  </a:lnTo>
                  <a:lnTo>
                    <a:pt x="45" y="178"/>
                  </a:lnTo>
                  <a:lnTo>
                    <a:pt x="46" y="180"/>
                  </a:lnTo>
                  <a:lnTo>
                    <a:pt x="48" y="182"/>
                  </a:lnTo>
                  <a:lnTo>
                    <a:pt x="49" y="184"/>
                  </a:lnTo>
                  <a:lnTo>
                    <a:pt x="50" y="186"/>
                  </a:lnTo>
                  <a:lnTo>
                    <a:pt x="51" y="187"/>
                  </a:lnTo>
                  <a:lnTo>
                    <a:pt x="52" y="190"/>
                  </a:lnTo>
                  <a:lnTo>
                    <a:pt x="52" y="192"/>
                  </a:lnTo>
                  <a:lnTo>
                    <a:pt x="53" y="193"/>
                  </a:lnTo>
                  <a:lnTo>
                    <a:pt x="54" y="195"/>
                  </a:lnTo>
                  <a:lnTo>
                    <a:pt x="57" y="199"/>
                  </a:lnTo>
                  <a:lnTo>
                    <a:pt x="59" y="201"/>
                  </a:lnTo>
                  <a:lnTo>
                    <a:pt x="61" y="205"/>
                  </a:lnTo>
                  <a:lnTo>
                    <a:pt x="63" y="208"/>
                  </a:lnTo>
                  <a:lnTo>
                    <a:pt x="64" y="210"/>
                  </a:lnTo>
                  <a:lnTo>
                    <a:pt x="66" y="213"/>
                  </a:lnTo>
                  <a:lnTo>
                    <a:pt x="67" y="215"/>
                  </a:lnTo>
                  <a:lnTo>
                    <a:pt x="69" y="217"/>
                  </a:lnTo>
                  <a:lnTo>
                    <a:pt x="71" y="218"/>
                  </a:lnTo>
                  <a:lnTo>
                    <a:pt x="72" y="221"/>
                  </a:lnTo>
                  <a:lnTo>
                    <a:pt x="73" y="222"/>
                  </a:lnTo>
                  <a:lnTo>
                    <a:pt x="74" y="224"/>
                  </a:lnTo>
                  <a:lnTo>
                    <a:pt x="75" y="225"/>
                  </a:lnTo>
                  <a:lnTo>
                    <a:pt x="78" y="228"/>
                  </a:lnTo>
                  <a:lnTo>
                    <a:pt x="78" y="229"/>
                  </a:lnTo>
                  <a:lnTo>
                    <a:pt x="79" y="230"/>
                  </a:lnTo>
                  <a:lnTo>
                    <a:pt x="69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3" name="Freeform 66"/>
            <p:cNvSpPr>
              <a:spLocks/>
            </p:cNvSpPr>
            <p:nvPr/>
          </p:nvSpPr>
          <p:spPr bwMode="auto">
            <a:xfrm rot="1627010">
              <a:off x="7567791" y="2999913"/>
              <a:ext cx="203200" cy="468313"/>
            </a:xfrm>
            <a:custGeom>
              <a:avLst/>
              <a:gdLst>
                <a:gd name="T0" fmla="*/ 0 w 128"/>
                <a:gd name="T1" fmla="*/ 77788 h 295"/>
                <a:gd name="T2" fmla="*/ 1588 w 128"/>
                <a:gd name="T3" fmla="*/ 61913 h 295"/>
                <a:gd name="T4" fmla="*/ 6350 w 128"/>
                <a:gd name="T5" fmla="*/ 46038 h 295"/>
                <a:gd name="T6" fmla="*/ 11112 w 128"/>
                <a:gd name="T7" fmla="*/ 26988 h 295"/>
                <a:gd name="T8" fmla="*/ 17462 w 128"/>
                <a:gd name="T9" fmla="*/ 12700 h 295"/>
                <a:gd name="T10" fmla="*/ 33337 w 128"/>
                <a:gd name="T11" fmla="*/ 0 h 295"/>
                <a:gd name="T12" fmla="*/ 58737 w 128"/>
                <a:gd name="T13" fmla="*/ 3175 h 295"/>
                <a:gd name="T14" fmla="*/ 80962 w 128"/>
                <a:gd name="T15" fmla="*/ 12700 h 295"/>
                <a:gd name="T16" fmla="*/ 84137 w 128"/>
                <a:gd name="T17" fmla="*/ 23813 h 295"/>
                <a:gd name="T18" fmla="*/ 80962 w 128"/>
                <a:gd name="T19" fmla="*/ 39688 h 295"/>
                <a:gd name="T20" fmla="*/ 77787 w 128"/>
                <a:gd name="T21" fmla="*/ 55563 h 295"/>
                <a:gd name="T22" fmla="*/ 74612 w 128"/>
                <a:gd name="T23" fmla="*/ 73025 h 295"/>
                <a:gd name="T24" fmla="*/ 73025 w 128"/>
                <a:gd name="T25" fmla="*/ 90488 h 295"/>
                <a:gd name="T26" fmla="*/ 69850 w 128"/>
                <a:gd name="T27" fmla="*/ 111125 h 295"/>
                <a:gd name="T28" fmla="*/ 68262 w 128"/>
                <a:gd name="T29" fmla="*/ 134938 h 295"/>
                <a:gd name="T30" fmla="*/ 68262 w 128"/>
                <a:gd name="T31" fmla="*/ 157163 h 295"/>
                <a:gd name="T32" fmla="*/ 68262 w 128"/>
                <a:gd name="T33" fmla="*/ 180975 h 295"/>
                <a:gd name="T34" fmla="*/ 69850 w 128"/>
                <a:gd name="T35" fmla="*/ 204788 h 295"/>
                <a:gd name="T36" fmla="*/ 73025 w 128"/>
                <a:gd name="T37" fmla="*/ 228600 h 295"/>
                <a:gd name="T38" fmla="*/ 77787 w 128"/>
                <a:gd name="T39" fmla="*/ 252413 h 295"/>
                <a:gd name="T40" fmla="*/ 84137 w 128"/>
                <a:gd name="T41" fmla="*/ 276225 h 295"/>
                <a:gd name="T42" fmla="*/ 95250 w 128"/>
                <a:gd name="T43" fmla="*/ 300038 h 295"/>
                <a:gd name="T44" fmla="*/ 106362 w 128"/>
                <a:gd name="T45" fmla="*/ 323850 h 295"/>
                <a:gd name="T46" fmla="*/ 119062 w 128"/>
                <a:gd name="T47" fmla="*/ 344488 h 295"/>
                <a:gd name="T48" fmla="*/ 131762 w 128"/>
                <a:gd name="T49" fmla="*/ 366713 h 295"/>
                <a:gd name="T50" fmla="*/ 146050 w 128"/>
                <a:gd name="T51" fmla="*/ 387350 h 295"/>
                <a:gd name="T52" fmla="*/ 158750 w 128"/>
                <a:gd name="T53" fmla="*/ 404813 h 295"/>
                <a:gd name="T54" fmla="*/ 171450 w 128"/>
                <a:gd name="T55" fmla="*/ 422275 h 295"/>
                <a:gd name="T56" fmla="*/ 187325 w 128"/>
                <a:gd name="T57" fmla="*/ 441325 h 295"/>
                <a:gd name="T58" fmla="*/ 203200 w 128"/>
                <a:gd name="T59" fmla="*/ 460375 h 295"/>
                <a:gd name="T60" fmla="*/ 187325 w 128"/>
                <a:gd name="T61" fmla="*/ 458788 h 295"/>
                <a:gd name="T62" fmla="*/ 166687 w 128"/>
                <a:gd name="T63" fmla="*/ 436563 h 295"/>
                <a:gd name="T64" fmla="*/ 153987 w 128"/>
                <a:gd name="T65" fmla="*/ 420688 h 295"/>
                <a:gd name="T66" fmla="*/ 139700 w 128"/>
                <a:gd name="T67" fmla="*/ 401638 h 295"/>
                <a:gd name="T68" fmla="*/ 125412 w 128"/>
                <a:gd name="T69" fmla="*/ 379413 h 295"/>
                <a:gd name="T70" fmla="*/ 111125 w 128"/>
                <a:gd name="T71" fmla="*/ 357188 h 295"/>
                <a:gd name="T72" fmla="*/ 96837 w 128"/>
                <a:gd name="T73" fmla="*/ 331788 h 295"/>
                <a:gd name="T74" fmla="*/ 84137 w 128"/>
                <a:gd name="T75" fmla="*/ 307975 h 295"/>
                <a:gd name="T76" fmla="*/ 73025 w 128"/>
                <a:gd name="T77" fmla="*/ 280988 h 295"/>
                <a:gd name="T78" fmla="*/ 66675 w 128"/>
                <a:gd name="T79" fmla="*/ 255588 h 295"/>
                <a:gd name="T80" fmla="*/ 60325 w 128"/>
                <a:gd name="T81" fmla="*/ 228600 h 295"/>
                <a:gd name="T82" fmla="*/ 58737 w 128"/>
                <a:gd name="T83" fmla="*/ 200025 h 295"/>
                <a:gd name="T84" fmla="*/ 57150 w 128"/>
                <a:gd name="T85" fmla="*/ 174625 h 295"/>
                <a:gd name="T86" fmla="*/ 57150 w 128"/>
                <a:gd name="T87" fmla="*/ 150813 h 295"/>
                <a:gd name="T88" fmla="*/ 57150 w 128"/>
                <a:gd name="T89" fmla="*/ 127000 h 295"/>
                <a:gd name="T90" fmla="*/ 58737 w 128"/>
                <a:gd name="T91" fmla="*/ 107950 h 295"/>
                <a:gd name="T92" fmla="*/ 60325 w 128"/>
                <a:gd name="T93" fmla="*/ 87313 h 295"/>
                <a:gd name="T94" fmla="*/ 61912 w 128"/>
                <a:gd name="T95" fmla="*/ 71438 h 295"/>
                <a:gd name="T96" fmla="*/ 66675 w 128"/>
                <a:gd name="T97" fmla="*/ 53975 h 295"/>
                <a:gd name="T98" fmla="*/ 69850 w 128"/>
                <a:gd name="T99" fmla="*/ 38100 h 295"/>
                <a:gd name="T100" fmla="*/ 73025 w 128"/>
                <a:gd name="T101" fmla="*/ 22225 h 295"/>
                <a:gd name="T102" fmla="*/ 61912 w 128"/>
                <a:gd name="T103" fmla="*/ 15875 h 295"/>
                <a:gd name="T104" fmla="*/ 44450 w 128"/>
                <a:gd name="T105" fmla="*/ 11113 h 295"/>
                <a:gd name="T106" fmla="*/ 30162 w 128"/>
                <a:gd name="T107" fmla="*/ 17463 h 295"/>
                <a:gd name="T108" fmla="*/ 20637 w 128"/>
                <a:gd name="T109" fmla="*/ 36513 h 295"/>
                <a:gd name="T110" fmla="*/ 17462 w 128"/>
                <a:gd name="T111" fmla="*/ 52388 h 295"/>
                <a:gd name="T112" fmla="*/ 12700 w 128"/>
                <a:gd name="T113" fmla="*/ 66675 h 295"/>
                <a:gd name="T114" fmla="*/ 11112 w 128"/>
                <a:gd name="T115" fmla="*/ 79375 h 295"/>
                <a:gd name="T116" fmla="*/ 0 w 128"/>
                <a:gd name="T117" fmla="*/ 88900 h 2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8"/>
                <a:gd name="T178" fmla="*/ 0 h 295"/>
                <a:gd name="T179" fmla="*/ 128 w 128"/>
                <a:gd name="T180" fmla="*/ 295 h 29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8" h="295">
                  <a:moveTo>
                    <a:pt x="0" y="56"/>
                  </a:moveTo>
                  <a:lnTo>
                    <a:pt x="0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2" y="38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6" y="22"/>
                  </a:lnTo>
                  <a:lnTo>
                    <a:pt x="6" y="19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4"/>
                  </a:lnTo>
                  <a:lnTo>
                    <a:pt x="46" y="6"/>
                  </a:lnTo>
                  <a:lnTo>
                    <a:pt x="49" y="7"/>
                  </a:lnTo>
                  <a:lnTo>
                    <a:pt x="51" y="8"/>
                  </a:lnTo>
                  <a:lnTo>
                    <a:pt x="52" y="10"/>
                  </a:lnTo>
                  <a:lnTo>
                    <a:pt x="53" y="11"/>
                  </a:lnTo>
                  <a:lnTo>
                    <a:pt x="54" y="12"/>
                  </a:lnTo>
                  <a:lnTo>
                    <a:pt x="53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2" y="19"/>
                  </a:lnTo>
                  <a:lnTo>
                    <a:pt x="52" y="23"/>
                  </a:lnTo>
                  <a:lnTo>
                    <a:pt x="51" y="25"/>
                  </a:lnTo>
                  <a:lnTo>
                    <a:pt x="51" y="29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49" y="35"/>
                  </a:lnTo>
                  <a:lnTo>
                    <a:pt x="49" y="3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4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6" y="50"/>
                  </a:lnTo>
                  <a:lnTo>
                    <a:pt x="46" y="53"/>
                  </a:lnTo>
                  <a:lnTo>
                    <a:pt x="46" y="55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5" y="63"/>
                  </a:lnTo>
                  <a:lnTo>
                    <a:pt x="45" y="65"/>
                  </a:lnTo>
                  <a:lnTo>
                    <a:pt x="44" y="68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3" y="82"/>
                  </a:lnTo>
                  <a:lnTo>
                    <a:pt x="43" y="85"/>
                  </a:lnTo>
                  <a:lnTo>
                    <a:pt x="43" y="87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3" y="114"/>
                  </a:lnTo>
                  <a:lnTo>
                    <a:pt x="43" y="116"/>
                  </a:lnTo>
                  <a:lnTo>
                    <a:pt x="43" y="120"/>
                  </a:lnTo>
                  <a:lnTo>
                    <a:pt x="43" y="123"/>
                  </a:lnTo>
                  <a:lnTo>
                    <a:pt x="44" y="125"/>
                  </a:lnTo>
                  <a:lnTo>
                    <a:pt x="44" y="129"/>
                  </a:lnTo>
                  <a:lnTo>
                    <a:pt x="44" y="132"/>
                  </a:lnTo>
                  <a:lnTo>
                    <a:pt x="44" y="135"/>
                  </a:lnTo>
                  <a:lnTo>
                    <a:pt x="45" y="138"/>
                  </a:lnTo>
                  <a:lnTo>
                    <a:pt x="45" y="140"/>
                  </a:lnTo>
                  <a:lnTo>
                    <a:pt x="46" y="144"/>
                  </a:lnTo>
                  <a:lnTo>
                    <a:pt x="46" y="147"/>
                  </a:lnTo>
                  <a:lnTo>
                    <a:pt x="47" y="149"/>
                  </a:lnTo>
                  <a:lnTo>
                    <a:pt x="47" y="153"/>
                  </a:lnTo>
                  <a:lnTo>
                    <a:pt x="49" y="156"/>
                  </a:lnTo>
                  <a:lnTo>
                    <a:pt x="49" y="159"/>
                  </a:lnTo>
                  <a:lnTo>
                    <a:pt x="50" y="162"/>
                  </a:lnTo>
                  <a:lnTo>
                    <a:pt x="51" y="164"/>
                  </a:lnTo>
                  <a:lnTo>
                    <a:pt x="52" y="168"/>
                  </a:lnTo>
                  <a:lnTo>
                    <a:pt x="53" y="170"/>
                  </a:lnTo>
                  <a:lnTo>
                    <a:pt x="53" y="174"/>
                  </a:lnTo>
                  <a:lnTo>
                    <a:pt x="54" y="176"/>
                  </a:lnTo>
                  <a:lnTo>
                    <a:pt x="57" y="179"/>
                  </a:lnTo>
                  <a:lnTo>
                    <a:pt x="58" y="183"/>
                  </a:lnTo>
                  <a:lnTo>
                    <a:pt x="59" y="185"/>
                  </a:lnTo>
                  <a:lnTo>
                    <a:pt x="60" y="189"/>
                  </a:lnTo>
                  <a:lnTo>
                    <a:pt x="61" y="191"/>
                  </a:lnTo>
                  <a:lnTo>
                    <a:pt x="62" y="194"/>
                  </a:lnTo>
                  <a:lnTo>
                    <a:pt x="64" y="197"/>
                  </a:lnTo>
                  <a:lnTo>
                    <a:pt x="66" y="200"/>
                  </a:lnTo>
                  <a:lnTo>
                    <a:pt x="67" y="204"/>
                  </a:lnTo>
                  <a:lnTo>
                    <a:pt x="68" y="206"/>
                  </a:lnTo>
                  <a:lnTo>
                    <a:pt x="70" y="209"/>
                  </a:lnTo>
                  <a:lnTo>
                    <a:pt x="72" y="212"/>
                  </a:lnTo>
                  <a:lnTo>
                    <a:pt x="74" y="214"/>
                  </a:lnTo>
                  <a:lnTo>
                    <a:pt x="75" y="217"/>
                  </a:lnTo>
                  <a:lnTo>
                    <a:pt x="76" y="220"/>
                  </a:lnTo>
                  <a:lnTo>
                    <a:pt x="79" y="223"/>
                  </a:lnTo>
                  <a:lnTo>
                    <a:pt x="80" y="225"/>
                  </a:lnTo>
                  <a:lnTo>
                    <a:pt x="82" y="228"/>
                  </a:lnTo>
                  <a:lnTo>
                    <a:pt x="83" y="231"/>
                  </a:lnTo>
                  <a:lnTo>
                    <a:pt x="85" y="234"/>
                  </a:lnTo>
                  <a:lnTo>
                    <a:pt x="87" y="236"/>
                  </a:lnTo>
                  <a:lnTo>
                    <a:pt x="89" y="239"/>
                  </a:lnTo>
                  <a:lnTo>
                    <a:pt x="91" y="242"/>
                  </a:lnTo>
                  <a:lnTo>
                    <a:pt x="92" y="244"/>
                  </a:lnTo>
                  <a:lnTo>
                    <a:pt x="95" y="246"/>
                  </a:lnTo>
                  <a:lnTo>
                    <a:pt x="96" y="249"/>
                  </a:lnTo>
                  <a:lnTo>
                    <a:pt x="97" y="251"/>
                  </a:lnTo>
                  <a:lnTo>
                    <a:pt x="99" y="253"/>
                  </a:lnTo>
                  <a:lnTo>
                    <a:pt x="100" y="255"/>
                  </a:lnTo>
                  <a:lnTo>
                    <a:pt x="102" y="258"/>
                  </a:lnTo>
                  <a:lnTo>
                    <a:pt x="104" y="260"/>
                  </a:lnTo>
                  <a:lnTo>
                    <a:pt x="105" y="262"/>
                  </a:lnTo>
                  <a:lnTo>
                    <a:pt x="107" y="265"/>
                  </a:lnTo>
                  <a:lnTo>
                    <a:pt x="108" y="266"/>
                  </a:lnTo>
                  <a:lnTo>
                    <a:pt x="110" y="268"/>
                  </a:lnTo>
                  <a:lnTo>
                    <a:pt x="111" y="269"/>
                  </a:lnTo>
                  <a:lnTo>
                    <a:pt x="113" y="272"/>
                  </a:lnTo>
                  <a:lnTo>
                    <a:pt x="115" y="275"/>
                  </a:lnTo>
                  <a:lnTo>
                    <a:pt x="118" y="278"/>
                  </a:lnTo>
                  <a:lnTo>
                    <a:pt x="120" y="281"/>
                  </a:lnTo>
                  <a:lnTo>
                    <a:pt x="122" y="283"/>
                  </a:lnTo>
                  <a:lnTo>
                    <a:pt x="123" y="285"/>
                  </a:lnTo>
                  <a:lnTo>
                    <a:pt x="126" y="288"/>
                  </a:lnTo>
                  <a:lnTo>
                    <a:pt x="128" y="290"/>
                  </a:lnTo>
                  <a:lnTo>
                    <a:pt x="128" y="291"/>
                  </a:lnTo>
                  <a:lnTo>
                    <a:pt x="122" y="295"/>
                  </a:lnTo>
                  <a:lnTo>
                    <a:pt x="121" y="293"/>
                  </a:lnTo>
                  <a:lnTo>
                    <a:pt x="119" y="291"/>
                  </a:lnTo>
                  <a:lnTo>
                    <a:pt x="118" y="289"/>
                  </a:lnTo>
                  <a:lnTo>
                    <a:pt x="115" y="287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77"/>
                  </a:lnTo>
                  <a:lnTo>
                    <a:pt x="105" y="275"/>
                  </a:lnTo>
                  <a:lnTo>
                    <a:pt x="104" y="273"/>
                  </a:lnTo>
                  <a:lnTo>
                    <a:pt x="102" y="270"/>
                  </a:lnTo>
                  <a:lnTo>
                    <a:pt x="100" y="268"/>
                  </a:lnTo>
                  <a:lnTo>
                    <a:pt x="99" y="267"/>
                  </a:lnTo>
                  <a:lnTo>
                    <a:pt x="97" y="265"/>
                  </a:lnTo>
                  <a:lnTo>
                    <a:pt x="96" y="262"/>
                  </a:lnTo>
                  <a:lnTo>
                    <a:pt x="94" y="260"/>
                  </a:lnTo>
                  <a:lnTo>
                    <a:pt x="91" y="258"/>
                  </a:lnTo>
                  <a:lnTo>
                    <a:pt x="90" y="255"/>
                  </a:lnTo>
                  <a:lnTo>
                    <a:pt x="88" y="253"/>
                  </a:lnTo>
                  <a:lnTo>
                    <a:pt x="87" y="251"/>
                  </a:lnTo>
                  <a:lnTo>
                    <a:pt x="84" y="249"/>
                  </a:lnTo>
                  <a:lnTo>
                    <a:pt x="83" y="245"/>
                  </a:lnTo>
                  <a:lnTo>
                    <a:pt x="81" y="243"/>
                  </a:lnTo>
                  <a:lnTo>
                    <a:pt x="79" y="239"/>
                  </a:lnTo>
                  <a:lnTo>
                    <a:pt x="77" y="237"/>
                  </a:lnTo>
                  <a:lnTo>
                    <a:pt x="75" y="234"/>
                  </a:lnTo>
                  <a:lnTo>
                    <a:pt x="74" y="231"/>
                  </a:lnTo>
                  <a:lnTo>
                    <a:pt x="72" y="228"/>
                  </a:lnTo>
                  <a:lnTo>
                    <a:pt x="70" y="225"/>
                  </a:lnTo>
                  <a:lnTo>
                    <a:pt x="68" y="222"/>
                  </a:lnTo>
                  <a:lnTo>
                    <a:pt x="66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09"/>
                  </a:lnTo>
                  <a:lnTo>
                    <a:pt x="59" y="207"/>
                  </a:lnTo>
                  <a:lnTo>
                    <a:pt x="58" y="204"/>
                  </a:lnTo>
                  <a:lnTo>
                    <a:pt x="57" y="200"/>
                  </a:lnTo>
                  <a:lnTo>
                    <a:pt x="54" y="197"/>
                  </a:lnTo>
                  <a:lnTo>
                    <a:pt x="53" y="194"/>
                  </a:lnTo>
                  <a:lnTo>
                    <a:pt x="52" y="190"/>
                  </a:lnTo>
                  <a:lnTo>
                    <a:pt x="51" y="187"/>
                  </a:lnTo>
                  <a:lnTo>
                    <a:pt x="49" y="184"/>
                  </a:lnTo>
                  <a:lnTo>
                    <a:pt x="47" y="181"/>
                  </a:lnTo>
                  <a:lnTo>
                    <a:pt x="46" y="177"/>
                  </a:lnTo>
                  <a:lnTo>
                    <a:pt x="46" y="174"/>
                  </a:lnTo>
                  <a:lnTo>
                    <a:pt x="44" y="170"/>
                  </a:lnTo>
                  <a:lnTo>
                    <a:pt x="44" y="167"/>
                  </a:lnTo>
                  <a:lnTo>
                    <a:pt x="43" y="163"/>
                  </a:lnTo>
                  <a:lnTo>
                    <a:pt x="42" y="161"/>
                  </a:lnTo>
                  <a:lnTo>
                    <a:pt x="41" y="156"/>
                  </a:lnTo>
                  <a:lnTo>
                    <a:pt x="41" y="154"/>
                  </a:lnTo>
                  <a:lnTo>
                    <a:pt x="39" y="149"/>
                  </a:lnTo>
                  <a:lnTo>
                    <a:pt x="39" y="147"/>
                  </a:lnTo>
                  <a:lnTo>
                    <a:pt x="38" y="144"/>
                  </a:lnTo>
                  <a:lnTo>
                    <a:pt x="38" y="140"/>
                  </a:lnTo>
                  <a:lnTo>
                    <a:pt x="37" y="137"/>
                  </a:lnTo>
                  <a:lnTo>
                    <a:pt x="37" y="133"/>
                  </a:lnTo>
                  <a:lnTo>
                    <a:pt x="37" y="130"/>
                  </a:lnTo>
                  <a:lnTo>
                    <a:pt x="37" y="126"/>
                  </a:lnTo>
                  <a:lnTo>
                    <a:pt x="36" y="123"/>
                  </a:lnTo>
                  <a:lnTo>
                    <a:pt x="36" y="121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6" y="110"/>
                  </a:lnTo>
                  <a:lnTo>
                    <a:pt x="36" y="108"/>
                  </a:lnTo>
                  <a:lnTo>
                    <a:pt x="36" y="105"/>
                  </a:lnTo>
                  <a:lnTo>
                    <a:pt x="36" y="101"/>
                  </a:lnTo>
                  <a:lnTo>
                    <a:pt x="36" y="99"/>
                  </a:lnTo>
                  <a:lnTo>
                    <a:pt x="36" y="95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6" y="86"/>
                  </a:lnTo>
                  <a:lnTo>
                    <a:pt x="36" y="84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7" y="72"/>
                  </a:lnTo>
                  <a:lnTo>
                    <a:pt x="37" y="70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2"/>
                  </a:lnTo>
                  <a:lnTo>
                    <a:pt x="37" y="60"/>
                  </a:lnTo>
                  <a:lnTo>
                    <a:pt x="38" y="57"/>
                  </a:lnTo>
                  <a:lnTo>
                    <a:pt x="38" y="55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48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2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3" y="11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7" y="9"/>
                  </a:lnTo>
                  <a:lnTo>
                    <a:pt x="35" y="8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4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1" y="37"/>
                  </a:lnTo>
                  <a:lnTo>
                    <a:pt x="9" y="39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4" name="Freeform 67"/>
            <p:cNvSpPr>
              <a:spLocks/>
            </p:cNvSpPr>
            <p:nvPr/>
          </p:nvSpPr>
          <p:spPr bwMode="auto">
            <a:xfrm rot="1627010">
              <a:off x="7626508" y="3073295"/>
              <a:ext cx="166688" cy="396875"/>
            </a:xfrm>
            <a:custGeom>
              <a:avLst/>
              <a:gdLst>
                <a:gd name="T0" fmla="*/ 9525 w 105"/>
                <a:gd name="T1" fmla="*/ 0 h 250"/>
                <a:gd name="T2" fmla="*/ 25400 w 105"/>
                <a:gd name="T3" fmla="*/ 0 h 250"/>
                <a:gd name="T4" fmla="*/ 38100 w 105"/>
                <a:gd name="T5" fmla="*/ 0 h 250"/>
                <a:gd name="T6" fmla="*/ 58738 w 105"/>
                <a:gd name="T7" fmla="*/ 0 h 250"/>
                <a:gd name="T8" fmla="*/ 63500 w 105"/>
                <a:gd name="T9" fmla="*/ 3175 h 250"/>
                <a:gd name="T10" fmla="*/ 63500 w 105"/>
                <a:gd name="T11" fmla="*/ 14288 h 250"/>
                <a:gd name="T12" fmla="*/ 63500 w 105"/>
                <a:gd name="T13" fmla="*/ 33338 h 250"/>
                <a:gd name="T14" fmla="*/ 63500 w 105"/>
                <a:gd name="T15" fmla="*/ 44450 h 250"/>
                <a:gd name="T16" fmla="*/ 63500 w 105"/>
                <a:gd name="T17" fmla="*/ 58738 h 250"/>
                <a:gd name="T18" fmla="*/ 63500 w 105"/>
                <a:gd name="T19" fmla="*/ 73025 h 250"/>
                <a:gd name="T20" fmla="*/ 66675 w 105"/>
                <a:gd name="T21" fmla="*/ 88900 h 250"/>
                <a:gd name="T22" fmla="*/ 66675 w 105"/>
                <a:gd name="T23" fmla="*/ 107950 h 250"/>
                <a:gd name="T24" fmla="*/ 66675 w 105"/>
                <a:gd name="T25" fmla="*/ 125413 h 250"/>
                <a:gd name="T26" fmla="*/ 68263 w 105"/>
                <a:gd name="T27" fmla="*/ 142875 h 250"/>
                <a:gd name="T28" fmla="*/ 69850 w 105"/>
                <a:gd name="T29" fmla="*/ 160338 h 250"/>
                <a:gd name="T30" fmla="*/ 71438 w 105"/>
                <a:gd name="T31" fmla="*/ 179388 h 250"/>
                <a:gd name="T32" fmla="*/ 74613 w 105"/>
                <a:gd name="T33" fmla="*/ 196850 h 250"/>
                <a:gd name="T34" fmla="*/ 77788 w 105"/>
                <a:gd name="T35" fmla="*/ 214313 h 250"/>
                <a:gd name="T36" fmla="*/ 82550 w 105"/>
                <a:gd name="T37" fmla="*/ 228600 h 250"/>
                <a:gd name="T38" fmla="*/ 85725 w 105"/>
                <a:gd name="T39" fmla="*/ 242888 h 250"/>
                <a:gd name="T40" fmla="*/ 92075 w 105"/>
                <a:gd name="T41" fmla="*/ 260350 h 250"/>
                <a:gd name="T42" fmla="*/ 98425 w 105"/>
                <a:gd name="T43" fmla="*/ 274638 h 250"/>
                <a:gd name="T44" fmla="*/ 104775 w 105"/>
                <a:gd name="T45" fmla="*/ 288925 h 250"/>
                <a:gd name="T46" fmla="*/ 111125 w 105"/>
                <a:gd name="T47" fmla="*/ 303213 h 250"/>
                <a:gd name="T48" fmla="*/ 119063 w 105"/>
                <a:gd name="T49" fmla="*/ 317500 h 250"/>
                <a:gd name="T50" fmla="*/ 127000 w 105"/>
                <a:gd name="T51" fmla="*/ 330200 h 250"/>
                <a:gd name="T52" fmla="*/ 134938 w 105"/>
                <a:gd name="T53" fmla="*/ 346075 h 250"/>
                <a:gd name="T54" fmla="*/ 147638 w 105"/>
                <a:gd name="T55" fmla="*/ 366713 h 250"/>
                <a:gd name="T56" fmla="*/ 158750 w 105"/>
                <a:gd name="T57" fmla="*/ 382588 h 250"/>
                <a:gd name="T58" fmla="*/ 166688 w 105"/>
                <a:gd name="T59" fmla="*/ 393700 h 250"/>
                <a:gd name="T60" fmla="*/ 155575 w 105"/>
                <a:gd name="T61" fmla="*/ 393700 h 250"/>
                <a:gd name="T62" fmla="*/ 144463 w 105"/>
                <a:gd name="T63" fmla="*/ 377825 h 250"/>
                <a:gd name="T64" fmla="*/ 131763 w 105"/>
                <a:gd name="T65" fmla="*/ 358775 h 250"/>
                <a:gd name="T66" fmla="*/ 122238 w 105"/>
                <a:gd name="T67" fmla="*/ 346075 h 250"/>
                <a:gd name="T68" fmla="*/ 115888 w 105"/>
                <a:gd name="T69" fmla="*/ 333375 h 250"/>
                <a:gd name="T70" fmla="*/ 106363 w 105"/>
                <a:gd name="T71" fmla="*/ 315913 h 250"/>
                <a:gd name="T72" fmla="*/ 98425 w 105"/>
                <a:gd name="T73" fmla="*/ 300038 h 250"/>
                <a:gd name="T74" fmla="*/ 90488 w 105"/>
                <a:gd name="T75" fmla="*/ 284163 h 250"/>
                <a:gd name="T76" fmla="*/ 82550 w 105"/>
                <a:gd name="T77" fmla="*/ 266700 h 250"/>
                <a:gd name="T78" fmla="*/ 77788 w 105"/>
                <a:gd name="T79" fmla="*/ 249238 h 250"/>
                <a:gd name="T80" fmla="*/ 69850 w 105"/>
                <a:gd name="T81" fmla="*/ 231775 h 250"/>
                <a:gd name="T82" fmla="*/ 66675 w 105"/>
                <a:gd name="T83" fmla="*/ 214313 h 250"/>
                <a:gd name="T84" fmla="*/ 61913 w 105"/>
                <a:gd name="T85" fmla="*/ 196850 h 250"/>
                <a:gd name="T86" fmla="*/ 60325 w 105"/>
                <a:gd name="T87" fmla="*/ 179388 h 250"/>
                <a:gd name="T88" fmla="*/ 58738 w 105"/>
                <a:gd name="T89" fmla="*/ 160338 h 250"/>
                <a:gd name="T90" fmla="*/ 57150 w 105"/>
                <a:gd name="T91" fmla="*/ 144463 h 250"/>
                <a:gd name="T92" fmla="*/ 55563 w 105"/>
                <a:gd name="T93" fmla="*/ 128588 h 250"/>
                <a:gd name="T94" fmla="*/ 55563 w 105"/>
                <a:gd name="T95" fmla="*/ 111125 h 250"/>
                <a:gd name="T96" fmla="*/ 53975 w 105"/>
                <a:gd name="T97" fmla="*/ 96838 h 250"/>
                <a:gd name="T98" fmla="*/ 53975 w 105"/>
                <a:gd name="T99" fmla="*/ 82550 h 250"/>
                <a:gd name="T100" fmla="*/ 53975 w 105"/>
                <a:gd name="T101" fmla="*/ 69850 h 250"/>
                <a:gd name="T102" fmla="*/ 53975 w 105"/>
                <a:gd name="T103" fmla="*/ 55563 h 250"/>
                <a:gd name="T104" fmla="*/ 53975 w 105"/>
                <a:gd name="T105" fmla="*/ 44450 h 250"/>
                <a:gd name="T106" fmla="*/ 53975 w 105"/>
                <a:gd name="T107" fmla="*/ 25400 h 250"/>
                <a:gd name="T108" fmla="*/ 53975 w 105"/>
                <a:gd name="T109" fmla="*/ 14288 h 250"/>
                <a:gd name="T110" fmla="*/ 3175 w 105"/>
                <a:gd name="T111" fmla="*/ 0 h 2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"/>
                <a:gd name="T169" fmla="*/ 0 h 250"/>
                <a:gd name="T170" fmla="*/ 105 w 105"/>
                <a:gd name="T171" fmla="*/ 250 h 2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" h="250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0" y="39"/>
                  </a:lnTo>
                  <a:lnTo>
                    <a:pt x="40" y="41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2" y="74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2" y="82"/>
                  </a:lnTo>
                  <a:lnTo>
                    <a:pt x="43" y="84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4" y="101"/>
                  </a:lnTo>
                  <a:lnTo>
                    <a:pt x="44" y="105"/>
                  </a:lnTo>
                  <a:lnTo>
                    <a:pt x="44" y="107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6" y="115"/>
                  </a:lnTo>
                  <a:lnTo>
                    <a:pt x="46" y="119"/>
                  </a:lnTo>
                  <a:lnTo>
                    <a:pt x="46" y="121"/>
                  </a:lnTo>
                  <a:lnTo>
                    <a:pt x="47" y="124"/>
                  </a:lnTo>
                  <a:lnTo>
                    <a:pt x="47" y="127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9" y="135"/>
                  </a:lnTo>
                  <a:lnTo>
                    <a:pt x="50" y="137"/>
                  </a:lnTo>
                  <a:lnTo>
                    <a:pt x="51" y="139"/>
                  </a:lnTo>
                  <a:lnTo>
                    <a:pt x="51" y="142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3" y="149"/>
                  </a:lnTo>
                  <a:lnTo>
                    <a:pt x="54" y="152"/>
                  </a:lnTo>
                  <a:lnTo>
                    <a:pt x="54" y="153"/>
                  </a:lnTo>
                  <a:lnTo>
                    <a:pt x="55" y="157"/>
                  </a:lnTo>
                  <a:lnTo>
                    <a:pt x="57" y="159"/>
                  </a:lnTo>
                  <a:lnTo>
                    <a:pt x="58" y="161"/>
                  </a:lnTo>
                  <a:lnTo>
                    <a:pt x="58" y="164"/>
                  </a:lnTo>
                  <a:lnTo>
                    <a:pt x="59" y="166"/>
                  </a:lnTo>
                  <a:lnTo>
                    <a:pt x="60" y="168"/>
                  </a:lnTo>
                  <a:lnTo>
                    <a:pt x="61" y="170"/>
                  </a:lnTo>
                  <a:lnTo>
                    <a:pt x="62" y="173"/>
                  </a:lnTo>
                  <a:lnTo>
                    <a:pt x="63" y="176"/>
                  </a:lnTo>
                  <a:lnTo>
                    <a:pt x="63" y="177"/>
                  </a:lnTo>
                  <a:lnTo>
                    <a:pt x="66" y="181"/>
                  </a:lnTo>
                  <a:lnTo>
                    <a:pt x="66" y="182"/>
                  </a:lnTo>
                  <a:lnTo>
                    <a:pt x="67" y="184"/>
                  </a:lnTo>
                  <a:lnTo>
                    <a:pt x="68" y="187"/>
                  </a:lnTo>
                  <a:lnTo>
                    <a:pt x="69" y="189"/>
                  </a:lnTo>
                  <a:lnTo>
                    <a:pt x="70" y="191"/>
                  </a:lnTo>
                  <a:lnTo>
                    <a:pt x="72" y="193"/>
                  </a:lnTo>
                  <a:lnTo>
                    <a:pt x="73" y="196"/>
                  </a:lnTo>
                  <a:lnTo>
                    <a:pt x="74" y="198"/>
                  </a:lnTo>
                  <a:lnTo>
                    <a:pt x="75" y="200"/>
                  </a:lnTo>
                  <a:lnTo>
                    <a:pt x="76" y="203"/>
                  </a:lnTo>
                  <a:lnTo>
                    <a:pt x="77" y="204"/>
                  </a:lnTo>
                  <a:lnTo>
                    <a:pt x="78" y="206"/>
                  </a:lnTo>
                  <a:lnTo>
                    <a:pt x="80" y="208"/>
                  </a:lnTo>
                  <a:lnTo>
                    <a:pt x="81" y="211"/>
                  </a:lnTo>
                  <a:lnTo>
                    <a:pt x="82" y="212"/>
                  </a:lnTo>
                  <a:lnTo>
                    <a:pt x="83" y="214"/>
                  </a:lnTo>
                  <a:lnTo>
                    <a:pt x="85" y="218"/>
                  </a:lnTo>
                  <a:lnTo>
                    <a:pt x="88" y="221"/>
                  </a:lnTo>
                  <a:lnTo>
                    <a:pt x="89" y="225"/>
                  </a:lnTo>
                  <a:lnTo>
                    <a:pt x="91" y="228"/>
                  </a:lnTo>
                  <a:lnTo>
                    <a:pt x="93" y="231"/>
                  </a:lnTo>
                  <a:lnTo>
                    <a:pt x="96" y="234"/>
                  </a:lnTo>
                  <a:lnTo>
                    <a:pt x="97" y="236"/>
                  </a:lnTo>
                  <a:lnTo>
                    <a:pt x="99" y="240"/>
                  </a:lnTo>
                  <a:lnTo>
                    <a:pt x="100" y="241"/>
                  </a:lnTo>
                  <a:lnTo>
                    <a:pt x="101" y="243"/>
                  </a:lnTo>
                  <a:lnTo>
                    <a:pt x="103" y="244"/>
                  </a:lnTo>
                  <a:lnTo>
                    <a:pt x="104" y="245"/>
                  </a:lnTo>
                  <a:lnTo>
                    <a:pt x="105" y="248"/>
                  </a:lnTo>
                  <a:lnTo>
                    <a:pt x="105" y="249"/>
                  </a:lnTo>
                  <a:lnTo>
                    <a:pt x="100" y="250"/>
                  </a:lnTo>
                  <a:lnTo>
                    <a:pt x="99" y="250"/>
                  </a:lnTo>
                  <a:lnTo>
                    <a:pt x="98" y="248"/>
                  </a:lnTo>
                  <a:lnTo>
                    <a:pt x="96" y="245"/>
                  </a:lnTo>
                  <a:lnTo>
                    <a:pt x="95" y="243"/>
                  </a:lnTo>
                  <a:lnTo>
                    <a:pt x="93" y="241"/>
                  </a:lnTo>
                  <a:lnTo>
                    <a:pt x="91" y="238"/>
                  </a:lnTo>
                  <a:lnTo>
                    <a:pt x="89" y="235"/>
                  </a:lnTo>
                  <a:lnTo>
                    <a:pt x="88" y="233"/>
                  </a:lnTo>
                  <a:lnTo>
                    <a:pt x="85" y="229"/>
                  </a:lnTo>
                  <a:lnTo>
                    <a:pt x="83" y="226"/>
                  </a:lnTo>
                  <a:lnTo>
                    <a:pt x="82" y="223"/>
                  </a:lnTo>
                  <a:lnTo>
                    <a:pt x="80" y="221"/>
                  </a:lnTo>
                  <a:lnTo>
                    <a:pt x="78" y="220"/>
                  </a:lnTo>
                  <a:lnTo>
                    <a:pt x="77" y="218"/>
                  </a:lnTo>
                  <a:lnTo>
                    <a:pt x="76" y="215"/>
                  </a:lnTo>
                  <a:lnTo>
                    <a:pt x="75" y="213"/>
                  </a:lnTo>
                  <a:lnTo>
                    <a:pt x="74" y="211"/>
                  </a:lnTo>
                  <a:lnTo>
                    <a:pt x="73" y="210"/>
                  </a:lnTo>
                  <a:lnTo>
                    <a:pt x="72" y="206"/>
                  </a:lnTo>
                  <a:lnTo>
                    <a:pt x="70" y="204"/>
                  </a:lnTo>
                  <a:lnTo>
                    <a:pt x="68" y="202"/>
                  </a:lnTo>
                  <a:lnTo>
                    <a:pt x="67" y="199"/>
                  </a:lnTo>
                  <a:lnTo>
                    <a:pt x="66" y="197"/>
                  </a:lnTo>
                  <a:lnTo>
                    <a:pt x="65" y="195"/>
                  </a:lnTo>
                  <a:lnTo>
                    <a:pt x="63" y="191"/>
                  </a:lnTo>
                  <a:lnTo>
                    <a:pt x="62" y="189"/>
                  </a:lnTo>
                  <a:lnTo>
                    <a:pt x="60" y="187"/>
                  </a:lnTo>
                  <a:lnTo>
                    <a:pt x="59" y="184"/>
                  </a:lnTo>
                  <a:lnTo>
                    <a:pt x="58" y="181"/>
                  </a:lnTo>
                  <a:lnTo>
                    <a:pt x="57" y="179"/>
                  </a:lnTo>
                  <a:lnTo>
                    <a:pt x="55" y="176"/>
                  </a:lnTo>
                  <a:lnTo>
                    <a:pt x="54" y="174"/>
                  </a:lnTo>
                  <a:lnTo>
                    <a:pt x="53" y="170"/>
                  </a:lnTo>
                  <a:lnTo>
                    <a:pt x="52" y="168"/>
                  </a:lnTo>
                  <a:lnTo>
                    <a:pt x="51" y="166"/>
                  </a:lnTo>
                  <a:lnTo>
                    <a:pt x="50" y="162"/>
                  </a:lnTo>
                  <a:lnTo>
                    <a:pt x="49" y="160"/>
                  </a:lnTo>
                  <a:lnTo>
                    <a:pt x="49" y="157"/>
                  </a:lnTo>
                  <a:lnTo>
                    <a:pt x="47" y="154"/>
                  </a:lnTo>
                  <a:lnTo>
                    <a:pt x="46" y="151"/>
                  </a:lnTo>
                  <a:lnTo>
                    <a:pt x="45" y="149"/>
                  </a:lnTo>
                  <a:lnTo>
                    <a:pt x="44" y="146"/>
                  </a:lnTo>
                  <a:lnTo>
                    <a:pt x="44" y="143"/>
                  </a:lnTo>
                  <a:lnTo>
                    <a:pt x="43" y="141"/>
                  </a:lnTo>
                  <a:lnTo>
                    <a:pt x="42" y="138"/>
                  </a:lnTo>
                  <a:lnTo>
                    <a:pt x="42" y="135"/>
                  </a:lnTo>
                  <a:lnTo>
                    <a:pt x="40" y="132"/>
                  </a:lnTo>
                  <a:lnTo>
                    <a:pt x="40" y="129"/>
                  </a:lnTo>
                  <a:lnTo>
                    <a:pt x="39" y="127"/>
                  </a:lnTo>
                  <a:lnTo>
                    <a:pt x="39" y="124"/>
                  </a:lnTo>
                  <a:lnTo>
                    <a:pt x="39" y="121"/>
                  </a:lnTo>
                  <a:lnTo>
                    <a:pt x="39" y="119"/>
                  </a:lnTo>
                  <a:lnTo>
                    <a:pt x="38" y="115"/>
                  </a:lnTo>
                  <a:lnTo>
                    <a:pt x="38" y="113"/>
                  </a:lnTo>
                  <a:lnTo>
                    <a:pt x="37" y="111"/>
                  </a:lnTo>
                  <a:lnTo>
                    <a:pt x="37" y="107"/>
                  </a:lnTo>
                  <a:lnTo>
                    <a:pt x="37" y="105"/>
                  </a:lnTo>
                  <a:lnTo>
                    <a:pt x="37" y="101"/>
                  </a:lnTo>
                  <a:lnTo>
                    <a:pt x="37" y="99"/>
                  </a:lnTo>
                  <a:lnTo>
                    <a:pt x="36" y="97"/>
                  </a:lnTo>
                  <a:lnTo>
                    <a:pt x="36" y="93"/>
                  </a:lnTo>
                  <a:lnTo>
                    <a:pt x="36" y="91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5" y="83"/>
                  </a:lnTo>
                  <a:lnTo>
                    <a:pt x="35" y="81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35" y="73"/>
                  </a:lnTo>
                  <a:lnTo>
                    <a:pt x="35" y="70"/>
                  </a:lnTo>
                  <a:lnTo>
                    <a:pt x="34" y="68"/>
                  </a:lnTo>
                  <a:lnTo>
                    <a:pt x="34" y="66"/>
                  </a:lnTo>
                  <a:lnTo>
                    <a:pt x="34" y="63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7"/>
                  </a:lnTo>
                  <a:lnTo>
                    <a:pt x="34" y="35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5" name="Freeform 68"/>
            <p:cNvSpPr>
              <a:spLocks/>
            </p:cNvSpPr>
            <p:nvPr/>
          </p:nvSpPr>
          <p:spPr bwMode="auto">
            <a:xfrm rot="1627010">
              <a:off x="7681067" y="3163689"/>
              <a:ext cx="114300" cy="296863"/>
            </a:xfrm>
            <a:custGeom>
              <a:avLst/>
              <a:gdLst>
                <a:gd name="T0" fmla="*/ 0 w 72"/>
                <a:gd name="T1" fmla="*/ 100013 h 187"/>
                <a:gd name="T2" fmla="*/ 3175 w 72"/>
                <a:gd name="T3" fmla="*/ 84138 h 187"/>
                <a:gd name="T4" fmla="*/ 9525 w 72"/>
                <a:gd name="T5" fmla="*/ 63500 h 187"/>
                <a:gd name="T6" fmla="*/ 15875 w 72"/>
                <a:gd name="T7" fmla="*/ 42863 h 187"/>
                <a:gd name="T8" fmla="*/ 23812 w 72"/>
                <a:gd name="T9" fmla="*/ 23813 h 187"/>
                <a:gd name="T10" fmla="*/ 33337 w 72"/>
                <a:gd name="T11" fmla="*/ 9525 h 187"/>
                <a:gd name="T12" fmla="*/ 39687 w 72"/>
                <a:gd name="T13" fmla="*/ 0 h 187"/>
                <a:gd name="T14" fmla="*/ 95250 w 72"/>
                <a:gd name="T15" fmla="*/ 23813 h 187"/>
                <a:gd name="T16" fmla="*/ 90487 w 72"/>
                <a:gd name="T17" fmla="*/ 33338 h 187"/>
                <a:gd name="T18" fmla="*/ 84137 w 72"/>
                <a:gd name="T19" fmla="*/ 46038 h 187"/>
                <a:gd name="T20" fmla="*/ 76200 w 72"/>
                <a:gd name="T21" fmla="*/ 63500 h 187"/>
                <a:gd name="T22" fmla="*/ 69850 w 72"/>
                <a:gd name="T23" fmla="*/ 84138 h 187"/>
                <a:gd name="T24" fmla="*/ 65087 w 72"/>
                <a:gd name="T25" fmla="*/ 103188 h 187"/>
                <a:gd name="T26" fmla="*/ 61912 w 72"/>
                <a:gd name="T27" fmla="*/ 112713 h 187"/>
                <a:gd name="T28" fmla="*/ 61912 w 72"/>
                <a:gd name="T29" fmla="*/ 123825 h 187"/>
                <a:gd name="T30" fmla="*/ 60325 w 72"/>
                <a:gd name="T31" fmla="*/ 136525 h 187"/>
                <a:gd name="T32" fmla="*/ 60325 w 72"/>
                <a:gd name="T33" fmla="*/ 147638 h 187"/>
                <a:gd name="T34" fmla="*/ 61912 w 72"/>
                <a:gd name="T35" fmla="*/ 166688 h 187"/>
                <a:gd name="T36" fmla="*/ 65087 w 72"/>
                <a:gd name="T37" fmla="*/ 177800 h 187"/>
                <a:gd name="T38" fmla="*/ 68262 w 72"/>
                <a:gd name="T39" fmla="*/ 190500 h 187"/>
                <a:gd name="T40" fmla="*/ 73025 w 72"/>
                <a:gd name="T41" fmla="*/ 201613 h 187"/>
                <a:gd name="T42" fmla="*/ 80962 w 72"/>
                <a:gd name="T43" fmla="*/ 223838 h 187"/>
                <a:gd name="T44" fmla="*/ 90487 w 72"/>
                <a:gd name="T45" fmla="*/ 244475 h 187"/>
                <a:gd name="T46" fmla="*/ 100012 w 72"/>
                <a:gd name="T47" fmla="*/ 261938 h 187"/>
                <a:gd name="T48" fmla="*/ 107950 w 72"/>
                <a:gd name="T49" fmla="*/ 274638 h 187"/>
                <a:gd name="T50" fmla="*/ 114300 w 72"/>
                <a:gd name="T51" fmla="*/ 287338 h 187"/>
                <a:gd name="T52" fmla="*/ 104775 w 72"/>
                <a:gd name="T53" fmla="*/ 288925 h 187"/>
                <a:gd name="T54" fmla="*/ 95250 w 72"/>
                <a:gd name="T55" fmla="*/ 274638 h 187"/>
                <a:gd name="T56" fmla="*/ 84137 w 72"/>
                <a:gd name="T57" fmla="*/ 260350 h 187"/>
                <a:gd name="T58" fmla="*/ 74612 w 72"/>
                <a:gd name="T59" fmla="*/ 239713 h 187"/>
                <a:gd name="T60" fmla="*/ 68262 w 72"/>
                <a:gd name="T61" fmla="*/ 225425 h 187"/>
                <a:gd name="T62" fmla="*/ 61912 w 72"/>
                <a:gd name="T63" fmla="*/ 214313 h 187"/>
                <a:gd name="T64" fmla="*/ 58737 w 72"/>
                <a:gd name="T65" fmla="*/ 200025 h 187"/>
                <a:gd name="T66" fmla="*/ 53975 w 72"/>
                <a:gd name="T67" fmla="*/ 187325 h 187"/>
                <a:gd name="T68" fmla="*/ 52388 w 72"/>
                <a:gd name="T69" fmla="*/ 171450 h 187"/>
                <a:gd name="T70" fmla="*/ 50800 w 72"/>
                <a:gd name="T71" fmla="*/ 158750 h 187"/>
                <a:gd name="T72" fmla="*/ 50800 w 72"/>
                <a:gd name="T73" fmla="*/ 144463 h 187"/>
                <a:gd name="T74" fmla="*/ 50800 w 72"/>
                <a:gd name="T75" fmla="*/ 130175 h 187"/>
                <a:gd name="T76" fmla="*/ 52388 w 72"/>
                <a:gd name="T77" fmla="*/ 117475 h 187"/>
                <a:gd name="T78" fmla="*/ 52388 w 72"/>
                <a:gd name="T79" fmla="*/ 104775 h 187"/>
                <a:gd name="T80" fmla="*/ 57150 w 72"/>
                <a:gd name="T81" fmla="*/ 92075 h 187"/>
                <a:gd name="T82" fmla="*/ 61912 w 72"/>
                <a:gd name="T83" fmla="*/ 73025 h 187"/>
                <a:gd name="T84" fmla="*/ 68262 w 72"/>
                <a:gd name="T85" fmla="*/ 57150 h 187"/>
                <a:gd name="T86" fmla="*/ 74612 w 72"/>
                <a:gd name="T87" fmla="*/ 42863 h 187"/>
                <a:gd name="T88" fmla="*/ 80962 w 72"/>
                <a:gd name="T89" fmla="*/ 30163 h 187"/>
                <a:gd name="T90" fmla="*/ 46037 w 72"/>
                <a:gd name="T91" fmla="*/ 11113 h 187"/>
                <a:gd name="T92" fmla="*/ 41275 w 72"/>
                <a:gd name="T93" fmla="*/ 15875 h 187"/>
                <a:gd name="T94" fmla="*/ 33337 w 72"/>
                <a:gd name="T95" fmla="*/ 34925 h 187"/>
                <a:gd name="T96" fmla="*/ 23812 w 72"/>
                <a:gd name="T97" fmla="*/ 49213 h 187"/>
                <a:gd name="T98" fmla="*/ 17462 w 72"/>
                <a:gd name="T99" fmla="*/ 68263 h 187"/>
                <a:gd name="T100" fmla="*/ 14288 w 72"/>
                <a:gd name="T101" fmla="*/ 87313 h 187"/>
                <a:gd name="T102" fmla="*/ 11112 w 72"/>
                <a:gd name="T103" fmla="*/ 107950 h 187"/>
                <a:gd name="T104" fmla="*/ 7937 w 72"/>
                <a:gd name="T105" fmla="*/ 127000 h 187"/>
                <a:gd name="T106" fmla="*/ 4762 w 72"/>
                <a:gd name="T107" fmla="*/ 139700 h 187"/>
                <a:gd name="T108" fmla="*/ 0 w 72"/>
                <a:gd name="T109" fmla="*/ 111125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"/>
                <a:gd name="T166" fmla="*/ 0 h 187"/>
                <a:gd name="T167" fmla="*/ 72 w 72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" h="187">
                  <a:moveTo>
                    <a:pt x="0" y="70"/>
                  </a:moveTo>
                  <a:lnTo>
                    <a:pt x="0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3" y="51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8" y="33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1" y="23"/>
                  </a:lnTo>
                  <a:lnTo>
                    <a:pt x="13" y="21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59" y="17"/>
                  </a:lnTo>
                  <a:lnTo>
                    <a:pt x="57" y="19"/>
                  </a:lnTo>
                  <a:lnTo>
                    <a:pt x="57" y="21"/>
                  </a:lnTo>
                  <a:lnTo>
                    <a:pt x="55" y="22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53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49" y="37"/>
                  </a:lnTo>
                  <a:lnTo>
                    <a:pt x="48" y="40"/>
                  </a:lnTo>
                  <a:lnTo>
                    <a:pt x="47" y="44"/>
                  </a:lnTo>
                  <a:lnTo>
                    <a:pt x="46" y="46"/>
                  </a:lnTo>
                  <a:lnTo>
                    <a:pt x="45" y="50"/>
                  </a:lnTo>
                  <a:lnTo>
                    <a:pt x="44" y="53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1" y="62"/>
                  </a:lnTo>
                  <a:lnTo>
                    <a:pt x="41" y="65"/>
                  </a:lnTo>
                  <a:lnTo>
                    <a:pt x="40" y="66"/>
                  </a:lnTo>
                  <a:lnTo>
                    <a:pt x="40" y="68"/>
                  </a:lnTo>
                  <a:lnTo>
                    <a:pt x="40" y="69"/>
                  </a:lnTo>
                  <a:lnTo>
                    <a:pt x="39" y="71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39" y="81"/>
                  </a:lnTo>
                  <a:lnTo>
                    <a:pt x="39" y="83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38" y="89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101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40" y="108"/>
                  </a:lnTo>
                  <a:lnTo>
                    <a:pt x="40" y="111"/>
                  </a:lnTo>
                  <a:lnTo>
                    <a:pt x="41" y="112"/>
                  </a:lnTo>
                  <a:lnTo>
                    <a:pt x="41" y="114"/>
                  </a:lnTo>
                  <a:lnTo>
                    <a:pt x="43" y="116"/>
                  </a:lnTo>
                  <a:lnTo>
                    <a:pt x="43" y="118"/>
                  </a:lnTo>
                  <a:lnTo>
                    <a:pt x="43" y="120"/>
                  </a:lnTo>
                  <a:lnTo>
                    <a:pt x="44" y="121"/>
                  </a:lnTo>
                  <a:lnTo>
                    <a:pt x="44" y="123"/>
                  </a:lnTo>
                  <a:lnTo>
                    <a:pt x="45" y="126"/>
                  </a:lnTo>
                  <a:lnTo>
                    <a:pt x="46" y="127"/>
                  </a:lnTo>
                  <a:lnTo>
                    <a:pt x="47" y="130"/>
                  </a:lnTo>
                  <a:lnTo>
                    <a:pt x="48" y="134"/>
                  </a:lnTo>
                  <a:lnTo>
                    <a:pt x="49" y="137"/>
                  </a:lnTo>
                  <a:lnTo>
                    <a:pt x="51" y="141"/>
                  </a:lnTo>
                  <a:lnTo>
                    <a:pt x="52" y="144"/>
                  </a:lnTo>
                  <a:lnTo>
                    <a:pt x="54" y="147"/>
                  </a:lnTo>
                  <a:lnTo>
                    <a:pt x="55" y="151"/>
                  </a:lnTo>
                  <a:lnTo>
                    <a:pt x="57" y="154"/>
                  </a:lnTo>
                  <a:lnTo>
                    <a:pt x="59" y="157"/>
                  </a:lnTo>
                  <a:lnTo>
                    <a:pt x="60" y="159"/>
                  </a:lnTo>
                  <a:lnTo>
                    <a:pt x="61" y="161"/>
                  </a:lnTo>
                  <a:lnTo>
                    <a:pt x="63" y="165"/>
                  </a:lnTo>
                  <a:lnTo>
                    <a:pt x="64" y="167"/>
                  </a:lnTo>
                  <a:lnTo>
                    <a:pt x="66" y="169"/>
                  </a:lnTo>
                  <a:lnTo>
                    <a:pt x="67" y="171"/>
                  </a:lnTo>
                  <a:lnTo>
                    <a:pt x="68" y="173"/>
                  </a:lnTo>
                  <a:lnTo>
                    <a:pt x="70" y="176"/>
                  </a:lnTo>
                  <a:lnTo>
                    <a:pt x="71" y="179"/>
                  </a:lnTo>
                  <a:lnTo>
                    <a:pt x="72" y="180"/>
                  </a:lnTo>
                  <a:lnTo>
                    <a:pt x="72" y="181"/>
                  </a:lnTo>
                  <a:lnTo>
                    <a:pt x="69" y="187"/>
                  </a:lnTo>
                  <a:lnTo>
                    <a:pt x="69" y="185"/>
                  </a:lnTo>
                  <a:lnTo>
                    <a:pt x="68" y="184"/>
                  </a:lnTo>
                  <a:lnTo>
                    <a:pt x="66" y="182"/>
                  </a:lnTo>
                  <a:lnTo>
                    <a:pt x="64" y="180"/>
                  </a:lnTo>
                  <a:lnTo>
                    <a:pt x="62" y="177"/>
                  </a:lnTo>
                  <a:lnTo>
                    <a:pt x="61" y="175"/>
                  </a:lnTo>
                  <a:lnTo>
                    <a:pt x="60" y="173"/>
                  </a:lnTo>
                  <a:lnTo>
                    <a:pt x="59" y="172"/>
                  </a:lnTo>
                  <a:lnTo>
                    <a:pt x="56" y="168"/>
                  </a:lnTo>
                  <a:lnTo>
                    <a:pt x="55" y="166"/>
                  </a:lnTo>
                  <a:lnTo>
                    <a:pt x="53" y="164"/>
                  </a:lnTo>
                  <a:lnTo>
                    <a:pt x="52" y="161"/>
                  </a:lnTo>
                  <a:lnTo>
                    <a:pt x="51" y="158"/>
                  </a:lnTo>
                  <a:lnTo>
                    <a:pt x="48" y="154"/>
                  </a:lnTo>
                  <a:lnTo>
                    <a:pt x="47" y="151"/>
                  </a:lnTo>
                  <a:lnTo>
                    <a:pt x="45" y="147"/>
                  </a:lnTo>
                  <a:lnTo>
                    <a:pt x="44" y="145"/>
                  </a:lnTo>
                  <a:lnTo>
                    <a:pt x="44" y="144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1" y="138"/>
                  </a:lnTo>
                  <a:lnTo>
                    <a:pt x="40" y="136"/>
                  </a:lnTo>
                  <a:lnTo>
                    <a:pt x="39" y="135"/>
                  </a:lnTo>
                  <a:lnTo>
                    <a:pt x="39" y="133"/>
                  </a:lnTo>
                  <a:lnTo>
                    <a:pt x="38" y="130"/>
                  </a:lnTo>
                  <a:lnTo>
                    <a:pt x="38" y="128"/>
                  </a:lnTo>
                  <a:lnTo>
                    <a:pt x="37" y="126"/>
                  </a:lnTo>
                  <a:lnTo>
                    <a:pt x="37" y="124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4" y="118"/>
                  </a:lnTo>
                  <a:lnTo>
                    <a:pt x="34" y="115"/>
                  </a:lnTo>
                  <a:lnTo>
                    <a:pt x="34" y="113"/>
                  </a:lnTo>
                  <a:lnTo>
                    <a:pt x="33" y="111"/>
                  </a:lnTo>
                  <a:lnTo>
                    <a:pt x="33" y="108"/>
                  </a:lnTo>
                  <a:lnTo>
                    <a:pt x="33" y="107"/>
                  </a:lnTo>
                  <a:lnTo>
                    <a:pt x="33" y="105"/>
                  </a:lnTo>
                  <a:lnTo>
                    <a:pt x="32" y="103"/>
                  </a:lnTo>
                  <a:lnTo>
                    <a:pt x="32" y="100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2" y="93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2" y="86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2" y="80"/>
                  </a:lnTo>
                  <a:lnTo>
                    <a:pt x="32" y="77"/>
                  </a:lnTo>
                  <a:lnTo>
                    <a:pt x="32" y="76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4" y="65"/>
                  </a:lnTo>
                  <a:lnTo>
                    <a:pt x="34" y="62"/>
                  </a:lnTo>
                  <a:lnTo>
                    <a:pt x="36" y="60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7" y="53"/>
                  </a:lnTo>
                  <a:lnTo>
                    <a:pt x="38" y="50"/>
                  </a:lnTo>
                  <a:lnTo>
                    <a:pt x="39" y="46"/>
                  </a:lnTo>
                  <a:lnTo>
                    <a:pt x="39" y="44"/>
                  </a:lnTo>
                  <a:lnTo>
                    <a:pt x="40" y="40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4" y="33"/>
                  </a:lnTo>
                  <a:lnTo>
                    <a:pt x="45" y="30"/>
                  </a:lnTo>
                  <a:lnTo>
                    <a:pt x="46" y="29"/>
                  </a:lnTo>
                  <a:lnTo>
                    <a:pt x="47" y="27"/>
                  </a:lnTo>
                  <a:lnTo>
                    <a:pt x="47" y="24"/>
                  </a:lnTo>
                  <a:lnTo>
                    <a:pt x="48" y="23"/>
                  </a:lnTo>
                  <a:lnTo>
                    <a:pt x="49" y="22"/>
                  </a:lnTo>
                  <a:lnTo>
                    <a:pt x="51" y="19"/>
                  </a:lnTo>
                  <a:lnTo>
                    <a:pt x="52" y="17"/>
                  </a:lnTo>
                  <a:lnTo>
                    <a:pt x="53" y="16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3" y="15"/>
                  </a:lnTo>
                  <a:lnTo>
                    <a:pt x="22" y="19"/>
                  </a:lnTo>
                  <a:lnTo>
                    <a:pt x="21" y="22"/>
                  </a:lnTo>
                  <a:lnTo>
                    <a:pt x="18" y="24"/>
                  </a:lnTo>
                  <a:lnTo>
                    <a:pt x="17" y="29"/>
                  </a:lnTo>
                  <a:lnTo>
                    <a:pt x="16" y="30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3" y="39"/>
                  </a:lnTo>
                  <a:lnTo>
                    <a:pt x="11" y="43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8" y="59"/>
                  </a:lnTo>
                  <a:lnTo>
                    <a:pt x="8" y="62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6" y="71"/>
                  </a:lnTo>
                  <a:lnTo>
                    <a:pt x="6" y="75"/>
                  </a:lnTo>
                  <a:lnTo>
                    <a:pt x="5" y="77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5" y="84"/>
                  </a:lnTo>
                  <a:lnTo>
                    <a:pt x="3" y="86"/>
                  </a:lnTo>
                  <a:lnTo>
                    <a:pt x="3" y="88"/>
                  </a:lnTo>
                  <a:lnTo>
                    <a:pt x="3" y="8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6" name="Freeform 69"/>
            <p:cNvSpPr>
              <a:spLocks/>
            </p:cNvSpPr>
            <p:nvPr/>
          </p:nvSpPr>
          <p:spPr bwMode="auto">
            <a:xfrm rot="1627010">
              <a:off x="7539216" y="3695937"/>
              <a:ext cx="73025" cy="96838"/>
            </a:xfrm>
            <a:custGeom>
              <a:avLst/>
              <a:gdLst>
                <a:gd name="T0" fmla="*/ 26988 w 46"/>
                <a:gd name="T1" fmla="*/ 6350 h 61"/>
                <a:gd name="T2" fmla="*/ 25400 w 46"/>
                <a:gd name="T3" fmla="*/ 11113 h 61"/>
                <a:gd name="T4" fmla="*/ 23812 w 46"/>
                <a:gd name="T5" fmla="*/ 19050 h 61"/>
                <a:gd name="T6" fmla="*/ 22225 w 46"/>
                <a:gd name="T7" fmla="*/ 23813 h 61"/>
                <a:gd name="T8" fmla="*/ 22225 w 46"/>
                <a:gd name="T9" fmla="*/ 30163 h 61"/>
                <a:gd name="T10" fmla="*/ 20637 w 46"/>
                <a:gd name="T11" fmla="*/ 36513 h 61"/>
                <a:gd name="T12" fmla="*/ 17463 w 46"/>
                <a:gd name="T13" fmla="*/ 42863 h 61"/>
                <a:gd name="T14" fmla="*/ 15875 w 46"/>
                <a:gd name="T15" fmla="*/ 50800 h 61"/>
                <a:gd name="T16" fmla="*/ 15875 w 46"/>
                <a:gd name="T17" fmla="*/ 55563 h 61"/>
                <a:gd name="T18" fmla="*/ 14288 w 46"/>
                <a:gd name="T19" fmla="*/ 60325 h 61"/>
                <a:gd name="T20" fmla="*/ 14288 w 46"/>
                <a:gd name="T21" fmla="*/ 69850 h 61"/>
                <a:gd name="T22" fmla="*/ 12700 w 46"/>
                <a:gd name="T23" fmla="*/ 77788 h 61"/>
                <a:gd name="T24" fmla="*/ 14288 w 46"/>
                <a:gd name="T25" fmla="*/ 82550 h 61"/>
                <a:gd name="T26" fmla="*/ 22225 w 46"/>
                <a:gd name="T27" fmla="*/ 84138 h 61"/>
                <a:gd name="T28" fmla="*/ 28575 w 46"/>
                <a:gd name="T29" fmla="*/ 87313 h 61"/>
                <a:gd name="T30" fmla="*/ 36513 w 46"/>
                <a:gd name="T31" fmla="*/ 87313 h 61"/>
                <a:gd name="T32" fmla="*/ 39687 w 46"/>
                <a:gd name="T33" fmla="*/ 87313 h 61"/>
                <a:gd name="T34" fmla="*/ 39687 w 46"/>
                <a:gd name="T35" fmla="*/ 80963 h 61"/>
                <a:gd name="T36" fmla="*/ 41275 w 46"/>
                <a:gd name="T37" fmla="*/ 76200 h 61"/>
                <a:gd name="T38" fmla="*/ 44450 w 46"/>
                <a:gd name="T39" fmla="*/ 69850 h 61"/>
                <a:gd name="T40" fmla="*/ 46037 w 46"/>
                <a:gd name="T41" fmla="*/ 63500 h 61"/>
                <a:gd name="T42" fmla="*/ 47625 w 46"/>
                <a:gd name="T43" fmla="*/ 55563 h 61"/>
                <a:gd name="T44" fmla="*/ 49212 w 46"/>
                <a:gd name="T45" fmla="*/ 47625 h 61"/>
                <a:gd name="T46" fmla="*/ 50800 w 46"/>
                <a:gd name="T47" fmla="*/ 39688 h 61"/>
                <a:gd name="T48" fmla="*/ 50800 w 46"/>
                <a:gd name="T49" fmla="*/ 31750 h 61"/>
                <a:gd name="T50" fmla="*/ 52388 w 46"/>
                <a:gd name="T51" fmla="*/ 23813 h 61"/>
                <a:gd name="T52" fmla="*/ 55563 w 46"/>
                <a:gd name="T53" fmla="*/ 17463 h 61"/>
                <a:gd name="T54" fmla="*/ 57150 w 46"/>
                <a:gd name="T55" fmla="*/ 11113 h 61"/>
                <a:gd name="T56" fmla="*/ 57150 w 46"/>
                <a:gd name="T57" fmla="*/ 6350 h 61"/>
                <a:gd name="T58" fmla="*/ 58738 w 46"/>
                <a:gd name="T59" fmla="*/ 3175 h 61"/>
                <a:gd name="T60" fmla="*/ 73025 w 46"/>
                <a:gd name="T61" fmla="*/ 0 h 61"/>
                <a:gd name="T62" fmla="*/ 71438 w 46"/>
                <a:gd name="T63" fmla="*/ 4763 h 61"/>
                <a:gd name="T64" fmla="*/ 71438 w 46"/>
                <a:gd name="T65" fmla="*/ 7938 h 61"/>
                <a:gd name="T66" fmla="*/ 71438 w 46"/>
                <a:gd name="T67" fmla="*/ 14288 h 61"/>
                <a:gd name="T68" fmla="*/ 69850 w 46"/>
                <a:gd name="T69" fmla="*/ 20638 h 61"/>
                <a:gd name="T70" fmla="*/ 68263 w 46"/>
                <a:gd name="T71" fmla="*/ 28575 h 61"/>
                <a:gd name="T72" fmla="*/ 65088 w 46"/>
                <a:gd name="T73" fmla="*/ 36513 h 61"/>
                <a:gd name="T74" fmla="*/ 63500 w 46"/>
                <a:gd name="T75" fmla="*/ 44450 h 61"/>
                <a:gd name="T76" fmla="*/ 61913 w 46"/>
                <a:gd name="T77" fmla="*/ 53975 h 61"/>
                <a:gd name="T78" fmla="*/ 60325 w 46"/>
                <a:gd name="T79" fmla="*/ 60325 h 61"/>
                <a:gd name="T80" fmla="*/ 60325 w 46"/>
                <a:gd name="T81" fmla="*/ 68263 h 61"/>
                <a:gd name="T82" fmla="*/ 58738 w 46"/>
                <a:gd name="T83" fmla="*/ 76200 h 61"/>
                <a:gd name="T84" fmla="*/ 57150 w 46"/>
                <a:gd name="T85" fmla="*/ 82550 h 61"/>
                <a:gd name="T86" fmla="*/ 55563 w 46"/>
                <a:gd name="T87" fmla="*/ 88900 h 61"/>
                <a:gd name="T88" fmla="*/ 52388 w 46"/>
                <a:gd name="T89" fmla="*/ 93663 h 61"/>
                <a:gd name="T90" fmla="*/ 47625 w 46"/>
                <a:gd name="T91" fmla="*/ 95250 h 61"/>
                <a:gd name="T92" fmla="*/ 39687 w 46"/>
                <a:gd name="T93" fmla="*/ 96838 h 61"/>
                <a:gd name="T94" fmla="*/ 31750 w 46"/>
                <a:gd name="T95" fmla="*/ 96838 h 61"/>
                <a:gd name="T96" fmla="*/ 22225 w 46"/>
                <a:gd name="T97" fmla="*/ 96838 h 61"/>
                <a:gd name="T98" fmla="*/ 12700 w 46"/>
                <a:gd name="T99" fmla="*/ 93663 h 61"/>
                <a:gd name="T100" fmla="*/ 4762 w 46"/>
                <a:gd name="T101" fmla="*/ 90488 h 61"/>
                <a:gd name="T102" fmla="*/ 1588 w 46"/>
                <a:gd name="T103" fmla="*/ 84138 h 61"/>
                <a:gd name="T104" fmla="*/ 0 w 46"/>
                <a:gd name="T105" fmla="*/ 77788 h 61"/>
                <a:gd name="T106" fmla="*/ 0 w 46"/>
                <a:gd name="T107" fmla="*/ 68263 h 61"/>
                <a:gd name="T108" fmla="*/ 1588 w 46"/>
                <a:gd name="T109" fmla="*/ 58738 h 61"/>
                <a:gd name="T110" fmla="*/ 3175 w 46"/>
                <a:gd name="T111" fmla="*/ 47625 h 61"/>
                <a:gd name="T112" fmla="*/ 7938 w 46"/>
                <a:gd name="T113" fmla="*/ 36513 h 61"/>
                <a:gd name="T114" fmla="*/ 9525 w 46"/>
                <a:gd name="T115" fmla="*/ 26988 h 61"/>
                <a:gd name="T116" fmla="*/ 11112 w 46"/>
                <a:gd name="T117" fmla="*/ 19050 h 61"/>
                <a:gd name="T118" fmla="*/ 11112 w 46"/>
                <a:gd name="T119" fmla="*/ 14288 h 61"/>
                <a:gd name="T120" fmla="*/ 12700 w 46"/>
                <a:gd name="T121" fmla="*/ 11113 h 61"/>
                <a:gd name="T122" fmla="*/ 26988 w 46"/>
                <a:gd name="T123" fmla="*/ 6350 h 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61"/>
                <a:gd name="T188" fmla="*/ 46 w 46"/>
                <a:gd name="T189" fmla="*/ 61 h 6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61">
                  <a:moveTo>
                    <a:pt x="17" y="4"/>
                  </a:moveTo>
                  <a:lnTo>
                    <a:pt x="17" y="4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5" y="55"/>
                  </a:lnTo>
                  <a:lnTo>
                    <a:pt x="25" y="52"/>
                  </a:lnTo>
                  <a:lnTo>
                    <a:pt x="25" y="51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3" y="18"/>
                  </a:lnTo>
                  <a:lnTo>
                    <a:pt x="33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1" y="20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0" y="28"/>
                  </a:lnTo>
                  <a:lnTo>
                    <a:pt x="40" y="30"/>
                  </a:lnTo>
                  <a:lnTo>
                    <a:pt x="39" y="34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5" y="53"/>
                  </a:lnTo>
                  <a:lnTo>
                    <a:pt x="35" y="56"/>
                  </a:lnTo>
                  <a:lnTo>
                    <a:pt x="33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0" y="60"/>
                  </a:lnTo>
                  <a:lnTo>
                    <a:pt x="28" y="61"/>
                  </a:lnTo>
                  <a:lnTo>
                    <a:pt x="25" y="61"/>
                  </a:lnTo>
                  <a:lnTo>
                    <a:pt x="22" y="61"/>
                  </a:lnTo>
                  <a:lnTo>
                    <a:pt x="20" y="61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11" y="60"/>
                  </a:lnTo>
                  <a:lnTo>
                    <a:pt x="8" y="59"/>
                  </a:lnTo>
                  <a:lnTo>
                    <a:pt x="6" y="58"/>
                  </a:lnTo>
                  <a:lnTo>
                    <a:pt x="3" y="57"/>
                  </a:lnTo>
                  <a:lnTo>
                    <a:pt x="2" y="55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1" y="37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5" y="23"/>
                  </a:lnTo>
                  <a:lnTo>
                    <a:pt x="5" y="20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7" name="Freeform 70"/>
            <p:cNvSpPr>
              <a:spLocks/>
            </p:cNvSpPr>
            <p:nvPr/>
          </p:nvSpPr>
          <p:spPr bwMode="auto">
            <a:xfrm rot="1627010">
              <a:off x="7650576" y="3728744"/>
              <a:ext cx="219075" cy="369888"/>
            </a:xfrm>
            <a:custGeom>
              <a:avLst/>
              <a:gdLst>
                <a:gd name="T0" fmla="*/ 14287 w 138"/>
                <a:gd name="T1" fmla="*/ 39688 h 233"/>
                <a:gd name="T2" fmla="*/ 46037 w 138"/>
                <a:gd name="T3" fmla="*/ 53975 h 233"/>
                <a:gd name="T4" fmla="*/ 82550 w 138"/>
                <a:gd name="T5" fmla="*/ 84138 h 233"/>
                <a:gd name="T6" fmla="*/ 98425 w 138"/>
                <a:gd name="T7" fmla="*/ 104775 h 233"/>
                <a:gd name="T8" fmla="*/ 115887 w 138"/>
                <a:gd name="T9" fmla="*/ 130175 h 233"/>
                <a:gd name="T10" fmla="*/ 128587 w 138"/>
                <a:gd name="T11" fmla="*/ 165100 h 233"/>
                <a:gd name="T12" fmla="*/ 136525 w 138"/>
                <a:gd name="T13" fmla="*/ 198438 h 233"/>
                <a:gd name="T14" fmla="*/ 142875 w 138"/>
                <a:gd name="T15" fmla="*/ 231775 h 233"/>
                <a:gd name="T16" fmla="*/ 146050 w 138"/>
                <a:gd name="T17" fmla="*/ 261938 h 233"/>
                <a:gd name="T18" fmla="*/ 147637 w 138"/>
                <a:gd name="T19" fmla="*/ 292100 h 233"/>
                <a:gd name="T20" fmla="*/ 149225 w 138"/>
                <a:gd name="T21" fmla="*/ 315913 h 233"/>
                <a:gd name="T22" fmla="*/ 147637 w 138"/>
                <a:gd name="T23" fmla="*/ 342900 h 233"/>
                <a:gd name="T24" fmla="*/ 147637 w 138"/>
                <a:gd name="T25" fmla="*/ 365125 h 233"/>
                <a:gd name="T26" fmla="*/ 169862 w 138"/>
                <a:gd name="T27" fmla="*/ 368300 h 233"/>
                <a:gd name="T28" fmla="*/ 203200 w 138"/>
                <a:gd name="T29" fmla="*/ 363538 h 233"/>
                <a:gd name="T30" fmla="*/ 215900 w 138"/>
                <a:gd name="T31" fmla="*/ 341313 h 233"/>
                <a:gd name="T32" fmla="*/ 217488 w 138"/>
                <a:gd name="T33" fmla="*/ 315913 h 233"/>
                <a:gd name="T34" fmla="*/ 217488 w 138"/>
                <a:gd name="T35" fmla="*/ 292100 h 233"/>
                <a:gd name="T36" fmla="*/ 217488 w 138"/>
                <a:gd name="T37" fmla="*/ 265113 h 233"/>
                <a:gd name="T38" fmla="*/ 214313 w 138"/>
                <a:gd name="T39" fmla="*/ 233363 h 233"/>
                <a:gd name="T40" fmla="*/ 209550 w 138"/>
                <a:gd name="T41" fmla="*/ 201613 h 233"/>
                <a:gd name="T42" fmla="*/ 204788 w 138"/>
                <a:gd name="T43" fmla="*/ 171450 h 233"/>
                <a:gd name="T44" fmla="*/ 193675 w 138"/>
                <a:gd name="T45" fmla="*/ 141288 h 233"/>
                <a:gd name="T46" fmla="*/ 184150 w 138"/>
                <a:gd name="T47" fmla="*/ 115888 h 233"/>
                <a:gd name="T48" fmla="*/ 169862 w 138"/>
                <a:gd name="T49" fmla="*/ 93663 h 233"/>
                <a:gd name="T50" fmla="*/ 146050 w 138"/>
                <a:gd name="T51" fmla="*/ 63500 h 233"/>
                <a:gd name="T52" fmla="*/ 115887 w 138"/>
                <a:gd name="T53" fmla="*/ 31750 h 233"/>
                <a:gd name="T54" fmla="*/ 87312 w 138"/>
                <a:gd name="T55" fmla="*/ 12700 h 233"/>
                <a:gd name="T56" fmla="*/ 58737 w 138"/>
                <a:gd name="T57" fmla="*/ 9525 h 233"/>
                <a:gd name="T58" fmla="*/ 76200 w 138"/>
                <a:gd name="T59" fmla="*/ 19050 h 233"/>
                <a:gd name="T60" fmla="*/ 106363 w 138"/>
                <a:gd name="T61" fmla="*/ 42863 h 233"/>
                <a:gd name="T62" fmla="*/ 139700 w 138"/>
                <a:gd name="T63" fmla="*/ 74613 h 233"/>
                <a:gd name="T64" fmla="*/ 155575 w 138"/>
                <a:gd name="T65" fmla="*/ 96838 h 233"/>
                <a:gd name="T66" fmla="*/ 169862 w 138"/>
                <a:gd name="T67" fmla="*/ 122238 h 233"/>
                <a:gd name="T68" fmla="*/ 182562 w 138"/>
                <a:gd name="T69" fmla="*/ 149225 h 233"/>
                <a:gd name="T70" fmla="*/ 192087 w 138"/>
                <a:gd name="T71" fmla="*/ 176213 h 233"/>
                <a:gd name="T72" fmla="*/ 200025 w 138"/>
                <a:gd name="T73" fmla="*/ 206375 h 233"/>
                <a:gd name="T74" fmla="*/ 203200 w 138"/>
                <a:gd name="T75" fmla="*/ 234950 h 233"/>
                <a:gd name="T76" fmla="*/ 206375 w 138"/>
                <a:gd name="T77" fmla="*/ 260350 h 233"/>
                <a:gd name="T78" fmla="*/ 206375 w 138"/>
                <a:gd name="T79" fmla="*/ 284163 h 233"/>
                <a:gd name="T80" fmla="*/ 206375 w 138"/>
                <a:gd name="T81" fmla="*/ 317500 h 233"/>
                <a:gd name="T82" fmla="*/ 203200 w 138"/>
                <a:gd name="T83" fmla="*/ 339725 h 233"/>
                <a:gd name="T84" fmla="*/ 184150 w 138"/>
                <a:gd name="T85" fmla="*/ 352425 h 233"/>
                <a:gd name="T86" fmla="*/ 160337 w 138"/>
                <a:gd name="T87" fmla="*/ 355600 h 233"/>
                <a:gd name="T88" fmla="*/ 160337 w 138"/>
                <a:gd name="T89" fmla="*/ 334963 h 233"/>
                <a:gd name="T90" fmla="*/ 160337 w 138"/>
                <a:gd name="T91" fmla="*/ 307975 h 233"/>
                <a:gd name="T92" fmla="*/ 160337 w 138"/>
                <a:gd name="T93" fmla="*/ 282575 h 233"/>
                <a:gd name="T94" fmla="*/ 158750 w 138"/>
                <a:gd name="T95" fmla="*/ 250825 h 233"/>
                <a:gd name="T96" fmla="*/ 153987 w 138"/>
                <a:gd name="T97" fmla="*/ 220663 h 233"/>
                <a:gd name="T98" fmla="*/ 146050 w 138"/>
                <a:gd name="T99" fmla="*/ 187325 h 233"/>
                <a:gd name="T100" fmla="*/ 136525 w 138"/>
                <a:gd name="T101" fmla="*/ 153988 h 233"/>
                <a:gd name="T102" fmla="*/ 123825 w 138"/>
                <a:gd name="T103" fmla="*/ 123825 h 233"/>
                <a:gd name="T104" fmla="*/ 107950 w 138"/>
                <a:gd name="T105" fmla="*/ 98425 h 233"/>
                <a:gd name="T106" fmla="*/ 92075 w 138"/>
                <a:gd name="T107" fmla="*/ 76200 h 233"/>
                <a:gd name="T108" fmla="*/ 65087 w 138"/>
                <a:gd name="T109" fmla="*/ 52388 h 233"/>
                <a:gd name="T110" fmla="*/ 38100 w 138"/>
                <a:gd name="T111" fmla="*/ 33338 h 233"/>
                <a:gd name="T112" fmla="*/ 17462 w 138"/>
                <a:gd name="T113" fmla="*/ 26988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8"/>
                <a:gd name="T172" fmla="*/ 0 h 233"/>
                <a:gd name="T173" fmla="*/ 138 w 138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8" h="233">
                  <a:moveTo>
                    <a:pt x="0" y="23"/>
                  </a:moveTo>
                  <a:lnTo>
                    <a:pt x="1" y="23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4" y="27"/>
                  </a:lnTo>
                  <a:lnTo>
                    <a:pt x="17" y="28"/>
                  </a:lnTo>
                  <a:lnTo>
                    <a:pt x="20" y="29"/>
                  </a:lnTo>
                  <a:lnTo>
                    <a:pt x="22" y="31"/>
                  </a:lnTo>
                  <a:lnTo>
                    <a:pt x="25" y="32"/>
                  </a:lnTo>
                  <a:lnTo>
                    <a:pt x="29" y="34"/>
                  </a:lnTo>
                  <a:lnTo>
                    <a:pt x="32" y="36"/>
                  </a:lnTo>
                  <a:lnTo>
                    <a:pt x="35" y="39"/>
                  </a:lnTo>
                  <a:lnTo>
                    <a:pt x="38" y="41"/>
                  </a:lnTo>
                  <a:lnTo>
                    <a:pt x="41" y="43"/>
                  </a:lnTo>
                  <a:lnTo>
                    <a:pt x="45" y="47"/>
                  </a:lnTo>
                  <a:lnTo>
                    <a:pt x="48" y="49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0" y="62"/>
                  </a:lnTo>
                  <a:lnTo>
                    <a:pt x="61" y="64"/>
                  </a:lnTo>
                  <a:lnTo>
                    <a:pt x="62" y="66"/>
                  </a:lnTo>
                  <a:lnTo>
                    <a:pt x="64" y="69"/>
                  </a:lnTo>
                  <a:lnTo>
                    <a:pt x="66" y="70"/>
                  </a:lnTo>
                  <a:lnTo>
                    <a:pt x="67" y="73"/>
                  </a:lnTo>
                  <a:lnTo>
                    <a:pt x="68" y="76"/>
                  </a:lnTo>
                  <a:lnTo>
                    <a:pt x="70" y="78"/>
                  </a:lnTo>
                  <a:lnTo>
                    <a:pt x="71" y="80"/>
                  </a:lnTo>
                  <a:lnTo>
                    <a:pt x="73" y="82"/>
                  </a:lnTo>
                  <a:lnTo>
                    <a:pt x="74" y="86"/>
                  </a:lnTo>
                  <a:lnTo>
                    <a:pt x="75" y="88"/>
                  </a:lnTo>
                  <a:lnTo>
                    <a:pt x="76" y="92"/>
                  </a:lnTo>
                  <a:lnTo>
                    <a:pt x="77" y="94"/>
                  </a:lnTo>
                  <a:lnTo>
                    <a:pt x="78" y="97"/>
                  </a:lnTo>
                  <a:lnTo>
                    <a:pt x="79" y="101"/>
                  </a:lnTo>
                  <a:lnTo>
                    <a:pt x="81" y="104"/>
                  </a:lnTo>
                  <a:lnTo>
                    <a:pt x="82" y="107"/>
                  </a:lnTo>
                  <a:lnTo>
                    <a:pt x="82" y="110"/>
                  </a:lnTo>
                  <a:lnTo>
                    <a:pt x="83" y="114"/>
                  </a:lnTo>
                  <a:lnTo>
                    <a:pt x="84" y="116"/>
                  </a:lnTo>
                  <a:lnTo>
                    <a:pt x="84" y="119"/>
                  </a:lnTo>
                  <a:lnTo>
                    <a:pt x="85" y="123"/>
                  </a:lnTo>
                  <a:lnTo>
                    <a:pt x="86" y="125"/>
                  </a:lnTo>
                  <a:lnTo>
                    <a:pt x="86" y="129"/>
                  </a:lnTo>
                  <a:lnTo>
                    <a:pt x="88" y="132"/>
                  </a:lnTo>
                  <a:lnTo>
                    <a:pt x="88" y="134"/>
                  </a:lnTo>
                  <a:lnTo>
                    <a:pt x="89" y="138"/>
                  </a:lnTo>
                  <a:lnTo>
                    <a:pt x="89" y="140"/>
                  </a:lnTo>
                  <a:lnTo>
                    <a:pt x="90" y="143"/>
                  </a:lnTo>
                  <a:lnTo>
                    <a:pt x="90" y="146"/>
                  </a:lnTo>
                  <a:lnTo>
                    <a:pt x="91" y="149"/>
                  </a:lnTo>
                  <a:lnTo>
                    <a:pt x="91" y="153"/>
                  </a:lnTo>
                  <a:lnTo>
                    <a:pt x="91" y="155"/>
                  </a:lnTo>
                  <a:lnTo>
                    <a:pt x="91" y="157"/>
                  </a:lnTo>
                  <a:lnTo>
                    <a:pt x="92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3" y="168"/>
                  </a:lnTo>
                  <a:lnTo>
                    <a:pt x="93" y="171"/>
                  </a:lnTo>
                  <a:lnTo>
                    <a:pt x="93" y="173"/>
                  </a:lnTo>
                  <a:lnTo>
                    <a:pt x="93" y="176"/>
                  </a:lnTo>
                  <a:lnTo>
                    <a:pt x="93" y="178"/>
                  </a:lnTo>
                  <a:lnTo>
                    <a:pt x="93" y="181"/>
                  </a:lnTo>
                  <a:lnTo>
                    <a:pt x="93" y="184"/>
                  </a:lnTo>
                  <a:lnTo>
                    <a:pt x="94" y="186"/>
                  </a:lnTo>
                  <a:lnTo>
                    <a:pt x="94" y="188"/>
                  </a:lnTo>
                  <a:lnTo>
                    <a:pt x="94" y="191"/>
                  </a:lnTo>
                  <a:lnTo>
                    <a:pt x="94" y="193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199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5"/>
                  </a:lnTo>
                  <a:lnTo>
                    <a:pt x="94" y="207"/>
                  </a:lnTo>
                  <a:lnTo>
                    <a:pt x="94" y="210"/>
                  </a:lnTo>
                  <a:lnTo>
                    <a:pt x="94" y="213"/>
                  </a:lnTo>
                  <a:lnTo>
                    <a:pt x="93" y="216"/>
                  </a:lnTo>
                  <a:lnTo>
                    <a:pt x="93" y="219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3" y="225"/>
                  </a:lnTo>
                  <a:lnTo>
                    <a:pt x="93" y="226"/>
                  </a:lnTo>
                  <a:lnTo>
                    <a:pt x="93" y="229"/>
                  </a:lnTo>
                  <a:lnTo>
                    <a:pt x="93" y="230"/>
                  </a:lnTo>
                  <a:lnTo>
                    <a:pt x="94" y="230"/>
                  </a:lnTo>
                  <a:lnTo>
                    <a:pt x="96" y="231"/>
                  </a:lnTo>
                  <a:lnTo>
                    <a:pt x="99" y="231"/>
                  </a:lnTo>
                  <a:lnTo>
                    <a:pt x="101" y="231"/>
                  </a:lnTo>
                  <a:lnTo>
                    <a:pt x="105" y="232"/>
                  </a:lnTo>
                  <a:lnTo>
                    <a:pt x="106" y="232"/>
                  </a:lnTo>
                  <a:lnTo>
                    <a:pt x="107" y="232"/>
                  </a:lnTo>
                  <a:lnTo>
                    <a:pt x="109" y="232"/>
                  </a:lnTo>
                  <a:lnTo>
                    <a:pt x="112" y="233"/>
                  </a:lnTo>
                  <a:lnTo>
                    <a:pt x="115" y="232"/>
                  </a:lnTo>
                  <a:lnTo>
                    <a:pt x="119" y="232"/>
                  </a:lnTo>
                  <a:lnTo>
                    <a:pt x="122" y="231"/>
                  </a:lnTo>
                  <a:lnTo>
                    <a:pt x="126" y="231"/>
                  </a:lnTo>
                  <a:lnTo>
                    <a:pt x="128" y="229"/>
                  </a:lnTo>
                  <a:lnTo>
                    <a:pt x="130" y="226"/>
                  </a:lnTo>
                  <a:lnTo>
                    <a:pt x="131" y="224"/>
                  </a:lnTo>
                  <a:lnTo>
                    <a:pt x="132" y="223"/>
                  </a:lnTo>
                  <a:lnTo>
                    <a:pt x="134" y="222"/>
                  </a:lnTo>
                  <a:lnTo>
                    <a:pt x="135" y="219"/>
                  </a:lnTo>
                  <a:lnTo>
                    <a:pt x="135" y="217"/>
                  </a:lnTo>
                  <a:lnTo>
                    <a:pt x="136" y="215"/>
                  </a:lnTo>
                  <a:lnTo>
                    <a:pt x="136" y="211"/>
                  </a:lnTo>
                  <a:lnTo>
                    <a:pt x="137" y="209"/>
                  </a:lnTo>
                  <a:lnTo>
                    <a:pt x="137" y="207"/>
                  </a:lnTo>
                  <a:lnTo>
                    <a:pt x="137" y="205"/>
                  </a:lnTo>
                  <a:lnTo>
                    <a:pt x="137" y="203"/>
                  </a:lnTo>
                  <a:lnTo>
                    <a:pt x="137" y="201"/>
                  </a:lnTo>
                  <a:lnTo>
                    <a:pt x="137" y="199"/>
                  </a:lnTo>
                  <a:lnTo>
                    <a:pt x="137" y="196"/>
                  </a:lnTo>
                  <a:lnTo>
                    <a:pt x="137" y="195"/>
                  </a:lnTo>
                  <a:lnTo>
                    <a:pt x="138" y="193"/>
                  </a:lnTo>
                  <a:lnTo>
                    <a:pt x="137" y="191"/>
                  </a:lnTo>
                  <a:lnTo>
                    <a:pt x="137" y="188"/>
                  </a:lnTo>
                  <a:lnTo>
                    <a:pt x="137" y="186"/>
                  </a:lnTo>
                  <a:lnTo>
                    <a:pt x="137" y="184"/>
                  </a:lnTo>
                  <a:lnTo>
                    <a:pt x="137" y="181"/>
                  </a:lnTo>
                  <a:lnTo>
                    <a:pt x="137" y="179"/>
                  </a:lnTo>
                  <a:lnTo>
                    <a:pt x="137" y="177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7" y="163"/>
                  </a:lnTo>
                  <a:lnTo>
                    <a:pt x="136" y="161"/>
                  </a:lnTo>
                  <a:lnTo>
                    <a:pt x="136" y="158"/>
                  </a:lnTo>
                  <a:lnTo>
                    <a:pt x="136" y="155"/>
                  </a:lnTo>
                  <a:lnTo>
                    <a:pt x="136" y="153"/>
                  </a:lnTo>
                  <a:lnTo>
                    <a:pt x="135" y="150"/>
                  </a:lnTo>
                  <a:lnTo>
                    <a:pt x="135" y="147"/>
                  </a:lnTo>
                  <a:lnTo>
                    <a:pt x="135" y="143"/>
                  </a:lnTo>
                  <a:lnTo>
                    <a:pt x="135" y="141"/>
                  </a:lnTo>
                  <a:lnTo>
                    <a:pt x="134" y="139"/>
                  </a:lnTo>
                  <a:lnTo>
                    <a:pt x="134" y="135"/>
                  </a:lnTo>
                  <a:lnTo>
                    <a:pt x="134" y="133"/>
                  </a:lnTo>
                  <a:lnTo>
                    <a:pt x="132" y="130"/>
                  </a:lnTo>
                  <a:lnTo>
                    <a:pt x="132" y="127"/>
                  </a:lnTo>
                  <a:lnTo>
                    <a:pt x="131" y="124"/>
                  </a:lnTo>
                  <a:lnTo>
                    <a:pt x="131" y="122"/>
                  </a:lnTo>
                  <a:lnTo>
                    <a:pt x="130" y="119"/>
                  </a:lnTo>
                  <a:lnTo>
                    <a:pt x="130" y="116"/>
                  </a:lnTo>
                  <a:lnTo>
                    <a:pt x="129" y="114"/>
                  </a:lnTo>
                  <a:lnTo>
                    <a:pt x="129" y="111"/>
                  </a:lnTo>
                  <a:lnTo>
                    <a:pt x="129" y="108"/>
                  </a:lnTo>
                  <a:lnTo>
                    <a:pt x="128" y="105"/>
                  </a:lnTo>
                  <a:lnTo>
                    <a:pt x="127" y="103"/>
                  </a:lnTo>
                  <a:lnTo>
                    <a:pt x="126" y="100"/>
                  </a:lnTo>
                  <a:lnTo>
                    <a:pt x="126" y="97"/>
                  </a:lnTo>
                  <a:lnTo>
                    <a:pt x="124" y="94"/>
                  </a:lnTo>
                  <a:lnTo>
                    <a:pt x="123" y="92"/>
                  </a:lnTo>
                  <a:lnTo>
                    <a:pt x="122" y="89"/>
                  </a:lnTo>
                  <a:lnTo>
                    <a:pt x="122" y="87"/>
                  </a:lnTo>
                  <a:lnTo>
                    <a:pt x="121" y="85"/>
                  </a:lnTo>
                  <a:lnTo>
                    <a:pt x="120" y="82"/>
                  </a:lnTo>
                  <a:lnTo>
                    <a:pt x="119" y="80"/>
                  </a:lnTo>
                  <a:lnTo>
                    <a:pt x="117" y="78"/>
                  </a:lnTo>
                  <a:lnTo>
                    <a:pt x="117" y="76"/>
                  </a:lnTo>
                  <a:lnTo>
                    <a:pt x="116" y="73"/>
                  </a:lnTo>
                  <a:lnTo>
                    <a:pt x="115" y="72"/>
                  </a:lnTo>
                  <a:lnTo>
                    <a:pt x="114" y="70"/>
                  </a:lnTo>
                  <a:lnTo>
                    <a:pt x="113" y="67"/>
                  </a:lnTo>
                  <a:lnTo>
                    <a:pt x="112" y="65"/>
                  </a:lnTo>
                  <a:lnTo>
                    <a:pt x="109" y="63"/>
                  </a:lnTo>
                  <a:lnTo>
                    <a:pt x="109" y="62"/>
                  </a:lnTo>
                  <a:lnTo>
                    <a:pt x="107" y="59"/>
                  </a:lnTo>
                  <a:lnTo>
                    <a:pt x="106" y="57"/>
                  </a:lnTo>
                  <a:lnTo>
                    <a:pt x="105" y="56"/>
                  </a:lnTo>
                  <a:lnTo>
                    <a:pt x="104" y="54"/>
                  </a:lnTo>
                  <a:lnTo>
                    <a:pt x="100" y="50"/>
                  </a:lnTo>
                  <a:lnTo>
                    <a:pt x="98" y="47"/>
                  </a:lnTo>
                  <a:lnTo>
                    <a:pt x="96" y="43"/>
                  </a:lnTo>
                  <a:lnTo>
                    <a:pt x="92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4" y="31"/>
                  </a:lnTo>
                  <a:lnTo>
                    <a:pt x="81" y="28"/>
                  </a:lnTo>
                  <a:lnTo>
                    <a:pt x="77" y="25"/>
                  </a:lnTo>
                  <a:lnTo>
                    <a:pt x="75" y="23"/>
                  </a:lnTo>
                  <a:lnTo>
                    <a:pt x="73" y="20"/>
                  </a:lnTo>
                  <a:lnTo>
                    <a:pt x="70" y="18"/>
                  </a:lnTo>
                  <a:lnTo>
                    <a:pt x="67" y="16"/>
                  </a:lnTo>
                  <a:lnTo>
                    <a:pt x="64" y="15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9"/>
                  </a:lnTo>
                  <a:lnTo>
                    <a:pt x="55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3" y="9"/>
                  </a:lnTo>
                  <a:lnTo>
                    <a:pt x="44" y="10"/>
                  </a:lnTo>
                  <a:lnTo>
                    <a:pt x="46" y="11"/>
                  </a:lnTo>
                  <a:lnTo>
                    <a:pt x="48" y="12"/>
                  </a:lnTo>
                  <a:lnTo>
                    <a:pt x="51" y="13"/>
                  </a:lnTo>
                  <a:lnTo>
                    <a:pt x="53" y="16"/>
                  </a:lnTo>
                  <a:lnTo>
                    <a:pt x="55" y="18"/>
                  </a:lnTo>
                  <a:lnTo>
                    <a:pt x="58" y="19"/>
                  </a:lnTo>
                  <a:lnTo>
                    <a:pt x="61" y="21"/>
                  </a:lnTo>
                  <a:lnTo>
                    <a:pt x="64" y="24"/>
                  </a:lnTo>
                  <a:lnTo>
                    <a:pt x="67" y="27"/>
                  </a:lnTo>
                  <a:lnTo>
                    <a:pt x="70" y="29"/>
                  </a:lnTo>
                  <a:lnTo>
                    <a:pt x="73" y="32"/>
                  </a:lnTo>
                  <a:lnTo>
                    <a:pt x="76" y="35"/>
                  </a:lnTo>
                  <a:lnTo>
                    <a:pt x="79" y="39"/>
                  </a:lnTo>
                  <a:lnTo>
                    <a:pt x="83" y="42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9"/>
                  </a:lnTo>
                  <a:lnTo>
                    <a:pt x="91" y="51"/>
                  </a:lnTo>
                  <a:lnTo>
                    <a:pt x="92" y="53"/>
                  </a:lnTo>
                  <a:lnTo>
                    <a:pt x="93" y="55"/>
                  </a:lnTo>
                  <a:lnTo>
                    <a:pt x="96" y="57"/>
                  </a:lnTo>
                  <a:lnTo>
                    <a:pt x="97" y="58"/>
                  </a:lnTo>
                  <a:lnTo>
                    <a:pt x="98" y="61"/>
                  </a:lnTo>
                  <a:lnTo>
                    <a:pt x="99" y="63"/>
                  </a:lnTo>
                  <a:lnTo>
                    <a:pt x="101" y="65"/>
                  </a:lnTo>
                  <a:lnTo>
                    <a:pt x="102" y="67"/>
                  </a:lnTo>
                  <a:lnTo>
                    <a:pt x="104" y="70"/>
                  </a:lnTo>
                  <a:lnTo>
                    <a:pt x="105" y="72"/>
                  </a:lnTo>
                  <a:lnTo>
                    <a:pt x="106" y="74"/>
                  </a:lnTo>
                  <a:lnTo>
                    <a:pt x="107" y="77"/>
                  </a:lnTo>
                  <a:lnTo>
                    <a:pt x="109" y="79"/>
                  </a:lnTo>
                  <a:lnTo>
                    <a:pt x="111" y="81"/>
                  </a:lnTo>
                  <a:lnTo>
                    <a:pt x="112" y="84"/>
                  </a:lnTo>
                  <a:lnTo>
                    <a:pt x="113" y="86"/>
                  </a:lnTo>
                  <a:lnTo>
                    <a:pt x="114" y="89"/>
                  </a:lnTo>
                  <a:lnTo>
                    <a:pt x="115" y="92"/>
                  </a:lnTo>
                  <a:lnTo>
                    <a:pt x="115" y="94"/>
                  </a:lnTo>
                  <a:lnTo>
                    <a:pt x="116" y="96"/>
                  </a:lnTo>
                  <a:lnTo>
                    <a:pt x="117" y="99"/>
                  </a:lnTo>
                  <a:lnTo>
                    <a:pt x="119" y="101"/>
                  </a:lnTo>
                  <a:lnTo>
                    <a:pt x="120" y="104"/>
                  </a:lnTo>
                  <a:lnTo>
                    <a:pt x="120" y="107"/>
                  </a:lnTo>
                  <a:lnTo>
                    <a:pt x="121" y="110"/>
                  </a:lnTo>
                  <a:lnTo>
                    <a:pt x="121" y="111"/>
                  </a:lnTo>
                  <a:lnTo>
                    <a:pt x="122" y="115"/>
                  </a:lnTo>
                  <a:lnTo>
                    <a:pt x="122" y="117"/>
                  </a:lnTo>
                  <a:lnTo>
                    <a:pt x="123" y="119"/>
                  </a:lnTo>
                  <a:lnTo>
                    <a:pt x="124" y="122"/>
                  </a:lnTo>
                  <a:lnTo>
                    <a:pt x="124" y="125"/>
                  </a:lnTo>
                  <a:lnTo>
                    <a:pt x="126" y="127"/>
                  </a:lnTo>
                  <a:lnTo>
                    <a:pt x="126" y="130"/>
                  </a:lnTo>
                  <a:lnTo>
                    <a:pt x="127" y="132"/>
                  </a:lnTo>
                  <a:lnTo>
                    <a:pt x="127" y="135"/>
                  </a:lnTo>
                  <a:lnTo>
                    <a:pt x="127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8" y="148"/>
                  </a:lnTo>
                  <a:lnTo>
                    <a:pt x="129" y="150"/>
                  </a:lnTo>
                  <a:lnTo>
                    <a:pt x="129" y="153"/>
                  </a:lnTo>
                  <a:lnTo>
                    <a:pt x="129" y="155"/>
                  </a:lnTo>
                  <a:lnTo>
                    <a:pt x="129" y="157"/>
                  </a:lnTo>
                  <a:lnTo>
                    <a:pt x="129" y="160"/>
                  </a:lnTo>
                  <a:lnTo>
                    <a:pt x="129" y="162"/>
                  </a:lnTo>
                  <a:lnTo>
                    <a:pt x="130" y="164"/>
                  </a:lnTo>
                  <a:lnTo>
                    <a:pt x="130" y="167"/>
                  </a:lnTo>
                  <a:lnTo>
                    <a:pt x="130" y="169"/>
                  </a:lnTo>
                  <a:lnTo>
                    <a:pt x="130" y="171"/>
                  </a:lnTo>
                  <a:lnTo>
                    <a:pt x="130" y="173"/>
                  </a:lnTo>
                  <a:lnTo>
                    <a:pt x="130" y="175"/>
                  </a:lnTo>
                  <a:lnTo>
                    <a:pt x="130" y="177"/>
                  </a:lnTo>
                  <a:lnTo>
                    <a:pt x="130" y="179"/>
                  </a:lnTo>
                  <a:lnTo>
                    <a:pt x="130" y="181"/>
                  </a:lnTo>
                  <a:lnTo>
                    <a:pt x="130" y="184"/>
                  </a:lnTo>
                  <a:lnTo>
                    <a:pt x="130" y="186"/>
                  </a:lnTo>
                  <a:lnTo>
                    <a:pt x="130" y="188"/>
                  </a:lnTo>
                  <a:lnTo>
                    <a:pt x="130" y="193"/>
                  </a:lnTo>
                  <a:lnTo>
                    <a:pt x="130" y="195"/>
                  </a:lnTo>
                  <a:lnTo>
                    <a:pt x="130" y="200"/>
                  </a:lnTo>
                  <a:lnTo>
                    <a:pt x="129" y="202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9" y="209"/>
                  </a:lnTo>
                  <a:lnTo>
                    <a:pt x="128" y="210"/>
                  </a:lnTo>
                  <a:lnTo>
                    <a:pt x="128" y="213"/>
                  </a:lnTo>
                  <a:lnTo>
                    <a:pt x="128" y="214"/>
                  </a:lnTo>
                  <a:lnTo>
                    <a:pt x="128" y="215"/>
                  </a:lnTo>
                  <a:lnTo>
                    <a:pt x="127" y="217"/>
                  </a:lnTo>
                  <a:lnTo>
                    <a:pt x="124" y="218"/>
                  </a:lnTo>
                  <a:lnTo>
                    <a:pt x="123" y="219"/>
                  </a:lnTo>
                  <a:lnTo>
                    <a:pt x="121" y="221"/>
                  </a:lnTo>
                  <a:lnTo>
                    <a:pt x="119" y="222"/>
                  </a:lnTo>
                  <a:lnTo>
                    <a:pt x="116" y="222"/>
                  </a:lnTo>
                  <a:lnTo>
                    <a:pt x="114" y="223"/>
                  </a:lnTo>
                  <a:lnTo>
                    <a:pt x="113" y="223"/>
                  </a:lnTo>
                  <a:lnTo>
                    <a:pt x="109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4" y="224"/>
                  </a:lnTo>
                  <a:lnTo>
                    <a:pt x="101" y="224"/>
                  </a:lnTo>
                  <a:lnTo>
                    <a:pt x="100" y="224"/>
                  </a:lnTo>
                  <a:lnTo>
                    <a:pt x="100" y="221"/>
                  </a:lnTo>
                  <a:lnTo>
                    <a:pt x="100" y="218"/>
                  </a:lnTo>
                  <a:lnTo>
                    <a:pt x="100" y="217"/>
                  </a:lnTo>
                  <a:lnTo>
                    <a:pt x="101" y="214"/>
                  </a:lnTo>
                  <a:lnTo>
                    <a:pt x="101" y="211"/>
                  </a:lnTo>
                  <a:lnTo>
                    <a:pt x="101" y="208"/>
                  </a:lnTo>
                  <a:lnTo>
                    <a:pt x="101" y="205"/>
                  </a:lnTo>
                  <a:lnTo>
                    <a:pt x="101" y="202"/>
                  </a:lnTo>
                  <a:lnTo>
                    <a:pt x="101" y="200"/>
                  </a:lnTo>
                  <a:lnTo>
                    <a:pt x="101" y="199"/>
                  </a:lnTo>
                  <a:lnTo>
                    <a:pt x="101" y="196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1" y="190"/>
                  </a:lnTo>
                  <a:lnTo>
                    <a:pt x="101" y="187"/>
                  </a:lnTo>
                  <a:lnTo>
                    <a:pt x="101" y="185"/>
                  </a:lnTo>
                  <a:lnTo>
                    <a:pt x="101" y="183"/>
                  </a:lnTo>
                  <a:lnTo>
                    <a:pt x="101" y="180"/>
                  </a:lnTo>
                  <a:lnTo>
                    <a:pt x="101" y="178"/>
                  </a:lnTo>
                  <a:lnTo>
                    <a:pt x="101" y="175"/>
                  </a:lnTo>
                  <a:lnTo>
                    <a:pt x="100" y="172"/>
                  </a:lnTo>
                  <a:lnTo>
                    <a:pt x="100" y="170"/>
                  </a:lnTo>
                  <a:lnTo>
                    <a:pt x="100" y="168"/>
                  </a:lnTo>
                  <a:lnTo>
                    <a:pt x="100" y="164"/>
                  </a:lnTo>
                  <a:lnTo>
                    <a:pt x="100" y="162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99" y="154"/>
                  </a:lnTo>
                  <a:lnTo>
                    <a:pt x="99" y="150"/>
                  </a:lnTo>
                  <a:lnTo>
                    <a:pt x="98" y="148"/>
                  </a:lnTo>
                  <a:lnTo>
                    <a:pt x="98" y="145"/>
                  </a:lnTo>
                  <a:lnTo>
                    <a:pt x="98" y="142"/>
                  </a:lnTo>
                  <a:lnTo>
                    <a:pt x="97" y="139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6" y="130"/>
                  </a:lnTo>
                  <a:lnTo>
                    <a:pt x="94" y="127"/>
                  </a:lnTo>
                  <a:lnTo>
                    <a:pt x="94" y="124"/>
                  </a:lnTo>
                  <a:lnTo>
                    <a:pt x="93" y="122"/>
                  </a:lnTo>
                  <a:lnTo>
                    <a:pt x="92" y="118"/>
                  </a:lnTo>
                  <a:lnTo>
                    <a:pt x="92" y="116"/>
                  </a:lnTo>
                  <a:lnTo>
                    <a:pt x="91" y="112"/>
                  </a:lnTo>
                  <a:lnTo>
                    <a:pt x="91" y="110"/>
                  </a:lnTo>
                  <a:lnTo>
                    <a:pt x="90" y="107"/>
                  </a:lnTo>
                  <a:lnTo>
                    <a:pt x="89" y="103"/>
                  </a:lnTo>
                  <a:lnTo>
                    <a:pt x="88" y="101"/>
                  </a:lnTo>
                  <a:lnTo>
                    <a:pt x="86" y="97"/>
                  </a:lnTo>
                  <a:lnTo>
                    <a:pt x="85" y="95"/>
                  </a:lnTo>
                  <a:lnTo>
                    <a:pt x="84" y="92"/>
                  </a:lnTo>
                  <a:lnTo>
                    <a:pt x="83" y="89"/>
                  </a:lnTo>
                  <a:lnTo>
                    <a:pt x="82" y="87"/>
                  </a:lnTo>
                  <a:lnTo>
                    <a:pt x="81" y="84"/>
                  </a:lnTo>
                  <a:lnTo>
                    <a:pt x="79" y="81"/>
                  </a:lnTo>
                  <a:lnTo>
                    <a:pt x="78" y="78"/>
                  </a:lnTo>
                  <a:lnTo>
                    <a:pt x="77" y="76"/>
                  </a:lnTo>
                  <a:lnTo>
                    <a:pt x="75" y="73"/>
                  </a:lnTo>
                  <a:lnTo>
                    <a:pt x="74" y="71"/>
                  </a:lnTo>
                  <a:lnTo>
                    <a:pt x="73" y="67"/>
                  </a:lnTo>
                  <a:lnTo>
                    <a:pt x="71" y="66"/>
                  </a:lnTo>
                  <a:lnTo>
                    <a:pt x="69" y="64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6" y="57"/>
                  </a:lnTo>
                  <a:lnTo>
                    <a:pt x="63" y="56"/>
                  </a:lnTo>
                  <a:lnTo>
                    <a:pt x="62" y="54"/>
                  </a:lnTo>
                  <a:lnTo>
                    <a:pt x="61" y="51"/>
                  </a:lnTo>
                  <a:lnTo>
                    <a:pt x="60" y="50"/>
                  </a:lnTo>
                  <a:lnTo>
                    <a:pt x="58" y="48"/>
                  </a:lnTo>
                  <a:lnTo>
                    <a:pt x="56" y="47"/>
                  </a:lnTo>
                  <a:lnTo>
                    <a:pt x="55" y="44"/>
                  </a:lnTo>
                  <a:lnTo>
                    <a:pt x="53" y="43"/>
                  </a:lnTo>
                  <a:lnTo>
                    <a:pt x="51" y="40"/>
                  </a:lnTo>
                  <a:lnTo>
                    <a:pt x="47" y="38"/>
                  </a:lnTo>
                  <a:lnTo>
                    <a:pt x="45" y="35"/>
                  </a:lnTo>
                  <a:lnTo>
                    <a:pt x="41" y="33"/>
                  </a:lnTo>
                  <a:lnTo>
                    <a:pt x="39" y="31"/>
                  </a:lnTo>
                  <a:lnTo>
                    <a:pt x="37" y="29"/>
                  </a:lnTo>
                  <a:lnTo>
                    <a:pt x="33" y="27"/>
                  </a:lnTo>
                  <a:lnTo>
                    <a:pt x="31" y="26"/>
                  </a:lnTo>
                  <a:lnTo>
                    <a:pt x="28" y="24"/>
                  </a:lnTo>
                  <a:lnTo>
                    <a:pt x="26" y="23"/>
                  </a:lnTo>
                  <a:lnTo>
                    <a:pt x="24" y="21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8" name="Freeform 71"/>
            <p:cNvSpPr>
              <a:spLocks/>
            </p:cNvSpPr>
            <p:nvPr/>
          </p:nvSpPr>
          <p:spPr bwMode="auto">
            <a:xfrm rot="1627010">
              <a:off x="7617942" y="3709318"/>
              <a:ext cx="80963" cy="147638"/>
            </a:xfrm>
            <a:custGeom>
              <a:avLst/>
              <a:gdLst>
                <a:gd name="T0" fmla="*/ 23813 w 51"/>
                <a:gd name="T1" fmla="*/ 20638 h 93"/>
                <a:gd name="T2" fmla="*/ 22225 w 51"/>
                <a:gd name="T3" fmla="*/ 28575 h 93"/>
                <a:gd name="T4" fmla="*/ 19050 w 51"/>
                <a:gd name="T5" fmla="*/ 42863 h 93"/>
                <a:gd name="T6" fmla="*/ 17463 w 51"/>
                <a:gd name="T7" fmla="*/ 57150 h 93"/>
                <a:gd name="T8" fmla="*/ 12700 w 51"/>
                <a:gd name="T9" fmla="*/ 73025 h 93"/>
                <a:gd name="T10" fmla="*/ 9525 w 51"/>
                <a:gd name="T11" fmla="*/ 87313 h 93"/>
                <a:gd name="T12" fmla="*/ 6350 w 51"/>
                <a:gd name="T13" fmla="*/ 104775 h 93"/>
                <a:gd name="T14" fmla="*/ 1588 w 51"/>
                <a:gd name="T15" fmla="*/ 117475 h 93"/>
                <a:gd name="T16" fmla="*/ 1588 w 51"/>
                <a:gd name="T17" fmla="*/ 128588 h 93"/>
                <a:gd name="T18" fmla="*/ 1588 w 51"/>
                <a:gd name="T19" fmla="*/ 136525 h 93"/>
                <a:gd name="T20" fmla="*/ 9525 w 51"/>
                <a:gd name="T21" fmla="*/ 141288 h 93"/>
                <a:gd name="T22" fmla="*/ 23813 w 51"/>
                <a:gd name="T23" fmla="*/ 144463 h 93"/>
                <a:gd name="T24" fmla="*/ 38100 w 51"/>
                <a:gd name="T25" fmla="*/ 147638 h 93"/>
                <a:gd name="T26" fmla="*/ 53975 w 51"/>
                <a:gd name="T27" fmla="*/ 147638 h 93"/>
                <a:gd name="T28" fmla="*/ 61913 w 51"/>
                <a:gd name="T29" fmla="*/ 147638 h 93"/>
                <a:gd name="T30" fmla="*/ 61913 w 51"/>
                <a:gd name="T31" fmla="*/ 141288 h 93"/>
                <a:gd name="T32" fmla="*/ 66675 w 51"/>
                <a:gd name="T33" fmla="*/ 130175 h 93"/>
                <a:gd name="T34" fmla="*/ 68263 w 51"/>
                <a:gd name="T35" fmla="*/ 119063 h 93"/>
                <a:gd name="T36" fmla="*/ 69850 w 51"/>
                <a:gd name="T37" fmla="*/ 109538 h 93"/>
                <a:gd name="T38" fmla="*/ 69850 w 51"/>
                <a:gd name="T39" fmla="*/ 100013 h 93"/>
                <a:gd name="T40" fmla="*/ 71438 w 51"/>
                <a:gd name="T41" fmla="*/ 88900 h 93"/>
                <a:gd name="T42" fmla="*/ 71438 w 51"/>
                <a:gd name="T43" fmla="*/ 80963 h 93"/>
                <a:gd name="T44" fmla="*/ 73025 w 51"/>
                <a:gd name="T45" fmla="*/ 71438 h 93"/>
                <a:gd name="T46" fmla="*/ 73025 w 51"/>
                <a:gd name="T47" fmla="*/ 60325 h 93"/>
                <a:gd name="T48" fmla="*/ 76200 w 51"/>
                <a:gd name="T49" fmla="*/ 50800 h 93"/>
                <a:gd name="T50" fmla="*/ 77788 w 51"/>
                <a:gd name="T51" fmla="*/ 42863 h 93"/>
                <a:gd name="T52" fmla="*/ 77788 w 51"/>
                <a:gd name="T53" fmla="*/ 33338 h 93"/>
                <a:gd name="T54" fmla="*/ 79375 w 51"/>
                <a:gd name="T55" fmla="*/ 23813 h 93"/>
                <a:gd name="T56" fmla="*/ 79375 w 51"/>
                <a:gd name="T57" fmla="*/ 12700 h 93"/>
                <a:gd name="T58" fmla="*/ 80963 w 51"/>
                <a:gd name="T59" fmla="*/ 1588 h 93"/>
                <a:gd name="T60" fmla="*/ 68263 w 51"/>
                <a:gd name="T61" fmla="*/ 7938 h 93"/>
                <a:gd name="T62" fmla="*/ 66675 w 51"/>
                <a:gd name="T63" fmla="*/ 15875 h 93"/>
                <a:gd name="T64" fmla="*/ 66675 w 51"/>
                <a:gd name="T65" fmla="*/ 26988 h 93"/>
                <a:gd name="T66" fmla="*/ 65088 w 51"/>
                <a:gd name="T67" fmla="*/ 42863 h 93"/>
                <a:gd name="T68" fmla="*/ 61913 w 51"/>
                <a:gd name="T69" fmla="*/ 57150 h 93"/>
                <a:gd name="T70" fmla="*/ 60325 w 51"/>
                <a:gd name="T71" fmla="*/ 65088 h 93"/>
                <a:gd name="T72" fmla="*/ 58738 w 51"/>
                <a:gd name="T73" fmla="*/ 79375 h 93"/>
                <a:gd name="T74" fmla="*/ 58738 w 51"/>
                <a:gd name="T75" fmla="*/ 87313 h 93"/>
                <a:gd name="T76" fmla="*/ 55563 w 51"/>
                <a:gd name="T77" fmla="*/ 103188 h 93"/>
                <a:gd name="T78" fmla="*/ 53975 w 51"/>
                <a:gd name="T79" fmla="*/ 115888 h 93"/>
                <a:gd name="T80" fmla="*/ 52388 w 51"/>
                <a:gd name="T81" fmla="*/ 125413 h 93"/>
                <a:gd name="T82" fmla="*/ 52388 w 51"/>
                <a:gd name="T83" fmla="*/ 131763 h 93"/>
                <a:gd name="T84" fmla="*/ 41275 w 51"/>
                <a:gd name="T85" fmla="*/ 133350 h 93"/>
                <a:gd name="T86" fmla="*/ 31750 w 51"/>
                <a:gd name="T87" fmla="*/ 133350 h 93"/>
                <a:gd name="T88" fmla="*/ 22225 w 51"/>
                <a:gd name="T89" fmla="*/ 130175 h 93"/>
                <a:gd name="T90" fmla="*/ 14288 w 51"/>
                <a:gd name="T91" fmla="*/ 130175 h 93"/>
                <a:gd name="T92" fmla="*/ 25400 w 51"/>
                <a:gd name="T93" fmla="*/ 15875 h 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"/>
                <a:gd name="T142" fmla="*/ 0 h 93"/>
                <a:gd name="T143" fmla="*/ 51 w 51"/>
                <a:gd name="T144" fmla="*/ 93 h 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" h="93">
                  <a:moveTo>
                    <a:pt x="16" y="10"/>
                  </a:moveTo>
                  <a:lnTo>
                    <a:pt x="16" y="10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8" y="46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5" y="59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1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3" y="88"/>
                  </a:lnTo>
                  <a:lnTo>
                    <a:pt x="4" y="89"/>
                  </a:lnTo>
                  <a:lnTo>
                    <a:pt x="6" y="89"/>
                  </a:lnTo>
                  <a:lnTo>
                    <a:pt x="8" y="90"/>
                  </a:lnTo>
                  <a:lnTo>
                    <a:pt x="12" y="91"/>
                  </a:lnTo>
                  <a:lnTo>
                    <a:pt x="15" y="91"/>
                  </a:lnTo>
                  <a:lnTo>
                    <a:pt x="19" y="92"/>
                  </a:lnTo>
                  <a:lnTo>
                    <a:pt x="21" y="93"/>
                  </a:lnTo>
                  <a:lnTo>
                    <a:pt x="24" y="93"/>
                  </a:lnTo>
                  <a:lnTo>
                    <a:pt x="28" y="93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6" y="93"/>
                  </a:lnTo>
                  <a:lnTo>
                    <a:pt x="37" y="93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1"/>
                  </a:lnTo>
                  <a:lnTo>
                    <a:pt x="39" y="89"/>
                  </a:lnTo>
                  <a:lnTo>
                    <a:pt x="41" y="88"/>
                  </a:lnTo>
                  <a:lnTo>
                    <a:pt x="41" y="85"/>
                  </a:lnTo>
                  <a:lnTo>
                    <a:pt x="42" y="82"/>
                  </a:lnTo>
                  <a:lnTo>
                    <a:pt x="42" y="79"/>
                  </a:lnTo>
                  <a:lnTo>
                    <a:pt x="43" y="76"/>
                  </a:lnTo>
                  <a:lnTo>
                    <a:pt x="43" y="75"/>
                  </a:lnTo>
                  <a:lnTo>
                    <a:pt x="43" y="73"/>
                  </a:lnTo>
                  <a:lnTo>
                    <a:pt x="43" y="70"/>
                  </a:lnTo>
                  <a:lnTo>
                    <a:pt x="44" y="69"/>
                  </a:lnTo>
                  <a:lnTo>
                    <a:pt x="44" y="67"/>
                  </a:lnTo>
                  <a:lnTo>
                    <a:pt x="44" y="66"/>
                  </a:lnTo>
                  <a:lnTo>
                    <a:pt x="44" y="63"/>
                  </a:lnTo>
                  <a:lnTo>
                    <a:pt x="44" y="61"/>
                  </a:lnTo>
                  <a:lnTo>
                    <a:pt x="44" y="59"/>
                  </a:lnTo>
                  <a:lnTo>
                    <a:pt x="45" y="56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51"/>
                  </a:lnTo>
                  <a:lnTo>
                    <a:pt x="45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1" y="21"/>
                  </a:lnTo>
                  <a:lnTo>
                    <a:pt x="41" y="23"/>
                  </a:lnTo>
                  <a:lnTo>
                    <a:pt x="41" y="27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8" y="39"/>
                  </a:lnTo>
                  <a:lnTo>
                    <a:pt x="38" y="41"/>
                  </a:lnTo>
                  <a:lnTo>
                    <a:pt x="38" y="44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7" y="55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5" y="65"/>
                  </a:lnTo>
                  <a:lnTo>
                    <a:pt x="35" y="68"/>
                  </a:lnTo>
                  <a:lnTo>
                    <a:pt x="35" y="70"/>
                  </a:lnTo>
                  <a:lnTo>
                    <a:pt x="34" y="73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0" y="84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18" y="84"/>
                  </a:lnTo>
                  <a:lnTo>
                    <a:pt x="15" y="83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9" y="82"/>
                  </a:lnTo>
                  <a:lnTo>
                    <a:pt x="18" y="40"/>
                  </a:lnTo>
                  <a:lnTo>
                    <a:pt x="23" y="12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39" name="Freeform 72"/>
            <p:cNvSpPr>
              <a:spLocks/>
            </p:cNvSpPr>
            <p:nvPr/>
          </p:nvSpPr>
          <p:spPr bwMode="auto">
            <a:xfrm rot="1627010">
              <a:off x="7735092" y="3738330"/>
              <a:ext cx="177800" cy="428625"/>
            </a:xfrm>
            <a:custGeom>
              <a:avLst/>
              <a:gdLst>
                <a:gd name="T0" fmla="*/ 14288 w 112"/>
                <a:gd name="T1" fmla="*/ 3175 h 270"/>
                <a:gd name="T2" fmla="*/ 26988 w 112"/>
                <a:gd name="T3" fmla="*/ 14287 h 270"/>
                <a:gd name="T4" fmla="*/ 46037 w 112"/>
                <a:gd name="T5" fmla="*/ 28575 h 270"/>
                <a:gd name="T6" fmla="*/ 60325 w 112"/>
                <a:gd name="T7" fmla="*/ 41275 h 270"/>
                <a:gd name="T8" fmla="*/ 76200 w 112"/>
                <a:gd name="T9" fmla="*/ 57150 h 270"/>
                <a:gd name="T10" fmla="*/ 87313 w 112"/>
                <a:gd name="T11" fmla="*/ 69850 h 270"/>
                <a:gd name="T12" fmla="*/ 98425 w 112"/>
                <a:gd name="T13" fmla="*/ 85725 h 270"/>
                <a:gd name="T14" fmla="*/ 111125 w 112"/>
                <a:gd name="T15" fmla="*/ 101600 h 270"/>
                <a:gd name="T16" fmla="*/ 122238 w 112"/>
                <a:gd name="T17" fmla="*/ 117475 h 270"/>
                <a:gd name="T18" fmla="*/ 133350 w 112"/>
                <a:gd name="T19" fmla="*/ 136525 h 270"/>
                <a:gd name="T20" fmla="*/ 142875 w 112"/>
                <a:gd name="T21" fmla="*/ 153987 h 270"/>
                <a:gd name="T22" fmla="*/ 150813 w 112"/>
                <a:gd name="T23" fmla="*/ 174625 h 270"/>
                <a:gd name="T24" fmla="*/ 158750 w 112"/>
                <a:gd name="T25" fmla="*/ 195262 h 270"/>
                <a:gd name="T26" fmla="*/ 165100 w 112"/>
                <a:gd name="T27" fmla="*/ 214313 h 270"/>
                <a:gd name="T28" fmla="*/ 168275 w 112"/>
                <a:gd name="T29" fmla="*/ 234950 h 270"/>
                <a:gd name="T30" fmla="*/ 171450 w 112"/>
                <a:gd name="T31" fmla="*/ 257175 h 270"/>
                <a:gd name="T32" fmla="*/ 173038 w 112"/>
                <a:gd name="T33" fmla="*/ 274637 h 270"/>
                <a:gd name="T34" fmla="*/ 174625 w 112"/>
                <a:gd name="T35" fmla="*/ 295275 h 270"/>
                <a:gd name="T36" fmla="*/ 177800 w 112"/>
                <a:gd name="T37" fmla="*/ 315912 h 270"/>
                <a:gd name="T38" fmla="*/ 177800 w 112"/>
                <a:gd name="T39" fmla="*/ 333375 h 270"/>
                <a:gd name="T40" fmla="*/ 174625 w 112"/>
                <a:gd name="T41" fmla="*/ 350837 h 270"/>
                <a:gd name="T42" fmla="*/ 174625 w 112"/>
                <a:gd name="T43" fmla="*/ 365125 h 270"/>
                <a:gd name="T44" fmla="*/ 173038 w 112"/>
                <a:gd name="T45" fmla="*/ 379412 h 270"/>
                <a:gd name="T46" fmla="*/ 171450 w 112"/>
                <a:gd name="T47" fmla="*/ 393700 h 270"/>
                <a:gd name="T48" fmla="*/ 169863 w 112"/>
                <a:gd name="T49" fmla="*/ 411163 h 270"/>
                <a:gd name="T50" fmla="*/ 166688 w 112"/>
                <a:gd name="T51" fmla="*/ 422275 h 270"/>
                <a:gd name="T52" fmla="*/ 153988 w 112"/>
                <a:gd name="T53" fmla="*/ 427038 h 270"/>
                <a:gd name="T54" fmla="*/ 142875 w 112"/>
                <a:gd name="T55" fmla="*/ 427038 h 270"/>
                <a:gd name="T56" fmla="*/ 130175 w 112"/>
                <a:gd name="T57" fmla="*/ 428625 h 270"/>
                <a:gd name="T58" fmla="*/ 114300 w 112"/>
                <a:gd name="T59" fmla="*/ 428625 h 270"/>
                <a:gd name="T60" fmla="*/ 100012 w 112"/>
                <a:gd name="T61" fmla="*/ 428625 h 270"/>
                <a:gd name="T62" fmla="*/ 109538 w 112"/>
                <a:gd name="T63" fmla="*/ 414338 h 270"/>
                <a:gd name="T64" fmla="*/ 122238 w 112"/>
                <a:gd name="T65" fmla="*/ 414338 h 270"/>
                <a:gd name="T66" fmla="*/ 138113 w 112"/>
                <a:gd name="T67" fmla="*/ 414338 h 270"/>
                <a:gd name="T68" fmla="*/ 150813 w 112"/>
                <a:gd name="T69" fmla="*/ 412750 h 270"/>
                <a:gd name="T70" fmla="*/ 155575 w 112"/>
                <a:gd name="T71" fmla="*/ 404812 h 270"/>
                <a:gd name="T72" fmla="*/ 158750 w 112"/>
                <a:gd name="T73" fmla="*/ 390525 h 270"/>
                <a:gd name="T74" fmla="*/ 160338 w 112"/>
                <a:gd name="T75" fmla="*/ 374650 h 270"/>
                <a:gd name="T76" fmla="*/ 161925 w 112"/>
                <a:gd name="T77" fmla="*/ 361950 h 270"/>
                <a:gd name="T78" fmla="*/ 161925 w 112"/>
                <a:gd name="T79" fmla="*/ 346075 h 270"/>
                <a:gd name="T80" fmla="*/ 165100 w 112"/>
                <a:gd name="T81" fmla="*/ 330200 h 270"/>
                <a:gd name="T82" fmla="*/ 165100 w 112"/>
                <a:gd name="T83" fmla="*/ 311150 h 270"/>
                <a:gd name="T84" fmla="*/ 161925 w 112"/>
                <a:gd name="T85" fmla="*/ 293687 h 270"/>
                <a:gd name="T86" fmla="*/ 161925 w 112"/>
                <a:gd name="T87" fmla="*/ 274637 h 270"/>
                <a:gd name="T88" fmla="*/ 158750 w 112"/>
                <a:gd name="T89" fmla="*/ 255587 h 270"/>
                <a:gd name="T90" fmla="*/ 157163 w 112"/>
                <a:gd name="T91" fmla="*/ 236537 h 270"/>
                <a:gd name="T92" fmla="*/ 150813 w 112"/>
                <a:gd name="T93" fmla="*/ 217487 h 270"/>
                <a:gd name="T94" fmla="*/ 147638 w 112"/>
                <a:gd name="T95" fmla="*/ 198437 h 270"/>
                <a:gd name="T96" fmla="*/ 141288 w 112"/>
                <a:gd name="T97" fmla="*/ 177800 h 270"/>
                <a:gd name="T98" fmla="*/ 133350 w 112"/>
                <a:gd name="T99" fmla="*/ 160337 h 270"/>
                <a:gd name="T100" fmla="*/ 123825 w 112"/>
                <a:gd name="T101" fmla="*/ 144462 h 270"/>
                <a:gd name="T102" fmla="*/ 112713 w 112"/>
                <a:gd name="T103" fmla="*/ 127000 h 270"/>
                <a:gd name="T104" fmla="*/ 101600 w 112"/>
                <a:gd name="T105" fmla="*/ 111125 h 270"/>
                <a:gd name="T106" fmla="*/ 90487 w 112"/>
                <a:gd name="T107" fmla="*/ 93662 h 270"/>
                <a:gd name="T108" fmla="*/ 80963 w 112"/>
                <a:gd name="T109" fmla="*/ 80962 h 270"/>
                <a:gd name="T110" fmla="*/ 66675 w 112"/>
                <a:gd name="T111" fmla="*/ 68262 h 270"/>
                <a:gd name="T112" fmla="*/ 52388 w 112"/>
                <a:gd name="T113" fmla="*/ 52388 h 270"/>
                <a:gd name="T114" fmla="*/ 30163 w 112"/>
                <a:gd name="T115" fmla="*/ 31750 h 270"/>
                <a:gd name="T116" fmla="*/ 14288 w 112"/>
                <a:gd name="T117" fmla="*/ 17462 h 270"/>
                <a:gd name="T118" fmla="*/ 3175 w 112"/>
                <a:gd name="T119" fmla="*/ 7937 h 270"/>
                <a:gd name="T120" fmla="*/ 9525 w 112"/>
                <a:gd name="T121" fmla="*/ 0 h 2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"/>
                <a:gd name="T184" fmla="*/ 0 h 270"/>
                <a:gd name="T185" fmla="*/ 112 w 112"/>
                <a:gd name="T186" fmla="*/ 270 h 2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" h="270">
                  <a:moveTo>
                    <a:pt x="6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6" y="16"/>
                  </a:lnTo>
                  <a:lnTo>
                    <a:pt x="29" y="18"/>
                  </a:lnTo>
                  <a:lnTo>
                    <a:pt x="32" y="20"/>
                  </a:lnTo>
                  <a:lnTo>
                    <a:pt x="33" y="23"/>
                  </a:lnTo>
                  <a:lnTo>
                    <a:pt x="36" y="24"/>
                  </a:lnTo>
                  <a:lnTo>
                    <a:pt x="38" y="26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46" y="34"/>
                  </a:lnTo>
                  <a:lnTo>
                    <a:pt x="48" y="36"/>
                  </a:lnTo>
                  <a:lnTo>
                    <a:pt x="49" y="39"/>
                  </a:lnTo>
                  <a:lnTo>
                    <a:pt x="52" y="41"/>
                  </a:lnTo>
                  <a:lnTo>
                    <a:pt x="53" y="43"/>
                  </a:lnTo>
                  <a:lnTo>
                    <a:pt x="55" y="44"/>
                  </a:lnTo>
                  <a:lnTo>
                    <a:pt x="57" y="47"/>
                  </a:lnTo>
                  <a:lnTo>
                    <a:pt x="59" y="49"/>
                  </a:lnTo>
                  <a:lnTo>
                    <a:pt x="61" y="51"/>
                  </a:lnTo>
                  <a:lnTo>
                    <a:pt x="62" y="54"/>
                  </a:lnTo>
                  <a:lnTo>
                    <a:pt x="64" y="56"/>
                  </a:lnTo>
                  <a:lnTo>
                    <a:pt x="67" y="58"/>
                  </a:lnTo>
                  <a:lnTo>
                    <a:pt x="69" y="62"/>
                  </a:lnTo>
                  <a:lnTo>
                    <a:pt x="70" y="64"/>
                  </a:lnTo>
                  <a:lnTo>
                    <a:pt x="71" y="66"/>
                  </a:lnTo>
                  <a:lnTo>
                    <a:pt x="74" y="69"/>
                  </a:lnTo>
                  <a:lnTo>
                    <a:pt x="75" y="72"/>
                  </a:lnTo>
                  <a:lnTo>
                    <a:pt x="77" y="74"/>
                  </a:lnTo>
                  <a:lnTo>
                    <a:pt x="78" y="77"/>
                  </a:lnTo>
                  <a:lnTo>
                    <a:pt x="81" y="80"/>
                  </a:lnTo>
                  <a:lnTo>
                    <a:pt x="82" y="82"/>
                  </a:lnTo>
                  <a:lnTo>
                    <a:pt x="84" y="86"/>
                  </a:lnTo>
                  <a:lnTo>
                    <a:pt x="85" y="88"/>
                  </a:lnTo>
                  <a:lnTo>
                    <a:pt x="86" y="92"/>
                  </a:lnTo>
                  <a:lnTo>
                    <a:pt x="89" y="94"/>
                  </a:lnTo>
                  <a:lnTo>
                    <a:pt x="90" y="97"/>
                  </a:lnTo>
                  <a:lnTo>
                    <a:pt x="91" y="101"/>
                  </a:lnTo>
                  <a:lnTo>
                    <a:pt x="93" y="104"/>
                  </a:lnTo>
                  <a:lnTo>
                    <a:pt x="94" y="107"/>
                  </a:lnTo>
                  <a:lnTo>
                    <a:pt x="95" y="110"/>
                  </a:lnTo>
                  <a:lnTo>
                    <a:pt x="97" y="114"/>
                  </a:lnTo>
                  <a:lnTo>
                    <a:pt x="98" y="116"/>
                  </a:lnTo>
                  <a:lnTo>
                    <a:pt x="99" y="119"/>
                  </a:lnTo>
                  <a:lnTo>
                    <a:pt x="100" y="123"/>
                  </a:lnTo>
                  <a:lnTo>
                    <a:pt x="100" y="126"/>
                  </a:lnTo>
                  <a:lnTo>
                    <a:pt x="101" y="130"/>
                  </a:lnTo>
                  <a:lnTo>
                    <a:pt x="102" y="133"/>
                  </a:lnTo>
                  <a:lnTo>
                    <a:pt x="104" y="135"/>
                  </a:lnTo>
                  <a:lnTo>
                    <a:pt x="104" y="139"/>
                  </a:lnTo>
                  <a:lnTo>
                    <a:pt x="105" y="142"/>
                  </a:lnTo>
                  <a:lnTo>
                    <a:pt x="106" y="146"/>
                  </a:lnTo>
                  <a:lnTo>
                    <a:pt x="106" y="148"/>
                  </a:lnTo>
                  <a:lnTo>
                    <a:pt x="107" y="152"/>
                  </a:lnTo>
                  <a:lnTo>
                    <a:pt x="107" y="155"/>
                  </a:lnTo>
                  <a:lnTo>
                    <a:pt x="108" y="158"/>
                  </a:lnTo>
                  <a:lnTo>
                    <a:pt x="108" y="162"/>
                  </a:lnTo>
                  <a:lnTo>
                    <a:pt x="109" y="165"/>
                  </a:lnTo>
                  <a:lnTo>
                    <a:pt x="109" y="168"/>
                  </a:lnTo>
                  <a:lnTo>
                    <a:pt x="109" y="171"/>
                  </a:lnTo>
                  <a:lnTo>
                    <a:pt x="109" y="173"/>
                  </a:lnTo>
                  <a:lnTo>
                    <a:pt x="110" y="177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186"/>
                  </a:lnTo>
                  <a:lnTo>
                    <a:pt x="110" y="190"/>
                  </a:lnTo>
                  <a:lnTo>
                    <a:pt x="110" y="192"/>
                  </a:lnTo>
                  <a:lnTo>
                    <a:pt x="112" y="195"/>
                  </a:lnTo>
                  <a:lnTo>
                    <a:pt x="112" y="199"/>
                  </a:lnTo>
                  <a:lnTo>
                    <a:pt x="112" y="201"/>
                  </a:lnTo>
                  <a:lnTo>
                    <a:pt x="112" y="205"/>
                  </a:lnTo>
                  <a:lnTo>
                    <a:pt x="112" y="208"/>
                  </a:lnTo>
                  <a:lnTo>
                    <a:pt x="112" y="210"/>
                  </a:lnTo>
                  <a:lnTo>
                    <a:pt x="112" y="213"/>
                  </a:lnTo>
                  <a:lnTo>
                    <a:pt x="110" y="215"/>
                  </a:lnTo>
                  <a:lnTo>
                    <a:pt x="110" y="218"/>
                  </a:lnTo>
                  <a:lnTo>
                    <a:pt x="110" y="221"/>
                  </a:lnTo>
                  <a:lnTo>
                    <a:pt x="110" y="223"/>
                  </a:lnTo>
                  <a:lnTo>
                    <a:pt x="110" y="225"/>
                  </a:lnTo>
                  <a:lnTo>
                    <a:pt x="110" y="228"/>
                  </a:lnTo>
                  <a:lnTo>
                    <a:pt x="110" y="230"/>
                  </a:lnTo>
                  <a:lnTo>
                    <a:pt x="109" y="232"/>
                  </a:lnTo>
                  <a:lnTo>
                    <a:pt x="109" y="234"/>
                  </a:lnTo>
                  <a:lnTo>
                    <a:pt x="109" y="237"/>
                  </a:lnTo>
                  <a:lnTo>
                    <a:pt x="109" y="239"/>
                  </a:lnTo>
                  <a:lnTo>
                    <a:pt x="109" y="240"/>
                  </a:lnTo>
                  <a:lnTo>
                    <a:pt x="109" y="243"/>
                  </a:lnTo>
                  <a:lnTo>
                    <a:pt x="109" y="245"/>
                  </a:lnTo>
                  <a:lnTo>
                    <a:pt x="108" y="248"/>
                  </a:lnTo>
                  <a:lnTo>
                    <a:pt x="108" y="252"/>
                  </a:lnTo>
                  <a:lnTo>
                    <a:pt x="107" y="254"/>
                  </a:lnTo>
                  <a:lnTo>
                    <a:pt x="107" y="258"/>
                  </a:lnTo>
                  <a:lnTo>
                    <a:pt x="107" y="259"/>
                  </a:lnTo>
                  <a:lnTo>
                    <a:pt x="106" y="261"/>
                  </a:lnTo>
                  <a:lnTo>
                    <a:pt x="106" y="262"/>
                  </a:lnTo>
                  <a:lnTo>
                    <a:pt x="106" y="264"/>
                  </a:lnTo>
                  <a:lnTo>
                    <a:pt x="105" y="266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98" y="269"/>
                  </a:lnTo>
                  <a:lnTo>
                    <a:pt x="97" y="269"/>
                  </a:lnTo>
                  <a:lnTo>
                    <a:pt x="95" y="269"/>
                  </a:lnTo>
                  <a:lnTo>
                    <a:pt x="93" y="269"/>
                  </a:lnTo>
                  <a:lnTo>
                    <a:pt x="91" y="269"/>
                  </a:lnTo>
                  <a:lnTo>
                    <a:pt x="90" y="269"/>
                  </a:lnTo>
                  <a:lnTo>
                    <a:pt x="87" y="270"/>
                  </a:lnTo>
                  <a:lnTo>
                    <a:pt x="85" y="270"/>
                  </a:lnTo>
                  <a:lnTo>
                    <a:pt x="84" y="270"/>
                  </a:lnTo>
                  <a:lnTo>
                    <a:pt x="82" y="270"/>
                  </a:lnTo>
                  <a:lnTo>
                    <a:pt x="79" y="270"/>
                  </a:lnTo>
                  <a:lnTo>
                    <a:pt x="78" y="270"/>
                  </a:lnTo>
                  <a:lnTo>
                    <a:pt x="76" y="270"/>
                  </a:lnTo>
                  <a:lnTo>
                    <a:pt x="72" y="270"/>
                  </a:lnTo>
                  <a:lnTo>
                    <a:pt x="69" y="270"/>
                  </a:lnTo>
                  <a:lnTo>
                    <a:pt x="67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2" y="245"/>
                  </a:lnTo>
                  <a:lnTo>
                    <a:pt x="71" y="234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4" y="261"/>
                  </a:lnTo>
                  <a:lnTo>
                    <a:pt x="75" y="261"/>
                  </a:lnTo>
                  <a:lnTo>
                    <a:pt x="77" y="261"/>
                  </a:lnTo>
                  <a:lnTo>
                    <a:pt x="79" y="261"/>
                  </a:lnTo>
                  <a:lnTo>
                    <a:pt x="83" y="262"/>
                  </a:lnTo>
                  <a:lnTo>
                    <a:pt x="85" y="261"/>
                  </a:lnTo>
                  <a:lnTo>
                    <a:pt x="87" y="261"/>
                  </a:lnTo>
                  <a:lnTo>
                    <a:pt x="90" y="261"/>
                  </a:lnTo>
                  <a:lnTo>
                    <a:pt x="92" y="261"/>
                  </a:lnTo>
                  <a:lnTo>
                    <a:pt x="93" y="260"/>
                  </a:lnTo>
                  <a:lnTo>
                    <a:pt x="95" y="260"/>
                  </a:lnTo>
                  <a:lnTo>
                    <a:pt x="97" y="259"/>
                  </a:lnTo>
                  <a:lnTo>
                    <a:pt x="98" y="258"/>
                  </a:lnTo>
                  <a:lnTo>
                    <a:pt x="98" y="256"/>
                  </a:lnTo>
                  <a:lnTo>
                    <a:pt x="98" y="255"/>
                  </a:lnTo>
                  <a:lnTo>
                    <a:pt x="99" y="253"/>
                  </a:lnTo>
                  <a:lnTo>
                    <a:pt x="99" y="252"/>
                  </a:lnTo>
                  <a:lnTo>
                    <a:pt x="100" y="249"/>
                  </a:lnTo>
                  <a:lnTo>
                    <a:pt x="100" y="246"/>
                  </a:lnTo>
                  <a:lnTo>
                    <a:pt x="100" y="244"/>
                  </a:lnTo>
                  <a:lnTo>
                    <a:pt x="101" y="240"/>
                  </a:lnTo>
                  <a:lnTo>
                    <a:pt x="101" y="238"/>
                  </a:lnTo>
                  <a:lnTo>
                    <a:pt x="101" y="236"/>
                  </a:lnTo>
                  <a:lnTo>
                    <a:pt x="101" y="234"/>
                  </a:lnTo>
                  <a:lnTo>
                    <a:pt x="102" y="232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2" y="225"/>
                  </a:lnTo>
                  <a:lnTo>
                    <a:pt x="102" y="223"/>
                  </a:lnTo>
                  <a:lnTo>
                    <a:pt x="102" y="221"/>
                  </a:lnTo>
                  <a:lnTo>
                    <a:pt x="102" y="218"/>
                  </a:lnTo>
                  <a:lnTo>
                    <a:pt x="102" y="216"/>
                  </a:lnTo>
                  <a:lnTo>
                    <a:pt x="104" y="214"/>
                  </a:lnTo>
                  <a:lnTo>
                    <a:pt x="104" y="210"/>
                  </a:lnTo>
                  <a:lnTo>
                    <a:pt x="104" y="208"/>
                  </a:lnTo>
                  <a:lnTo>
                    <a:pt x="104" y="206"/>
                  </a:lnTo>
                  <a:lnTo>
                    <a:pt x="104" y="203"/>
                  </a:lnTo>
                  <a:lnTo>
                    <a:pt x="104" y="200"/>
                  </a:lnTo>
                  <a:lnTo>
                    <a:pt x="104" y="196"/>
                  </a:lnTo>
                  <a:lnTo>
                    <a:pt x="104" y="194"/>
                  </a:lnTo>
                  <a:lnTo>
                    <a:pt x="104" y="191"/>
                  </a:lnTo>
                  <a:lnTo>
                    <a:pt x="102" y="188"/>
                  </a:lnTo>
                  <a:lnTo>
                    <a:pt x="102" y="185"/>
                  </a:lnTo>
                  <a:lnTo>
                    <a:pt x="102" y="183"/>
                  </a:lnTo>
                  <a:lnTo>
                    <a:pt x="102" y="179"/>
                  </a:lnTo>
                  <a:lnTo>
                    <a:pt x="102" y="177"/>
                  </a:lnTo>
                  <a:lnTo>
                    <a:pt x="102" y="173"/>
                  </a:lnTo>
                  <a:lnTo>
                    <a:pt x="101" y="170"/>
                  </a:lnTo>
                  <a:lnTo>
                    <a:pt x="101" y="168"/>
                  </a:lnTo>
                  <a:lnTo>
                    <a:pt x="101" y="164"/>
                  </a:lnTo>
                  <a:lnTo>
                    <a:pt x="100" y="161"/>
                  </a:lnTo>
                  <a:lnTo>
                    <a:pt x="100" y="158"/>
                  </a:lnTo>
                  <a:lnTo>
                    <a:pt x="100" y="155"/>
                  </a:lnTo>
                  <a:lnTo>
                    <a:pt x="99" y="152"/>
                  </a:lnTo>
                  <a:lnTo>
                    <a:pt x="99" y="149"/>
                  </a:lnTo>
                  <a:lnTo>
                    <a:pt x="98" y="146"/>
                  </a:lnTo>
                  <a:lnTo>
                    <a:pt x="98" y="142"/>
                  </a:lnTo>
                  <a:lnTo>
                    <a:pt x="97" y="139"/>
                  </a:lnTo>
                  <a:lnTo>
                    <a:pt x="95" y="137"/>
                  </a:lnTo>
                  <a:lnTo>
                    <a:pt x="95" y="133"/>
                  </a:lnTo>
                  <a:lnTo>
                    <a:pt x="94" y="131"/>
                  </a:lnTo>
                  <a:lnTo>
                    <a:pt x="93" y="127"/>
                  </a:lnTo>
                  <a:lnTo>
                    <a:pt x="93" y="125"/>
                  </a:lnTo>
                  <a:lnTo>
                    <a:pt x="92" y="122"/>
                  </a:lnTo>
                  <a:lnTo>
                    <a:pt x="91" y="118"/>
                  </a:lnTo>
                  <a:lnTo>
                    <a:pt x="90" y="116"/>
                  </a:lnTo>
                  <a:lnTo>
                    <a:pt x="89" y="112"/>
                  </a:lnTo>
                  <a:lnTo>
                    <a:pt x="87" y="110"/>
                  </a:lnTo>
                  <a:lnTo>
                    <a:pt x="86" y="107"/>
                  </a:lnTo>
                  <a:lnTo>
                    <a:pt x="85" y="104"/>
                  </a:lnTo>
                  <a:lnTo>
                    <a:pt x="84" y="101"/>
                  </a:lnTo>
                  <a:lnTo>
                    <a:pt x="82" y="99"/>
                  </a:lnTo>
                  <a:lnTo>
                    <a:pt x="81" y="96"/>
                  </a:lnTo>
                  <a:lnTo>
                    <a:pt x="79" y="93"/>
                  </a:lnTo>
                  <a:lnTo>
                    <a:pt x="78" y="91"/>
                  </a:lnTo>
                  <a:lnTo>
                    <a:pt x="76" y="87"/>
                  </a:lnTo>
                  <a:lnTo>
                    <a:pt x="75" y="85"/>
                  </a:lnTo>
                  <a:lnTo>
                    <a:pt x="72" y="82"/>
                  </a:lnTo>
                  <a:lnTo>
                    <a:pt x="71" y="80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7" y="72"/>
                  </a:lnTo>
                  <a:lnTo>
                    <a:pt x="64" y="70"/>
                  </a:lnTo>
                  <a:lnTo>
                    <a:pt x="63" y="66"/>
                  </a:lnTo>
                  <a:lnTo>
                    <a:pt x="61" y="65"/>
                  </a:lnTo>
                  <a:lnTo>
                    <a:pt x="60" y="62"/>
                  </a:lnTo>
                  <a:lnTo>
                    <a:pt x="57" y="59"/>
                  </a:lnTo>
                  <a:lnTo>
                    <a:pt x="55" y="57"/>
                  </a:lnTo>
                  <a:lnTo>
                    <a:pt x="54" y="56"/>
                  </a:lnTo>
                  <a:lnTo>
                    <a:pt x="52" y="54"/>
                  </a:lnTo>
                  <a:lnTo>
                    <a:pt x="51" y="51"/>
                  </a:lnTo>
                  <a:lnTo>
                    <a:pt x="48" y="49"/>
                  </a:lnTo>
                  <a:lnTo>
                    <a:pt x="47" y="47"/>
                  </a:lnTo>
                  <a:lnTo>
                    <a:pt x="45" y="46"/>
                  </a:lnTo>
                  <a:lnTo>
                    <a:pt x="42" y="43"/>
                  </a:lnTo>
                  <a:lnTo>
                    <a:pt x="41" y="41"/>
                  </a:lnTo>
                  <a:lnTo>
                    <a:pt x="40" y="39"/>
                  </a:lnTo>
                  <a:lnTo>
                    <a:pt x="36" y="35"/>
                  </a:lnTo>
                  <a:lnTo>
                    <a:pt x="33" y="33"/>
                  </a:lnTo>
                  <a:lnTo>
                    <a:pt x="29" y="28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4" y="16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6" y="8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0" name="Freeform 73"/>
            <p:cNvSpPr>
              <a:spLocks/>
            </p:cNvSpPr>
            <p:nvPr/>
          </p:nvSpPr>
          <p:spPr bwMode="auto">
            <a:xfrm rot="1627010">
              <a:off x="7765323" y="4130729"/>
              <a:ext cx="41275" cy="22225"/>
            </a:xfrm>
            <a:custGeom>
              <a:avLst/>
              <a:gdLst>
                <a:gd name="T0" fmla="*/ 3175 w 26"/>
                <a:gd name="T1" fmla="*/ 22225 h 14"/>
                <a:gd name="T2" fmla="*/ 4763 w 26"/>
                <a:gd name="T3" fmla="*/ 20638 h 14"/>
                <a:gd name="T4" fmla="*/ 9525 w 26"/>
                <a:gd name="T5" fmla="*/ 15875 h 14"/>
                <a:gd name="T6" fmla="*/ 11112 w 26"/>
                <a:gd name="T7" fmla="*/ 15875 h 14"/>
                <a:gd name="T8" fmla="*/ 12700 w 26"/>
                <a:gd name="T9" fmla="*/ 14288 h 14"/>
                <a:gd name="T10" fmla="*/ 15875 w 26"/>
                <a:gd name="T11" fmla="*/ 12700 h 14"/>
                <a:gd name="T12" fmla="*/ 20638 w 26"/>
                <a:gd name="T13" fmla="*/ 12700 h 14"/>
                <a:gd name="T14" fmla="*/ 23812 w 26"/>
                <a:gd name="T15" fmla="*/ 12700 h 14"/>
                <a:gd name="T16" fmla="*/ 26988 w 26"/>
                <a:gd name="T17" fmla="*/ 12700 h 14"/>
                <a:gd name="T18" fmla="*/ 30163 w 26"/>
                <a:gd name="T19" fmla="*/ 14288 h 14"/>
                <a:gd name="T20" fmla="*/ 33338 w 26"/>
                <a:gd name="T21" fmla="*/ 15875 h 14"/>
                <a:gd name="T22" fmla="*/ 38100 w 26"/>
                <a:gd name="T23" fmla="*/ 17463 h 14"/>
                <a:gd name="T24" fmla="*/ 39688 w 26"/>
                <a:gd name="T25" fmla="*/ 17463 h 14"/>
                <a:gd name="T26" fmla="*/ 39688 w 26"/>
                <a:gd name="T27" fmla="*/ 17463 h 14"/>
                <a:gd name="T28" fmla="*/ 41275 w 26"/>
                <a:gd name="T29" fmla="*/ 15875 h 14"/>
                <a:gd name="T30" fmla="*/ 41275 w 26"/>
                <a:gd name="T31" fmla="*/ 12700 h 14"/>
                <a:gd name="T32" fmla="*/ 39688 w 26"/>
                <a:gd name="T33" fmla="*/ 9525 h 14"/>
                <a:gd name="T34" fmla="*/ 38100 w 26"/>
                <a:gd name="T35" fmla="*/ 4763 h 14"/>
                <a:gd name="T36" fmla="*/ 36513 w 26"/>
                <a:gd name="T37" fmla="*/ 3175 h 14"/>
                <a:gd name="T38" fmla="*/ 33338 w 26"/>
                <a:gd name="T39" fmla="*/ 1588 h 14"/>
                <a:gd name="T40" fmla="*/ 28575 w 26"/>
                <a:gd name="T41" fmla="*/ 1588 h 14"/>
                <a:gd name="T42" fmla="*/ 25400 w 26"/>
                <a:gd name="T43" fmla="*/ 0 h 14"/>
                <a:gd name="T44" fmla="*/ 22225 w 26"/>
                <a:gd name="T45" fmla="*/ 0 h 14"/>
                <a:gd name="T46" fmla="*/ 17463 w 26"/>
                <a:gd name="T47" fmla="*/ 0 h 14"/>
                <a:gd name="T48" fmla="*/ 14288 w 26"/>
                <a:gd name="T49" fmla="*/ 1588 h 14"/>
                <a:gd name="T50" fmla="*/ 11112 w 26"/>
                <a:gd name="T51" fmla="*/ 1588 h 14"/>
                <a:gd name="T52" fmla="*/ 9525 w 26"/>
                <a:gd name="T53" fmla="*/ 3175 h 14"/>
                <a:gd name="T54" fmla="*/ 4763 w 26"/>
                <a:gd name="T55" fmla="*/ 4763 h 14"/>
                <a:gd name="T56" fmla="*/ 3175 w 26"/>
                <a:gd name="T57" fmla="*/ 6350 h 14"/>
                <a:gd name="T58" fmla="*/ 0 w 26"/>
                <a:gd name="T59" fmla="*/ 9525 h 14"/>
                <a:gd name="T60" fmla="*/ 0 w 26"/>
                <a:gd name="T61" fmla="*/ 11113 h 14"/>
                <a:gd name="T62" fmla="*/ 3175 w 26"/>
                <a:gd name="T63" fmla="*/ 22225 h 14"/>
                <a:gd name="T64" fmla="*/ 3175 w 26"/>
                <a:gd name="T65" fmla="*/ 22225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"/>
                <a:gd name="T100" fmla="*/ 0 h 14"/>
                <a:gd name="T101" fmla="*/ 26 w 26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" h="14">
                  <a:moveTo>
                    <a:pt x="2" y="14"/>
                  </a:moveTo>
                  <a:lnTo>
                    <a:pt x="3" y="13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7" y="8"/>
                  </a:lnTo>
                  <a:lnTo>
                    <a:pt x="19" y="9"/>
                  </a:lnTo>
                  <a:lnTo>
                    <a:pt x="21" y="10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1" name="Freeform 74"/>
            <p:cNvSpPr>
              <a:spLocks/>
            </p:cNvSpPr>
            <p:nvPr/>
          </p:nvSpPr>
          <p:spPr bwMode="auto">
            <a:xfrm rot="1627010">
              <a:off x="7669021" y="3718277"/>
              <a:ext cx="209550" cy="866775"/>
            </a:xfrm>
            <a:custGeom>
              <a:avLst/>
              <a:gdLst>
                <a:gd name="T0" fmla="*/ 84137 w 132"/>
                <a:gd name="T1" fmla="*/ 468312 h 546"/>
                <a:gd name="T2" fmla="*/ 76200 w 132"/>
                <a:gd name="T3" fmla="*/ 509587 h 546"/>
                <a:gd name="T4" fmla="*/ 82550 w 132"/>
                <a:gd name="T5" fmla="*/ 563562 h 546"/>
                <a:gd name="T6" fmla="*/ 111125 w 132"/>
                <a:gd name="T7" fmla="*/ 604837 h 546"/>
                <a:gd name="T8" fmla="*/ 134937 w 132"/>
                <a:gd name="T9" fmla="*/ 655637 h 546"/>
                <a:gd name="T10" fmla="*/ 131762 w 132"/>
                <a:gd name="T11" fmla="*/ 693737 h 546"/>
                <a:gd name="T12" fmla="*/ 125412 w 132"/>
                <a:gd name="T13" fmla="*/ 730250 h 546"/>
                <a:gd name="T14" fmla="*/ 114300 w 132"/>
                <a:gd name="T15" fmla="*/ 762000 h 546"/>
                <a:gd name="T16" fmla="*/ 95250 w 132"/>
                <a:gd name="T17" fmla="*/ 804862 h 546"/>
                <a:gd name="T18" fmla="*/ 93662 w 132"/>
                <a:gd name="T19" fmla="*/ 831850 h 546"/>
                <a:gd name="T20" fmla="*/ 144462 w 132"/>
                <a:gd name="T21" fmla="*/ 866775 h 546"/>
                <a:gd name="T22" fmla="*/ 166687 w 132"/>
                <a:gd name="T23" fmla="*/ 836613 h 546"/>
                <a:gd name="T24" fmla="*/ 185737 w 132"/>
                <a:gd name="T25" fmla="*/ 800100 h 546"/>
                <a:gd name="T26" fmla="*/ 198437 w 132"/>
                <a:gd name="T27" fmla="*/ 757237 h 546"/>
                <a:gd name="T28" fmla="*/ 207963 w 132"/>
                <a:gd name="T29" fmla="*/ 709612 h 546"/>
                <a:gd name="T30" fmla="*/ 204788 w 132"/>
                <a:gd name="T31" fmla="*/ 669925 h 546"/>
                <a:gd name="T32" fmla="*/ 195262 w 132"/>
                <a:gd name="T33" fmla="*/ 635000 h 546"/>
                <a:gd name="T34" fmla="*/ 171450 w 132"/>
                <a:gd name="T35" fmla="*/ 588962 h 546"/>
                <a:gd name="T36" fmla="*/ 144462 w 132"/>
                <a:gd name="T37" fmla="*/ 546100 h 546"/>
                <a:gd name="T38" fmla="*/ 139700 w 132"/>
                <a:gd name="T39" fmla="*/ 501650 h 546"/>
                <a:gd name="T40" fmla="*/ 152400 w 132"/>
                <a:gd name="T41" fmla="*/ 465137 h 546"/>
                <a:gd name="T42" fmla="*/ 168275 w 132"/>
                <a:gd name="T43" fmla="*/ 420688 h 546"/>
                <a:gd name="T44" fmla="*/ 180975 w 132"/>
                <a:gd name="T45" fmla="*/ 360362 h 546"/>
                <a:gd name="T46" fmla="*/ 180975 w 132"/>
                <a:gd name="T47" fmla="*/ 287337 h 546"/>
                <a:gd name="T48" fmla="*/ 163512 w 132"/>
                <a:gd name="T49" fmla="*/ 200025 h 546"/>
                <a:gd name="T50" fmla="*/ 128587 w 132"/>
                <a:gd name="T51" fmla="*/ 130175 h 546"/>
                <a:gd name="T52" fmla="*/ 93662 w 132"/>
                <a:gd name="T53" fmla="*/ 76200 h 546"/>
                <a:gd name="T54" fmla="*/ 60325 w 132"/>
                <a:gd name="T55" fmla="*/ 42862 h 546"/>
                <a:gd name="T56" fmla="*/ 20637 w 132"/>
                <a:gd name="T57" fmla="*/ 6350 h 546"/>
                <a:gd name="T58" fmla="*/ 15875 w 132"/>
                <a:gd name="T59" fmla="*/ 19050 h 546"/>
                <a:gd name="T60" fmla="*/ 52388 w 132"/>
                <a:gd name="T61" fmla="*/ 50800 h 546"/>
                <a:gd name="T62" fmla="*/ 87312 w 132"/>
                <a:gd name="T63" fmla="*/ 92075 h 546"/>
                <a:gd name="T64" fmla="*/ 119062 w 132"/>
                <a:gd name="T65" fmla="*/ 139700 h 546"/>
                <a:gd name="T66" fmla="*/ 147637 w 132"/>
                <a:gd name="T67" fmla="*/ 192087 h 546"/>
                <a:gd name="T68" fmla="*/ 163512 w 132"/>
                <a:gd name="T69" fmla="*/ 249237 h 546"/>
                <a:gd name="T70" fmla="*/ 171450 w 132"/>
                <a:gd name="T71" fmla="*/ 296862 h 546"/>
                <a:gd name="T72" fmla="*/ 171450 w 132"/>
                <a:gd name="T73" fmla="*/ 338137 h 546"/>
                <a:gd name="T74" fmla="*/ 166687 w 132"/>
                <a:gd name="T75" fmla="*/ 376237 h 546"/>
                <a:gd name="T76" fmla="*/ 158750 w 132"/>
                <a:gd name="T77" fmla="*/ 411163 h 546"/>
                <a:gd name="T78" fmla="*/ 147637 w 132"/>
                <a:gd name="T79" fmla="*/ 444500 h 546"/>
                <a:gd name="T80" fmla="*/ 127000 w 132"/>
                <a:gd name="T81" fmla="*/ 493712 h 546"/>
                <a:gd name="T82" fmla="*/ 127000 w 132"/>
                <a:gd name="T83" fmla="*/ 531812 h 546"/>
                <a:gd name="T84" fmla="*/ 141287 w 132"/>
                <a:gd name="T85" fmla="*/ 568325 h 546"/>
                <a:gd name="T86" fmla="*/ 168275 w 132"/>
                <a:gd name="T87" fmla="*/ 611187 h 546"/>
                <a:gd name="T88" fmla="*/ 192087 w 132"/>
                <a:gd name="T89" fmla="*/ 661987 h 546"/>
                <a:gd name="T90" fmla="*/ 196850 w 132"/>
                <a:gd name="T91" fmla="*/ 708025 h 546"/>
                <a:gd name="T92" fmla="*/ 190500 w 132"/>
                <a:gd name="T93" fmla="*/ 739775 h 546"/>
                <a:gd name="T94" fmla="*/ 179387 w 132"/>
                <a:gd name="T95" fmla="*/ 774700 h 546"/>
                <a:gd name="T96" fmla="*/ 163512 w 132"/>
                <a:gd name="T97" fmla="*/ 811212 h 546"/>
                <a:gd name="T98" fmla="*/ 142875 w 132"/>
                <a:gd name="T99" fmla="*/ 852488 h 546"/>
                <a:gd name="T100" fmla="*/ 117475 w 132"/>
                <a:gd name="T101" fmla="*/ 793750 h 546"/>
                <a:gd name="T102" fmla="*/ 131762 w 132"/>
                <a:gd name="T103" fmla="*/ 754062 h 546"/>
                <a:gd name="T104" fmla="*/ 142875 w 132"/>
                <a:gd name="T105" fmla="*/ 719137 h 546"/>
                <a:gd name="T106" fmla="*/ 149225 w 132"/>
                <a:gd name="T107" fmla="*/ 682625 h 546"/>
                <a:gd name="T108" fmla="*/ 147637 w 132"/>
                <a:gd name="T109" fmla="*/ 647700 h 546"/>
                <a:gd name="T110" fmla="*/ 123825 w 132"/>
                <a:gd name="T111" fmla="*/ 595312 h 546"/>
                <a:gd name="T112" fmla="*/ 93662 w 132"/>
                <a:gd name="T113" fmla="*/ 552450 h 546"/>
                <a:gd name="T114" fmla="*/ 88900 w 132"/>
                <a:gd name="T115" fmla="*/ 508000 h 546"/>
                <a:gd name="T116" fmla="*/ 100012 w 132"/>
                <a:gd name="T117" fmla="*/ 468312 h 5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"/>
                <a:gd name="T178" fmla="*/ 0 h 546"/>
                <a:gd name="T179" fmla="*/ 132 w 132"/>
                <a:gd name="T180" fmla="*/ 546 h 5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" h="546">
                  <a:moveTo>
                    <a:pt x="60" y="280"/>
                  </a:moveTo>
                  <a:lnTo>
                    <a:pt x="60" y="280"/>
                  </a:lnTo>
                  <a:lnTo>
                    <a:pt x="60" y="281"/>
                  </a:lnTo>
                  <a:lnTo>
                    <a:pt x="59" y="281"/>
                  </a:lnTo>
                  <a:lnTo>
                    <a:pt x="58" y="283"/>
                  </a:lnTo>
                  <a:lnTo>
                    <a:pt x="57" y="286"/>
                  </a:lnTo>
                  <a:lnTo>
                    <a:pt x="56" y="288"/>
                  </a:lnTo>
                  <a:lnTo>
                    <a:pt x="56" y="289"/>
                  </a:lnTo>
                  <a:lnTo>
                    <a:pt x="55" y="291"/>
                  </a:lnTo>
                  <a:lnTo>
                    <a:pt x="55" y="293"/>
                  </a:lnTo>
                  <a:lnTo>
                    <a:pt x="53" y="295"/>
                  </a:lnTo>
                  <a:lnTo>
                    <a:pt x="52" y="296"/>
                  </a:lnTo>
                  <a:lnTo>
                    <a:pt x="52" y="298"/>
                  </a:lnTo>
                  <a:lnTo>
                    <a:pt x="51" y="301"/>
                  </a:lnTo>
                  <a:lnTo>
                    <a:pt x="51" y="303"/>
                  </a:lnTo>
                  <a:lnTo>
                    <a:pt x="50" y="305"/>
                  </a:lnTo>
                  <a:lnTo>
                    <a:pt x="50" y="308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49" y="316"/>
                  </a:lnTo>
                  <a:lnTo>
                    <a:pt x="48" y="318"/>
                  </a:lnTo>
                  <a:lnTo>
                    <a:pt x="48" y="321"/>
                  </a:lnTo>
                  <a:lnTo>
                    <a:pt x="48" y="325"/>
                  </a:lnTo>
                  <a:lnTo>
                    <a:pt x="48" y="327"/>
                  </a:lnTo>
                  <a:lnTo>
                    <a:pt x="48" y="331"/>
                  </a:lnTo>
                  <a:lnTo>
                    <a:pt x="48" y="334"/>
                  </a:lnTo>
                  <a:lnTo>
                    <a:pt x="49" y="337"/>
                  </a:lnTo>
                  <a:lnTo>
                    <a:pt x="49" y="340"/>
                  </a:lnTo>
                  <a:lnTo>
                    <a:pt x="49" y="343"/>
                  </a:lnTo>
                  <a:lnTo>
                    <a:pt x="50" y="346"/>
                  </a:lnTo>
                  <a:lnTo>
                    <a:pt x="51" y="349"/>
                  </a:lnTo>
                  <a:lnTo>
                    <a:pt x="51" y="351"/>
                  </a:lnTo>
                  <a:lnTo>
                    <a:pt x="52" y="355"/>
                  </a:lnTo>
                  <a:lnTo>
                    <a:pt x="55" y="357"/>
                  </a:lnTo>
                  <a:lnTo>
                    <a:pt x="56" y="359"/>
                  </a:lnTo>
                  <a:lnTo>
                    <a:pt x="57" y="362"/>
                  </a:lnTo>
                  <a:lnTo>
                    <a:pt x="58" y="365"/>
                  </a:lnTo>
                  <a:lnTo>
                    <a:pt x="60" y="367"/>
                  </a:lnTo>
                  <a:lnTo>
                    <a:pt x="62" y="370"/>
                  </a:lnTo>
                  <a:lnTo>
                    <a:pt x="63" y="372"/>
                  </a:lnTo>
                  <a:lnTo>
                    <a:pt x="65" y="374"/>
                  </a:lnTo>
                  <a:lnTo>
                    <a:pt x="67" y="377"/>
                  </a:lnTo>
                  <a:lnTo>
                    <a:pt x="68" y="380"/>
                  </a:lnTo>
                  <a:lnTo>
                    <a:pt x="70" y="381"/>
                  </a:lnTo>
                  <a:lnTo>
                    <a:pt x="72" y="385"/>
                  </a:lnTo>
                  <a:lnTo>
                    <a:pt x="73" y="387"/>
                  </a:lnTo>
                  <a:lnTo>
                    <a:pt x="75" y="389"/>
                  </a:lnTo>
                  <a:lnTo>
                    <a:pt x="76" y="392"/>
                  </a:lnTo>
                  <a:lnTo>
                    <a:pt x="78" y="395"/>
                  </a:lnTo>
                  <a:lnTo>
                    <a:pt x="79" y="397"/>
                  </a:lnTo>
                  <a:lnTo>
                    <a:pt x="81" y="401"/>
                  </a:lnTo>
                  <a:lnTo>
                    <a:pt x="82" y="403"/>
                  </a:lnTo>
                  <a:lnTo>
                    <a:pt x="83" y="407"/>
                  </a:lnTo>
                  <a:lnTo>
                    <a:pt x="83" y="409"/>
                  </a:lnTo>
                  <a:lnTo>
                    <a:pt x="85" y="413"/>
                  </a:lnTo>
                  <a:lnTo>
                    <a:pt x="85" y="416"/>
                  </a:lnTo>
                  <a:lnTo>
                    <a:pt x="86" y="419"/>
                  </a:lnTo>
                  <a:lnTo>
                    <a:pt x="86" y="422"/>
                  </a:lnTo>
                  <a:lnTo>
                    <a:pt x="86" y="424"/>
                  </a:lnTo>
                  <a:lnTo>
                    <a:pt x="86" y="425"/>
                  </a:lnTo>
                  <a:lnTo>
                    <a:pt x="86" y="427"/>
                  </a:lnTo>
                  <a:lnTo>
                    <a:pt x="86" y="428"/>
                  </a:lnTo>
                  <a:lnTo>
                    <a:pt x="85" y="431"/>
                  </a:lnTo>
                  <a:lnTo>
                    <a:pt x="85" y="433"/>
                  </a:lnTo>
                  <a:lnTo>
                    <a:pt x="85" y="435"/>
                  </a:lnTo>
                  <a:lnTo>
                    <a:pt x="83" y="437"/>
                  </a:lnTo>
                  <a:lnTo>
                    <a:pt x="83" y="439"/>
                  </a:lnTo>
                  <a:lnTo>
                    <a:pt x="83" y="441"/>
                  </a:lnTo>
                  <a:lnTo>
                    <a:pt x="83" y="443"/>
                  </a:lnTo>
                  <a:lnTo>
                    <a:pt x="82" y="445"/>
                  </a:lnTo>
                  <a:lnTo>
                    <a:pt x="82" y="447"/>
                  </a:lnTo>
                  <a:lnTo>
                    <a:pt x="81" y="449"/>
                  </a:lnTo>
                  <a:lnTo>
                    <a:pt x="81" y="451"/>
                  </a:lnTo>
                  <a:lnTo>
                    <a:pt x="80" y="453"/>
                  </a:lnTo>
                  <a:lnTo>
                    <a:pt x="80" y="455"/>
                  </a:lnTo>
                  <a:lnTo>
                    <a:pt x="80" y="457"/>
                  </a:lnTo>
                  <a:lnTo>
                    <a:pt x="79" y="460"/>
                  </a:lnTo>
                  <a:lnTo>
                    <a:pt x="79" y="461"/>
                  </a:lnTo>
                  <a:lnTo>
                    <a:pt x="78" y="463"/>
                  </a:lnTo>
                  <a:lnTo>
                    <a:pt x="76" y="465"/>
                  </a:lnTo>
                  <a:lnTo>
                    <a:pt x="76" y="466"/>
                  </a:lnTo>
                  <a:lnTo>
                    <a:pt x="75" y="469"/>
                  </a:lnTo>
                  <a:lnTo>
                    <a:pt x="75" y="471"/>
                  </a:lnTo>
                  <a:lnTo>
                    <a:pt x="74" y="472"/>
                  </a:lnTo>
                  <a:lnTo>
                    <a:pt x="74" y="475"/>
                  </a:lnTo>
                  <a:lnTo>
                    <a:pt x="73" y="477"/>
                  </a:lnTo>
                  <a:lnTo>
                    <a:pt x="72" y="478"/>
                  </a:lnTo>
                  <a:lnTo>
                    <a:pt x="72" y="480"/>
                  </a:lnTo>
                  <a:lnTo>
                    <a:pt x="72" y="483"/>
                  </a:lnTo>
                  <a:lnTo>
                    <a:pt x="71" y="484"/>
                  </a:lnTo>
                  <a:lnTo>
                    <a:pt x="70" y="486"/>
                  </a:lnTo>
                  <a:lnTo>
                    <a:pt x="70" y="487"/>
                  </a:lnTo>
                  <a:lnTo>
                    <a:pt x="68" y="489"/>
                  </a:lnTo>
                  <a:lnTo>
                    <a:pt x="67" y="492"/>
                  </a:lnTo>
                  <a:lnTo>
                    <a:pt x="66" y="495"/>
                  </a:lnTo>
                  <a:lnTo>
                    <a:pt x="65" y="499"/>
                  </a:lnTo>
                  <a:lnTo>
                    <a:pt x="63" y="501"/>
                  </a:lnTo>
                  <a:lnTo>
                    <a:pt x="62" y="504"/>
                  </a:lnTo>
                  <a:lnTo>
                    <a:pt x="60" y="507"/>
                  </a:lnTo>
                  <a:lnTo>
                    <a:pt x="60" y="509"/>
                  </a:lnTo>
                  <a:lnTo>
                    <a:pt x="59" y="511"/>
                  </a:lnTo>
                  <a:lnTo>
                    <a:pt x="58" y="513"/>
                  </a:lnTo>
                  <a:lnTo>
                    <a:pt x="57" y="515"/>
                  </a:lnTo>
                  <a:lnTo>
                    <a:pt x="56" y="516"/>
                  </a:lnTo>
                  <a:lnTo>
                    <a:pt x="56" y="517"/>
                  </a:lnTo>
                  <a:lnTo>
                    <a:pt x="55" y="519"/>
                  </a:lnTo>
                  <a:lnTo>
                    <a:pt x="55" y="521"/>
                  </a:lnTo>
                  <a:lnTo>
                    <a:pt x="56" y="521"/>
                  </a:lnTo>
                  <a:lnTo>
                    <a:pt x="57" y="523"/>
                  </a:lnTo>
                  <a:lnTo>
                    <a:pt x="59" y="524"/>
                  </a:lnTo>
                  <a:lnTo>
                    <a:pt x="62" y="526"/>
                  </a:lnTo>
                  <a:lnTo>
                    <a:pt x="65" y="529"/>
                  </a:lnTo>
                  <a:lnTo>
                    <a:pt x="67" y="531"/>
                  </a:lnTo>
                  <a:lnTo>
                    <a:pt x="71" y="534"/>
                  </a:lnTo>
                  <a:lnTo>
                    <a:pt x="74" y="537"/>
                  </a:lnTo>
                  <a:lnTo>
                    <a:pt x="78" y="539"/>
                  </a:lnTo>
                  <a:lnTo>
                    <a:pt x="81" y="541"/>
                  </a:lnTo>
                  <a:lnTo>
                    <a:pt x="83" y="544"/>
                  </a:lnTo>
                  <a:lnTo>
                    <a:pt x="87" y="545"/>
                  </a:lnTo>
                  <a:lnTo>
                    <a:pt x="89" y="546"/>
                  </a:lnTo>
                  <a:lnTo>
                    <a:pt x="91" y="546"/>
                  </a:lnTo>
                  <a:lnTo>
                    <a:pt x="94" y="546"/>
                  </a:lnTo>
                  <a:lnTo>
                    <a:pt x="95" y="545"/>
                  </a:lnTo>
                  <a:lnTo>
                    <a:pt x="96" y="544"/>
                  </a:lnTo>
                  <a:lnTo>
                    <a:pt x="97" y="541"/>
                  </a:lnTo>
                  <a:lnTo>
                    <a:pt x="98" y="539"/>
                  </a:lnTo>
                  <a:lnTo>
                    <a:pt x="101" y="537"/>
                  </a:lnTo>
                  <a:lnTo>
                    <a:pt x="102" y="534"/>
                  </a:lnTo>
                  <a:lnTo>
                    <a:pt x="104" y="531"/>
                  </a:lnTo>
                  <a:lnTo>
                    <a:pt x="104" y="530"/>
                  </a:lnTo>
                  <a:lnTo>
                    <a:pt x="105" y="527"/>
                  </a:lnTo>
                  <a:lnTo>
                    <a:pt x="106" y="525"/>
                  </a:lnTo>
                  <a:lnTo>
                    <a:pt x="108" y="524"/>
                  </a:lnTo>
                  <a:lnTo>
                    <a:pt x="109" y="522"/>
                  </a:lnTo>
                  <a:lnTo>
                    <a:pt x="110" y="519"/>
                  </a:lnTo>
                  <a:lnTo>
                    <a:pt x="110" y="518"/>
                  </a:lnTo>
                  <a:lnTo>
                    <a:pt x="111" y="516"/>
                  </a:lnTo>
                  <a:lnTo>
                    <a:pt x="112" y="514"/>
                  </a:lnTo>
                  <a:lnTo>
                    <a:pt x="113" y="511"/>
                  </a:lnTo>
                  <a:lnTo>
                    <a:pt x="114" y="509"/>
                  </a:lnTo>
                  <a:lnTo>
                    <a:pt x="116" y="507"/>
                  </a:lnTo>
                  <a:lnTo>
                    <a:pt x="117" y="504"/>
                  </a:lnTo>
                  <a:lnTo>
                    <a:pt x="117" y="502"/>
                  </a:lnTo>
                  <a:lnTo>
                    <a:pt x="118" y="500"/>
                  </a:lnTo>
                  <a:lnTo>
                    <a:pt x="119" y="498"/>
                  </a:lnTo>
                  <a:lnTo>
                    <a:pt x="120" y="494"/>
                  </a:lnTo>
                  <a:lnTo>
                    <a:pt x="120" y="492"/>
                  </a:lnTo>
                  <a:lnTo>
                    <a:pt x="121" y="489"/>
                  </a:lnTo>
                  <a:lnTo>
                    <a:pt x="123" y="487"/>
                  </a:lnTo>
                  <a:lnTo>
                    <a:pt x="123" y="484"/>
                  </a:lnTo>
                  <a:lnTo>
                    <a:pt x="124" y="481"/>
                  </a:lnTo>
                  <a:lnTo>
                    <a:pt x="125" y="479"/>
                  </a:lnTo>
                  <a:lnTo>
                    <a:pt x="125" y="477"/>
                  </a:lnTo>
                  <a:lnTo>
                    <a:pt x="126" y="473"/>
                  </a:lnTo>
                  <a:lnTo>
                    <a:pt x="127" y="471"/>
                  </a:lnTo>
                  <a:lnTo>
                    <a:pt x="127" y="469"/>
                  </a:lnTo>
                  <a:lnTo>
                    <a:pt x="128" y="466"/>
                  </a:lnTo>
                  <a:lnTo>
                    <a:pt x="128" y="463"/>
                  </a:lnTo>
                  <a:lnTo>
                    <a:pt x="129" y="461"/>
                  </a:lnTo>
                  <a:lnTo>
                    <a:pt x="129" y="458"/>
                  </a:lnTo>
                  <a:lnTo>
                    <a:pt x="129" y="456"/>
                  </a:lnTo>
                  <a:lnTo>
                    <a:pt x="129" y="453"/>
                  </a:lnTo>
                  <a:lnTo>
                    <a:pt x="131" y="450"/>
                  </a:lnTo>
                  <a:lnTo>
                    <a:pt x="131" y="447"/>
                  </a:lnTo>
                  <a:lnTo>
                    <a:pt x="131" y="445"/>
                  </a:lnTo>
                  <a:lnTo>
                    <a:pt x="131" y="442"/>
                  </a:lnTo>
                  <a:lnTo>
                    <a:pt x="132" y="440"/>
                  </a:lnTo>
                  <a:lnTo>
                    <a:pt x="132" y="438"/>
                  </a:lnTo>
                  <a:lnTo>
                    <a:pt x="132" y="435"/>
                  </a:lnTo>
                  <a:lnTo>
                    <a:pt x="132" y="433"/>
                  </a:lnTo>
                  <a:lnTo>
                    <a:pt x="131" y="431"/>
                  </a:lnTo>
                  <a:lnTo>
                    <a:pt x="131" y="428"/>
                  </a:lnTo>
                  <a:lnTo>
                    <a:pt x="131" y="426"/>
                  </a:lnTo>
                  <a:lnTo>
                    <a:pt x="131" y="424"/>
                  </a:lnTo>
                  <a:lnTo>
                    <a:pt x="129" y="422"/>
                  </a:lnTo>
                  <a:lnTo>
                    <a:pt x="129" y="419"/>
                  </a:lnTo>
                  <a:lnTo>
                    <a:pt x="129" y="418"/>
                  </a:lnTo>
                  <a:lnTo>
                    <a:pt x="128" y="415"/>
                  </a:lnTo>
                  <a:lnTo>
                    <a:pt x="128" y="413"/>
                  </a:lnTo>
                  <a:lnTo>
                    <a:pt x="127" y="411"/>
                  </a:lnTo>
                  <a:lnTo>
                    <a:pt x="126" y="409"/>
                  </a:lnTo>
                  <a:lnTo>
                    <a:pt x="126" y="408"/>
                  </a:lnTo>
                  <a:lnTo>
                    <a:pt x="125" y="405"/>
                  </a:lnTo>
                  <a:lnTo>
                    <a:pt x="125" y="403"/>
                  </a:lnTo>
                  <a:lnTo>
                    <a:pt x="124" y="402"/>
                  </a:lnTo>
                  <a:lnTo>
                    <a:pt x="123" y="400"/>
                  </a:lnTo>
                  <a:lnTo>
                    <a:pt x="123" y="397"/>
                  </a:lnTo>
                  <a:lnTo>
                    <a:pt x="121" y="396"/>
                  </a:lnTo>
                  <a:lnTo>
                    <a:pt x="120" y="395"/>
                  </a:lnTo>
                  <a:lnTo>
                    <a:pt x="119" y="392"/>
                  </a:lnTo>
                  <a:lnTo>
                    <a:pt x="118" y="388"/>
                  </a:lnTo>
                  <a:lnTo>
                    <a:pt x="116" y="385"/>
                  </a:lnTo>
                  <a:lnTo>
                    <a:pt x="114" y="382"/>
                  </a:lnTo>
                  <a:lnTo>
                    <a:pt x="112" y="379"/>
                  </a:lnTo>
                  <a:lnTo>
                    <a:pt x="111" y="377"/>
                  </a:lnTo>
                  <a:lnTo>
                    <a:pt x="109" y="373"/>
                  </a:lnTo>
                  <a:lnTo>
                    <a:pt x="108" y="371"/>
                  </a:lnTo>
                  <a:lnTo>
                    <a:pt x="105" y="369"/>
                  </a:lnTo>
                  <a:lnTo>
                    <a:pt x="104" y="366"/>
                  </a:lnTo>
                  <a:lnTo>
                    <a:pt x="102" y="363"/>
                  </a:lnTo>
                  <a:lnTo>
                    <a:pt x="101" y="360"/>
                  </a:lnTo>
                  <a:lnTo>
                    <a:pt x="100" y="358"/>
                  </a:lnTo>
                  <a:lnTo>
                    <a:pt x="97" y="356"/>
                  </a:lnTo>
                  <a:lnTo>
                    <a:pt x="96" y="354"/>
                  </a:lnTo>
                  <a:lnTo>
                    <a:pt x="95" y="351"/>
                  </a:lnTo>
                  <a:lnTo>
                    <a:pt x="94" y="349"/>
                  </a:lnTo>
                  <a:lnTo>
                    <a:pt x="93" y="347"/>
                  </a:lnTo>
                  <a:lnTo>
                    <a:pt x="91" y="344"/>
                  </a:lnTo>
                  <a:lnTo>
                    <a:pt x="90" y="342"/>
                  </a:lnTo>
                  <a:lnTo>
                    <a:pt x="89" y="340"/>
                  </a:lnTo>
                  <a:lnTo>
                    <a:pt x="88" y="337"/>
                  </a:lnTo>
                  <a:lnTo>
                    <a:pt x="87" y="334"/>
                  </a:lnTo>
                  <a:lnTo>
                    <a:pt x="87" y="333"/>
                  </a:lnTo>
                  <a:lnTo>
                    <a:pt x="86" y="329"/>
                  </a:lnTo>
                  <a:lnTo>
                    <a:pt x="86" y="327"/>
                  </a:lnTo>
                  <a:lnTo>
                    <a:pt x="86" y="325"/>
                  </a:lnTo>
                  <a:lnTo>
                    <a:pt x="86" y="321"/>
                  </a:lnTo>
                  <a:lnTo>
                    <a:pt x="87" y="318"/>
                  </a:lnTo>
                  <a:lnTo>
                    <a:pt x="88" y="316"/>
                  </a:lnTo>
                  <a:lnTo>
                    <a:pt x="88" y="313"/>
                  </a:lnTo>
                  <a:lnTo>
                    <a:pt x="88" y="312"/>
                  </a:lnTo>
                  <a:lnTo>
                    <a:pt x="89" y="310"/>
                  </a:lnTo>
                  <a:lnTo>
                    <a:pt x="90" y="308"/>
                  </a:lnTo>
                  <a:lnTo>
                    <a:pt x="90" y="306"/>
                  </a:lnTo>
                  <a:lnTo>
                    <a:pt x="91" y="304"/>
                  </a:lnTo>
                  <a:lnTo>
                    <a:pt x="93" y="302"/>
                  </a:lnTo>
                  <a:lnTo>
                    <a:pt x="93" y="301"/>
                  </a:lnTo>
                  <a:lnTo>
                    <a:pt x="94" y="297"/>
                  </a:lnTo>
                  <a:lnTo>
                    <a:pt x="95" y="296"/>
                  </a:lnTo>
                  <a:lnTo>
                    <a:pt x="96" y="293"/>
                  </a:lnTo>
                  <a:lnTo>
                    <a:pt x="96" y="291"/>
                  </a:lnTo>
                  <a:lnTo>
                    <a:pt x="97" y="288"/>
                  </a:lnTo>
                  <a:lnTo>
                    <a:pt x="98" y="286"/>
                  </a:lnTo>
                  <a:lnTo>
                    <a:pt x="100" y="283"/>
                  </a:lnTo>
                  <a:lnTo>
                    <a:pt x="101" y="281"/>
                  </a:lnTo>
                  <a:lnTo>
                    <a:pt x="102" y="279"/>
                  </a:lnTo>
                  <a:lnTo>
                    <a:pt x="103" y="275"/>
                  </a:lnTo>
                  <a:lnTo>
                    <a:pt x="103" y="273"/>
                  </a:lnTo>
                  <a:lnTo>
                    <a:pt x="104" y="271"/>
                  </a:lnTo>
                  <a:lnTo>
                    <a:pt x="105" y="267"/>
                  </a:lnTo>
                  <a:lnTo>
                    <a:pt x="106" y="265"/>
                  </a:lnTo>
                  <a:lnTo>
                    <a:pt x="108" y="261"/>
                  </a:lnTo>
                  <a:lnTo>
                    <a:pt x="109" y="258"/>
                  </a:lnTo>
                  <a:lnTo>
                    <a:pt x="109" y="255"/>
                  </a:lnTo>
                  <a:lnTo>
                    <a:pt x="110" y="251"/>
                  </a:lnTo>
                  <a:lnTo>
                    <a:pt x="110" y="249"/>
                  </a:lnTo>
                  <a:lnTo>
                    <a:pt x="111" y="245"/>
                  </a:lnTo>
                  <a:lnTo>
                    <a:pt x="112" y="242"/>
                  </a:lnTo>
                  <a:lnTo>
                    <a:pt x="112" y="237"/>
                  </a:lnTo>
                  <a:lnTo>
                    <a:pt x="113" y="234"/>
                  </a:lnTo>
                  <a:lnTo>
                    <a:pt x="114" y="232"/>
                  </a:lnTo>
                  <a:lnTo>
                    <a:pt x="114" y="227"/>
                  </a:lnTo>
                  <a:lnTo>
                    <a:pt x="114" y="223"/>
                  </a:lnTo>
                  <a:lnTo>
                    <a:pt x="114" y="219"/>
                  </a:lnTo>
                  <a:lnTo>
                    <a:pt x="116" y="215"/>
                  </a:lnTo>
                  <a:lnTo>
                    <a:pt x="116" y="211"/>
                  </a:lnTo>
                  <a:lnTo>
                    <a:pt x="116" y="207"/>
                  </a:lnTo>
                  <a:lnTo>
                    <a:pt x="116" y="203"/>
                  </a:lnTo>
                  <a:lnTo>
                    <a:pt x="116" y="199"/>
                  </a:lnTo>
                  <a:lnTo>
                    <a:pt x="116" y="195"/>
                  </a:lnTo>
                  <a:lnTo>
                    <a:pt x="116" y="190"/>
                  </a:lnTo>
                  <a:lnTo>
                    <a:pt x="114" y="185"/>
                  </a:lnTo>
                  <a:lnTo>
                    <a:pt x="114" y="181"/>
                  </a:lnTo>
                  <a:lnTo>
                    <a:pt x="114" y="176"/>
                  </a:lnTo>
                  <a:lnTo>
                    <a:pt x="113" y="172"/>
                  </a:lnTo>
                  <a:lnTo>
                    <a:pt x="113" y="167"/>
                  </a:lnTo>
                  <a:lnTo>
                    <a:pt x="112" y="162"/>
                  </a:lnTo>
                  <a:lnTo>
                    <a:pt x="111" y="157"/>
                  </a:lnTo>
                  <a:lnTo>
                    <a:pt x="110" y="152"/>
                  </a:lnTo>
                  <a:lnTo>
                    <a:pt x="109" y="147"/>
                  </a:lnTo>
                  <a:lnTo>
                    <a:pt x="108" y="142"/>
                  </a:lnTo>
                  <a:lnTo>
                    <a:pt x="106" y="137"/>
                  </a:lnTo>
                  <a:lnTo>
                    <a:pt x="105" y="131"/>
                  </a:lnTo>
                  <a:lnTo>
                    <a:pt x="103" y="126"/>
                  </a:lnTo>
                  <a:lnTo>
                    <a:pt x="102" y="121"/>
                  </a:lnTo>
                  <a:lnTo>
                    <a:pt x="100" y="116"/>
                  </a:lnTo>
                  <a:lnTo>
                    <a:pt x="97" y="112"/>
                  </a:lnTo>
                  <a:lnTo>
                    <a:pt x="95" y="108"/>
                  </a:lnTo>
                  <a:lnTo>
                    <a:pt x="93" y="104"/>
                  </a:lnTo>
                  <a:lnTo>
                    <a:pt x="91" y="100"/>
                  </a:lnTo>
                  <a:lnTo>
                    <a:pt x="89" y="96"/>
                  </a:lnTo>
                  <a:lnTo>
                    <a:pt x="87" y="92"/>
                  </a:lnTo>
                  <a:lnTo>
                    <a:pt x="86" y="89"/>
                  </a:lnTo>
                  <a:lnTo>
                    <a:pt x="83" y="85"/>
                  </a:lnTo>
                  <a:lnTo>
                    <a:pt x="81" y="82"/>
                  </a:lnTo>
                  <a:lnTo>
                    <a:pt x="79" y="78"/>
                  </a:lnTo>
                  <a:lnTo>
                    <a:pt x="76" y="75"/>
                  </a:lnTo>
                  <a:lnTo>
                    <a:pt x="74" y="71"/>
                  </a:lnTo>
                  <a:lnTo>
                    <a:pt x="73" y="69"/>
                  </a:lnTo>
                  <a:lnTo>
                    <a:pt x="71" y="66"/>
                  </a:lnTo>
                  <a:lnTo>
                    <a:pt x="68" y="63"/>
                  </a:lnTo>
                  <a:lnTo>
                    <a:pt x="66" y="60"/>
                  </a:lnTo>
                  <a:lnTo>
                    <a:pt x="65" y="58"/>
                  </a:lnTo>
                  <a:lnTo>
                    <a:pt x="63" y="54"/>
                  </a:lnTo>
                  <a:lnTo>
                    <a:pt x="60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4"/>
                  </a:lnTo>
                  <a:lnTo>
                    <a:pt x="52" y="42"/>
                  </a:lnTo>
                  <a:lnTo>
                    <a:pt x="51" y="39"/>
                  </a:lnTo>
                  <a:lnTo>
                    <a:pt x="49" y="37"/>
                  </a:lnTo>
                  <a:lnTo>
                    <a:pt x="47" y="36"/>
                  </a:lnTo>
                  <a:lnTo>
                    <a:pt x="45" y="33"/>
                  </a:lnTo>
                  <a:lnTo>
                    <a:pt x="43" y="31"/>
                  </a:lnTo>
                  <a:lnTo>
                    <a:pt x="42" y="29"/>
                  </a:lnTo>
                  <a:lnTo>
                    <a:pt x="40" y="28"/>
                  </a:lnTo>
                  <a:lnTo>
                    <a:pt x="38" y="27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3" y="21"/>
                  </a:lnTo>
                  <a:lnTo>
                    <a:pt x="32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5" y="16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3" y="24"/>
                  </a:lnTo>
                  <a:lnTo>
                    <a:pt x="26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2"/>
                  </a:lnTo>
                  <a:lnTo>
                    <a:pt x="34" y="35"/>
                  </a:lnTo>
                  <a:lnTo>
                    <a:pt x="36" y="37"/>
                  </a:lnTo>
                  <a:lnTo>
                    <a:pt x="38" y="39"/>
                  </a:lnTo>
                  <a:lnTo>
                    <a:pt x="41" y="42"/>
                  </a:lnTo>
                  <a:lnTo>
                    <a:pt x="43" y="44"/>
                  </a:lnTo>
                  <a:lnTo>
                    <a:pt x="44" y="45"/>
                  </a:lnTo>
                  <a:lnTo>
                    <a:pt x="47" y="47"/>
                  </a:lnTo>
                  <a:lnTo>
                    <a:pt x="49" y="51"/>
                  </a:lnTo>
                  <a:lnTo>
                    <a:pt x="50" y="52"/>
                  </a:lnTo>
                  <a:lnTo>
                    <a:pt x="52" y="55"/>
                  </a:lnTo>
                  <a:lnTo>
                    <a:pt x="55" y="58"/>
                  </a:lnTo>
                  <a:lnTo>
                    <a:pt x="57" y="60"/>
                  </a:lnTo>
                  <a:lnTo>
                    <a:pt x="59" y="62"/>
                  </a:lnTo>
                  <a:lnTo>
                    <a:pt x="60" y="65"/>
                  </a:lnTo>
                  <a:lnTo>
                    <a:pt x="63" y="68"/>
                  </a:lnTo>
                  <a:lnTo>
                    <a:pt x="65" y="70"/>
                  </a:lnTo>
                  <a:lnTo>
                    <a:pt x="66" y="74"/>
                  </a:lnTo>
                  <a:lnTo>
                    <a:pt x="68" y="76"/>
                  </a:lnTo>
                  <a:lnTo>
                    <a:pt x="71" y="80"/>
                  </a:lnTo>
                  <a:lnTo>
                    <a:pt x="72" y="82"/>
                  </a:lnTo>
                  <a:lnTo>
                    <a:pt x="74" y="85"/>
                  </a:lnTo>
                  <a:lnTo>
                    <a:pt x="75" y="88"/>
                  </a:lnTo>
                  <a:lnTo>
                    <a:pt x="78" y="91"/>
                  </a:lnTo>
                  <a:lnTo>
                    <a:pt x="79" y="93"/>
                  </a:lnTo>
                  <a:lnTo>
                    <a:pt x="81" y="97"/>
                  </a:lnTo>
                  <a:lnTo>
                    <a:pt x="82" y="99"/>
                  </a:lnTo>
                  <a:lnTo>
                    <a:pt x="85" y="103"/>
                  </a:lnTo>
                  <a:lnTo>
                    <a:pt x="86" y="106"/>
                  </a:lnTo>
                  <a:lnTo>
                    <a:pt x="87" y="108"/>
                  </a:lnTo>
                  <a:lnTo>
                    <a:pt x="88" y="112"/>
                  </a:lnTo>
                  <a:lnTo>
                    <a:pt x="90" y="115"/>
                  </a:lnTo>
                  <a:lnTo>
                    <a:pt x="91" y="119"/>
                  </a:lnTo>
                  <a:lnTo>
                    <a:pt x="93" y="121"/>
                  </a:lnTo>
                  <a:lnTo>
                    <a:pt x="94" y="124"/>
                  </a:lnTo>
                  <a:lnTo>
                    <a:pt x="95" y="128"/>
                  </a:lnTo>
                  <a:lnTo>
                    <a:pt x="96" y="131"/>
                  </a:lnTo>
                  <a:lnTo>
                    <a:pt x="97" y="135"/>
                  </a:lnTo>
                  <a:lnTo>
                    <a:pt x="98" y="138"/>
                  </a:lnTo>
                  <a:lnTo>
                    <a:pt x="98" y="141"/>
                  </a:lnTo>
                  <a:lnTo>
                    <a:pt x="100" y="144"/>
                  </a:lnTo>
                  <a:lnTo>
                    <a:pt x="101" y="147"/>
                  </a:lnTo>
                  <a:lnTo>
                    <a:pt x="101" y="150"/>
                  </a:lnTo>
                  <a:lnTo>
                    <a:pt x="102" y="153"/>
                  </a:lnTo>
                  <a:lnTo>
                    <a:pt x="103" y="157"/>
                  </a:lnTo>
                  <a:lnTo>
                    <a:pt x="103" y="159"/>
                  </a:lnTo>
                  <a:lnTo>
                    <a:pt x="103" y="162"/>
                  </a:lnTo>
                  <a:lnTo>
                    <a:pt x="104" y="165"/>
                  </a:lnTo>
                  <a:lnTo>
                    <a:pt x="105" y="168"/>
                  </a:lnTo>
                  <a:lnTo>
                    <a:pt x="105" y="170"/>
                  </a:lnTo>
                  <a:lnTo>
                    <a:pt x="105" y="174"/>
                  </a:lnTo>
                  <a:lnTo>
                    <a:pt x="106" y="176"/>
                  </a:lnTo>
                  <a:lnTo>
                    <a:pt x="106" y="180"/>
                  </a:lnTo>
                  <a:lnTo>
                    <a:pt x="106" y="181"/>
                  </a:lnTo>
                  <a:lnTo>
                    <a:pt x="108" y="184"/>
                  </a:lnTo>
                  <a:lnTo>
                    <a:pt x="108" y="187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08" y="195"/>
                  </a:lnTo>
                  <a:lnTo>
                    <a:pt x="108" y="197"/>
                  </a:lnTo>
                  <a:lnTo>
                    <a:pt x="108" y="199"/>
                  </a:lnTo>
                  <a:lnTo>
                    <a:pt x="108" y="202"/>
                  </a:lnTo>
                  <a:lnTo>
                    <a:pt x="108" y="204"/>
                  </a:lnTo>
                  <a:lnTo>
                    <a:pt x="108" y="206"/>
                  </a:lnTo>
                  <a:lnTo>
                    <a:pt x="108" y="208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8" y="215"/>
                  </a:lnTo>
                  <a:lnTo>
                    <a:pt x="108" y="218"/>
                  </a:lnTo>
                  <a:lnTo>
                    <a:pt x="108" y="220"/>
                  </a:lnTo>
                  <a:lnTo>
                    <a:pt x="108" y="222"/>
                  </a:lnTo>
                  <a:lnTo>
                    <a:pt x="108" y="225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32"/>
                  </a:lnTo>
                  <a:lnTo>
                    <a:pt x="105" y="233"/>
                  </a:lnTo>
                  <a:lnTo>
                    <a:pt x="105" y="235"/>
                  </a:lnTo>
                  <a:lnTo>
                    <a:pt x="105" y="237"/>
                  </a:lnTo>
                  <a:lnTo>
                    <a:pt x="104" y="240"/>
                  </a:lnTo>
                  <a:lnTo>
                    <a:pt x="104" y="241"/>
                  </a:lnTo>
                  <a:lnTo>
                    <a:pt x="103" y="243"/>
                  </a:lnTo>
                  <a:lnTo>
                    <a:pt x="103" y="245"/>
                  </a:lnTo>
                  <a:lnTo>
                    <a:pt x="103" y="248"/>
                  </a:lnTo>
                  <a:lnTo>
                    <a:pt x="102" y="249"/>
                  </a:lnTo>
                  <a:lnTo>
                    <a:pt x="102" y="251"/>
                  </a:lnTo>
                  <a:lnTo>
                    <a:pt x="101" y="253"/>
                  </a:lnTo>
                  <a:lnTo>
                    <a:pt x="101" y="256"/>
                  </a:lnTo>
                  <a:lnTo>
                    <a:pt x="100" y="257"/>
                  </a:lnTo>
                  <a:lnTo>
                    <a:pt x="100" y="259"/>
                  </a:lnTo>
                  <a:lnTo>
                    <a:pt x="100" y="260"/>
                  </a:lnTo>
                  <a:lnTo>
                    <a:pt x="98" y="263"/>
                  </a:lnTo>
                  <a:lnTo>
                    <a:pt x="97" y="265"/>
                  </a:lnTo>
                  <a:lnTo>
                    <a:pt x="97" y="267"/>
                  </a:lnTo>
                  <a:lnTo>
                    <a:pt x="96" y="268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5" y="274"/>
                  </a:lnTo>
                  <a:lnTo>
                    <a:pt x="94" y="276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1" y="282"/>
                  </a:lnTo>
                  <a:lnTo>
                    <a:pt x="90" y="286"/>
                  </a:lnTo>
                  <a:lnTo>
                    <a:pt x="88" y="289"/>
                  </a:lnTo>
                  <a:lnTo>
                    <a:pt x="87" y="291"/>
                  </a:lnTo>
                  <a:lnTo>
                    <a:pt x="86" y="295"/>
                  </a:lnTo>
                  <a:lnTo>
                    <a:pt x="85" y="298"/>
                  </a:lnTo>
                  <a:lnTo>
                    <a:pt x="83" y="301"/>
                  </a:lnTo>
                  <a:lnTo>
                    <a:pt x="82" y="303"/>
                  </a:lnTo>
                  <a:lnTo>
                    <a:pt x="82" y="306"/>
                  </a:lnTo>
                  <a:lnTo>
                    <a:pt x="81" y="309"/>
                  </a:lnTo>
                  <a:lnTo>
                    <a:pt x="80" y="311"/>
                  </a:lnTo>
                  <a:lnTo>
                    <a:pt x="80" y="312"/>
                  </a:lnTo>
                  <a:lnTo>
                    <a:pt x="79" y="314"/>
                  </a:lnTo>
                  <a:lnTo>
                    <a:pt x="79" y="317"/>
                  </a:lnTo>
                  <a:lnTo>
                    <a:pt x="79" y="319"/>
                  </a:lnTo>
                  <a:lnTo>
                    <a:pt x="79" y="321"/>
                  </a:lnTo>
                  <a:lnTo>
                    <a:pt x="79" y="324"/>
                  </a:lnTo>
                  <a:lnTo>
                    <a:pt x="79" y="326"/>
                  </a:lnTo>
                  <a:lnTo>
                    <a:pt x="79" y="329"/>
                  </a:lnTo>
                  <a:lnTo>
                    <a:pt x="79" y="332"/>
                  </a:lnTo>
                  <a:lnTo>
                    <a:pt x="79" y="333"/>
                  </a:lnTo>
                  <a:lnTo>
                    <a:pt x="80" y="335"/>
                  </a:lnTo>
                  <a:lnTo>
                    <a:pt x="80" y="337"/>
                  </a:lnTo>
                  <a:lnTo>
                    <a:pt x="81" y="339"/>
                  </a:lnTo>
                  <a:lnTo>
                    <a:pt x="81" y="341"/>
                  </a:lnTo>
                  <a:lnTo>
                    <a:pt x="82" y="342"/>
                  </a:lnTo>
                  <a:lnTo>
                    <a:pt x="83" y="344"/>
                  </a:lnTo>
                  <a:lnTo>
                    <a:pt x="83" y="347"/>
                  </a:lnTo>
                  <a:lnTo>
                    <a:pt x="85" y="349"/>
                  </a:lnTo>
                  <a:lnTo>
                    <a:pt x="86" y="351"/>
                  </a:lnTo>
                  <a:lnTo>
                    <a:pt x="87" y="354"/>
                  </a:lnTo>
                  <a:lnTo>
                    <a:pt x="88" y="356"/>
                  </a:lnTo>
                  <a:lnTo>
                    <a:pt x="89" y="358"/>
                  </a:lnTo>
                  <a:lnTo>
                    <a:pt x="90" y="360"/>
                  </a:lnTo>
                  <a:lnTo>
                    <a:pt x="93" y="363"/>
                  </a:lnTo>
                  <a:lnTo>
                    <a:pt x="94" y="365"/>
                  </a:lnTo>
                  <a:lnTo>
                    <a:pt x="95" y="367"/>
                  </a:lnTo>
                  <a:lnTo>
                    <a:pt x="96" y="370"/>
                  </a:lnTo>
                  <a:lnTo>
                    <a:pt x="98" y="372"/>
                  </a:lnTo>
                  <a:lnTo>
                    <a:pt x="100" y="375"/>
                  </a:lnTo>
                  <a:lnTo>
                    <a:pt x="101" y="378"/>
                  </a:lnTo>
                  <a:lnTo>
                    <a:pt x="103" y="380"/>
                  </a:lnTo>
                  <a:lnTo>
                    <a:pt x="105" y="382"/>
                  </a:lnTo>
                  <a:lnTo>
                    <a:pt x="106" y="385"/>
                  </a:lnTo>
                  <a:lnTo>
                    <a:pt x="108" y="388"/>
                  </a:lnTo>
                  <a:lnTo>
                    <a:pt x="110" y="390"/>
                  </a:lnTo>
                  <a:lnTo>
                    <a:pt x="111" y="393"/>
                  </a:lnTo>
                  <a:lnTo>
                    <a:pt x="112" y="396"/>
                  </a:lnTo>
                  <a:lnTo>
                    <a:pt x="114" y="399"/>
                  </a:lnTo>
                  <a:lnTo>
                    <a:pt x="116" y="402"/>
                  </a:lnTo>
                  <a:lnTo>
                    <a:pt x="117" y="404"/>
                  </a:lnTo>
                  <a:lnTo>
                    <a:pt x="118" y="408"/>
                  </a:lnTo>
                  <a:lnTo>
                    <a:pt x="119" y="410"/>
                  </a:lnTo>
                  <a:lnTo>
                    <a:pt x="120" y="413"/>
                  </a:lnTo>
                  <a:lnTo>
                    <a:pt x="121" y="417"/>
                  </a:lnTo>
                  <a:lnTo>
                    <a:pt x="121" y="419"/>
                  </a:lnTo>
                  <a:lnTo>
                    <a:pt x="123" y="423"/>
                  </a:lnTo>
                  <a:lnTo>
                    <a:pt x="123" y="426"/>
                  </a:lnTo>
                  <a:lnTo>
                    <a:pt x="124" y="430"/>
                  </a:lnTo>
                  <a:lnTo>
                    <a:pt x="124" y="433"/>
                  </a:lnTo>
                  <a:lnTo>
                    <a:pt x="124" y="437"/>
                  </a:lnTo>
                  <a:lnTo>
                    <a:pt x="124" y="438"/>
                  </a:lnTo>
                  <a:lnTo>
                    <a:pt x="124" y="440"/>
                  </a:lnTo>
                  <a:lnTo>
                    <a:pt x="124" y="442"/>
                  </a:lnTo>
                  <a:lnTo>
                    <a:pt x="124" y="443"/>
                  </a:lnTo>
                  <a:lnTo>
                    <a:pt x="124" y="446"/>
                  </a:lnTo>
                  <a:lnTo>
                    <a:pt x="124" y="447"/>
                  </a:lnTo>
                  <a:lnTo>
                    <a:pt x="124" y="449"/>
                  </a:lnTo>
                  <a:lnTo>
                    <a:pt x="124" y="451"/>
                  </a:lnTo>
                  <a:lnTo>
                    <a:pt x="123" y="453"/>
                  </a:lnTo>
                  <a:lnTo>
                    <a:pt x="123" y="455"/>
                  </a:lnTo>
                  <a:lnTo>
                    <a:pt x="121" y="456"/>
                  </a:lnTo>
                  <a:lnTo>
                    <a:pt x="121" y="458"/>
                  </a:lnTo>
                  <a:lnTo>
                    <a:pt x="121" y="461"/>
                  </a:lnTo>
                  <a:lnTo>
                    <a:pt x="121" y="463"/>
                  </a:lnTo>
                  <a:lnTo>
                    <a:pt x="120" y="464"/>
                  </a:lnTo>
                  <a:lnTo>
                    <a:pt x="120" y="466"/>
                  </a:lnTo>
                  <a:lnTo>
                    <a:pt x="119" y="469"/>
                  </a:lnTo>
                  <a:lnTo>
                    <a:pt x="119" y="470"/>
                  </a:lnTo>
                  <a:lnTo>
                    <a:pt x="118" y="472"/>
                  </a:lnTo>
                  <a:lnTo>
                    <a:pt x="118" y="475"/>
                  </a:lnTo>
                  <a:lnTo>
                    <a:pt x="117" y="477"/>
                  </a:lnTo>
                  <a:lnTo>
                    <a:pt x="117" y="478"/>
                  </a:lnTo>
                  <a:lnTo>
                    <a:pt x="116" y="480"/>
                  </a:lnTo>
                  <a:lnTo>
                    <a:pt x="114" y="483"/>
                  </a:lnTo>
                  <a:lnTo>
                    <a:pt x="114" y="484"/>
                  </a:lnTo>
                  <a:lnTo>
                    <a:pt x="113" y="486"/>
                  </a:lnTo>
                  <a:lnTo>
                    <a:pt x="113" y="488"/>
                  </a:lnTo>
                  <a:lnTo>
                    <a:pt x="112" y="489"/>
                  </a:lnTo>
                  <a:lnTo>
                    <a:pt x="111" y="492"/>
                  </a:lnTo>
                  <a:lnTo>
                    <a:pt x="111" y="494"/>
                  </a:lnTo>
                  <a:lnTo>
                    <a:pt x="110" y="495"/>
                  </a:lnTo>
                  <a:lnTo>
                    <a:pt x="110" y="498"/>
                  </a:lnTo>
                  <a:lnTo>
                    <a:pt x="109" y="499"/>
                  </a:lnTo>
                  <a:lnTo>
                    <a:pt x="108" y="501"/>
                  </a:lnTo>
                  <a:lnTo>
                    <a:pt x="108" y="503"/>
                  </a:lnTo>
                  <a:lnTo>
                    <a:pt x="106" y="506"/>
                  </a:lnTo>
                  <a:lnTo>
                    <a:pt x="105" y="508"/>
                  </a:lnTo>
                  <a:lnTo>
                    <a:pt x="103" y="511"/>
                  </a:lnTo>
                  <a:lnTo>
                    <a:pt x="102" y="515"/>
                  </a:lnTo>
                  <a:lnTo>
                    <a:pt x="101" y="518"/>
                  </a:lnTo>
                  <a:lnTo>
                    <a:pt x="100" y="521"/>
                  </a:lnTo>
                  <a:lnTo>
                    <a:pt x="97" y="523"/>
                  </a:lnTo>
                  <a:lnTo>
                    <a:pt x="96" y="525"/>
                  </a:lnTo>
                  <a:lnTo>
                    <a:pt x="96" y="529"/>
                  </a:lnTo>
                  <a:lnTo>
                    <a:pt x="95" y="530"/>
                  </a:lnTo>
                  <a:lnTo>
                    <a:pt x="94" y="532"/>
                  </a:lnTo>
                  <a:lnTo>
                    <a:pt x="93" y="533"/>
                  </a:lnTo>
                  <a:lnTo>
                    <a:pt x="93" y="534"/>
                  </a:lnTo>
                  <a:lnTo>
                    <a:pt x="90" y="537"/>
                  </a:lnTo>
                  <a:lnTo>
                    <a:pt x="90" y="538"/>
                  </a:lnTo>
                  <a:lnTo>
                    <a:pt x="65" y="518"/>
                  </a:lnTo>
                  <a:lnTo>
                    <a:pt x="65" y="517"/>
                  </a:lnTo>
                  <a:lnTo>
                    <a:pt x="67" y="516"/>
                  </a:lnTo>
                  <a:lnTo>
                    <a:pt x="67" y="514"/>
                  </a:lnTo>
                  <a:lnTo>
                    <a:pt x="68" y="513"/>
                  </a:lnTo>
                  <a:lnTo>
                    <a:pt x="70" y="510"/>
                  </a:lnTo>
                  <a:lnTo>
                    <a:pt x="71" y="508"/>
                  </a:lnTo>
                  <a:lnTo>
                    <a:pt x="72" y="506"/>
                  </a:lnTo>
                  <a:lnTo>
                    <a:pt x="72" y="503"/>
                  </a:lnTo>
                  <a:lnTo>
                    <a:pt x="74" y="500"/>
                  </a:lnTo>
                  <a:lnTo>
                    <a:pt x="75" y="496"/>
                  </a:lnTo>
                  <a:lnTo>
                    <a:pt x="76" y="493"/>
                  </a:lnTo>
                  <a:lnTo>
                    <a:pt x="79" y="489"/>
                  </a:lnTo>
                  <a:lnTo>
                    <a:pt x="79" y="488"/>
                  </a:lnTo>
                  <a:lnTo>
                    <a:pt x="80" y="486"/>
                  </a:lnTo>
                  <a:lnTo>
                    <a:pt x="80" y="485"/>
                  </a:lnTo>
                  <a:lnTo>
                    <a:pt x="81" y="483"/>
                  </a:lnTo>
                  <a:lnTo>
                    <a:pt x="81" y="480"/>
                  </a:lnTo>
                  <a:lnTo>
                    <a:pt x="82" y="478"/>
                  </a:lnTo>
                  <a:lnTo>
                    <a:pt x="83" y="477"/>
                  </a:lnTo>
                  <a:lnTo>
                    <a:pt x="83" y="475"/>
                  </a:lnTo>
                  <a:lnTo>
                    <a:pt x="85" y="472"/>
                  </a:lnTo>
                  <a:lnTo>
                    <a:pt x="85" y="471"/>
                  </a:lnTo>
                  <a:lnTo>
                    <a:pt x="86" y="469"/>
                  </a:lnTo>
                  <a:lnTo>
                    <a:pt x="87" y="466"/>
                  </a:lnTo>
                  <a:lnTo>
                    <a:pt x="87" y="464"/>
                  </a:lnTo>
                  <a:lnTo>
                    <a:pt x="88" y="463"/>
                  </a:lnTo>
                  <a:lnTo>
                    <a:pt x="88" y="461"/>
                  </a:lnTo>
                  <a:lnTo>
                    <a:pt x="89" y="458"/>
                  </a:lnTo>
                  <a:lnTo>
                    <a:pt x="89" y="456"/>
                  </a:lnTo>
                  <a:lnTo>
                    <a:pt x="90" y="454"/>
                  </a:lnTo>
                  <a:lnTo>
                    <a:pt x="90" y="453"/>
                  </a:lnTo>
                  <a:lnTo>
                    <a:pt x="91" y="450"/>
                  </a:lnTo>
                  <a:lnTo>
                    <a:pt x="91" y="448"/>
                  </a:lnTo>
                  <a:lnTo>
                    <a:pt x="91" y="446"/>
                  </a:lnTo>
                  <a:lnTo>
                    <a:pt x="93" y="443"/>
                  </a:lnTo>
                  <a:lnTo>
                    <a:pt x="93" y="442"/>
                  </a:lnTo>
                  <a:lnTo>
                    <a:pt x="93" y="440"/>
                  </a:lnTo>
                  <a:lnTo>
                    <a:pt x="93" y="438"/>
                  </a:lnTo>
                  <a:lnTo>
                    <a:pt x="94" y="435"/>
                  </a:lnTo>
                  <a:lnTo>
                    <a:pt x="94" y="433"/>
                  </a:lnTo>
                  <a:lnTo>
                    <a:pt x="94" y="432"/>
                  </a:lnTo>
                  <a:lnTo>
                    <a:pt x="94" y="430"/>
                  </a:lnTo>
                  <a:lnTo>
                    <a:pt x="94" y="427"/>
                  </a:lnTo>
                  <a:lnTo>
                    <a:pt x="95" y="426"/>
                  </a:lnTo>
                  <a:lnTo>
                    <a:pt x="95" y="424"/>
                  </a:lnTo>
                  <a:lnTo>
                    <a:pt x="95" y="422"/>
                  </a:lnTo>
                  <a:lnTo>
                    <a:pt x="95" y="420"/>
                  </a:lnTo>
                  <a:lnTo>
                    <a:pt x="95" y="418"/>
                  </a:lnTo>
                  <a:lnTo>
                    <a:pt x="94" y="417"/>
                  </a:lnTo>
                  <a:lnTo>
                    <a:pt x="94" y="415"/>
                  </a:lnTo>
                  <a:lnTo>
                    <a:pt x="94" y="412"/>
                  </a:lnTo>
                  <a:lnTo>
                    <a:pt x="94" y="411"/>
                  </a:lnTo>
                  <a:lnTo>
                    <a:pt x="93" y="408"/>
                  </a:lnTo>
                  <a:lnTo>
                    <a:pt x="91" y="404"/>
                  </a:lnTo>
                  <a:lnTo>
                    <a:pt x="90" y="401"/>
                  </a:lnTo>
                  <a:lnTo>
                    <a:pt x="89" y="397"/>
                  </a:lnTo>
                  <a:lnTo>
                    <a:pt x="88" y="395"/>
                  </a:lnTo>
                  <a:lnTo>
                    <a:pt x="87" y="392"/>
                  </a:lnTo>
                  <a:lnTo>
                    <a:pt x="86" y="389"/>
                  </a:lnTo>
                  <a:lnTo>
                    <a:pt x="83" y="386"/>
                  </a:lnTo>
                  <a:lnTo>
                    <a:pt x="82" y="384"/>
                  </a:lnTo>
                  <a:lnTo>
                    <a:pt x="81" y="380"/>
                  </a:lnTo>
                  <a:lnTo>
                    <a:pt x="79" y="378"/>
                  </a:lnTo>
                  <a:lnTo>
                    <a:pt x="78" y="375"/>
                  </a:lnTo>
                  <a:lnTo>
                    <a:pt x="75" y="372"/>
                  </a:lnTo>
                  <a:lnTo>
                    <a:pt x="74" y="371"/>
                  </a:lnTo>
                  <a:lnTo>
                    <a:pt x="72" y="367"/>
                  </a:lnTo>
                  <a:lnTo>
                    <a:pt x="70" y="365"/>
                  </a:lnTo>
                  <a:lnTo>
                    <a:pt x="68" y="363"/>
                  </a:lnTo>
                  <a:lnTo>
                    <a:pt x="67" y="360"/>
                  </a:lnTo>
                  <a:lnTo>
                    <a:pt x="65" y="357"/>
                  </a:lnTo>
                  <a:lnTo>
                    <a:pt x="64" y="355"/>
                  </a:lnTo>
                  <a:lnTo>
                    <a:pt x="63" y="352"/>
                  </a:lnTo>
                  <a:lnTo>
                    <a:pt x="62" y="350"/>
                  </a:lnTo>
                  <a:lnTo>
                    <a:pt x="59" y="348"/>
                  </a:lnTo>
                  <a:lnTo>
                    <a:pt x="59" y="346"/>
                  </a:lnTo>
                  <a:lnTo>
                    <a:pt x="58" y="343"/>
                  </a:lnTo>
                  <a:lnTo>
                    <a:pt x="57" y="341"/>
                  </a:lnTo>
                  <a:lnTo>
                    <a:pt x="56" y="339"/>
                  </a:lnTo>
                  <a:lnTo>
                    <a:pt x="56" y="336"/>
                  </a:lnTo>
                  <a:lnTo>
                    <a:pt x="56" y="333"/>
                  </a:lnTo>
                  <a:lnTo>
                    <a:pt x="56" y="331"/>
                  </a:lnTo>
                  <a:lnTo>
                    <a:pt x="56" y="328"/>
                  </a:lnTo>
                  <a:lnTo>
                    <a:pt x="56" y="326"/>
                  </a:lnTo>
                  <a:lnTo>
                    <a:pt x="56" y="322"/>
                  </a:lnTo>
                  <a:lnTo>
                    <a:pt x="56" y="320"/>
                  </a:lnTo>
                  <a:lnTo>
                    <a:pt x="56" y="317"/>
                  </a:lnTo>
                  <a:lnTo>
                    <a:pt x="57" y="314"/>
                  </a:lnTo>
                  <a:lnTo>
                    <a:pt x="57" y="312"/>
                  </a:lnTo>
                  <a:lnTo>
                    <a:pt x="58" y="310"/>
                  </a:lnTo>
                  <a:lnTo>
                    <a:pt x="58" y="308"/>
                  </a:lnTo>
                  <a:lnTo>
                    <a:pt x="59" y="305"/>
                  </a:lnTo>
                  <a:lnTo>
                    <a:pt x="59" y="303"/>
                  </a:lnTo>
                  <a:lnTo>
                    <a:pt x="60" y="301"/>
                  </a:lnTo>
                  <a:lnTo>
                    <a:pt x="60" y="299"/>
                  </a:lnTo>
                  <a:lnTo>
                    <a:pt x="62" y="297"/>
                  </a:lnTo>
                  <a:lnTo>
                    <a:pt x="63" y="295"/>
                  </a:lnTo>
                  <a:lnTo>
                    <a:pt x="63" y="294"/>
                  </a:lnTo>
                  <a:lnTo>
                    <a:pt x="64" y="291"/>
                  </a:lnTo>
                  <a:lnTo>
                    <a:pt x="65" y="290"/>
                  </a:lnTo>
                  <a:lnTo>
                    <a:pt x="65" y="288"/>
                  </a:lnTo>
                  <a:lnTo>
                    <a:pt x="66" y="287"/>
                  </a:lnTo>
                  <a:lnTo>
                    <a:pt x="67" y="283"/>
                  </a:lnTo>
                  <a:lnTo>
                    <a:pt x="68" y="282"/>
                  </a:lnTo>
                  <a:lnTo>
                    <a:pt x="60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2" name="Freeform 75"/>
            <p:cNvSpPr>
              <a:spLocks/>
            </p:cNvSpPr>
            <p:nvPr/>
          </p:nvSpPr>
          <p:spPr bwMode="auto">
            <a:xfrm rot="1627010">
              <a:off x="7782780" y="3736288"/>
              <a:ext cx="215900" cy="506413"/>
            </a:xfrm>
            <a:custGeom>
              <a:avLst/>
              <a:gdLst>
                <a:gd name="T0" fmla="*/ 17462 w 136"/>
                <a:gd name="T1" fmla="*/ 4763 h 319"/>
                <a:gd name="T2" fmla="*/ 33337 w 136"/>
                <a:gd name="T3" fmla="*/ 15875 h 319"/>
                <a:gd name="T4" fmla="*/ 52388 w 136"/>
                <a:gd name="T5" fmla="*/ 26988 h 319"/>
                <a:gd name="T6" fmla="*/ 68262 w 136"/>
                <a:gd name="T7" fmla="*/ 39688 h 319"/>
                <a:gd name="T8" fmla="*/ 88900 w 136"/>
                <a:gd name="T9" fmla="*/ 55563 h 319"/>
                <a:gd name="T10" fmla="*/ 109537 w 136"/>
                <a:gd name="T11" fmla="*/ 76200 h 319"/>
                <a:gd name="T12" fmla="*/ 128587 w 136"/>
                <a:gd name="T13" fmla="*/ 100013 h 319"/>
                <a:gd name="T14" fmla="*/ 147637 w 136"/>
                <a:gd name="T15" fmla="*/ 127000 h 319"/>
                <a:gd name="T16" fmla="*/ 165100 w 136"/>
                <a:gd name="T17" fmla="*/ 158750 h 319"/>
                <a:gd name="T18" fmla="*/ 182562 w 136"/>
                <a:gd name="T19" fmla="*/ 193675 h 319"/>
                <a:gd name="T20" fmla="*/ 195262 w 136"/>
                <a:gd name="T21" fmla="*/ 231775 h 319"/>
                <a:gd name="T22" fmla="*/ 204788 w 136"/>
                <a:gd name="T23" fmla="*/ 269875 h 319"/>
                <a:gd name="T24" fmla="*/ 211138 w 136"/>
                <a:gd name="T25" fmla="*/ 306388 h 319"/>
                <a:gd name="T26" fmla="*/ 212725 w 136"/>
                <a:gd name="T27" fmla="*/ 339725 h 319"/>
                <a:gd name="T28" fmla="*/ 215900 w 136"/>
                <a:gd name="T29" fmla="*/ 369888 h 319"/>
                <a:gd name="T30" fmla="*/ 212725 w 136"/>
                <a:gd name="T31" fmla="*/ 395288 h 319"/>
                <a:gd name="T32" fmla="*/ 209550 w 136"/>
                <a:gd name="T33" fmla="*/ 419100 h 319"/>
                <a:gd name="T34" fmla="*/ 204788 w 136"/>
                <a:gd name="T35" fmla="*/ 441325 h 319"/>
                <a:gd name="T36" fmla="*/ 200025 w 136"/>
                <a:gd name="T37" fmla="*/ 460375 h 319"/>
                <a:gd name="T38" fmla="*/ 193675 w 136"/>
                <a:gd name="T39" fmla="*/ 476250 h 319"/>
                <a:gd name="T40" fmla="*/ 185737 w 136"/>
                <a:gd name="T41" fmla="*/ 496888 h 319"/>
                <a:gd name="T42" fmla="*/ 174625 w 136"/>
                <a:gd name="T43" fmla="*/ 506413 h 319"/>
                <a:gd name="T44" fmla="*/ 149225 w 136"/>
                <a:gd name="T45" fmla="*/ 498475 h 319"/>
                <a:gd name="T46" fmla="*/ 131762 w 136"/>
                <a:gd name="T47" fmla="*/ 492125 h 319"/>
                <a:gd name="T48" fmla="*/ 123825 w 136"/>
                <a:gd name="T49" fmla="*/ 476250 h 319"/>
                <a:gd name="T50" fmla="*/ 138112 w 136"/>
                <a:gd name="T51" fmla="*/ 482600 h 319"/>
                <a:gd name="T52" fmla="*/ 160337 w 136"/>
                <a:gd name="T53" fmla="*/ 488950 h 319"/>
                <a:gd name="T54" fmla="*/ 174625 w 136"/>
                <a:gd name="T55" fmla="*/ 490538 h 319"/>
                <a:gd name="T56" fmla="*/ 180975 w 136"/>
                <a:gd name="T57" fmla="*/ 477838 h 319"/>
                <a:gd name="T58" fmla="*/ 187325 w 136"/>
                <a:gd name="T59" fmla="*/ 460375 h 319"/>
                <a:gd name="T60" fmla="*/ 195262 w 136"/>
                <a:gd name="T61" fmla="*/ 436563 h 319"/>
                <a:gd name="T62" fmla="*/ 198437 w 136"/>
                <a:gd name="T63" fmla="*/ 422275 h 319"/>
                <a:gd name="T64" fmla="*/ 200025 w 136"/>
                <a:gd name="T65" fmla="*/ 404813 h 319"/>
                <a:gd name="T66" fmla="*/ 204788 w 136"/>
                <a:gd name="T67" fmla="*/ 388938 h 319"/>
                <a:gd name="T68" fmla="*/ 204788 w 136"/>
                <a:gd name="T69" fmla="*/ 369888 h 319"/>
                <a:gd name="T70" fmla="*/ 204788 w 136"/>
                <a:gd name="T71" fmla="*/ 352425 h 319"/>
                <a:gd name="T72" fmla="*/ 204788 w 136"/>
                <a:gd name="T73" fmla="*/ 331788 h 319"/>
                <a:gd name="T74" fmla="*/ 201612 w 136"/>
                <a:gd name="T75" fmla="*/ 314325 h 319"/>
                <a:gd name="T76" fmla="*/ 198437 w 136"/>
                <a:gd name="T77" fmla="*/ 293688 h 319"/>
                <a:gd name="T78" fmla="*/ 193675 w 136"/>
                <a:gd name="T79" fmla="*/ 273050 h 319"/>
                <a:gd name="T80" fmla="*/ 187325 w 136"/>
                <a:gd name="T81" fmla="*/ 250825 h 319"/>
                <a:gd name="T82" fmla="*/ 182562 w 136"/>
                <a:gd name="T83" fmla="*/ 233363 h 319"/>
                <a:gd name="T84" fmla="*/ 174625 w 136"/>
                <a:gd name="T85" fmla="*/ 212725 h 319"/>
                <a:gd name="T86" fmla="*/ 168275 w 136"/>
                <a:gd name="T87" fmla="*/ 193675 h 319"/>
                <a:gd name="T88" fmla="*/ 158750 w 136"/>
                <a:gd name="T89" fmla="*/ 173038 h 319"/>
                <a:gd name="T90" fmla="*/ 149225 w 136"/>
                <a:gd name="T91" fmla="*/ 157163 h 319"/>
                <a:gd name="T92" fmla="*/ 139700 w 136"/>
                <a:gd name="T93" fmla="*/ 138113 h 319"/>
                <a:gd name="T94" fmla="*/ 131762 w 136"/>
                <a:gd name="T95" fmla="*/ 123825 h 319"/>
                <a:gd name="T96" fmla="*/ 120650 w 136"/>
                <a:gd name="T97" fmla="*/ 109538 h 319"/>
                <a:gd name="T98" fmla="*/ 100012 w 136"/>
                <a:gd name="T99" fmla="*/ 87313 h 319"/>
                <a:gd name="T100" fmla="*/ 76200 w 136"/>
                <a:gd name="T101" fmla="*/ 63500 h 319"/>
                <a:gd name="T102" fmla="*/ 53975 w 136"/>
                <a:gd name="T103" fmla="*/ 44450 h 319"/>
                <a:gd name="T104" fmla="*/ 31750 w 136"/>
                <a:gd name="T105" fmla="*/ 28575 h 319"/>
                <a:gd name="T106" fmla="*/ 15875 w 136"/>
                <a:gd name="T107" fmla="*/ 15875 h 319"/>
                <a:gd name="T108" fmla="*/ 1588 w 136"/>
                <a:gd name="T109" fmla="*/ 6350 h 3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"/>
                <a:gd name="T166" fmla="*/ 0 h 319"/>
                <a:gd name="T167" fmla="*/ 136 w 136"/>
                <a:gd name="T168" fmla="*/ 319 h 3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" h="319">
                  <a:moveTo>
                    <a:pt x="3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21" y="10"/>
                  </a:lnTo>
                  <a:lnTo>
                    <a:pt x="24" y="11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6" y="19"/>
                  </a:lnTo>
                  <a:lnTo>
                    <a:pt x="39" y="21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6" y="27"/>
                  </a:lnTo>
                  <a:lnTo>
                    <a:pt x="48" y="29"/>
                  </a:lnTo>
                  <a:lnTo>
                    <a:pt x="51" y="32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8" y="38"/>
                  </a:lnTo>
                  <a:lnTo>
                    <a:pt x="61" y="40"/>
                  </a:lnTo>
                  <a:lnTo>
                    <a:pt x="63" y="42"/>
                  </a:lnTo>
                  <a:lnTo>
                    <a:pt x="66" y="46"/>
                  </a:lnTo>
                  <a:lnTo>
                    <a:pt x="69" y="48"/>
                  </a:lnTo>
                  <a:lnTo>
                    <a:pt x="71" y="51"/>
                  </a:lnTo>
                  <a:lnTo>
                    <a:pt x="73" y="54"/>
                  </a:lnTo>
                  <a:lnTo>
                    <a:pt x="76" y="57"/>
                  </a:lnTo>
                  <a:lnTo>
                    <a:pt x="78" y="59"/>
                  </a:lnTo>
                  <a:lnTo>
                    <a:pt x="81" y="63"/>
                  </a:lnTo>
                  <a:lnTo>
                    <a:pt x="84" y="66"/>
                  </a:lnTo>
                  <a:lnTo>
                    <a:pt x="86" y="70"/>
                  </a:lnTo>
                  <a:lnTo>
                    <a:pt x="88" y="73"/>
                  </a:lnTo>
                  <a:lnTo>
                    <a:pt x="91" y="77"/>
                  </a:lnTo>
                  <a:lnTo>
                    <a:pt x="93" y="80"/>
                  </a:lnTo>
                  <a:lnTo>
                    <a:pt x="95" y="84"/>
                  </a:lnTo>
                  <a:lnTo>
                    <a:pt x="97" y="87"/>
                  </a:lnTo>
                  <a:lnTo>
                    <a:pt x="100" y="92"/>
                  </a:lnTo>
                  <a:lnTo>
                    <a:pt x="102" y="95"/>
                  </a:lnTo>
                  <a:lnTo>
                    <a:pt x="104" y="100"/>
                  </a:lnTo>
                  <a:lnTo>
                    <a:pt x="107" y="103"/>
                  </a:lnTo>
                  <a:lnTo>
                    <a:pt x="109" y="108"/>
                  </a:lnTo>
                  <a:lnTo>
                    <a:pt x="110" y="112"/>
                  </a:lnTo>
                  <a:lnTo>
                    <a:pt x="112" y="117"/>
                  </a:lnTo>
                  <a:lnTo>
                    <a:pt x="115" y="122"/>
                  </a:lnTo>
                  <a:lnTo>
                    <a:pt x="116" y="126"/>
                  </a:lnTo>
                  <a:lnTo>
                    <a:pt x="118" y="131"/>
                  </a:lnTo>
                  <a:lnTo>
                    <a:pt x="121" y="135"/>
                  </a:lnTo>
                  <a:lnTo>
                    <a:pt x="122" y="141"/>
                  </a:lnTo>
                  <a:lnTo>
                    <a:pt x="123" y="146"/>
                  </a:lnTo>
                  <a:lnTo>
                    <a:pt x="124" y="152"/>
                  </a:lnTo>
                  <a:lnTo>
                    <a:pt x="126" y="156"/>
                  </a:lnTo>
                  <a:lnTo>
                    <a:pt x="126" y="161"/>
                  </a:lnTo>
                  <a:lnTo>
                    <a:pt x="129" y="165"/>
                  </a:lnTo>
                  <a:lnTo>
                    <a:pt x="129" y="170"/>
                  </a:lnTo>
                  <a:lnTo>
                    <a:pt x="130" y="175"/>
                  </a:lnTo>
                  <a:lnTo>
                    <a:pt x="131" y="179"/>
                  </a:lnTo>
                  <a:lnTo>
                    <a:pt x="132" y="185"/>
                  </a:lnTo>
                  <a:lnTo>
                    <a:pt x="132" y="188"/>
                  </a:lnTo>
                  <a:lnTo>
                    <a:pt x="133" y="193"/>
                  </a:lnTo>
                  <a:lnTo>
                    <a:pt x="133" y="198"/>
                  </a:lnTo>
                  <a:lnTo>
                    <a:pt x="134" y="201"/>
                  </a:lnTo>
                  <a:lnTo>
                    <a:pt x="134" y="206"/>
                  </a:lnTo>
                  <a:lnTo>
                    <a:pt x="134" y="210"/>
                  </a:lnTo>
                  <a:lnTo>
                    <a:pt x="134" y="214"/>
                  </a:lnTo>
                  <a:lnTo>
                    <a:pt x="136" y="218"/>
                  </a:lnTo>
                  <a:lnTo>
                    <a:pt x="136" y="222"/>
                  </a:lnTo>
                  <a:lnTo>
                    <a:pt x="136" y="225"/>
                  </a:lnTo>
                  <a:lnTo>
                    <a:pt x="136" y="229"/>
                  </a:lnTo>
                  <a:lnTo>
                    <a:pt x="136" y="233"/>
                  </a:lnTo>
                  <a:lnTo>
                    <a:pt x="136" y="236"/>
                  </a:lnTo>
                  <a:lnTo>
                    <a:pt x="136" y="239"/>
                  </a:lnTo>
                  <a:lnTo>
                    <a:pt x="134" y="244"/>
                  </a:lnTo>
                  <a:lnTo>
                    <a:pt x="134" y="247"/>
                  </a:lnTo>
                  <a:lnTo>
                    <a:pt x="134" y="249"/>
                  </a:lnTo>
                  <a:lnTo>
                    <a:pt x="133" y="253"/>
                  </a:lnTo>
                  <a:lnTo>
                    <a:pt x="133" y="256"/>
                  </a:lnTo>
                  <a:lnTo>
                    <a:pt x="133" y="260"/>
                  </a:lnTo>
                  <a:lnTo>
                    <a:pt x="132" y="262"/>
                  </a:lnTo>
                  <a:lnTo>
                    <a:pt x="132" y="264"/>
                  </a:lnTo>
                  <a:lnTo>
                    <a:pt x="132" y="268"/>
                  </a:lnTo>
                  <a:lnTo>
                    <a:pt x="131" y="271"/>
                  </a:lnTo>
                  <a:lnTo>
                    <a:pt x="131" y="274"/>
                  </a:lnTo>
                  <a:lnTo>
                    <a:pt x="130" y="276"/>
                  </a:lnTo>
                  <a:lnTo>
                    <a:pt x="129" y="278"/>
                  </a:lnTo>
                  <a:lnTo>
                    <a:pt x="129" y="281"/>
                  </a:lnTo>
                  <a:lnTo>
                    <a:pt x="127" y="283"/>
                  </a:lnTo>
                  <a:lnTo>
                    <a:pt x="127" y="285"/>
                  </a:lnTo>
                  <a:lnTo>
                    <a:pt x="126" y="287"/>
                  </a:lnTo>
                  <a:lnTo>
                    <a:pt x="126" y="290"/>
                  </a:lnTo>
                  <a:lnTo>
                    <a:pt x="125" y="291"/>
                  </a:lnTo>
                  <a:lnTo>
                    <a:pt x="125" y="293"/>
                  </a:lnTo>
                  <a:lnTo>
                    <a:pt x="124" y="295"/>
                  </a:lnTo>
                  <a:lnTo>
                    <a:pt x="124" y="297"/>
                  </a:lnTo>
                  <a:lnTo>
                    <a:pt x="122" y="300"/>
                  </a:lnTo>
                  <a:lnTo>
                    <a:pt x="122" y="304"/>
                  </a:lnTo>
                  <a:lnTo>
                    <a:pt x="119" y="306"/>
                  </a:lnTo>
                  <a:lnTo>
                    <a:pt x="118" y="308"/>
                  </a:lnTo>
                  <a:lnTo>
                    <a:pt x="117" y="310"/>
                  </a:lnTo>
                  <a:lnTo>
                    <a:pt x="117" y="313"/>
                  </a:lnTo>
                  <a:lnTo>
                    <a:pt x="115" y="316"/>
                  </a:lnTo>
                  <a:lnTo>
                    <a:pt x="115" y="317"/>
                  </a:lnTo>
                  <a:lnTo>
                    <a:pt x="114" y="319"/>
                  </a:lnTo>
                  <a:lnTo>
                    <a:pt x="111" y="319"/>
                  </a:lnTo>
                  <a:lnTo>
                    <a:pt x="110" y="319"/>
                  </a:lnTo>
                  <a:lnTo>
                    <a:pt x="107" y="319"/>
                  </a:lnTo>
                  <a:lnTo>
                    <a:pt x="104" y="317"/>
                  </a:lnTo>
                  <a:lnTo>
                    <a:pt x="101" y="316"/>
                  </a:lnTo>
                  <a:lnTo>
                    <a:pt x="97" y="315"/>
                  </a:lnTo>
                  <a:lnTo>
                    <a:pt x="94" y="314"/>
                  </a:lnTo>
                  <a:lnTo>
                    <a:pt x="92" y="313"/>
                  </a:lnTo>
                  <a:lnTo>
                    <a:pt x="89" y="313"/>
                  </a:lnTo>
                  <a:lnTo>
                    <a:pt x="88" y="312"/>
                  </a:lnTo>
                  <a:lnTo>
                    <a:pt x="86" y="312"/>
                  </a:lnTo>
                  <a:lnTo>
                    <a:pt x="83" y="310"/>
                  </a:lnTo>
                  <a:lnTo>
                    <a:pt x="80" y="309"/>
                  </a:lnTo>
                  <a:lnTo>
                    <a:pt x="78" y="308"/>
                  </a:lnTo>
                  <a:lnTo>
                    <a:pt x="76" y="307"/>
                  </a:lnTo>
                  <a:lnTo>
                    <a:pt x="74" y="307"/>
                  </a:lnTo>
                  <a:lnTo>
                    <a:pt x="78" y="300"/>
                  </a:lnTo>
                  <a:lnTo>
                    <a:pt x="79" y="301"/>
                  </a:lnTo>
                  <a:lnTo>
                    <a:pt x="80" y="301"/>
                  </a:lnTo>
                  <a:lnTo>
                    <a:pt x="83" y="302"/>
                  </a:lnTo>
                  <a:lnTo>
                    <a:pt x="85" y="302"/>
                  </a:lnTo>
                  <a:lnTo>
                    <a:pt x="87" y="304"/>
                  </a:lnTo>
                  <a:lnTo>
                    <a:pt x="91" y="305"/>
                  </a:lnTo>
                  <a:lnTo>
                    <a:pt x="93" y="306"/>
                  </a:lnTo>
                  <a:lnTo>
                    <a:pt x="95" y="307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3" y="309"/>
                  </a:lnTo>
                  <a:lnTo>
                    <a:pt x="106" y="309"/>
                  </a:lnTo>
                  <a:lnTo>
                    <a:pt x="108" y="309"/>
                  </a:lnTo>
                  <a:lnTo>
                    <a:pt x="109" y="309"/>
                  </a:lnTo>
                  <a:lnTo>
                    <a:pt x="110" y="309"/>
                  </a:lnTo>
                  <a:lnTo>
                    <a:pt x="110" y="308"/>
                  </a:lnTo>
                  <a:lnTo>
                    <a:pt x="111" y="306"/>
                  </a:lnTo>
                  <a:lnTo>
                    <a:pt x="112" y="305"/>
                  </a:lnTo>
                  <a:lnTo>
                    <a:pt x="112" y="304"/>
                  </a:lnTo>
                  <a:lnTo>
                    <a:pt x="114" y="301"/>
                  </a:lnTo>
                  <a:lnTo>
                    <a:pt x="115" y="299"/>
                  </a:lnTo>
                  <a:lnTo>
                    <a:pt x="116" y="297"/>
                  </a:lnTo>
                  <a:lnTo>
                    <a:pt x="117" y="294"/>
                  </a:lnTo>
                  <a:lnTo>
                    <a:pt x="117" y="292"/>
                  </a:lnTo>
                  <a:lnTo>
                    <a:pt x="118" y="290"/>
                  </a:lnTo>
                  <a:lnTo>
                    <a:pt x="119" y="286"/>
                  </a:lnTo>
                  <a:lnTo>
                    <a:pt x="121" y="283"/>
                  </a:lnTo>
                  <a:lnTo>
                    <a:pt x="122" y="281"/>
                  </a:lnTo>
                  <a:lnTo>
                    <a:pt x="123" y="277"/>
                  </a:lnTo>
                  <a:lnTo>
                    <a:pt x="123" y="275"/>
                  </a:lnTo>
                  <a:lnTo>
                    <a:pt x="123" y="272"/>
                  </a:lnTo>
                  <a:lnTo>
                    <a:pt x="124" y="271"/>
                  </a:lnTo>
                  <a:lnTo>
                    <a:pt x="124" y="269"/>
                  </a:lnTo>
                  <a:lnTo>
                    <a:pt x="124" y="267"/>
                  </a:lnTo>
                  <a:lnTo>
                    <a:pt x="125" y="266"/>
                  </a:lnTo>
                  <a:lnTo>
                    <a:pt x="125" y="263"/>
                  </a:lnTo>
                  <a:lnTo>
                    <a:pt x="126" y="261"/>
                  </a:lnTo>
                  <a:lnTo>
                    <a:pt x="126" y="259"/>
                  </a:lnTo>
                  <a:lnTo>
                    <a:pt x="126" y="257"/>
                  </a:lnTo>
                  <a:lnTo>
                    <a:pt x="126" y="255"/>
                  </a:lnTo>
                  <a:lnTo>
                    <a:pt x="127" y="253"/>
                  </a:lnTo>
                  <a:lnTo>
                    <a:pt x="127" y="251"/>
                  </a:lnTo>
                  <a:lnTo>
                    <a:pt x="127" y="248"/>
                  </a:lnTo>
                  <a:lnTo>
                    <a:pt x="127" y="247"/>
                  </a:lnTo>
                  <a:lnTo>
                    <a:pt x="129" y="245"/>
                  </a:lnTo>
                  <a:lnTo>
                    <a:pt x="129" y="243"/>
                  </a:lnTo>
                  <a:lnTo>
                    <a:pt x="129" y="240"/>
                  </a:lnTo>
                  <a:lnTo>
                    <a:pt x="129" y="238"/>
                  </a:lnTo>
                  <a:lnTo>
                    <a:pt x="129" y="236"/>
                  </a:lnTo>
                  <a:lnTo>
                    <a:pt x="129" y="233"/>
                  </a:lnTo>
                  <a:lnTo>
                    <a:pt x="129" y="231"/>
                  </a:lnTo>
                  <a:lnTo>
                    <a:pt x="129" y="229"/>
                  </a:lnTo>
                  <a:lnTo>
                    <a:pt x="130" y="226"/>
                  </a:lnTo>
                  <a:lnTo>
                    <a:pt x="129" y="224"/>
                  </a:lnTo>
                  <a:lnTo>
                    <a:pt x="129" y="222"/>
                  </a:lnTo>
                  <a:lnTo>
                    <a:pt x="129" y="219"/>
                  </a:lnTo>
                  <a:lnTo>
                    <a:pt x="129" y="217"/>
                  </a:lnTo>
                  <a:lnTo>
                    <a:pt x="129" y="214"/>
                  </a:lnTo>
                  <a:lnTo>
                    <a:pt x="129" y="213"/>
                  </a:lnTo>
                  <a:lnTo>
                    <a:pt x="129" y="209"/>
                  </a:lnTo>
                  <a:lnTo>
                    <a:pt x="129" y="208"/>
                  </a:lnTo>
                  <a:lnTo>
                    <a:pt x="129" y="205"/>
                  </a:lnTo>
                  <a:lnTo>
                    <a:pt x="127" y="202"/>
                  </a:lnTo>
                  <a:lnTo>
                    <a:pt x="127" y="200"/>
                  </a:lnTo>
                  <a:lnTo>
                    <a:pt x="127" y="198"/>
                  </a:lnTo>
                  <a:lnTo>
                    <a:pt x="126" y="195"/>
                  </a:lnTo>
                  <a:lnTo>
                    <a:pt x="126" y="192"/>
                  </a:lnTo>
                  <a:lnTo>
                    <a:pt x="126" y="190"/>
                  </a:lnTo>
                  <a:lnTo>
                    <a:pt x="125" y="187"/>
                  </a:lnTo>
                  <a:lnTo>
                    <a:pt x="125" y="185"/>
                  </a:lnTo>
                  <a:lnTo>
                    <a:pt x="124" y="181"/>
                  </a:lnTo>
                  <a:lnTo>
                    <a:pt x="124" y="179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2" y="172"/>
                  </a:lnTo>
                  <a:lnTo>
                    <a:pt x="122" y="169"/>
                  </a:lnTo>
                  <a:lnTo>
                    <a:pt x="121" y="167"/>
                  </a:lnTo>
                  <a:lnTo>
                    <a:pt x="121" y="164"/>
                  </a:lnTo>
                  <a:lnTo>
                    <a:pt x="119" y="162"/>
                  </a:lnTo>
                  <a:lnTo>
                    <a:pt x="118" y="158"/>
                  </a:lnTo>
                  <a:lnTo>
                    <a:pt x="117" y="156"/>
                  </a:lnTo>
                  <a:lnTo>
                    <a:pt x="117" y="154"/>
                  </a:lnTo>
                  <a:lnTo>
                    <a:pt x="116" y="152"/>
                  </a:lnTo>
                  <a:lnTo>
                    <a:pt x="116" y="149"/>
                  </a:lnTo>
                  <a:lnTo>
                    <a:pt x="115" y="147"/>
                  </a:lnTo>
                  <a:lnTo>
                    <a:pt x="114" y="143"/>
                  </a:lnTo>
                  <a:lnTo>
                    <a:pt x="112" y="141"/>
                  </a:lnTo>
                  <a:lnTo>
                    <a:pt x="112" y="139"/>
                  </a:lnTo>
                  <a:lnTo>
                    <a:pt x="111" y="137"/>
                  </a:lnTo>
                  <a:lnTo>
                    <a:pt x="110" y="134"/>
                  </a:lnTo>
                  <a:lnTo>
                    <a:pt x="109" y="132"/>
                  </a:lnTo>
                  <a:lnTo>
                    <a:pt x="108" y="129"/>
                  </a:lnTo>
                  <a:lnTo>
                    <a:pt x="108" y="126"/>
                  </a:lnTo>
                  <a:lnTo>
                    <a:pt x="107" y="124"/>
                  </a:lnTo>
                  <a:lnTo>
                    <a:pt x="106" y="122"/>
                  </a:lnTo>
                  <a:lnTo>
                    <a:pt x="104" y="119"/>
                  </a:lnTo>
                  <a:lnTo>
                    <a:pt x="103" y="116"/>
                  </a:lnTo>
                  <a:lnTo>
                    <a:pt x="102" y="114"/>
                  </a:lnTo>
                  <a:lnTo>
                    <a:pt x="101" y="111"/>
                  </a:lnTo>
                  <a:lnTo>
                    <a:pt x="100" y="109"/>
                  </a:lnTo>
                  <a:lnTo>
                    <a:pt x="100" y="107"/>
                  </a:lnTo>
                  <a:lnTo>
                    <a:pt x="97" y="104"/>
                  </a:lnTo>
                  <a:lnTo>
                    <a:pt x="96" y="102"/>
                  </a:lnTo>
                  <a:lnTo>
                    <a:pt x="95" y="100"/>
                  </a:lnTo>
                  <a:lnTo>
                    <a:pt x="94" y="99"/>
                  </a:lnTo>
                  <a:lnTo>
                    <a:pt x="93" y="96"/>
                  </a:lnTo>
                  <a:lnTo>
                    <a:pt x="92" y="94"/>
                  </a:lnTo>
                  <a:lnTo>
                    <a:pt x="91" y="92"/>
                  </a:lnTo>
                  <a:lnTo>
                    <a:pt x="89" y="89"/>
                  </a:lnTo>
                  <a:lnTo>
                    <a:pt x="88" y="87"/>
                  </a:lnTo>
                  <a:lnTo>
                    <a:pt x="87" y="85"/>
                  </a:lnTo>
                  <a:lnTo>
                    <a:pt x="86" y="84"/>
                  </a:lnTo>
                  <a:lnTo>
                    <a:pt x="85" y="81"/>
                  </a:lnTo>
                  <a:lnTo>
                    <a:pt x="84" y="79"/>
                  </a:lnTo>
                  <a:lnTo>
                    <a:pt x="83" y="78"/>
                  </a:lnTo>
                  <a:lnTo>
                    <a:pt x="80" y="76"/>
                  </a:lnTo>
                  <a:lnTo>
                    <a:pt x="79" y="73"/>
                  </a:lnTo>
                  <a:lnTo>
                    <a:pt x="78" y="72"/>
                  </a:lnTo>
                  <a:lnTo>
                    <a:pt x="77" y="70"/>
                  </a:lnTo>
                  <a:lnTo>
                    <a:pt x="76" y="69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69" y="61"/>
                  </a:lnTo>
                  <a:lnTo>
                    <a:pt x="66" y="57"/>
                  </a:lnTo>
                  <a:lnTo>
                    <a:pt x="63" y="55"/>
                  </a:lnTo>
                  <a:lnTo>
                    <a:pt x="61" y="51"/>
                  </a:lnTo>
                  <a:lnTo>
                    <a:pt x="57" y="48"/>
                  </a:lnTo>
                  <a:lnTo>
                    <a:pt x="55" y="46"/>
                  </a:lnTo>
                  <a:lnTo>
                    <a:pt x="51" y="42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2" y="35"/>
                  </a:lnTo>
                  <a:lnTo>
                    <a:pt x="40" y="33"/>
                  </a:lnTo>
                  <a:lnTo>
                    <a:pt x="36" y="31"/>
                  </a:lnTo>
                  <a:lnTo>
                    <a:pt x="34" y="28"/>
                  </a:lnTo>
                  <a:lnTo>
                    <a:pt x="31" y="26"/>
                  </a:lnTo>
                  <a:lnTo>
                    <a:pt x="28" y="24"/>
                  </a:lnTo>
                  <a:lnTo>
                    <a:pt x="26" y="21"/>
                  </a:lnTo>
                  <a:lnTo>
                    <a:pt x="24" y="20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3" name="Freeform 76"/>
            <p:cNvSpPr>
              <a:spLocks/>
            </p:cNvSpPr>
            <p:nvPr/>
          </p:nvSpPr>
          <p:spPr bwMode="auto">
            <a:xfrm rot="1627010">
              <a:off x="7858341" y="3714766"/>
              <a:ext cx="180975" cy="427038"/>
            </a:xfrm>
            <a:custGeom>
              <a:avLst/>
              <a:gdLst>
                <a:gd name="T0" fmla="*/ 14288 w 114"/>
                <a:gd name="T1" fmla="*/ 6350 h 269"/>
                <a:gd name="T2" fmla="*/ 31750 w 114"/>
                <a:gd name="T3" fmla="*/ 19050 h 269"/>
                <a:gd name="T4" fmla="*/ 46037 w 114"/>
                <a:gd name="T5" fmla="*/ 31750 h 269"/>
                <a:gd name="T6" fmla="*/ 57150 w 114"/>
                <a:gd name="T7" fmla="*/ 42863 h 269"/>
                <a:gd name="T8" fmla="*/ 69850 w 114"/>
                <a:gd name="T9" fmla="*/ 57150 h 269"/>
                <a:gd name="T10" fmla="*/ 82550 w 114"/>
                <a:gd name="T11" fmla="*/ 69850 h 269"/>
                <a:gd name="T12" fmla="*/ 96837 w 114"/>
                <a:gd name="T13" fmla="*/ 84138 h 269"/>
                <a:gd name="T14" fmla="*/ 109538 w 114"/>
                <a:gd name="T15" fmla="*/ 101600 h 269"/>
                <a:gd name="T16" fmla="*/ 122238 w 114"/>
                <a:gd name="T17" fmla="*/ 119063 h 269"/>
                <a:gd name="T18" fmla="*/ 134938 w 114"/>
                <a:gd name="T19" fmla="*/ 138113 h 269"/>
                <a:gd name="T20" fmla="*/ 146050 w 114"/>
                <a:gd name="T21" fmla="*/ 155575 h 269"/>
                <a:gd name="T22" fmla="*/ 155575 w 114"/>
                <a:gd name="T23" fmla="*/ 176213 h 269"/>
                <a:gd name="T24" fmla="*/ 163513 w 114"/>
                <a:gd name="T25" fmla="*/ 195263 h 269"/>
                <a:gd name="T26" fmla="*/ 168275 w 114"/>
                <a:gd name="T27" fmla="*/ 217488 h 269"/>
                <a:gd name="T28" fmla="*/ 174625 w 114"/>
                <a:gd name="T29" fmla="*/ 238125 h 269"/>
                <a:gd name="T30" fmla="*/ 177800 w 114"/>
                <a:gd name="T31" fmla="*/ 258763 h 269"/>
                <a:gd name="T32" fmla="*/ 179388 w 114"/>
                <a:gd name="T33" fmla="*/ 277813 h 269"/>
                <a:gd name="T34" fmla="*/ 179388 w 114"/>
                <a:gd name="T35" fmla="*/ 296863 h 269"/>
                <a:gd name="T36" fmla="*/ 180975 w 114"/>
                <a:gd name="T37" fmla="*/ 314325 h 269"/>
                <a:gd name="T38" fmla="*/ 180975 w 114"/>
                <a:gd name="T39" fmla="*/ 333375 h 269"/>
                <a:gd name="T40" fmla="*/ 180975 w 114"/>
                <a:gd name="T41" fmla="*/ 349250 h 269"/>
                <a:gd name="T42" fmla="*/ 179388 w 114"/>
                <a:gd name="T43" fmla="*/ 366713 h 269"/>
                <a:gd name="T44" fmla="*/ 177800 w 114"/>
                <a:gd name="T45" fmla="*/ 379413 h 269"/>
                <a:gd name="T46" fmla="*/ 176213 w 114"/>
                <a:gd name="T47" fmla="*/ 392113 h 269"/>
                <a:gd name="T48" fmla="*/ 174625 w 114"/>
                <a:gd name="T49" fmla="*/ 404813 h 269"/>
                <a:gd name="T50" fmla="*/ 171450 w 114"/>
                <a:gd name="T51" fmla="*/ 417513 h 269"/>
                <a:gd name="T52" fmla="*/ 166688 w 114"/>
                <a:gd name="T53" fmla="*/ 392113 h 269"/>
                <a:gd name="T54" fmla="*/ 168275 w 114"/>
                <a:gd name="T55" fmla="*/ 379413 h 269"/>
                <a:gd name="T56" fmla="*/ 169863 w 114"/>
                <a:gd name="T57" fmla="*/ 360363 h 269"/>
                <a:gd name="T58" fmla="*/ 169863 w 114"/>
                <a:gd name="T59" fmla="*/ 349250 h 269"/>
                <a:gd name="T60" fmla="*/ 169863 w 114"/>
                <a:gd name="T61" fmla="*/ 334963 h 269"/>
                <a:gd name="T62" fmla="*/ 169863 w 114"/>
                <a:gd name="T63" fmla="*/ 320675 h 269"/>
                <a:gd name="T64" fmla="*/ 169863 w 114"/>
                <a:gd name="T65" fmla="*/ 303213 h 269"/>
                <a:gd name="T66" fmla="*/ 168275 w 114"/>
                <a:gd name="T67" fmla="*/ 287338 h 269"/>
                <a:gd name="T68" fmla="*/ 166688 w 114"/>
                <a:gd name="T69" fmla="*/ 268288 h 269"/>
                <a:gd name="T70" fmla="*/ 163513 w 114"/>
                <a:gd name="T71" fmla="*/ 250825 h 269"/>
                <a:gd name="T72" fmla="*/ 158750 w 114"/>
                <a:gd name="T73" fmla="*/ 231775 h 269"/>
                <a:gd name="T74" fmla="*/ 155575 w 114"/>
                <a:gd name="T75" fmla="*/ 214313 h 269"/>
                <a:gd name="T76" fmla="*/ 150813 w 114"/>
                <a:gd name="T77" fmla="*/ 195263 h 269"/>
                <a:gd name="T78" fmla="*/ 142875 w 114"/>
                <a:gd name="T79" fmla="*/ 177800 h 269"/>
                <a:gd name="T80" fmla="*/ 133350 w 114"/>
                <a:gd name="T81" fmla="*/ 158750 h 269"/>
                <a:gd name="T82" fmla="*/ 123825 w 114"/>
                <a:gd name="T83" fmla="*/ 142875 h 269"/>
                <a:gd name="T84" fmla="*/ 112713 w 114"/>
                <a:gd name="T85" fmla="*/ 125413 h 269"/>
                <a:gd name="T86" fmla="*/ 103188 w 114"/>
                <a:gd name="T87" fmla="*/ 109538 h 269"/>
                <a:gd name="T88" fmla="*/ 92075 w 114"/>
                <a:gd name="T89" fmla="*/ 95250 h 269"/>
                <a:gd name="T90" fmla="*/ 79375 w 114"/>
                <a:gd name="T91" fmla="*/ 80963 h 269"/>
                <a:gd name="T92" fmla="*/ 68263 w 114"/>
                <a:gd name="T93" fmla="*/ 68263 h 269"/>
                <a:gd name="T94" fmla="*/ 57150 w 114"/>
                <a:gd name="T95" fmla="*/ 57150 h 269"/>
                <a:gd name="T96" fmla="*/ 44450 w 114"/>
                <a:gd name="T97" fmla="*/ 46038 h 269"/>
                <a:gd name="T98" fmla="*/ 23812 w 114"/>
                <a:gd name="T99" fmla="*/ 26988 h 269"/>
                <a:gd name="T100" fmla="*/ 9525 w 114"/>
                <a:gd name="T101" fmla="*/ 14288 h 269"/>
                <a:gd name="T102" fmla="*/ 0 w 114"/>
                <a:gd name="T103" fmla="*/ 7938 h 26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4"/>
                <a:gd name="T157" fmla="*/ 0 h 269"/>
                <a:gd name="T158" fmla="*/ 114 w 114"/>
                <a:gd name="T159" fmla="*/ 269 h 26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4" h="269">
                  <a:moveTo>
                    <a:pt x="5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9" y="4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7" y="9"/>
                  </a:lnTo>
                  <a:lnTo>
                    <a:pt x="20" y="12"/>
                  </a:lnTo>
                  <a:lnTo>
                    <a:pt x="23" y="15"/>
                  </a:lnTo>
                  <a:lnTo>
                    <a:pt x="24" y="16"/>
                  </a:lnTo>
                  <a:lnTo>
                    <a:pt x="27" y="19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2" y="23"/>
                  </a:lnTo>
                  <a:lnTo>
                    <a:pt x="33" y="26"/>
                  </a:lnTo>
                  <a:lnTo>
                    <a:pt x="36" y="27"/>
                  </a:lnTo>
                  <a:lnTo>
                    <a:pt x="38" y="29"/>
                  </a:lnTo>
                  <a:lnTo>
                    <a:pt x="40" y="31"/>
                  </a:lnTo>
                  <a:lnTo>
                    <a:pt x="43" y="34"/>
                  </a:lnTo>
                  <a:lnTo>
                    <a:pt x="44" y="36"/>
                  </a:lnTo>
                  <a:lnTo>
                    <a:pt x="46" y="38"/>
                  </a:lnTo>
                  <a:lnTo>
                    <a:pt x="48" y="39"/>
                  </a:lnTo>
                  <a:lnTo>
                    <a:pt x="51" y="42"/>
                  </a:lnTo>
                  <a:lnTo>
                    <a:pt x="52" y="44"/>
                  </a:lnTo>
                  <a:lnTo>
                    <a:pt x="54" y="46"/>
                  </a:lnTo>
                  <a:lnTo>
                    <a:pt x="57" y="49"/>
                  </a:lnTo>
                  <a:lnTo>
                    <a:pt x="59" y="51"/>
                  </a:lnTo>
                  <a:lnTo>
                    <a:pt x="61" y="53"/>
                  </a:lnTo>
                  <a:lnTo>
                    <a:pt x="63" y="57"/>
                  </a:lnTo>
                  <a:lnTo>
                    <a:pt x="65" y="59"/>
                  </a:lnTo>
                  <a:lnTo>
                    <a:pt x="67" y="61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6" y="73"/>
                  </a:lnTo>
                  <a:lnTo>
                    <a:pt x="77" y="75"/>
                  </a:lnTo>
                  <a:lnTo>
                    <a:pt x="80" y="79"/>
                  </a:lnTo>
                  <a:lnTo>
                    <a:pt x="82" y="81"/>
                  </a:lnTo>
                  <a:lnTo>
                    <a:pt x="83" y="83"/>
                  </a:lnTo>
                  <a:lnTo>
                    <a:pt x="85" y="87"/>
                  </a:lnTo>
                  <a:lnTo>
                    <a:pt x="86" y="90"/>
                  </a:lnTo>
                  <a:lnTo>
                    <a:pt x="89" y="92"/>
                  </a:lnTo>
                  <a:lnTo>
                    <a:pt x="90" y="96"/>
                  </a:lnTo>
                  <a:lnTo>
                    <a:pt x="92" y="98"/>
                  </a:lnTo>
                  <a:lnTo>
                    <a:pt x="95" y="102"/>
                  </a:lnTo>
                  <a:lnTo>
                    <a:pt x="96" y="105"/>
                  </a:lnTo>
                  <a:lnTo>
                    <a:pt x="97" y="107"/>
                  </a:lnTo>
                  <a:lnTo>
                    <a:pt x="98" y="111"/>
                  </a:lnTo>
                  <a:lnTo>
                    <a:pt x="99" y="114"/>
                  </a:lnTo>
                  <a:lnTo>
                    <a:pt x="100" y="118"/>
                  </a:lnTo>
                  <a:lnTo>
                    <a:pt x="103" y="120"/>
                  </a:lnTo>
                  <a:lnTo>
                    <a:pt x="103" y="123"/>
                  </a:lnTo>
                  <a:lnTo>
                    <a:pt x="105" y="127"/>
                  </a:lnTo>
                  <a:lnTo>
                    <a:pt x="105" y="130"/>
                  </a:lnTo>
                  <a:lnTo>
                    <a:pt x="106" y="134"/>
                  </a:lnTo>
                  <a:lnTo>
                    <a:pt x="106" y="137"/>
                  </a:lnTo>
                  <a:lnTo>
                    <a:pt x="107" y="141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10" y="150"/>
                  </a:lnTo>
                  <a:lnTo>
                    <a:pt x="110" y="153"/>
                  </a:lnTo>
                  <a:lnTo>
                    <a:pt x="111" y="156"/>
                  </a:lnTo>
                  <a:lnTo>
                    <a:pt x="111" y="159"/>
                  </a:lnTo>
                  <a:lnTo>
                    <a:pt x="112" y="163"/>
                  </a:lnTo>
                  <a:lnTo>
                    <a:pt x="112" y="165"/>
                  </a:lnTo>
                  <a:lnTo>
                    <a:pt x="112" y="168"/>
                  </a:lnTo>
                  <a:lnTo>
                    <a:pt x="113" y="172"/>
                  </a:lnTo>
                  <a:lnTo>
                    <a:pt x="113" y="175"/>
                  </a:lnTo>
                  <a:lnTo>
                    <a:pt x="113" y="179"/>
                  </a:lnTo>
                  <a:lnTo>
                    <a:pt x="113" y="181"/>
                  </a:lnTo>
                  <a:lnTo>
                    <a:pt x="113" y="184"/>
                  </a:lnTo>
                  <a:lnTo>
                    <a:pt x="113" y="187"/>
                  </a:lnTo>
                  <a:lnTo>
                    <a:pt x="114" y="190"/>
                  </a:lnTo>
                  <a:lnTo>
                    <a:pt x="114" y="193"/>
                  </a:lnTo>
                  <a:lnTo>
                    <a:pt x="114" y="196"/>
                  </a:lnTo>
                  <a:lnTo>
                    <a:pt x="114" y="198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4" y="207"/>
                  </a:lnTo>
                  <a:lnTo>
                    <a:pt x="114" y="210"/>
                  </a:lnTo>
                  <a:lnTo>
                    <a:pt x="114" y="212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4" y="220"/>
                  </a:lnTo>
                  <a:lnTo>
                    <a:pt x="114" y="224"/>
                  </a:lnTo>
                  <a:lnTo>
                    <a:pt x="113" y="226"/>
                  </a:lnTo>
                  <a:lnTo>
                    <a:pt x="113" y="228"/>
                  </a:lnTo>
                  <a:lnTo>
                    <a:pt x="113" y="231"/>
                  </a:lnTo>
                  <a:lnTo>
                    <a:pt x="113" y="233"/>
                  </a:lnTo>
                  <a:lnTo>
                    <a:pt x="112" y="235"/>
                  </a:lnTo>
                  <a:lnTo>
                    <a:pt x="112" y="237"/>
                  </a:lnTo>
                  <a:lnTo>
                    <a:pt x="112" y="239"/>
                  </a:lnTo>
                  <a:lnTo>
                    <a:pt x="112" y="241"/>
                  </a:lnTo>
                  <a:lnTo>
                    <a:pt x="112" y="243"/>
                  </a:lnTo>
                  <a:lnTo>
                    <a:pt x="111" y="245"/>
                  </a:lnTo>
                  <a:lnTo>
                    <a:pt x="111" y="247"/>
                  </a:lnTo>
                  <a:lnTo>
                    <a:pt x="111" y="249"/>
                  </a:lnTo>
                  <a:lnTo>
                    <a:pt x="111" y="250"/>
                  </a:lnTo>
                  <a:lnTo>
                    <a:pt x="111" y="252"/>
                  </a:lnTo>
                  <a:lnTo>
                    <a:pt x="110" y="255"/>
                  </a:lnTo>
                  <a:lnTo>
                    <a:pt x="110" y="256"/>
                  </a:lnTo>
                  <a:lnTo>
                    <a:pt x="110" y="258"/>
                  </a:lnTo>
                  <a:lnTo>
                    <a:pt x="110" y="260"/>
                  </a:lnTo>
                  <a:lnTo>
                    <a:pt x="108" y="263"/>
                  </a:lnTo>
                  <a:lnTo>
                    <a:pt x="108" y="265"/>
                  </a:lnTo>
                  <a:lnTo>
                    <a:pt x="108" y="267"/>
                  </a:lnTo>
                  <a:lnTo>
                    <a:pt x="108" y="269"/>
                  </a:lnTo>
                  <a:lnTo>
                    <a:pt x="105" y="247"/>
                  </a:lnTo>
                  <a:lnTo>
                    <a:pt x="105" y="245"/>
                  </a:lnTo>
                  <a:lnTo>
                    <a:pt x="106" y="243"/>
                  </a:lnTo>
                  <a:lnTo>
                    <a:pt x="106" y="241"/>
                  </a:lnTo>
                  <a:lnTo>
                    <a:pt x="106" y="239"/>
                  </a:lnTo>
                  <a:lnTo>
                    <a:pt x="106" y="236"/>
                  </a:lnTo>
                  <a:lnTo>
                    <a:pt x="106" y="234"/>
                  </a:lnTo>
                  <a:lnTo>
                    <a:pt x="106" y="231"/>
                  </a:lnTo>
                  <a:lnTo>
                    <a:pt x="107" y="227"/>
                  </a:lnTo>
                  <a:lnTo>
                    <a:pt x="107" y="226"/>
                  </a:lnTo>
                  <a:lnTo>
                    <a:pt x="107" y="224"/>
                  </a:lnTo>
                  <a:lnTo>
                    <a:pt x="107" y="221"/>
                  </a:lnTo>
                  <a:lnTo>
                    <a:pt x="107" y="220"/>
                  </a:lnTo>
                  <a:lnTo>
                    <a:pt x="107" y="218"/>
                  </a:lnTo>
                  <a:lnTo>
                    <a:pt x="107" y="216"/>
                  </a:lnTo>
                  <a:lnTo>
                    <a:pt x="107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06"/>
                  </a:lnTo>
                  <a:lnTo>
                    <a:pt x="107" y="204"/>
                  </a:lnTo>
                  <a:lnTo>
                    <a:pt x="107" y="202"/>
                  </a:lnTo>
                  <a:lnTo>
                    <a:pt x="107" y="199"/>
                  </a:lnTo>
                  <a:lnTo>
                    <a:pt x="107" y="197"/>
                  </a:lnTo>
                  <a:lnTo>
                    <a:pt x="107" y="194"/>
                  </a:lnTo>
                  <a:lnTo>
                    <a:pt x="107" y="191"/>
                  </a:lnTo>
                  <a:lnTo>
                    <a:pt x="106" y="189"/>
                  </a:lnTo>
                  <a:lnTo>
                    <a:pt x="106" y="187"/>
                  </a:lnTo>
                  <a:lnTo>
                    <a:pt x="106" y="183"/>
                  </a:lnTo>
                  <a:lnTo>
                    <a:pt x="106" y="181"/>
                  </a:lnTo>
                  <a:lnTo>
                    <a:pt x="105" y="179"/>
                  </a:lnTo>
                  <a:lnTo>
                    <a:pt x="105" y="175"/>
                  </a:lnTo>
                  <a:lnTo>
                    <a:pt x="105" y="172"/>
                  </a:lnTo>
                  <a:lnTo>
                    <a:pt x="105" y="169"/>
                  </a:lnTo>
                  <a:lnTo>
                    <a:pt x="104" y="167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3" y="158"/>
                  </a:lnTo>
                  <a:lnTo>
                    <a:pt x="103" y="156"/>
                  </a:lnTo>
                  <a:lnTo>
                    <a:pt x="101" y="152"/>
                  </a:lnTo>
                  <a:lnTo>
                    <a:pt x="101" y="150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99" y="141"/>
                  </a:lnTo>
                  <a:lnTo>
                    <a:pt x="98" y="137"/>
                  </a:lnTo>
                  <a:lnTo>
                    <a:pt x="98" y="135"/>
                  </a:lnTo>
                  <a:lnTo>
                    <a:pt x="97" y="131"/>
                  </a:lnTo>
                  <a:lnTo>
                    <a:pt x="96" y="129"/>
                  </a:lnTo>
                  <a:lnTo>
                    <a:pt x="95" y="126"/>
                  </a:lnTo>
                  <a:lnTo>
                    <a:pt x="95" y="123"/>
                  </a:lnTo>
                  <a:lnTo>
                    <a:pt x="93" y="120"/>
                  </a:lnTo>
                  <a:lnTo>
                    <a:pt x="92" y="118"/>
                  </a:lnTo>
                  <a:lnTo>
                    <a:pt x="91" y="114"/>
                  </a:lnTo>
                  <a:lnTo>
                    <a:pt x="90" y="112"/>
                  </a:lnTo>
                  <a:lnTo>
                    <a:pt x="89" y="108"/>
                  </a:lnTo>
                  <a:lnTo>
                    <a:pt x="86" y="106"/>
                  </a:lnTo>
                  <a:lnTo>
                    <a:pt x="85" y="103"/>
                  </a:lnTo>
                  <a:lnTo>
                    <a:pt x="84" y="100"/>
                  </a:lnTo>
                  <a:lnTo>
                    <a:pt x="83" y="97"/>
                  </a:lnTo>
                  <a:lnTo>
                    <a:pt x="82" y="95"/>
                  </a:lnTo>
                  <a:lnTo>
                    <a:pt x="80" y="92"/>
                  </a:lnTo>
                  <a:lnTo>
                    <a:pt x="78" y="90"/>
                  </a:lnTo>
                  <a:lnTo>
                    <a:pt x="76" y="87"/>
                  </a:lnTo>
                  <a:lnTo>
                    <a:pt x="75" y="84"/>
                  </a:lnTo>
                  <a:lnTo>
                    <a:pt x="74" y="82"/>
                  </a:lnTo>
                  <a:lnTo>
                    <a:pt x="71" y="79"/>
                  </a:lnTo>
                  <a:lnTo>
                    <a:pt x="70" y="76"/>
                  </a:lnTo>
                  <a:lnTo>
                    <a:pt x="68" y="74"/>
                  </a:lnTo>
                  <a:lnTo>
                    <a:pt x="67" y="72"/>
                  </a:lnTo>
                  <a:lnTo>
                    <a:pt x="65" y="69"/>
                  </a:lnTo>
                  <a:lnTo>
                    <a:pt x="63" y="67"/>
                  </a:lnTo>
                  <a:lnTo>
                    <a:pt x="61" y="65"/>
                  </a:lnTo>
                  <a:lnTo>
                    <a:pt x="59" y="62"/>
                  </a:lnTo>
                  <a:lnTo>
                    <a:pt x="58" y="60"/>
                  </a:lnTo>
                  <a:lnTo>
                    <a:pt x="55" y="58"/>
                  </a:lnTo>
                  <a:lnTo>
                    <a:pt x="53" y="55"/>
                  </a:lnTo>
                  <a:lnTo>
                    <a:pt x="52" y="53"/>
                  </a:lnTo>
                  <a:lnTo>
                    <a:pt x="50" y="51"/>
                  </a:lnTo>
                  <a:lnTo>
                    <a:pt x="48" y="49"/>
                  </a:lnTo>
                  <a:lnTo>
                    <a:pt x="46" y="47"/>
                  </a:lnTo>
                  <a:lnTo>
                    <a:pt x="44" y="45"/>
                  </a:lnTo>
                  <a:lnTo>
                    <a:pt x="43" y="43"/>
                  </a:lnTo>
                  <a:lnTo>
                    <a:pt x="40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6" y="36"/>
                  </a:lnTo>
                  <a:lnTo>
                    <a:pt x="33" y="34"/>
                  </a:lnTo>
                  <a:lnTo>
                    <a:pt x="31" y="31"/>
                  </a:lnTo>
                  <a:lnTo>
                    <a:pt x="29" y="30"/>
                  </a:lnTo>
                  <a:lnTo>
                    <a:pt x="28" y="29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17" y="20"/>
                  </a:lnTo>
                  <a:lnTo>
                    <a:pt x="15" y="17"/>
                  </a:lnTo>
                  <a:lnTo>
                    <a:pt x="13" y="15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6" y="9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4" name="Freeform 77"/>
            <p:cNvSpPr>
              <a:spLocks/>
            </p:cNvSpPr>
            <p:nvPr/>
          </p:nvSpPr>
          <p:spPr bwMode="auto">
            <a:xfrm rot="1627010">
              <a:off x="7585639" y="4484870"/>
              <a:ext cx="55563" cy="53975"/>
            </a:xfrm>
            <a:custGeom>
              <a:avLst/>
              <a:gdLst>
                <a:gd name="T0" fmla="*/ 0 w 35"/>
                <a:gd name="T1" fmla="*/ 15875 h 34"/>
                <a:gd name="T2" fmla="*/ 1588 w 35"/>
                <a:gd name="T3" fmla="*/ 15875 h 34"/>
                <a:gd name="T4" fmla="*/ 4763 w 35"/>
                <a:gd name="T5" fmla="*/ 11112 h 34"/>
                <a:gd name="T6" fmla="*/ 4763 w 35"/>
                <a:gd name="T7" fmla="*/ 9525 h 34"/>
                <a:gd name="T8" fmla="*/ 7938 w 35"/>
                <a:gd name="T9" fmla="*/ 9525 h 34"/>
                <a:gd name="T10" fmla="*/ 12700 w 35"/>
                <a:gd name="T11" fmla="*/ 7937 h 34"/>
                <a:gd name="T12" fmla="*/ 15875 w 35"/>
                <a:gd name="T13" fmla="*/ 6350 h 34"/>
                <a:gd name="T14" fmla="*/ 17463 w 35"/>
                <a:gd name="T15" fmla="*/ 4762 h 34"/>
                <a:gd name="T16" fmla="*/ 22225 w 35"/>
                <a:gd name="T17" fmla="*/ 3175 h 34"/>
                <a:gd name="T18" fmla="*/ 26988 w 35"/>
                <a:gd name="T19" fmla="*/ 3175 h 34"/>
                <a:gd name="T20" fmla="*/ 30163 w 35"/>
                <a:gd name="T21" fmla="*/ 3175 h 34"/>
                <a:gd name="T22" fmla="*/ 33338 w 35"/>
                <a:gd name="T23" fmla="*/ 0 h 34"/>
                <a:gd name="T24" fmla="*/ 38100 w 35"/>
                <a:gd name="T25" fmla="*/ 3175 h 34"/>
                <a:gd name="T26" fmla="*/ 41275 w 35"/>
                <a:gd name="T27" fmla="*/ 3175 h 34"/>
                <a:gd name="T28" fmla="*/ 44450 w 35"/>
                <a:gd name="T29" fmla="*/ 4762 h 34"/>
                <a:gd name="T30" fmla="*/ 49213 w 35"/>
                <a:gd name="T31" fmla="*/ 6350 h 34"/>
                <a:gd name="T32" fmla="*/ 50800 w 35"/>
                <a:gd name="T33" fmla="*/ 7937 h 34"/>
                <a:gd name="T34" fmla="*/ 52388 w 35"/>
                <a:gd name="T35" fmla="*/ 11112 h 34"/>
                <a:gd name="T36" fmla="*/ 53975 w 35"/>
                <a:gd name="T37" fmla="*/ 15875 h 34"/>
                <a:gd name="T38" fmla="*/ 53975 w 35"/>
                <a:gd name="T39" fmla="*/ 19050 h 34"/>
                <a:gd name="T40" fmla="*/ 55563 w 35"/>
                <a:gd name="T41" fmla="*/ 23812 h 34"/>
                <a:gd name="T42" fmla="*/ 55563 w 35"/>
                <a:gd name="T43" fmla="*/ 28575 h 34"/>
                <a:gd name="T44" fmla="*/ 55563 w 35"/>
                <a:gd name="T45" fmla="*/ 33337 h 34"/>
                <a:gd name="T46" fmla="*/ 55563 w 35"/>
                <a:gd name="T47" fmla="*/ 36512 h 34"/>
                <a:gd name="T48" fmla="*/ 53975 w 35"/>
                <a:gd name="T49" fmla="*/ 41275 h 34"/>
                <a:gd name="T50" fmla="*/ 53975 w 35"/>
                <a:gd name="T51" fmla="*/ 44450 h 34"/>
                <a:gd name="T52" fmla="*/ 53975 w 35"/>
                <a:gd name="T53" fmla="*/ 47625 h 34"/>
                <a:gd name="T54" fmla="*/ 53975 w 35"/>
                <a:gd name="T55" fmla="*/ 50800 h 34"/>
                <a:gd name="T56" fmla="*/ 52388 w 35"/>
                <a:gd name="T57" fmla="*/ 52388 h 34"/>
                <a:gd name="T58" fmla="*/ 52388 w 35"/>
                <a:gd name="T59" fmla="*/ 53975 h 34"/>
                <a:gd name="T60" fmla="*/ 52388 w 35"/>
                <a:gd name="T61" fmla="*/ 53975 h 34"/>
                <a:gd name="T62" fmla="*/ 42863 w 35"/>
                <a:gd name="T63" fmla="*/ 53975 h 34"/>
                <a:gd name="T64" fmla="*/ 42863 w 35"/>
                <a:gd name="T65" fmla="*/ 52388 h 34"/>
                <a:gd name="T66" fmla="*/ 44450 w 35"/>
                <a:gd name="T67" fmla="*/ 47625 h 34"/>
                <a:gd name="T68" fmla="*/ 44450 w 35"/>
                <a:gd name="T69" fmla="*/ 46037 h 34"/>
                <a:gd name="T70" fmla="*/ 44450 w 35"/>
                <a:gd name="T71" fmla="*/ 44450 h 34"/>
                <a:gd name="T72" fmla="*/ 44450 w 35"/>
                <a:gd name="T73" fmla="*/ 41275 h 34"/>
                <a:gd name="T74" fmla="*/ 44450 w 35"/>
                <a:gd name="T75" fmla="*/ 39687 h 34"/>
                <a:gd name="T76" fmla="*/ 44450 w 35"/>
                <a:gd name="T77" fmla="*/ 33337 h 34"/>
                <a:gd name="T78" fmla="*/ 44450 w 35"/>
                <a:gd name="T79" fmla="*/ 31750 h 34"/>
                <a:gd name="T80" fmla="*/ 44450 w 35"/>
                <a:gd name="T81" fmla="*/ 28575 h 34"/>
                <a:gd name="T82" fmla="*/ 44450 w 35"/>
                <a:gd name="T83" fmla="*/ 23812 h 34"/>
                <a:gd name="T84" fmla="*/ 42863 w 35"/>
                <a:gd name="T85" fmla="*/ 20637 h 34"/>
                <a:gd name="T86" fmla="*/ 41275 w 35"/>
                <a:gd name="T87" fmla="*/ 19050 h 34"/>
                <a:gd name="T88" fmla="*/ 39688 w 35"/>
                <a:gd name="T89" fmla="*/ 15875 h 34"/>
                <a:gd name="T90" fmla="*/ 38100 w 35"/>
                <a:gd name="T91" fmla="*/ 14287 h 34"/>
                <a:gd name="T92" fmla="*/ 33338 w 35"/>
                <a:gd name="T93" fmla="*/ 11112 h 34"/>
                <a:gd name="T94" fmla="*/ 30163 w 35"/>
                <a:gd name="T95" fmla="*/ 11112 h 34"/>
                <a:gd name="T96" fmla="*/ 28575 w 35"/>
                <a:gd name="T97" fmla="*/ 11112 h 34"/>
                <a:gd name="T98" fmla="*/ 25400 w 35"/>
                <a:gd name="T99" fmla="*/ 14287 h 34"/>
                <a:gd name="T100" fmla="*/ 20638 w 35"/>
                <a:gd name="T101" fmla="*/ 14287 h 34"/>
                <a:gd name="T102" fmla="*/ 19050 w 35"/>
                <a:gd name="T103" fmla="*/ 17462 h 34"/>
                <a:gd name="T104" fmla="*/ 15875 w 35"/>
                <a:gd name="T105" fmla="*/ 19050 h 34"/>
                <a:gd name="T106" fmla="*/ 14288 w 35"/>
                <a:gd name="T107" fmla="*/ 20637 h 34"/>
                <a:gd name="T108" fmla="*/ 7938 w 35"/>
                <a:gd name="T109" fmla="*/ 26988 h 34"/>
                <a:gd name="T110" fmla="*/ 4763 w 35"/>
                <a:gd name="T111" fmla="*/ 31750 h 34"/>
                <a:gd name="T112" fmla="*/ 3175 w 35"/>
                <a:gd name="T113" fmla="*/ 33337 h 34"/>
                <a:gd name="T114" fmla="*/ 3175 w 35"/>
                <a:gd name="T115" fmla="*/ 34925 h 34"/>
                <a:gd name="T116" fmla="*/ 0 w 35"/>
                <a:gd name="T117" fmla="*/ 15875 h 34"/>
                <a:gd name="T118" fmla="*/ 0 w 35"/>
                <a:gd name="T119" fmla="*/ 15875 h 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"/>
                <a:gd name="T181" fmla="*/ 0 h 34"/>
                <a:gd name="T182" fmla="*/ 35 w 35"/>
                <a:gd name="T183" fmla="*/ 34 h 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" h="34">
                  <a:moveTo>
                    <a:pt x="0" y="10"/>
                  </a:moveTo>
                  <a:lnTo>
                    <a:pt x="1" y="10"/>
                  </a:lnTo>
                  <a:lnTo>
                    <a:pt x="3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8" y="5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5" y="15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5" y="23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6" y="12"/>
                  </a:lnTo>
                  <a:lnTo>
                    <a:pt x="25" y="10"/>
                  </a:lnTo>
                  <a:lnTo>
                    <a:pt x="24" y="9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5" y="17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5" name="Freeform 78"/>
            <p:cNvSpPr>
              <a:spLocks/>
            </p:cNvSpPr>
            <p:nvPr/>
          </p:nvSpPr>
          <p:spPr bwMode="auto">
            <a:xfrm rot="1627010">
              <a:off x="7869524" y="3725819"/>
              <a:ext cx="255588" cy="434975"/>
            </a:xfrm>
            <a:custGeom>
              <a:avLst/>
              <a:gdLst>
                <a:gd name="T0" fmla="*/ 17463 w 161"/>
                <a:gd name="T1" fmla="*/ 6350 h 274"/>
                <a:gd name="T2" fmla="*/ 38100 w 161"/>
                <a:gd name="T3" fmla="*/ 17462 h 274"/>
                <a:gd name="T4" fmla="*/ 57150 w 161"/>
                <a:gd name="T5" fmla="*/ 30162 h 274"/>
                <a:gd name="T6" fmla="*/ 79375 w 161"/>
                <a:gd name="T7" fmla="*/ 46037 h 274"/>
                <a:gd name="T8" fmla="*/ 100013 w 161"/>
                <a:gd name="T9" fmla="*/ 63500 h 274"/>
                <a:gd name="T10" fmla="*/ 123825 w 161"/>
                <a:gd name="T11" fmla="*/ 87312 h 274"/>
                <a:gd name="T12" fmla="*/ 147638 w 161"/>
                <a:gd name="T13" fmla="*/ 117475 h 274"/>
                <a:gd name="T14" fmla="*/ 171450 w 161"/>
                <a:gd name="T15" fmla="*/ 150812 h 274"/>
                <a:gd name="T16" fmla="*/ 195263 w 161"/>
                <a:gd name="T17" fmla="*/ 188912 h 274"/>
                <a:gd name="T18" fmla="*/ 214313 w 161"/>
                <a:gd name="T19" fmla="*/ 228600 h 274"/>
                <a:gd name="T20" fmla="*/ 228600 w 161"/>
                <a:gd name="T21" fmla="*/ 263525 h 274"/>
                <a:gd name="T22" fmla="*/ 239713 w 161"/>
                <a:gd name="T23" fmla="*/ 298450 h 274"/>
                <a:gd name="T24" fmla="*/ 247650 w 161"/>
                <a:gd name="T25" fmla="*/ 327025 h 274"/>
                <a:gd name="T26" fmla="*/ 252413 w 161"/>
                <a:gd name="T27" fmla="*/ 357187 h 274"/>
                <a:gd name="T28" fmla="*/ 254000 w 161"/>
                <a:gd name="T29" fmla="*/ 379412 h 274"/>
                <a:gd name="T30" fmla="*/ 255588 w 161"/>
                <a:gd name="T31" fmla="*/ 398462 h 274"/>
                <a:gd name="T32" fmla="*/ 255588 w 161"/>
                <a:gd name="T33" fmla="*/ 422275 h 274"/>
                <a:gd name="T34" fmla="*/ 250825 w 161"/>
                <a:gd name="T35" fmla="*/ 431800 h 274"/>
                <a:gd name="T36" fmla="*/ 223838 w 161"/>
                <a:gd name="T37" fmla="*/ 433388 h 274"/>
                <a:gd name="T38" fmla="*/ 200025 w 161"/>
                <a:gd name="T39" fmla="*/ 434975 h 274"/>
                <a:gd name="T40" fmla="*/ 190500 w 161"/>
                <a:gd name="T41" fmla="*/ 425450 h 274"/>
                <a:gd name="T42" fmla="*/ 184150 w 161"/>
                <a:gd name="T43" fmla="*/ 401637 h 274"/>
                <a:gd name="T44" fmla="*/ 179388 w 161"/>
                <a:gd name="T45" fmla="*/ 384175 h 274"/>
                <a:gd name="T46" fmla="*/ 176213 w 161"/>
                <a:gd name="T47" fmla="*/ 363537 h 274"/>
                <a:gd name="T48" fmla="*/ 171450 w 161"/>
                <a:gd name="T49" fmla="*/ 341312 h 274"/>
                <a:gd name="T50" fmla="*/ 168275 w 161"/>
                <a:gd name="T51" fmla="*/ 322262 h 274"/>
                <a:gd name="T52" fmla="*/ 165100 w 161"/>
                <a:gd name="T53" fmla="*/ 303212 h 274"/>
                <a:gd name="T54" fmla="*/ 161925 w 161"/>
                <a:gd name="T55" fmla="*/ 261937 h 274"/>
                <a:gd name="T56" fmla="*/ 168275 w 161"/>
                <a:gd name="T57" fmla="*/ 280987 h 274"/>
                <a:gd name="T58" fmla="*/ 174625 w 161"/>
                <a:gd name="T59" fmla="*/ 300037 h 274"/>
                <a:gd name="T60" fmla="*/ 180975 w 161"/>
                <a:gd name="T61" fmla="*/ 322262 h 274"/>
                <a:gd name="T62" fmla="*/ 187325 w 161"/>
                <a:gd name="T63" fmla="*/ 344487 h 274"/>
                <a:gd name="T64" fmla="*/ 192088 w 161"/>
                <a:gd name="T65" fmla="*/ 369887 h 274"/>
                <a:gd name="T66" fmla="*/ 195263 w 161"/>
                <a:gd name="T67" fmla="*/ 392112 h 274"/>
                <a:gd name="T68" fmla="*/ 200025 w 161"/>
                <a:gd name="T69" fmla="*/ 409575 h 274"/>
                <a:gd name="T70" fmla="*/ 201613 w 161"/>
                <a:gd name="T71" fmla="*/ 423863 h 274"/>
                <a:gd name="T72" fmla="*/ 242888 w 161"/>
                <a:gd name="T73" fmla="*/ 401637 h 274"/>
                <a:gd name="T74" fmla="*/ 241300 w 161"/>
                <a:gd name="T75" fmla="*/ 382587 h 274"/>
                <a:gd name="T76" fmla="*/ 239713 w 161"/>
                <a:gd name="T77" fmla="*/ 360362 h 274"/>
                <a:gd name="T78" fmla="*/ 236538 w 161"/>
                <a:gd name="T79" fmla="*/ 336550 h 274"/>
                <a:gd name="T80" fmla="*/ 228600 w 161"/>
                <a:gd name="T81" fmla="*/ 307975 h 274"/>
                <a:gd name="T82" fmla="*/ 219075 w 161"/>
                <a:gd name="T83" fmla="*/ 276225 h 274"/>
                <a:gd name="T84" fmla="*/ 206375 w 161"/>
                <a:gd name="T85" fmla="*/ 242887 h 274"/>
                <a:gd name="T86" fmla="*/ 190500 w 161"/>
                <a:gd name="T87" fmla="*/ 207963 h 274"/>
                <a:gd name="T88" fmla="*/ 169863 w 161"/>
                <a:gd name="T89" fmla="*/ 174625 h 274"/>
                <a:gd name="T90" fmla="*/ 146050 w 161"/>
                <a:gd name="T91" fmla="*/ 138112 h 274"/>
                <a:gd name="T92" fmla="*/ 123825 w 161"/>
                <a:gd name="T93" fmla="*/ 107950 h 274"/>
                <a:gd name="T94" fmla="*/ 100013 w 161"/>
                <a:gd name="T95" fmla="*/ 84137 h 274"/>
                <a:gd name="T96" fmla="*/ 80963 w 161"/>
                <a:gd name="T97" fmla="*/ 61912 h 274"/>
                <a:gd name="T98" fmla="*/ 60325 w 161"/>
                <a:gd name="T99" fmla="*/ 46037 h 274"/>
                <a:gd name="T100" fmla="*/ 44450 w 161"/>
                <a:gd name="T101" fmla="*/ 33337 h 274"/>
                <a:gd name="T102" fmla="*/ 17463 w 161"/>
                <a:gd name="T103" fmla="*/ 17462 h 274"/>
                <a:gd name="T104" fmla="*/ 0 w 161"/>
                <a:gd name="T105" fmla="*/ 9525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1"/>
                <a:gd name="T160" fmla="*/ 0 h 274"/>
                <a:gd name="T161" fmla="*/ 161 w 161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1" h="274">
                  <a:moveTo>
                    <a:pt x="2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3" y="9"/>
                  </a:lnTo>
                  <a:lnTo>
                    <a:pt x="24" y="11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5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8" y="20"/>
                  </a:lnTo>
                  <a:lnTo>
                    <a:pt x="40" y="22"/>
                  </a:lnTo>
                  <a:lnTo>
                    <a:pt x="43" y="23"/>
                  </a:lnTo>
                  <a:lnTo>
                    <a:pt x="45" y="24"/>
                  </a:lnTo>
                  <a:lnTo>
                    <a:pt x="47" y="27"/>
                  </a:lnTo>
                  <a:lnTo>
                    <a:pt x="50" y="29"/>
                  </a:lnTo>
                  <a:lnTo>
                    <a:pt x="52" y="30"/>
                  </a:lnTo>
                  <a:lnTo>
                    <a:pt x="54" y="32"/>
                  </a:lnTo>
                  <a:lnTo>
                    <a:pt x="57" y="35"/>
                  </a:lnTo>
                  <a:lnTo>
                    <a:pt x="59" y="36"/>
                  </a:lnTo>
                  <a:lnTo>
                    <a:pt x="61" y="38"/>
                  </a:lnTo>
                  <a:lnTo>
                    <a:pt x="63" y="40"/>
                  </a:lnTo>
                  <a:lnTo>
                    <a:pt x="66" y="43"/>
                  </a:lnTo>
                  <a:lnTo>
                    <a:pt x="68" y="45"/>
                  </a:lnTo>
                  <a:lnTo>
                    <a:pt x="72" y="49"/>
                  </a:lnTo>
                  <a:lnTo>
                    <a:pt x="74" y="51"/>
                  </a:lnTo>
                  <a:lnTo>
                    <a:pt x="76" y="53"/>
                  </a:lnTo>
                  <a:lnTo>
                    <a:pt x="78" y="55"/>
                  </a:lnTo>
                  <a:lnTo>
                    <a:pt x="82" y="59"/>
                  </a:lnTo>
                  <a:lnTo>
                    <a:pt x="83" y="61"/>
                  </a:lnTo>
                  <a:lnTo>
                    <a:pt x="87" y="65"/>
                  </a:lnTo>
                  <a:lnTo>
                    <a:pt x="89" y="67"/>
                  </a:lnTo>
                  <a:lnTo>
                    <a:pt x="91" y="70"/>
                  </a:lnTo>
                  <a:lnTo>
                    <a:pt x="93" y="74"/>
                  </a:lnTo>
                  <a:lnTo>
                    <a:pt x="96" y="77"/>
                  </a:lnTo>
                  <a:lnTo>
                    <a:pt x="99" y="81"/>
                  </a:lnTo>
                  <a:lnTo>
                    <a:pt x="102" y="84"/>
                  </a:lnTo>
                  <a:lnTo>
                    <a:pt x="104" y="88"/>
                  </a:lnTo>
                  <a:lnTo>
                    <a:pt x="106" y="91"/>
                  </a:lnTo>
                  <a:lnTo>
                    <a:pt x="108" y="95"/>
                  </a:lnTo>
                  <a:lnTo>
                    <a:pt x="111" y="99"/>
                  </a:lnTo>
                  <a:lnTo>
                    <a:pt x="113" y="103"/>
                  </a:lnTo>
                  <a:lnTo>
                    <a:pt x="116" y="107"/>
                  </a:lnTo>
                  <a:lnTo>
                    <a:pt x="119" y="111"/>
                  </a:lnTo>
                  <a:lnTo>
                    <a:pt x="121" y="115"/>
                  </a:lnTo>
                  <a:lnTo>
                    <a:pt x="123" y="119"/>
                  </a:lnTo>
                  <a:lnTo>
                    <a:pt x="126" y="123"/>
                  </a:lnTo>
                  <a:lnTo>
                    <a:pt x="127" y="128"/>
                  </a:lnTo>
                  <a:lnTo>
                    <a:pt x="129" y="131"/>
                  </a:lnTo>
                  <a:lnTo>
                    <a:pt x="131" y="136"/>
                  </a:lnTo>
                  <a:lnTo>
                    <a:pt x="133" y="139"/>
                  </a:lnTo>
                  <a:lnTo>
                    <a:pt x="135" y="144"/>
                  </a:lnTo>
                  <a:lnTo>
                    <a:pt x="137" y="148"/>
                  </a:lnTo>
                  <a:lnTo>
                    <a:pt x="138" y="151"/>
                  </a:lnTo>
                  <a:lnTo>
                    <a:pt x="140" y="154"/>
                  </a:lnTo>
                  <a:lnTo>
                    <a:pt x="142" y="159"/>
                  </a:lnTo>
                  <a:lnTo>
                    <a:pt x="143" y="163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6" y="174"/>
                  </a:lnTo>
                  <a:lnTo>
                    <a:pt x="149" y="177"/>
                  </a:lnTo>
                  <a:lnTo>
                    <a:pt x="149" y="181"/>
                  </a:lnTo>
                  <a:lnTo>
                    <a:pt x="150" y="184"/>
                  </a:lnTo>
                  <a:lnTo>
                    <a:pt x="151" y="188"/>
                  </a:lnTo>
                  <a:lnTo>
                    <a:pt x="152" y="191"/>
                  </a:lnTo>
                  <a:lnTo>
                    <a:pt x="152" y="194"/>
                  </a:lnTo>
                  <a:lnTo>
                    <a:pt x="153" y="197"/>
                  </a:lnTo>
                  <a:lnTo>
                    <a:pt x="155" y="201"/>
                  </a:lnTo>
                  <a:lnTo>
                    <a:pt x="156" y="204"/>
                  </a:lnTo>
                  <a:lnTo>
                    <a:pt x="156" y="206"/>
                  </a:lnTo>
                  <a:lnTo>
                    <a:pt x="157" y="210"/>
                  </a:lnTo>
                  <a:lnTo>
                    <a:pt x="157" y="213"/>
                  </a:lnTo>
                  <a:lnTo>
                    <a:pt x="158" y="215"/>
                  </a:lnTo>
                  <a:lnTo>
                    <a:pt x="158" y="219"/>
                  </a:lnTo>
                  <a:lnTo>
                    <a:pt x="159" y="221"/>
                  </a:lnTo>
                  <a:lnTo>
                    <a:pt x="159" y="225"/>
                  </a:lnTo>
                  <a:lnTo>
                    <a:pt x="160" y="227"/>
                  </a:lnTo>
                  <a:lnTo>
                    <a:pt x="160" y="229"/>
                  </a:lnTo>
                  <a:lnTo>
                    <a:pt x="160" y="232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9"/>
                  </a:lnTo>
                  <a:lnTo>
                    <a:pt x="161" y="241"/>
                  </a:lnTo>
                  <a:lnTo>
                    <a:pt x="161" y="243"/>
                  </a:lnTo>
                  <a:lnTo>
                    <a:pt x="161" y="245"/>
                  </a:lnTo>
                  <a:lnTo>
                    <a:pt x="161" y="247"/>
                  </a:lnTo>
                  <a:lnTo>
                    <a:pt x="161" y="249"/>
                  </a:lnTo>
                  <a:lnTo>
                    <a:pt x="161" y="251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1" y="259"/>
                  </a:lnTo>
                  <a:lnTo>
                    <a:pt x="161" y="262"/>
                  </a:lnTo>
                  <a:lnTo>
                    <a:pt x="161" y="264"/>
                  </a:lnTo>
                  <a:lnTo>
                    <a:pt x="161" y="266"/>
                  </a:lnTo>
                  <a:lnTo>
                    <a:pt x="161" y="268"/>
                  </a:lnTo>
                  <a:lnTo>
                    <a:pt x="161" y="271"/>
                  </a:lnTo>
                  <a:lnTo>
                    <a:pt x="161" y="272"/>
                  </a:lnTo>
                  <a:lnTo>
                    <a:pt x="160" y="272"/>
                  </a:lnTo>
                  <a:lnTo>
                    <a:pt x="159" y="272"/>
                  </a:lnTo>
                  <a:lnTo>
                    <a:pt x="158" y="272"/>
                  </a:lnTo>
                  <a:lnTo>
                    <a:pt x="156" y="272"/>
                  </a:lnTo>
                  <a:lnTo>
                    <a:pt x="152" y="272"/>
                  </a:lnTo>
                  <a:lnTo>
                    <a:pt x="149" y="273"/>
                  </a:lnTo>
                  <a:lnTo>
                    <a:pt x="145" y="273"/>
                  </a:lnTo>
                  <a:lnTo>
                    <a:pt x="142" y="273"/>
                  </a:lnTo>
                  <a:lnTo>
                    <a:pt x="141" y="273"/>
                  </a:lnTo>
                  <a:lnTo>
                    <a:pt x="138" y="273"/>
                  </a:lnTo>
                  <a:lnTo>
                    <a:pt x="137" y="273"/>
                  </a:lnTo>
                  <a:lnTo>
                    <a:pt x="135" y="274"/>
                  </a:lnTo>
                  <a:lnTo>
                    <a:pt x="131" y="274"/>
                  </a:lnTo>
                  <a:lnTo>
                    <a:pt x="129" y="274"/>
                  </a:lnTo>
                  <a:lnTo>
                    <a:pt x="126" y="274"/>
                  </a:lnTo>
                  <a:lnTo>
                    <a:pt x="123" y="274"/>
                  </a:lnTo>
                  <a:lnTo>
                    <a:pt x="122" y="273"/>
                  </a:lnTo>
                  <a:lnTo>
                    <a:pt x="121" y="273"/>
                  </a:lnTo>
                  <a:lnTo>
                    <a:pt x="121" y="272"/>
                  </a:lnTo>
                  <a:lnTo>
                    <a:pt x="120" y="271"/>
                  </a:lnTo>
                  <a:lnTo>
                    <a:pt x="120" y="268"/>
                  </a:lnTo>
                  <a:lnTo>
                    <a:pt x="119" y="267"/>
                  </a:lnTo>
                  <a:lnTo>
                    <a:pt x="119" y="265"/>
                  </a:lnTo>
                  <a:lnTo>
                    <a:pt x="118" y="262"/>
                  </a:lnTo>
                  <a:lnTo>
                    <a:pt x="118" y="258"/>
                  </a:lnTo>
                  <a:lnTo>
                    <a:pt x="116" y="256"/>
                  </a:lnTo>
                  <a:lnTo>
                    <a:pt x="116" y="253"/>
                  </a:lnTo>
                  <a:lnTo>
                    <a:pt x="115" y="251"/>
                  </a:lnTo>
                  <a:lnTo>
                    <a:pt x="115" y="250"/>
                  </a:lnTo>
                  <a:lnTo>
                    <a:pt x="115" y="248"/>
                  </a:lnTo>
                  <a:lnTo>
                    <a:pt x="114" y="245"/>
                  </a:lnTo>
                  <a:lnTo>
                    <a:pt x="114" y="244"/>
                  </a:lnTo>
                  <a:lnTo>
                    <a:pt x="113" y="242"/>
                  </a:lnTo>
                  <a:lnTo>
                    <a:pt x="113" y="240"/>
                  </a:lnTo>
                  <a:lnTo>
                    <a:pt x="113" y="237"/>
                  </a:lnTo>
                  <a:lnTo>
                    <a:pt x="112" y="235"/>
                  </a:lnTo>
                  <a:lnTo>
                    <a:pt x="112" y="233"/>
                  </a:lnTo>
                  <a:lnTo>
                    <a:pt x="112" y="230"/>
                  </a:lnTo>
                  <a:lnTo>
                    <a:pt x="111" y="229"/>
                  </a:lnTo>
                  <a:lnTo>
                    <a:pt x="111" y="227"/>
                  </a:lnTo>
                  <a:lnTo>
                    <a:pt x="111" y="225"/>
                  </a:lnTo>
                  <a:lnTo>
                    <a:pt x="111" y="222"/>
                  </a:lnTo>
                  <a:lnTo>
                    <a:pt x="110" y="220"/>
                  </a:lnTo>
                  <a:lnTo>
                    <a:pt x="110" y="218"/>
                  </a:lnTo>
                  <a:lnTo>
                    <a:pt x="108" y="215"/>
                  </a:lnTo>
                  <a:lnTo>
                    <a:pt x="108" y="213"/>
                  </a:lnTo>
                  <a:lnTo>
                    <a:pt x="107" y="211"/>
                  </a:lnTo>
                  <a:lnTo>
                    <a:pt x="107" y="209"/>
                  </a:lnTo>
                  <a:lnTo>
                    <a:pt x="107" y="207"/>
                  </a:lnTo>
                  <a:lnTo>
                    <a:pt x="107" y="205"/>
                  </a:lnTo>
                  <a:lnTo>
                    <a:pt x="106" y="203"/>
                  </a:lnTo>
                  <a:lnTo>
                    <a:pt x="106" y="201"/>
                  </a:lnTo>
                  <a:lnTo>
                    <a:pt x="106" y="199"/>
                  </a:lnTo>
                  <a:lnTo>
                    <a:pt x="105" y="197"/>
                  </a:lnTo>
                  <a:lnTo>
                    <a:pt x="105" y="195"/>
                  </a:lnTo>
                  <a:lnTo>
                    <a:pt x="105" y="192"/>
                  </a:lnTo>
                  <a:lnTo>
                    <a:pt x="104" y="191"/>
                  </a:lnTo>
                  <a:lnTo>
                    <a:pt x="104" y="190"/>
                  </a:lnTo>
                  <a:lnTo>
                    <a:pt x="104" y="187"/>
                  </a:lnTo>
                  <a:lnTo>
                    <a:pt x="104" y="183"/>
                  </a:lnTo>
                  <a:lnTo>
                    <a:pt x="103" y="181"/>
                  </a:lnTo>
                  <a:lnTo>
                    <a:pt x="103" y="180"/>
                  </a:lnTo>
                  <a:lnTo>
                    <a:pt x="102" y="165"/>
                  </a:lnTo>
                  <a:lnTo>
                    <a:pt x="103" y="166"/>
                  </a:lnTo>
                  <a:lnTo>
                    <a:pt x="104" y="168"/>
                  </a:lnTo>
                  <a:lnTo>
                    <a:pt x="104" y="172"/>
                  </a:lnTo>
                  <a:lnTo>
                    <a:pt x="105" y="175"/>
                  </a:lnTo>
                  <a:lnTo>
                    <a:pt x="106" y="176"/>
                  </a:lnTo>
                  <a:lnTo>
                    <a:pt x="106" y="177"/>
                  </a:lnTo>
                  <a:lnTo>
                    <a:pt x="106" y="180"/>
                  </a:lnTo>
                  <a:lnTo>
                    <a:pt x="107" y="182"/>
                  </a:lnTo>
                  <a:lnTo>
                    <a:pt x="107" y="183"/>
                  </a:lnTo>
                  <a:lnTo>
                    <a:pt x="108" y="186"/>
                  </a:lnTo>
                  <a:lnTo>
                    <a:pt x="108" y="187"/>
                  </a:lnTo>
                  <a:lnTo>
                    <a:pt x="110" y="189"/>
                  </a:lnTo>
                  <a:lnTo>
                    <a:pt x="111" y="191"/>
                  </a:lnTo>
                  <a:lnTo>
                    <a:pt x="111" y="194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3" y="199"/>
                  </a:lnTo>
                  <a:lnTo>
                    <a:pt x="114" y="203"/>
                  </a:lnTo>
                  <a:lnTo>
                    <a:pt x="114" y="205"/>
                  </a:lnTo>
                  <a:lnTo>
                    <a:pt x="115" y="207"/>
                  </a:lnTo>
                  <a:lnTo>
                    <a:pt x="115" y="210"/>
                  </a:lnTo>
                  <a:lnTo>
                    <a:pt x="116" y="212"/>
                  </a:lnTo>
                  <a:lnTo>
                    <a:pt x="116" y="214"/>
                  </a:lnTo>
                  <a:lnTo>
                    <a:pt x="118" y="217"/>
                  </a:lnTo>
                  <a:lnTo>
                    <a:pt x="118" y="219"/>
                  </a:lnTo>
                  <a:lnTo>
                    <a:pt x="119" y="222"/>
                  </a:lnTo>
                  <a:lnTo>
                    <a:pt x="119" y="225"/>
                  </a:lnTo>
                  <a:lnTo>
                    <a:pt x="120" y="227"/>
                  </a:lnTo>
                  <a:lnTo>
                    <a:pt x="120" y="229"/>
                  </a:lnTo>
                  <a:lnTo>
                    <a:pt x="121" y="233"/>
                  </a:lnTo>
                  <a:lnTo>
                    <a:pt x="121" y="235"/>
                  </a:lnTo>
                  <a:lnTo>
                    <a:pt x="121" y="237"/>
                  </a:lnTo>
                  <a:lnTo>
                    <a:pt x="122" y="240"/>
                  </a:lnTo>
                  <a:lnTo>
                    <a:pt x="122" y="242"/>
                  </a:lnTo>
                  <a:lnTo>
                    <a:pt x="123" y="244"/>
                  </a:lnTo>
                  <a:lnTo>
                    <a:pt x="123" y="247"/>
                  </a:lnTo>
                  <a:lnTo>
                    <a:pt x="123" y="249"/>
                  </a:lnTo>
                  <a:lnTo>
                    <a:pt x="123" y="250"/>
                  </a:lnTo>
                  <a:lnTo>
                    <a:pt x="125" y="252"/>
                  </a:lnTo>
                  <a:lnTo>
                    <a:pt x="125" y="255"/>
                  </a:lnTo>
                  <a:lnTo>
                    <a:pt x="125" y="256"/>
                  </a:lnTo>
                  <a:lnTo>
                    <a:pt x="126" y="258"/>
                  </a:lnTo>
                  <a:lnTo>
                    <a:pt x="126" y="259"/>
                  </a:lnTo>
                  <a:lnTo>
                    <a:pt x="126" y="260"/>
                  </a:lnTo>
                  <a:lnTo>
                    <a:pt x="126" y="263"/>
                  </a:lnTo>
                  <a:lnTo>
                    <a:pt x="127" y="265"/>
                  </a:lnTo>
                  <a:lnTo>
                    <a:pt x="127" y="266"/>
                  </a:lnTo>
                  <a:lnTo>
                    <a:pt x="127" y="267"/>
                  </a:lnTo>
                  <a:lnTo>
                    <a:pt x="155" y="264"/>
                  </a:lnTo>
                  <a:lnTo>
                    <a:pt x="153" y="263"/>
                  </a:lnTo>
                  <a:lnTo>
                    <a:pt x="153" y="260"/>
                  </a:lnTo>
                  <a:lnTo>
                    <a:pt x="153" y="258"/>
                  </a:lnTo>
                  <a:lnTo>
                    <a:pt x="153" y="256"/>
                  </a:lnTo>
                  <a:lnTo>
                    <a:pt x="153" y="253"/>
                  </a:lnTo>
                  <a:lnTo>
                    <a:pt x="153" y="250"/>
                  </a:lnTo>
                  <a:lnTo>
                    <a:pt x="153" y="249"/>
                  </a:lnTo>
                  <a:lnTo>
                    <a:pt x="153" y="247"/>
                  </a:lnTo>
                  <a:lnTo>
                    <a:pt x="153" y="244"/>
                  </a:lnTo>
                  <a:lnTo>
                    <a:pt x="153" y="243"/>
                  </a:lnTo>
                  <a:lnTo>
                    <a:pt x="152" y="241"/>
                  </a:lnTo>
                  <a:lnTo>
                    <a:pt x="152" y="239"/>
                  </a:lnTo>
                  <a:lnTo>
                    <a:pt x="152" y="236"/>
                  </a:lnTo>
                  <a:lnTo>
                    <a:pt x="152" y="235"/>
                  </a:lnTo>
                  <a:lnTo>
                    <a:pt x="152" y="232"/>
                  </a:lnTo>
                  <a:lnTo>
                    <a:pt x="152" y="229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1" y="222"/>
                  </a:lnTo>
                  <a:lnTo>
                    <a:pt x="150" y="220"/>
                  </a:lnTo>
                  <a:lnTo>
                    <a:pt x="150" y="217"/>
                  </a:lnTo>
                  <a:lnTo>
                    <a:pt x="150" y="214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8" y="206"/>
                  </a:lnTo>
                  <a:lnTo>
                    <a:pt x="146" y="203"/>
                  </a:lnTo>
                  <a:lnTo>
                    <a:pt x="146" y="199"/>
                  </a:lnTo>
                  <a:lnTo>
                    <a:pt x="145" y="197"/>
                  </a:lnTo>
                  <a:lnTo>
                    <a:pt x="144" y="194"/>
                  </a:lnTo>
                  <a:lnTo>
                    <a:pt x="144" y="191"/>
                  </a:lnTo>
                  <a:lnTo>
                    <a:pt x="143" y="187"/>
                  </a:lnTo>
                  <a:lnTo>
                    <a:pt x="142" y="183"/>
                  </a:lnTo>
                  <a:lnTo>
                    <a:pt x="141" y="181"/>
                  </a:lnTo>
                  <a:lnTo>
                    <a:pt x="140" y="177"/>
                  </a:lnTo>
                  <a:lnTo>
                    <a:pt x="138" y="174"/>
                  </a:lnTo>
                  <a:lnTo>
                    <a:pt x="137" y="171"/>
                  </a:lnTo>
                  <a:lnTo>
                    <a:pt x="136" y="167"/>
                  </a:lnTo>
                  <a:lnTo>
                    <a:pt x="135" y="164"/>
                  </a:lnTo>
                  <a:lnTo>
                    <a:pt x="134" y="160"/>
                  </a:lnTo>
                  <a:lnTo>
                    <a:pt x="133" y="157"/>
                  </a:lnTo>
                  <a:lnTo>
                    <a:pt x="130" y="153"/>
                  </a:lnTo>
                  <a:lnTo>
                    <a:pt x="129" y="150"/>
                  </a:lnTo>
                  <a:lnTo>
                    <a:pt x="128" y="145"/>
                  </a:lnTo>
                  <a:lnTo>
                    <a:pt x="126" y="142"/>
                  </a:lnTo>
                  <a:lnTo>
                    <a:pt x="125" y="138"/>
                  </a:lnTo>
                  <a:lnTo>
                    <a:pt x="122" y="135"/>
                  </a:lnTo>
                  <a:lnTo>
                    <a:pt x="120" y="131"/>
                  </a:lnTo>
                  <a:lnTo>
                    <a:pt x="119" y="128"/>
                  </a:lnTo>
                  <a:lnTo>
                    <a:pt x="116" y="123"/>
                  </a:lnTo>
                  <a:lnTo>
                    <a:pt x="114" y="120"/>
                  </a:lnTo>
                  <a:lnTo>
                    <a:pt x="112" y="116"/>
                  </a:lnTo>
                  <a:lnTo>
                    <a:pt x="111" y="113"/>
                  </a:lnTo>
                  <a:lnTo>
                    <a:pt x="107" y="110"/>
                  </a:lnTo>
                  <a:lnTo>
                    <a:pt x="106" y="105"/>
                  </a:lnTo>
                  <a:lnTo>
                    <a:pt x="103" y="101"/>
                  </a:lnTo>
                  <a:lnTo>
                    <a:pt x="100" y="98"/>
                  </a:lnTo>
                  <a:lnTo>
                    <a:pt x="98" y="93"/>
                  </a:lnTo>
                  <a:lnTo>
                    <a:pt x="96" y="91"/>
                  </a:lnTo>
                  <a:lnTo>
                    <a:pt x="92" y="87"/>
                  </a:lnTo>
                  <a:lnTo>
                    <a:pt x="90" y="84"/>
                  </a:lnTo>
                  <a:lnTo>
                    <a:pt x="88" y="81"/>
                  </a:lnTo>
                  <a:lnTo>
                    <a:pt x="85" y="77"/>
                  </a:lnTo>
                  <a:lnTo>
                    <a:pt x="83" y="74"/>
                  </a:lnTo>
                  <a:lnTo>
                    <a:pt x="81" y="72"/>
                  </a:lnTo>
                  <a:lnTo>
                    <a:pt x="78" y="68"/>
                  </a:lnTo>
                  <a:lnTo>
                    <a:pt x="76" y="66"/>
                  </a:lnTo>
                  <a:lnTo>
                    <a:pt x="73" y="62"/>
                  </a:lnTo>
                  <a:lnTo>
                    <a:pt x="72" y="60"/>
                  </a:lnTo>
                  <a:lnTo>
                    <a:pt x="68" y="58"/>
                  </a:lnTo>
                  <a:lnTo>
                    <a:pt x="67" y="55"/>
                  </a:lnTo>
                  <a:lnTo>
                    <a:pt x="63" y="53"/>
                  </a:lnTo>
                  <a:lnTo>
                    <a:pt x="61" y="51"/>
                  </a:lnTo>
                  <a:lnTo>
                    <a:pt x="59" y="47"/>
                  </a:lnTo>
                  <a:lnTo>
                    <a:pt x="57" y="46"/>
                  </a:lnTo>
                  <a:lnTo>
                    <a:pt x="54" y="44"/>
                  </a:lnTo>
                  <a:lnTo>
                    <a:pt x="52" y="42"/>
                  </a:lnTo>
                  <a:lnTo>
                    <a:pt x="51" y="39"/>
                  </a:lnTo>
                  <a:lnTo>
                    <a:pt x="49" y="38"/>
                  </a:lnTo>
                  <a:lnTo>
                    <a:pt x="46" y="36"/>
                  </a:lnTo>
                  <a:lnTo>
                    <a:pt x="44" y="34"/>
                  </a:lnTo>
                  <a:lnTo>
                    <a:pt x="43" y="32"/>
                  </a:lnTo>
                  <a:lnTo>
                    <a:pt x="40" y="31"/>
                  </a:lnTo>
                  <a:lnTo>
                    <a:pt x="38" y="29"/>
                  </a:lnTo>
                  <a:lnTo>
                    <a:pt x="37" y="28"/>
                  </a:lnTo>
                  <a:lnTo>
                    <a:pt x="35" y="27"/>
                  </a:lnTo>
                  <a:lnTo>
                    <a:pt x="32" y="25"/>
                  </a:lnTo>
                  <a:lnTo>
                    <a:pt x="31" y="23"/>
                  </a:lnTo>
                  <a:lnTo>
                    <a:pt x="29" y="22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2" y="17"/>
                  </a:lnTo>
                  <a:lnTo>
                    <a:pt x="20" y="15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6" name="Freeform 79"/>
            <p:cNvSpPr>
              <a:spLocks/>
            </p:cNvSpPr>
            <p:nvPr/>
          </p:nvSpPr>
          <p:spPr bwMode="auto">
            <a:xfrm rot="1627010">
              <a:off x="6965030" y="3572051"/>
              <a:ext cx="455613" cy="1641475"/>
            </a:xfrm>
            <a:custGeom>
              <a:avLst/>
              <a:gdLst>
                <a:gd name="T0" fmla="*/ 201613 w 287"/>
                <a:gd name="T1" fmla="*/ 73025 h 1034"/>
                <a:gd name="T2" fmla="*/ 190500 w 287"/>
                <a:gd name="T3" fmla="*/ 131762 h 1034"/>
                <a:gd name="T4" fmla="*/ 179388 w 287"/>
                <a:gd name="T5" fmla="*/ 185737 h 1034"/>
                <a:gd name="T6" fmla="*/ 190500 w 287"/>
                <a:gd name="T7" fmla="*/ 238125 h 1034"/>
                <a:gd name="T8" fmla="*/ 217488 w 287"/>
                <a:gd name="T9" fmla="*/ 290512 h 1034"/>
                <a:gd name="T10" fmla="*/ 247650 w 287"/>
                <a:gd name="T11" fmla="*/ 344487 h 1034"/>
                <a:gd name="T12" fmla="*/ 220663 w 287"/>
                <a:gd name="T13" fmla="*/ 488950 h 1034"/>
                <a:gd name="T14" fmla="*/ 161925 w 287"/>
                <a:gd name="T15" fmla="*/ 787400 h 1034"/>
                <a:gd name="T16" fmla="*/ 101600 w 287"/>
                <a:gd name="T17" fmla="*/ 1090612 h 1034"/>
                <a:gd name="T18" fmla="*/ 68263 w 287"/>
                <a:gd name="T19" fmla="*/ 1250950 h 1034"/>
                <a:gd name="T20" fmla="*/ 46038 w 287"/>
                <a:gd name="T21" fmla="*/ 1339850 h 1034"/>
                <a:gd name="T22" fmla="*/ 23813 w 287"/>
                <a:gd name="T23" fmla="*/ 1455737 h 1034"/>
                <a:gd name="T24" fmla="*/ 6350 w 287"/>
                <a:gd name="T25" fmla="*/ 1563687 h 1034"/>
                <a:gd name="T26" fmla="*/ 7938 w 287"/>
                <a:gd name="T27" fmla="*/ 1624012 h 1034"/>
                <a:gd name="T28" fmla="*/ 66675 w 287"/>
                <a:gd name="T29" fmla="*/ 1636713 h 1034"/>
                <a:gd name="T30" fmla="*/ 136525 w 287"/>
                <a:gd name="T31" fmla="*/ 1641475 h 1034"/>
                <a:gd name="T32" fmla="*/ 190500 w 287"/>
                <a:gd name="T33" fmla="*/ 1635125 h 1034"/>
                <a:gd name="T34" fmla="*/ 211138 w 287"/>
                <a:gd name="T35" fmla="*/ 1562100 h 1034"/>
                <a:gd name="T36" fmla="*/ 234950 w 287"/>
                <a:gd name="T37" fmla="*/ 1366837 h 1034"/>
                <a:gd name="T38" fmla="*/ 257175 w 287"/>
                <a:gd name="T39" fmla="*/ 1149350 h 1034"/>
                <a:gd name="T40" fmla="*/ 269875 w 287"/>
                <a:gd name="T41" fmla="*/ 1019175 h 1034"/>
                <a:gd name="T42" fmla="*/ 277813 w 287"/>
                <a:gd name="T43" fmla="*/ 931862 h 1034"/>
                <a:gd name="T44" fmla="*/ 301625 w 287"/>
                <a:gd name="T45" fmla="*/ 711200 h 1034"/>
                <a:gd name="T46" fmla="*/ 325438 w 287"/>
                <a:gd name="T47" fmla="*/ 469900 h 1034"/>
                <a:gd name="T48" fmla="*/ 341313 w 287"/>
                <a:gd name="T49" fmla="*/ 331787 h 1034"/>
                <a:gd name="T50" fmla="*/ 385763 w 287"/>
                <a:gd name="T51" fmla="*/ 296862 h 1034"/>
                <a:gd name="T52" fmla="*/ 428625 w 287"/>
                <a:gd name="T53" fmla="*/ 236537 h 1034"/>
                <a:gd name="T54" fmla="*/ 439738 w 287"/>
                <a:gd name="T55" fmla="*/ 173037 h 1034"/>
                <a:gd name="T56" fmla="*/ 449263 w 287"/>
                <a:gd name="T57" fmla="*/ 103187 h 1034"/>
                <a:gd name="T58" fmla="*/ 454025 w 287"/>
                <a:gd name="T59" fmla="*/ 44450 h 1034"/>
                <a:gd name="T60" fmla="*/ 442913 w 287"/>
                <a:gd name="T61" fmla="*/ 1588 h 1034"/>
                <a:gd name="T62" fmla="*/ 439738 w 287"/>
                <a:gd name="T63" fmla="*/ 55562 h 1034"/>
                <a:gd name="T64" fmla="*/ 431800 w 287"/>
                <a:gd name="T65" fmla="*/ 131762 h 1034"/>
                <a:gd name="T66" fmla="*/ 420688 w 287"/>
                <a:gd name="T67" fmla="*/ 204788 h 1034"/>
                <a:gd name="T68" fmla="*/ 392113 w 287"/>
                <a:gd name="T69" fmla="*/ 271462 h 1034"/>
                <a:gd name="T70" fmla="*/ 338138 w 287"/>
                <a:gd name="T71" fmla="*/ 315912 h 1034"/>
                <a:gd name="T72" fmla="*/ 322263 w 287"/>
                <a:gd name="T73" fmla="*/ 363537 h 1034"/>
                <a:gd name="T74" fmla="*/ 307975 w 287"/>
                <a:gd name="T75" fmla="*/ 506412 h 1034"/>
                <a:gd name="T76" fmla="*/ 285750 w 287"/>
                <a:gd name="T77" fmla="*/ 719137 h 1034"/>
                <a:gd name="T78" fmla="*/ 260350 w 287"/>
                <a:gd name="T79" fmla="*/ 981075 h 1034"/>
                <a:gd name="T80" fmla="*/ 234950 w 287"/>
                <a:gd name="T81" fmla="*/ 1235075 h 1034"/>
                <a:gd name="T82" fmla="*/ 214313 w 287"/>
                <a:gd name="T83" fmla="*/ 1428750 h 1034"/>
                <a:gd name="T84" fmla="*/ 198438 w 287"/>
                <a:gd name="T85" fmla="*/ 1557337 h 1034"/>
                <a:gd name="T86" fmla="*/ 176213 w 287"/>
                <a:gd name="T87" fmla="*/ 1612900 h 1034"/>
                <a:gd name="T88" fmla="*/ 115888 w 287"/>
                <a:gd name="T89" fmla="*/ 1620837 h 1034"/>
                <a:gd name="T90" fmla="*/ 60325 w 287"/>
                <a:gd name="T91" fmla="*/ 1620837 h 1034"/>
                <a:gd name="T92" fmla="*/ 17463 w 287"/>
                <a:gd name="T93" fmla="*/ 1598612 h 1034"/>
                <a:gd name="T94" fmla="*/ 28575 w 287"/>
                <a:gd name="T95" fmla="*/ 1512887 h 1034"/>
                <a:gd name="T96" fmla="*/ 55563 w 287"/>
                <a:gd name="T97" fmla="*/ 1371600 h 1034"/>
                <a:gd name="T98" fmla="*/ 87313 w 287"/>
                <a:gd name="T99" fmla="*/ 1220787 h 1034"/>
                <a:gd name="T100" fmla="*/ 114300 w 287"/>
                <a:gd name="T101" fmla="*/ 1096962 h 1034"/>
                <a:gd name="T102" fmla="*/ 150813 w 287"/>
                <a:gd name="T103" fmla="*/ 922337 h 1034"/>
                <a:gd name="T104" fmla="*/ 192088 w 287"/>
                <a:gd name="T105" fmla="*/ 717550 h 1034"/>
                <a:gd name="T106" fmla="*/ 223838 w 287"/>
                <a:gd name="T107" fmla="*/ 555625 h 1034"/>
                <a:gd name="T108" fmla="*/ 234950 w 287"/>
                <a:gd name="T109" fmla="*/ 496887 h 1034"/>
                <a:gd name="T110" fmla="*/ 246063 w 287"/>
                <a:gd name="T111" fmla="*/ 436562 h 1034"/>
                <a:gd name="T112" fmla="*/ 254000 w 287"/>
                <a:gd name="T113" fmla="*/ 377825 h 1034"/>
                <a:gd name="T114" fmla="*/ 254000 w 287"/>
                <a:gd name="T115" fmla="*/ 330200 h 1034"/>
                <a:gd name="T116" fmla="*/ 225425 w 287"/>
                <a:gd name="T117" fmla="*/ 276225 h 1034"/>
                <a:gd name="T118" fmla="*/ 196850 w 287"/>
                <a:gd name="T119" fmla="*/ 217487 h 1034"/>
                <a:gd name="T120" fmla="*/ 198438 w 287"/>
                <a:gd name="T121" fmla="*/ 160337 h 1034"/>
                <a:gd name="T122" fmla="*/ 212725 w 287"/>
                <a:gd name="T123" fmla="*/ 104775 h 1034"/>
                <a:gd name="T124" fmla="*/ 223838 w 287"/>
                <a:gd name="T125" fmla="*/ 50800 h 10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7"/>
                <a:gd name="T190" fmla="*/ 0 h 1034"/>
                <a:gd name="T191" fmla="*/ 287 w 287"/>
                <a:gd name="T192" fmla="*/ 1034 h 10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7" h="1034">
                  <a:moveTo>
                    <a:pt x="134" y="20"/>
                  </a:moveTo>
                  <a:lnTo>
                    <a:pt x="134" y="20"/>
                  </a:lnTo>
                  <a:lnTo>
                    <a:pt x="133" y="22"/>
                  </a:lnTo>
                  <a:lnTo>
                    <a:pt x="133" y="23"/>
                  </a:lnTo>
                  <a:lnTo>
                    <a:pt x="133" y="25"/>
                  </a:lnTo>
                  <a:lnTo>
                    <a:pt x="132" y="26"/>
                  </a:lnTo>
                  <a:lnTo>
                    <a:pt x="132" y="30"/>
                  </a:lnTo>
                  <a:lnTo>
                    <a:pt x="131" y="31"/>
                  </a:lnTo>
                  <a:lnTo>
                    <a:pt x="131" y="32"/>
                  </a:lnTo>
                  <a:lnTo>
                    <a:pt x="131" y="34"/>
                  </a:lnTo>
                  <a:lnTo>
                    <a:pt x="131" y="36"/>
                  </a:lnTo>
                  <a:lnTo>
                    <a:pt x="129" y="38"/>
                  </a:lnTo>
                  <a:lnTo>
                    <a:pt x="129" y="39"/>
                  </a:lnTo>
                  <a:lnTo>
                    <a:pt x="128" y="41"/>
                  </a:lnTo>
                  <a:lnTo>
                    <a:pt x="128" y="43"/>
                  </a:lnTo>
                  <a:lnTo>
                    <a:pt x="127" y="46"/>
                  </a:lnTo>
                  <a:lnTo>
                    <a:pt x="127" y="47"/>
                  </a:lnTo>
                  <a:lnTo>
                    <a:pt x="127" y="50"/>
                  </a:lnTo>
                  <a:lnTo>
                    <a:pt x="127" y="51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5" y="58"/>
                  </a:lnTo>
                  <a:lnTo>
                    <a:pt x="125" y="62"/>
                  </a:lnTo>
                  <a:lnTo>
                    <a:pt x="124" y="64"/>
                  </a:lnTo>
                  <a:lnTo>
                    <a:pt x="124" y="66"/>
                  </a:lnTo>
                  <a:lnTo>
                    <a:pt x="124" y="69"/>
                  </a:lnTo>
                  <a:lnTo>
                    <a:pt x="122" y="71"/>
                  </a:lnTo>
                  <a:lnTo>
                    <a:pt x="122" y="73"/>
                  </a:lnTo>
                  <a:lnTo>
                    <a:pt x="121" y="76"/>
                  </a:lnTo>
                  <a:lnTo>
                    <a:pt x="121" y="78"/>
                  </a:lnTo>
                  <a:lnTo>
                    <a:pt x="121" y="80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19" y="88"/>
                  </a:lnTo>
                  <a:lnTo>
                    <a:pt x="119" y="91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7" y="98"/>
                  </a:lnTo>
                  <a:lnTo>
                    <a:pt x="117" y="100"/>
                  </a:lnTo>
                  <a:lnTo>
                    <a:pt x="117" y="101"/>
                  </a:lnTo>
                  <a:lnTo>
                    <a:pt x="117" y="103"/>
                  </a:lnTo>
                  <a:lnTo>
                    <a:pt x="116" y="106"/>
                  </a:lnTo>
                  <a:lnTo>
                    <a:pt x="116" y="108"/>
                  </a:lnTo>
                  <a:lnTo>
                    <a:pt x="114" y="110"/>
                  </a:lnTo>
                  <a:lnTo>
                    <a:pt x="114" y="112"/>
                  </a:lnTo>
                  <a:lnTo>
                    <a:pt x="114" y="114"/>
                  </a:lnTo>
                  <a:lnTo>
                    <a:pt x="113" y="116"/>
                  </a:lnTo>
                  <a:lnTo>
                    <a:pt x="113" y="117"/>
                  </a:lnTo>
                  <a:lnTo>
                    <a:pt x="113" y="119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5"/>
                  </a:lnTo>
                  <a:lnTo>
                    <a:pt x="112" y="127"/>
                  </a:lnTo>
                  <a:lnTo>
                    <a:pt x="112" y="129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3" y="134"/>
                  </a:lnTo>
                  <a:lnTo>
                    <a:pt x="113" y="137"/>
                  </a:lnTo>
                  <a:lnTo>
                    <a:pt x="114" y="139"/>
                  </a:lnTo>
                  <a:lnTo>
                    <a:pt x="116" y="141"/>
                  </a:lnTo>
                  <a:lnTo>
                    <a:pt x="117" y="145"/>
                  </a:lnTo>
                  <a:lnTo>
                    <a:pt x="119" y="148"/>
                  </a:lnTo>
                  <a:lnTo>
                    <a:pt x="120" y="150"/>
                  </a:lnTo>
                  <a:lnTo>
                    <a:pt x="122" y="155"/>
                  </a:lnTo>
                  <a:lnTo>
                    <a:pt x="122" y="156"/>
                  </a:lnTo>
                  <a:lnTo>
                    <a:pt x="124" y="159"/>
                  </a:lnTo>
                  <a:lnTo>
                    <a:pt x="125" y="160"/>
                  </a:lnTo>
                  <a:lnTo>
                    <a:pt x="126" y="162"/>
                  </a:lnTo>
                  <a:lnTo>
                    <a:pt x="127" y="164"/>
                  </a:lnTo>
                  <a:lnTo>
                    <a:pt x="128" y="165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31" y="171"/>
                  </a:lnTo>
                  <a:lnTo>
                    <a:pt x="132" y="174"/>
                  </a:lnTo>
                  <a:lnTo>
                    <a:pt x="133" y="176"/>
                  </a:lnTo>
                  <a:lnTo>
                    <a:pt x="134" y="178"/>
                  </a:lnTo>
                  <a:lnTo>
                    <a:pt x="135" y="179"/>
                  </a:lnTo>
                  <a:lnTo>
                    <a:pt x="136" y="182"/>
                  </a:lnTo>
                  <a:lnTo>
                    <a:pt x="137" y="183"/>
                  </a:lnTo>
                  <a:lnTo>
                    <a:pt x="139" y="185"/>
                  </a:lnTo>
                  <a:lnTo>
                    <a:pt x="139" y="186"/>
                  </a:lnTo>
                  <a:lnTo>
                    <a:pt x="140" y="188"/>
                  </a:lnTo>
                  <a:lnTo>
                    <a:pt x="141" y="190"/>
                  </a:lnTo>
                  <a:lnTo>
                    <a:pt x="142" y="192"/>
                  </a:lnTo>
                  <a:lnTo>
                    <a:pt x="143" y="195"/>
                  </a:lnTo>
                  <a:lnTo>
                    <a:pt x="146" y="199"/>
                  </a:lnTo>
                  <a:lnTo>
                    <a:pt x="147" y="202"/>
                  </a:lnTo>
                  <a:lnTo>
                    <a:pt x="149" y="205"/>
                  </a:lnTo>
                  <a:lnTo>
                    <a:pt x="150" y="207"/>
                  </a:lnTo>
                  <a:lnTo>
                    <a:pt x="151" y="209"/>
                  </a:lnTo>
                  <a:lnTo>
                    <a:pt x="152" y="212"/>
                  </a:lnTo>
                  <a:lnTo>
                    <a:pt x="155" y="214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8"/>
                  </a:lnTo>
                  <a:lnTo>
                    <a:pt x="156" y="220"/>
                  </a:lnTo>
                  <a:lnTo>
                    <a:pt x="155" y="223"/>
                  </a:lnTo>
                  <a:lnTo>
                    <a:pt x="155" y="225"/>
                  </a:lnTo>
                  <a:lnTo>
                    <a:pt x="154" y="229"/>
                  </a:lnTo>
                  <a:lnTo>
                    <a:pt x="152" y="233"/>
                  </a:lnTo>
                  <a:lnTo>
                    <a:pt x="151" y="239"/>
                  </a:lnTo>
                  <a:lnTo>
                    <a:pt x="150" y="245"/>
                  </a:lnTo>
                  <a:lnTo>
                    <a:pt x="149" y="251"/>
                  </a:lnTo>
                  <a:lnTo>
                    <a:pt x="148" y="258"/>
                  </a:lnTo>
                  <a:lnTo>
                    <a:pt x="147" y="266"/>
                  </a:lnTo>
                  <a:lnTo>
                    <a:pt x="146" y="273"/>
                  </a:lnTo>
                  <a:lnTo>
                    <a:pt x="143" y="281"/>
                  </a:lnTo>
                  <a:lnTo>
                    <a:pt x="142" y="290"/>
                  </a:lnTo>
                  <a:lnTo>
                    <a:pt x="141" y="299"/>
                  </a:lnTo>
                  <a:lnTo>
                    <a:pt x="139" y="308"/>
                  </a:lnTo>
                  <a:lnTo>
                    <a:pt x="136" y="317"/>
                  </a:lnTo>
                  <a:lnTo>
                    <a:pt x="134" y="328"/>
                  </a:lnTo>
                  <a:lnTo>
                    <a:pt x="133" y="339"/>
                  </a:lnTo>
                  <a:lnTo>
                    <a:pt x="131" y="350"/>
                  </a:lnTo>
                  <a:lnTo>
                    <a:pt x="128" y="361"/>
                  </a:lnTo>
                  <a:lnTo>
                    <a:pt x="126" y="373"/>
                  </a:lnTo>
                  <a:lnTo>
                    <a:pt x="124" y="384"/>
                  </a:lnTo>
                  <a:lnTo>
                    <a:pt x="121" y="396"/>
                  </a:lnTo>
                  <a:lnTo>
                    <a:pt x="119" y="407"/>
                  </a:lnTo>
                  <a:lnTo>
                    <a:pt x="117" y="420"/>
                  </a:lnTo>
                  <a:lnTo>
                    <a:pt x="114" y="433"/>
                  </a:lnTo>
                  <a:lnTo>
                    <a:pt x="112" y="445"/>
                  </a:lnTo>
                  <a:lnTo>
                    <a:pt x="110" y="458"/>
                  </a:lnTo>
                  <a:lnTo>
                    <a:pt x="108" y="471"/>
                  </a:lnTo>
                  <a:lnTo>
                    <a:pt x="105" y="483"/>
                  </a:lnTo>
                  <a:lnTo>
                    <a:pt x="102" y="496"/>
                  </a:lnTo>
                  <a:lnTo>
                    <a:pt x="99" y="509"/>
                  </a:lnTo>
                  <a:lnTo>
                    <a:pt x="96" y="521"/>
                  </a:lnTo>
                  <a:lnTo>
                    <a:pt x="94" y="535"/>
                  </a:lnTo>
                  <a:lnTo>
                    <a:pt x="91" y="547"/>
                  </a:lnTo>
                  <a:lnTo>
                    <a:pt x="89" y="559"/>
                  </a:lnTo>
                  <a:lnTo>
                    <a:pt x="87" y="572"/>
                  </a:lnTo>
                  <a:lnTo>
                    <a:pt x="84" y="585"/>
                  </a:lnTo>
                  <a:lnTo>
                    <a:pt x="82" y="597"/>
                  </a:lnTo>
                  <a:lnTo>
                    <a:pt x="80" y="609"/>
                  </a:lnTo>
                  <a:lnTo>
                    <a:pt x="78" y="620"/>
                  </a:lnTo>
                  <a:lnTo>
                    <a:pt x="75" y="633"/>
                  </a:lnTo>
                  <a:lnTo>
                    <a:pt x="73" y="643"/>
                  </a:lnTo>
                  <a:lnTo>
                    <a:pt x="71" y="655"/>
                  </a:lnTo>
                  <a:lnTo>
                    <a:pt x="68" y="666"/>
                  </a:lnTo>
                  <a:lnTo>
                    <a:pt x="66" y="677"/>
                  </a:lnTo>
                  <a:lnTo>
                    <a:pt x="64" y="687"/>
                  </a:lnTo>
                  <a:lnTo>
                    <a:pt x="63" y="696"/>
                  </a:lnTo>
                  <a:lnTo>
                    <a:pt x="60" y="706"/>
                  </a:lnTo>
                  <a:lnTo>
                    <a:pt x="58" y="715"/>
                  </a:lnTo>
                  <a:lnTo>
                    <a:pt x="57" y="724"/>
                  </a:lnTo>
                  <a:lnTo>
                    <a:pt x="55" y="732"/>
                  </a:lnTo>
                  <a:lnTo>
                    <a:pt x="53" y="740"/>
                  </a:lnTo>
                  <a:lnTo>
                    <a:pt x="52" y="748"/>
                  </a:lnTo>
                  <a:lnTo>
                    <a:pt x="50" y="754"/>
                  </a:lnTo>
                  <a:lnTo>
                    <a:pt x="49" y="761"/>
                  </a:lnTo>
                  <a:lnTo>
                    <a:pt x="48" y="767"/>
                  </a:lnTo>
                  <a:lnTo>
                    <a:pt x="46" y="771"/>
                  </a:lnTo>
                  <a:lnTo>
                    <a:pt x="45" y="776"/>
                  </a:lnTo>
                  <a:lnTo>
                    <a:pt x="44" y="780"/>
                  </a:lnTo>
                  <a:lnTo>
                    <a:pt x="44" y="783"/>
                  </a:lnTo>
                  <a:lnTo>
                    <a:pt x="44" y="786"/>
                  </a:lnTo>
                  <a:lnTo>
                    <a:pt x="43" y="788"/>
                  </a:lnTo>
                  <a:lnTo>
                    <a:pt x="42" y="791"/>
                  </a:lnTo>
                  <a:lnTo>
                    <a:pt x="41" y="793"/>
                  </a:lnTo>
                  <a:lnTo>
                    <a:pt x="41" y="797"/>
                  </a:lnTo>
                  <a:lnTo>
                    <a:pt x="40" y="799"/>
                  </a:lnTo>
                  <a:lnTo>
                    <a:pt x="38" y="802"/>
                  </a:lnTo>
                  <a:lnTo>
                    <a:pt x="38" y="806"/>
                  </a:lnTo>
                  <a:lnTo>
                    <a:pt x="37" y="809"/>
                  </a:lnTo>
                  <a:lnTo>
                    <a:pt x="36" y="811"/>
                  </a:lnTo>
                  <a:lnTo>
                    <a:pt x="36" y="816"/>
                  </a:lnTo>
                  <a:lnTo>
                    <a:pt x="35" y="820"/>
                  </a:lnTo>
                  <a:lnTo>
                    <a:pt x="34" y="823"/>
                  </a:lnTo>
                  <a:lnTo>
                    <a:pt x="33" y="828"/>
                  </a:lnTo>
                  <a:lnTo>
                    <a:pt x="33" y="831"/>
                  </a:lnTo>
                  <a:lnTo>
                    <a:pt x="31" y="836"/>
                  </a:lnTo>
                  <a:lnTo>
                    <a:pt x="30" y="840"/>
                  </a:lnTo>
                  <a:lnTo>
                    <a:pt x="29" y="844"/>
                  </a:lnTo>
                  <a:lnTo>
                    <a:pt x="29" y="848"/>
                  </a:lnTo>
                  <a:lnTo>
                    <a:pt x="28" y="853"/>
                  </a:lnTo>
                  <a:lnTo>
                    <a:pt x="27" y="858"/>
                  </a:lnTo>
                  <a:lnTo>
                    <a:pt x="26" y="861"/>
                  </a:lnTo>
                  <a:lnTo>
                    <a:pt x="25" y="866"/>
                  </a:lnTo>
                  <a:lnTo>
                    <a:pt x="23" y="870"/>
                  </a:lnTo>
                  <a:lnTo>
                    <a:pt x="23" y="876"/>
                  </a:lnTo>
                  <a:lnTo>
                    <a:pt x="22" y="881"/>
                  </a:lnTo>
                  <a:lnTo>
                    <a:pt x="21" y="885"/>
                  </a:lnTo>
                  <a:lnTo>
                    <a:pt x="20" y="890"/>
                  </a:lnTo>
                  <a:lnTo>
                    <a:pt x="20" y="894"/>
                  </a:lnTo>
                  <a:lnTo>
                    <a:pt x="19" y="899"/>
                  </a:lnTo>
                  <a:lnTo>
                    <a:pt x="18" y="904"/>
                  </a:lnTo>
                  <a:lnTo>
                    <a:pt x="16" y="908"/>
                  </a:lnTo>
                  <a:lnTo>
                    <a:pt x="16" y="914"/>
                  </a:lnTo>
                  <a:lnTo>
                    <a:pt x="15" y="917"/>
                  </a:lnTo>
                  <a:lnTo>
                    <a:pt x="14" y="923"/>
                  </a:lnTo>
                  <a:lnTo>
                    <a:pt x="13" y="927"/>
                  </a:lnTo>
                  <a:lnTo>
                    <a:pt x="12" y="932"/>
                  </a:lnTo>
                  <a:lnTo>
                    <a:pt x="11" y="936"/>
                  </a:lnTo>
                  <a:lnTo>
                    <a:pt x="11" y="940"/>
                  </a:lnTo>
                  <a:lnTo>
                    <a:pt x="10" y="945"/>
                  </a:lnTo>
                  <a:lnTo>
                    <a:pt x="10" y="950"/>
                  </a:lnTo>
                  <a:lnTo>
                    <a:pt x="8" y="954"/>
                  </a:lnTo>
                  <a:lnTo>
                    <a:pt x="7" y="958"/>
                  </a:lnTo>
                  <a:lnTo>
                    <a:pt x="7" y="962"/>
                  </a:lnTo>
                  <a:lnTo>
                    <a:pt x="6" y="967"/>
                  </a:lnTo>
                  <a:lnTo>
                    <a:pt x="6" y="970"/>
                  </a:lnTo>
                  <a:lnTo>
                    <a:pt x="5" y="974"/>
                  </a:lnTo>
                  <a:lnTo>
                    <a:pt x="5" y="978"/>
                  </a:lnTo>
                  <a:lnTo>
                    <a:pt x="5" y="982"/>
                  </a:lnTo>
                  <a:lnTo>
                    <a:pt x="4" y="985"/>
                  </a:lnTo>
                  <a:lnTo>
                    <a:pt x="4" y="989"/>
                  </a:lnTo>
                  <a:lnTo>
                    <a:pt x="3" y="992"/>
                  </a:lnTo>
                  <a:lnTo>
                    <a:pt x="3" y="995"/>
                  </a:lnTo>
                  <a:lnTo>
                    <a:pt x="3" y="998"/>
                  </a:lnTo>
                  <a:lnTo>
                    <a:pt x="2" y="1000"/>
                  </a:lnTo>
                  <a:lnTo>
                    <a:pt x="2" y="1003"/>
                  </a:lnTo>
                  <a:lnTo>
                    <a:pt x="2" y="1006"/>
                  </a:lnTo>
                  <a:lnTo>
                    <a:pt x="2" y="1008"/>
                  </a:lnTo>
                  <a:lnTo>
                    <a:pt x="0" y="1011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18"/>
                  </a:lnTo>
                  <a:lnTo>
                    <a:pt x="2" y="1020"/>
                  </a:lnTo>
                  <a:lnTo>
                    <a:pt x="2" y="1021"/>
                  </a:lnTo>
                  <a:lnTo>
                    <a:pt x="3" y="1022"/>
                  </a:lnTo>
                  <a:lnTo>
                    <a:pt x="5" y="1023"/>
                  </a:lnTo>
                  <a:lnTo>
                    <a:pt x="7" y="1026"/>
                  </a:lnTo>
                  <a:lnTo>
                    <a:pt x="10" y="1026"/>
                  </a:lnTo>
                  <a:lnTo>
                    <a:pt x="13" y="1027"/>
                  </a:lnTo>
                  <a:lnTo>
                    <a:pt x="14" y="1028"/>
                  </a:lnTo>
                  <a:lnTo>
                    <a:pt x="16" y="1028"/>
                  </a:lnTo>
                  <a:lnTo>
                    <a:pt x="19" y="1029"/>
                  </a:lnTo>
                  <a:lnTo>
                    <a:pt x="21" y="1029"/>
                  </a:lnTo>
                  <a:lnTo>
                    <a:pt x="22" y="1029"/>
                  </a:lnTo>
                  <a:lnTo>
                    <a:pt x="25" y="1030"/>
                  </a:lnTo>
                  <a:lnTo>
                    <a:pt x="27" y="1030"/>
                  </a:lnTo>
                  <a:lnTo>
                    <a:pt x="29" y="1030"/>
                  </a:lnTo>
                  <a:lnTo>
                    <a:pt x="31" y="1030"/>
                  </a:lnTo>
                  <a:lnTo>
                    <a:pt x="34" y="1031"/>
                  </a:lnTo>
                  <a:lnTo>
                    <a:pt x="36" y="1031"/>
                  </a:lnTo>
                  <a:lnTo>
                    <a:pt x="40" y="1031"/>
                  </a:lnTo>
                  <a:lnTo>
                    <a:pt x="42" y="1031"/>
                  </a:lnTo>
                  <a:lnTo>
                    <a:pt x="44" y="1033"/>
                  </a:lnTo>
                  <a:lnTo>
                    <a:pt x="48" y="1033"/>
                  </a:lnTo>
                  <a:lnTo>
                    <a:pt x="50" y="1033"/>
                  </a:lnTo>
                  <a:lnTo>
                    <a:pt x="53" y="1033"/>
                  </a:lnTo>
                  <a:lnTo>
                    <a:pt x="56" y="1033"/>
                  </a:lnTo>
                  <a:lnTo>
                    <a:pt x="58" y="1034"/>
                  </a:lnTo>
                  <a:lnTo>
                    <a:pt x="61" y="1034"/>
                  </a:lnTo>
                  <a:lnTo>
                    <a:pt x="64" y="1034"/>
                  </a:lnTo>
                  <a:lnTo>
                    <a:pt x="67" y="1034"/>
                  </a:lnTo>
                  <a:lnTo>
                    <a:pt x="69" y="1034"/>
                  </a:lnTo>
                  <a:lnTo>
                    <a:pt x="72" y="1034"/>
                  </a:lnTo>
                  <a:lnTo>
                    <a:pt x="75" y="1034"/>
                  </a:lnTo>
                  <a:lnTo>
                    <a:pt x="78" y="1034"/>
                  </a:lnTo>
                  <a:lnTo>
                    <a:pt x="80" y="1034"/>
                  </a:lnTo>
                  <a:lnTo>
                    <a:pt x="83" y="1034"/>
                  </a:lnTo>
                  <a:lnTo>
                    <a:pt x="86" y="1034"/>
                  </a:lnTo>
                  <a:lnTo>
                    <a:pt x="88" y="1034"/>
                  </a:lnTo>
                  <a:lnTo>
                    <a:pt x="90" y="1033"/>
                  </a:lnTo>
                  <a:lnTo>
                    <a:pt x="94" y="1033"/>
                  </a:lnTo>
                  <a:lnTo>
                    <a:pt x="96" y="1033"/>
                  </a:lnTo>
                  <a:lnTo>
                    <a:pt x="98" y="1033"/>
                  </a:lnTo>
                  <a:lnTo>
                    <a:pt x="101" y="1033"/>
                  </a:lnTo>
                  <a:lnTo>
                    <a:pt x="103" y="1033"/>
                  </a:lnTo>
                  <a:lnTo>
                    <a:pt x="105" y="1033"/>
                  </a:lnTo>
                  <a:lnTo>
                    <a:pt x="106" y="1031"/>
                  </a:lnTo>
                  <a:lnTo>
                    <a:pt x="109" y="1031"/>
                  </a:lnTo>
                  <a:lnTo>
                    <a:pt x="111" y="1031"/>
                  </a:lnTo>
                  <a:lnTo>
                    <a:pt x="112" y="1031"/>
                  </a:lnTo>
                  <a:lnTo>
                    <a:pt x="114" y="1031"/>
                  </a:lnTo>
                  <a:lnTo>
                    <a:pt x="116" y="1030"/>
                  </a:lnTo>
                  <a:lnTo>
                    <a:pt x="118" y="1030"/>
                  </a:lnTo>
                  <a:lnTo>
                    <a:pt x="120" y="1030"/>
                  </a:lnTo>
                  <a:lnTo>
                    <a:pt x="122" y="1029"/>
                  </a:lnTo>
                  <a:lnTo>
                    <a:pt x="125" y="1029"/>
                  </a:lnTo>
                  <a:lnTo>
                    <a:pt x="126" y="1028"/>
                  </a:lnTo>
                  <a:lnTo>
                    <a:pt x="126" y="1027"/>
                  </a:lnTo>
                  <a:lnTo>
                    <a:pt x="127" y="1025"/>
                  </a:lnTo>
                  <a:lnTo>
                    <a:pt x="127" y="1022"/>
                  </a:lnTo>
                  <a:lnTo>
                    <a:pt x="127" y="1020"/>
                  </a:lnTo>
                  <a:lnTo>
                    <a:pt x="128" y="1016"/>
                  </a:lnTo>
                  <a:lnTo>
                    <a:pt x="129" y="1013"/>
                  </a:lnTo>
                  <a:lnTo>
                    <a:pt x="129" y="1010"/>
                  </a:lnTo>
                  <a:lnTo>
                    <a:pt x="131" y="1005"/>
                  </a:lnTo>
                  <a:lnTo>
                    <a:pt x="131" y="1000"/>
                  </a:lnTo>
                  <a:lnTo>
                    <a:pt x="132" y="996"/>
                  </a:lnTo>
                  <a:lnTo>
                    <a:pt x="133" y="990"/>
                  </a:lnTo>
                  <a:lnTo>
                    <a:pt x="133" y="984"/>
                  </a:lnTo>
                  <a:lnTo>
                    <a:pt x="134" y="978"/>
                  </a:lnTo>
                  <a:lnTo>
                    <a:pt x="135" y="972"/>
                  </a:lnTo>
                  <a:lnTo>
                    <a:pt x="136" y="966"/>
                  </a:lnTo>
                  <a:lnTo>
                    <a:pt x="136" y="958"/>
                  </a:lnTo>
                  <a:lnTo>
                    <a:pt x="137" y="951"/>
                  </a:lnTo>
                  <a:lnTo>
                    <a:pt x="139" y="944"/>
                  </a:lnTo>
                  <a:lnTo>
                    <a:pt x="140" y="936"/>
                  </a:lnTo>
                  <a:lnTo>
                    <a:pt x="141" y="929"/>
                  </a:lnTo>
                  <a:lnTo>
                    <a:pt x="141" y="921"/>
                  </a:lnTo>
                  <a:lnTo>
                    <a:pt x="142" y="913"/>
                  </a:lnTo>
                  <a:lnTo>
                    <a:pt x="143" y="904"/>
                  </a:lnTo>
                  <a:lnTo>
                    <a:pt x="144" y="896"/>
                  </a:lnTo>
                  <a:lnTo>
                    <a:pt x="146" y="886"/>
                  </a:lnTo>
                  <a:lnTo>
                    <a:pt x="146" y="878"/>
                  </a:lnTo>
                  <a:lnTo>
                    <a:pt x="147" y="870"/>
                  </a:lnTo>
                  <a:lnTo>
                    <a:pt x="148" y="861"/>
                  </a:lnTo>
                  <a:lnTo>
                    <a:pt x="149" y="852"/>
                  </a:lnTo>
                  <a:lnTo>
                    <a:pt x="150" y="844"/>
                  </a:lnTo>
                  <a:lnTo>
                    <a:pt x="151" y="835"/>
                  </a:lnTo>
                  <a:lnTo>
                    <a:pt x="151" y="825"/>
                  </a:lnTo>
                  <a:lnTo>
                    <a:pt x="152" y="816"/>
                  </a:lnTo>
                  <a:lnTo>
                    <a:pt x="154" y="807"/>
                  </a:lnTo>
                  <a:lnTo>
                    <a:pt x="155" y="799"/>
                  </a:lnTo>
                  <a:lnTo>
                    <a:pt x="155" y="790"/>
                  </a:lnTo>
                  <a:lnTo>
                    <a:pt x="156" y="780"/>
                  </a:lnTo>
                  <a:lnTo>
                    <a:pt x="157" y="772"/>
                  </a:lnTo>
                  <a:lnTo>
                    <a:pt x="158" y="764"/>
                  </a:lnTo>
                  <a:lnTo>
                    <a:pt x="158" y="755"/>
                  </a:lnTo>
                  <a:lnTo>
                    <a:pt x="159" y="747"/>
                  </a:lnTo>
                  <a:lnTo>
                    <a:pt x="159" y="739"/>
                  </a:lnTo>
                  <a:lnTo>
                    <a:pt x="160" y="731"/>
                  </a:lnTo>
                  <a:lnTo>
                    <a:pt x="162" y="724"/>
                  </a:lnTo>
                  <a:lnTo>
                    <a:pt x="163" y="716"/>
                  </a:lnTo>
                  <a:lnTo>
                    <a:pt x="163" y="709"/>
                  </a:lnTo>
                  <a:lnTo>
                    <a:pt x="164" y="702"/>
                  </a:lnTo>
                  <a:lnTo>
                    <a:pt x="164" y="695"/>
                  </a:lnTo>
                  <a:lnTo>
                    <a:pt x="165" y="689"/>
                  </a:lnTo>
                  <a:lnTo>
                    <a:pt x="165" y="683"/>
                  </a:lnTo>
                  <a:lnTo>
                    <a:pt x="166" y="677"/>
                  </a:lnTo>
                  <a:lnTo>
                    <a:pt x="166" y="671"/>
                  </a:lnTo>
                  <a:lnTo>
                    <a:pt x="167" y="666"/>
                  </a:lnTo>
                  <a:lnTo>
                    <a:pt x="167" y="662"/>
                  </a:lnTo>
                  <a:lnTo>
                    <a:pt x="169" y="657"/>
                  </a:lnTo>
                  <a:lnTo>
                    <a:pt x="169" y="654"/>
                  </a:lnTo>
                  <a:lnTo>
                    <a:pt x="169" y="649"/>
                  </a:lnTo>
                  <a:lnTo>
                    <a:pt x="170" y="647"/>
                  </a:lnTo>
                  <a:lnTo>
                    <a:pt x="170" y="645"/>
                  </a:lnTo>
                  <a:lnTo>
                    <a:pt x="170" y="642"/>
                  </a:lnTo>
                  <a:lnTo>
                    <a:pt x="170" y="640"/>
                  </a:lnTo>
                  <a:lnTo>
                    <a:pt x="171" y="639"/>
                  </a:lnTo>
                  <a:lnTo>
                    <a:pt x="171" y="636"/>
                  </a:lnTo>
                  <a:lnTo>
                    <a:pt x="171" y="635"/>
                  </a:lnTo>
                  <a:lnTo>
                    <a:pt x="171" y="633"/>
                  </a:lnTo>
                  <a:lnTo>
                    <a:pt x="172" y="631"/>
                  </a:lnTo>
                  <a:lnTo>
                    <a:pt x="172" y="627"/>
                  </a:lnTo>
                  <a:lnTo>
                    <a:pt x="172" y="625"/>
                  </a:lnTo>
                  <a:lnTo>
                    <a:pt x="172" y="620"/>
                  </a:lnTo>
                  <a:lnTo>
                    <a:pt x="173" y="616"/>
                  </a:lnTo>
                  <a:lnTo>
                    <a:pt x="173" y="611"/>
                  </a:lnTo>
                  <a:lnTo>
                    <a:pt x="174" y="605"/>
                  </a:lnTo>
                  <a:lnTo>
                    <a:pt x="174" y="600"/>
                  </a:lnTo>
                  <a:lnTo>
                    <a:pt x="175" y="594"/>
                  </a:lnTo>
                  <a:lnTo>
                    <a:pt x="175" y="587"/>
                  </a:lnTo>
                  <a:lnTo>
                    <a:pt x="177" y="580"/>
                  </a:lnTo>
                  <a:lnTo>
                    <a:pt x="178" y="573"/>
                  </a:lnTo>
                  <a:lnTo>
                    <a:pt x="179" y="566"/>
                  </a:lnTo>
                  <a:lnTo>
                    <a:pt x="179" y="558"/>
                  </a:lnTo>
                  <a:lnTo>
                    <a:pt x="180" y="550"/>
                  </a:lnTo>
                  <a:lnTo>
                    <a:pt x="180" y="541"/>
                  </a:lnTo>
                  <a:lnTo>
                    <a:pt x="181" y="533"/>
                  </a:lnTo>
                  <a:lnTo>
                    <a:pt x="182" y="524"/>
                  </a:lnTo>
                  <a:lnTo>
                    <a:pt x="184" y="514"/>
                  </a:lnTo>
                  <a:lnTo>
                    <a:pt x="185" y="505"/>
                  </a:lnTo>
                  <a:lnTo>
                    <a:pt x="186" y="497"/>
                  </a:lnTo>
                  <a:lnTo>
                    <a:pt x="187" y="487"/>
                  </a:lnTo>
                  <a:lnTo>
                    <a:pt x="187" y="478"/>
                  </a:lnTo>
                  <a:lnTo>
                    <a:pt x="188" y="467"/>
                  </a:lnTo>
                  <a:lnTo>
                    <a:pt x="189" y="458"/>
                  </a:lnTo>
                  <a:lnTo>
                    <a:pt x="190" y="448"/>
                  </a:lnTo>
                  <a:lnTo>
                    <a:pt x="192" y="438"/>
                  </a:lnTo>
                  <a:lnTo>
                    <a:pt x="193" y="428"/>
                  </a:lnTo>
                  <a:lnTo>
                    <a:pt x="194" y="419"/>
                  </a:lnTo>
                  <a:lnTo>
                    <a:pt x="195" y="408"/>
                  </a:lnTo>
                  <a:lnTo>
                    <a:pt x="196" y="398"/>
                  </a:lnTo>
                  <a:lnTo>
                    <a:pt x="196" y="389"/>
                  </a:lnTo>
                  <a:lnTo>
                    <a:pt x="197" y="379"/>
                  </a:lnTo>
                  <a:lnTo>
                    <a:pt x="199" y="369"/>
                  </a:lnTo>
                  <a:lnTo>
                    <a:pt x="200" y="359"/>
                  </a:lnTo>
                  <a:lnTo>
                    <a:pt x="201" y="350"/>
                  </a:lnTo>
                  <a:lnTo>
                    <a:pt x="202" y="341"/>
                  </a:lnTo>
                  <a:lnTo>
                    <a:pt x="202" y="330"/>
                  </a:lnTo>
                  <a:lnTo>
                    <a:pt x="203" y="322"/>
                  </a:lnTo>
                  <a:lnTo>
                    <a:pt x="204" y="313"/>
                  </a:lnTo>
                  <a:lnTo>
                    <a:pt x="205" y="305"/>
                  </a:lnTo>
                  <a:lnTo>
                    <a:pt x="205" y="296"/>
                  </a:lnTo>
                  <a:lnTo>
                    <a:pt x="207" y="288"/>
                  </a:lnTo>
                  <a:lnTo>
                    <a:pt x="208" y="279"/>
                  </a:lnTo>
                  <a:lnTo>
                    <a:pt x="209" y="273"/>
                  </a:lnTo>
                  <a:lnTo>
                    <a:pt x="209" y="266"/>
                  </a:lnTo>
                  <a:lnTo>
                    <a:pt x="210" y="259"/>
                  </a:lnTo>
                  <a:lnTo>
                    <a:pt x="210" y="252"/>
                  </a:lnTo>
                  <a:lnTo>
                    <a:pt x="211" y="246"/>
                  </a:lnTo>
                  <a:lnTo>
                    <a:pt x="212" y="239"/>
                  </a:lnTo>
                  <a:lnTo>
                    <a:pt x="212" y="235"/>
                  </a:lnTo>
                  <a:lnTo>
                    <a:pt x="213" y="229"/>
                  </a:lnTo>
                  <a:lnTo>
                    <a:pt x="213" y="225"/>
                  </a:lnTo>
                  <a:lnTo>
                    <a:pt x="213" y="221"/>
                  </a:lnTo>
                  <a:lnTo>
                    <a:pt x="215" y="217"/>
                  </a:lnTo>
                  <a:lnTo>
                    <a:pt x="215" y="214"/>
                  </a:lnTo>
                  <a:lnTo>
                    <a:pt x="215" y="212"/>
                  </a:lnTo>
                  <a:lnTo>
                    <a:pt x="215" y="209"/>
                  </a:lnTo>
                  <a:lnTo>
                    <a:pt x="216" y="208"/>
                  </a:lnTo>
                  <a:lnTo>
                    <a:pt x="216" y="207"/>
                  </a:lnTo>
                  <a:lnTo>
                    <a:pt x="218" y="206"/>
                  </a:lnTo>
                  <a:lnTo>
                    <a:pt x="220" y="205"/>
                  </a:lnTo>
                  <a:lnTo>
                    <a:pt x="224" y="202"/>
                  </a:lnTo>
                  <a:lnTo>
                    <a:pt x="225" y="201"/>
                  </a:lnTo>
                  <a:lnTo>
                    <a:pt x="227" y="200"/>
                  </a:lnTo>
                  <a:lnTo>
                    <a:pt x="230" y="199"/>
                  </a:lnTo>
                  <a:lnTo>
                    <a:pt x="232" y="198"/>
                  </a:lnTo>
                  <a:lnTo>
                    <a:pt x="233" y="195"/>
                  </a:lnTo>
                  <a:lnTo>
                    <a:pt x="237" y="194"/>
                  </a:lnTo>
                  <a:lnTo>
                    <a:pt x="239" y="192"/>
                  </a:lnTo>
                  <a:lnTo>
                    <a:pt x="241" y="190"/>
                  </a:lnTo>
                  <a:lnTo>
                    <a:pt x="243" y="187"/>
                  </a:lnTo>
                  <a:lnTo>
                    <a:pt x="246" y="185"/>
                  </a:lnTo>
                  <a:lnTo>
                    <a:pt x="248" y="183"/>
                  </a:lnTo>
                  <a:lnTo>
                    <a:pt x="252" y="179"/>
                  </a:lnTo>
                  <a:lnTo>
                    <a:pt x="254" y="177"/>
                  </a:lnTo>
                  <a:lnTo>
                    <a:pt x="256" y="174"/>
                  </a:lnTo>
                  <a:lnTo>
                    <a:pt x="258" y="170"/>
                  </a:lnTo>
                  <a:lnTo>
                    <a:pt x="261" y="167"/>
                  </a:lnTo>
                  <a:lnTo>
                    <a:pt x="262" y="165"/>
                  </a:lnTo>
                  <a:lnTo>
                    <a:pt x="263" y="163"/>
                  </a:lnTo>
                  <a:lnTo>
                    <a:pt x="264" y="161"/>
                  </a:lnTo>
                  <a:lnTo>
                    <a:pt x="265" y="160"/>
                  </a:lnTo>
                  <a:lnTo>
                    <a:pt x="265" y="157"/>
                  </a:lnTo>
                  <a:lnTo>
                    <a:pt x="266" y="155"/>
                  </a:lnTo>
                  <a:lnTo>
                    <a:pt x="268" y="153"/>
                  </a:lnTo>
                  <a:lnTo>
                    <a:pt x="269" y="152"/>
                  </a:lnTo>
                  <a:lnTo>
                    <a:pt x="270" y="149"/>
                  </a:lnTo>
                  <a:lnTo>
                    <a:pt x="270" y="147"/>
                  </a:lnTo>
                  <a:lnTo>
                    <a:pt x="271" y="145"/>
                  </a:lnTo>
                  <a:lnTo>
                    <a:pt x="272" y="142"/>
                  </a:lnTo>
                  <a:lnTo>
                    <a:pt x="272" y="140"/>
                  </a:lnTo>
                  <a:lnTo>
                    <a:pt x="273" y="138"/>
                  </a:lnTo>
                  <a:lnTo>
                    <a:pt x="273" y="136"/>
                  </a:lnTo>
                  <a:lnTo>
                    <a:pt x="275" y="133"/>
                  </a:lnTo>
                  <a:lnTo>
                    <a:pt x="275" y="131"/>
                  </a:lnTo>
                  <a:lnTo>
                    <a:pt x="275" y="127"/>
                  </a:lnTo>
                  <a:lnTo>
                    <a:pt x="275" y="125"/>
                  </a:lnTo>
                  <a:lnTo>
                    <a:pt x="276" y="123"/>
                  </a:lnTo>
                  <a:lnTo>
                    <a:pt x="276" y="119"/>
                  </a:lnTo>
                  <a:lnTo>
                    <a:pt x="277" y="117"/>
                  </a:lnTo>
                  <a:lnTo>
                    <a:pt x="277" y="115"/>
                  </a:lnTo>
                  <a:lnTo>
                    <a:pt x="277" y="112"/>
                  </a:lnTo>
                  <a:lnTo>
                    <a:pt x="277" y="109"/>
                  </a:lnTo>
                  <a:lnTo>
                    <a:pt x="278" y="107"/>
                  </a:lnTo>
                  <a:lnTo>
                    <a:pt x="278" y="103"/>
                  </a:lnTo>
                  <a:lnTo>
                    <a:pt x="279" y="101"/>
                  </a:lnTo>
                  <a:lnTo>
                    <a:pt x="279" y="98"/>
                  </a:lnTo>
                  <a:lnTo>
                    <a:pt x="279" y="95"/>
                  </a:lnTo>
                  <a:lnTo>
                    <a:pt x="279" y="93"/>
                  </a:lnTo>
                  <a:lnTo>
                    <a:pt x="280" y="89"/>
                  </a:lnTo>
                  <a:lnTo>
                    <a:pt x="280" y="87"/>
                  </a:lnTo>
                  <a:lnTo>
                    <a:pt x="280" y="85"/>
                  </a:lnTo>
                  <a:lnTo>
                    <a:pt x="281" y="81"/>
                  </a:lnTo>
                  <a:lnTo>
                    <a:pt x="281" y="79"/>
                  </a:lnTo>
                  <a:lnTo>
                    <a:pt x="281" y="76"/>
                  </a:lnTo>
                  <a:lnTo>
                    <a:pt x="281" y="73"/>
                  </a:lnTo>
                  <a:lnTo>
                    <a:pt x="283" y="71"/>
                  </a:lnTo>
                  <a:lnTo>
                    <a:pt x="283" y="69"/>
                  </a:lnTo>
                  <a:lnTo>
                    <a:pt x="283" y="65"/>
                  </a:lnTo>
                  <a:lnTo>
                    <a:pt x="283" y="63"/>
                  </a:lnTo>
                  <a:lnTo>
                    <a:pt x="283" y="61"/>
                  </a:lnTo>
                  <a:lnTo>
                    <a:pt x="284" y="57"/>
                  </a:lnTo>
                  <a:lnTo>
                    <a:pt x="284" y="55"/>
                  </a:lnTo>
                  <a:lnTo>
                    <a:pt x="284" y="53"/>
                  </a:lnTo>
                  <a:lnTo>
                    <a:pt x="284" y="50"/>
                  </a:lnTo>
                  <a:lnTo>
                    <a:pt x="285" y="48"/>
                  </a:lnTo>
                  <a:lnTo>
                    <a:pt x="285" y="46"/>
                  </a:lnTo>
                  <a:lnTo>
                    <a:pt x="285" y="43"/>
                  </a:lnTo>
                  <a:lnTo>
                    <a:pt x="285" y="41"/>
                  </a:lnTo>
                  <a:lnTo>
                    <a:pt x="285" y="39"/>
                  </a:lnTo>
                  <a:lnTo>
                    <a:pt x="285" y="36"/>
                  </a:lnTo>
                  <a:lnTo>
                    <a:pt x="285" y="34"/>
                  </a:lnTo>
                  <a:lnTo>
                    <a:pt x="286" y="32"/>
                  </a:lnTo>
                  <a:lnTo>
                    <a:pt x="286" y="30"/>
                  </a:lnTo>
                  <a:lnTo>
                    <a:pt x="286" y="28"/>
                  </a:lnTo>
                  <a:lnTo>
                    <a:pt x="286" y="26"/>
                  </a:lnTo>
                  <a:lnTo>
                    <a:pt x="286" y="24"/>
                  </a:lnTo>
                  <a:lnTo>
                    <a:pt x="286" y="23"/>
                  </a:lnTo>
                  <a:lnTo>
                    <a:pt x="286" y="20"/>
                  </a:lnTo>
                  <a:lnTo>
                    <a:pt x="286" y="19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7" y="13"/>
                  </a:lnTo>
                  <a:lnTo>
                    <a:pt x="287" y="10"/>
                  </a:lnTo>
                  <a:lnTo>
                    <a:pt x="287" y="9"/>
                  </a:lnTo>
                  <a:lnTo>
                    <a:pt x="287" y="7"/>
                  </a:lnTo>
                  <a:lnTo>
                    <a:pt x="287" y="4"/>
                  </a:lnTo>
                  <a:lnTo>
                    <a:pt x="287" y="3"/>
                  </a:lnTo>
                  <a:lnTo>
                    <a:pt x="279" y="0"/>
                  </a:lnTo>
                  <a:lnTo>
                    <a:pt x="279" y="1"/>
                  </a:lnTo>
                  <a:lnTo>
                    <a:pt x="279" y="2"/>
                  </a:lnTo>
                  <a:lnTo>
                    <a:pt x="279" y="4"/>
                  </a:lnTo>
                  <a:lnTo>
                    <a:pt x="278" y="7"/>
                  </a:lnTo>
                  <a:lnTo>
                    <a:pt x="278" y="10"/>
                  </a:lnTo>
                  <a:lnTo>
                    <a:pt x="278" y="11"/>
                  </a:lnTo>
                  <a:lnTo>
                    <a:pt x="278" y="13"/>
                  </a:lnTo>
                  <a:lnTo>
                    <a:pt x="278" y="15"/>
                  </a:lnTo>
                  <a:lnTo>
                    <a:pt x="278" y="17"/>
                  </a:lnTo>
                  <a:lnTo>
                    <a:pt x="277" y="19"/>
                  </a:lnTo>
                  <a:lnTo>
                    <a:pt x="277" y="22"/>
                  </a:lnTo>
                  <a:lnTo>
                    <a:pt x="277" y="23"/>
                  </a:lnTo>
                  <a:lnTo>
                    <a:pt x="277" y="26"/>
                  </a:lnTo>
                  <a:lnTo>
                    <a:pt x="277" y="27"/>
                  </a:lnTo>
                  <a:lnTo>
                    <a:pt x="277" y="31"/>
                  </a:lnTo>
                  <a:lnTo>
                    <a:pt x="277" y="33"/>
                  </a:lnTo>
                  <a:lnTo>
                    <a:pt x="277" y="35"/>
                  </a:lnTo>
                  <a:lnTo>
                    <a:pt x="276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6" y="47"/>
                  </a:lnTo>
                  <a:lnTo>
                    <a:pt x="275" y="49"/>
                  </a:lnTo>
                  <a:lnTo>
                    <a:pt x="275" y="53"/>
                  </a:lnTo>
                  <a:lnTo>
                    <a:pt x="275" y="55"/>
                  </a:lnTo>
                  <a:lnTo>
                    <a:pt x="275" y="58"/>
                  </a:lnTo>
                  <a:lnTo>
                    <a:pt x="275" y="62"/>
                  </a:lnTo>
                  <a:lnTo>
                    <a:pt x="275" y="64"/>
                  </a:lnTo>
                  <a:lnTo>
                    <a:pt x="273" y="68"/>
                  </a:lnTo>
                  <a:lnTo>
                    <a:pt x="273" y="70"/>
                  </a:lnTo>
                  <a:lnTo>
                    <a:pt x="272" y="73"/>
                  </a:lnTo>
                  <a:lnTo>
                    <a:pt x="272" y="77"/>
                  </a:lnTo>
                  <a:lnTo>
                    <a:pt x="272" y="79"/>
                  </a:lnTo>
                  <a:lnTo>
                    <a:pt x="272" y="83"/>
                  </a:lnTo>
                  <a:lnTo>
                    <a:pt x="271" y="86"/>
                  </a:lnTo>
                  <a:lnTo>
                    <a:pt x="271" y="89"/>
                  </a:lnTo>
                  <a:lnTo>
                    <a:pt x="271" y="92"/>
                  </a:lnTo>
                  <a:lnTo>
                    <a:pt x="270" y="95"/>
                  </a:lnTo>
                  <a:lnTo>
                    <a:pt x="270" y="99"/>
                  </a:lnTo>
                  <a:lnTo>
                    <a:pt x="270" y="101"/>
                  </a:lnTo>
                  <a:lnTo>
                    <a:pt x="269" y="104"/>
                  </a:lnTo>
                  <a:lnTo>
                    <a:pt x="269" y="108"/>
                  </a:lnTo>
                  <a:lnTo>
                    <a:pt x="269" y="110"/>
                  </a:lnTo>
                  <a:lnTo>
                    <a:pt x="268" y="112"/>
                  </a:lnTo>
                  <a:lnTo>
                    <a:pt x="268" y="116"/>
                  </a:lnTo>
                  <a:lnTo>
                    <a:pt x="268" y="118"/>
                  </a:lnTo>
                  <a:lnTo>
                    <a:pt x="266" y="122"/>
                  </a:lnTo>
                  <a:lnTo>
                    <a:pt x="266" y="124"/>
                  </a:lnTo>
                  <a:lnTo>
                    <a:pt x="265" y="126"/>
                  </a:lnTo>
                  <a:lnTo>
                    <a:pt x="265" y="129"/>
                  </a:lnTo>
                  <a:lnTo>
                    <a:pt x="264" y="131"/>
                  </a:lnTo>
                  <a:lnTo>
                    <a:pt x="264" y="133"/>
                  </a:lnTo>
                  <a:lnTo>
                    <a:pt x="263" y="136"/>
                  </a:lnTo>
                  <a:lnTo>
                    <a:pt x="263" y="138"/>
                  </a:lnTo>
                  <a:lnTo>
                    <a:pt x="262" y="140"/>
                  </a:lnTo>
                  <a:lnTo>
                    <a:pt x="262" y="142"/>
                  </a:lnTo>
                  <a:lnTo>
                    <a:pt x="261" y="145"/>
                  </a:lnTo>
                  <a:lnTo>
                    <a:pt x="261" y="147"/>
                  </a:lnTo>
                  <a:lnTo>
                    <a:pt x="260" y="150"/>
                  </a:lnTo>
                  <a:lnTo>
                    <a:pt x="258" y="153"/>
                  </a:lnTo>
                  <a:lnTo>
                    <a:pt x="256" y="156"/>
                  </a:lnTo>
                  <a:lnTo>
                    <a:pt x="255" y="160"/>
                  </a:lnTo>
                  <a:lnTo>
                    <a:pt x="253" y="163"/>
                  </a:lnTo>
                  <a:lnTo>
                    <a:pt x="250" y="165"/>
                  </a:lnTo>
                  <a:lnTo>
                    <a:pt x="249" y="169"/>
                  </a:lnTo>
                  <a:lnTo>
                    <a:pt x="247" y="171"/>
                  </a:lnTo>
                  <a:lnTo>
                    <a:pt x="245" y="174"/>
                  </a:lnTo>
                  <a:lnTo>
                    <a:pt x="242" y="176"/>
                  </a:lnTo>
                  <a:lnTo>
                    <a:pt x="240" y="178"/>
                  </a:lnTo>
                  <a:lnTo>
                    <a:pt x="238" y="180"/>
                  </a:lnTo>
                  <a:lnTo>
                    <a:pt x="235" y="183"/>
                  </a:lnTo>
                  <a:lnTo>
                    <a:pt x="233" y="185"/>
                  </a:lnTo>
                  <a:lnTo>
                    <a:pt x="231" y="186"/>
                  </a:lnTo>
                  <a:lnTo>
                    <a:pt x="228" y="188"/>
                  </a:lnTo>
                  <a:lnTo>
                    <a:pt x="226" y="190"/>
                  </a:lnTo>
                  <a:lnTo>
                    <a:pt x="224" y="191"/>
                  </a:lnTo>
                  <a:lnTo>
                    <a:pt x="223" y="193"/>
                  </a:lnTo>
                  <a:lnTo>
                    <a:pt x="220" y="194"/>
                  </a:lnTo>
                  <a:lnTo>
                    <a:pt x="218" y="195"/>
                  </a:lnTo>
                  <a:lnTo>
                    <a:pt x="217" y="197"/>
                  </a:lnTo>
                  <a:lnTo>
                    <a:pt x="215" y="198"/>
                  </a:lnTo>
                  <a:lnTo>
                    <a:pt x="213" y="199"/>
                  </a:lnTo>
                  <a:lnTo>
                    <a:pt x="210" y="200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7" y="202"/>
                  </a:lnTo>
                  <a:lnTo>
                    <a:pt x="207" y="203"/>
                  </a:lnTo>
                  <a:lnTo>
                    <a:pt x="205" y="205"/>
                  </a:lnTo>
                  <a:lnTo>
                    <a:pt x="205" y="207"/>
                  </a:lnTo>
                  <a:lnTo>
                    <a:pt x="205" y="208"/>
                  </a:lnTo>
                  <a:lnTo>
                    <a:pt x="205" y="212"/>
                  </a:lnTo>
                  <a:lnTo>
                    <a:pt x="205" y="213"/>
                  </a:lnTo>
                  <a:lnTo>
                    <a:pt x="205" y="216"/>
                  </a:lnTo>
                  <a:lnTo>
                    <a:pt x="204" y="218"/>
                  </a:lnTo>
                  <a:lnTo>
                    <a:pt x="204" y="222"/>
                  </a:lnTo>
                  <a:lnTo>
                    <a:pt x="203" y="225"/>
                  </a:lnTo>
                  <a:lnTo>
                    <a:pt x="203" y="229"/>
                  </a:lnTo>
                  <a:lnTo>
                    <a:pt x="203" y="233"/>
                  </a:lnTo>
                  <a:lnTo>
                    <a:pt x="203" y="238"/>
                  </a:lnTo>
                  <a:lnTo>
                    <a:pt x="202" y="241"/>
                  </a:lnTo>
                  <a:lnTo>
                    <a:pt x="202" y="246"/>
                  </a:lnTo>
                  <a:lnTo>
                    <a:pt x="201" y="251"/>
                  </a:lnTo>
                  <a:lnTo>
                    <a:pt x="201" y="256"/>
                  </a:lnTo>
                  <a:lnTo>
                    <a:pt x="200" y="261"/>
                  </a:lnTo>
                  <a:lnTo>
                    <a:pt x="200" y="267"/>
                  </a:lnTo>
                  <a:lnTo>
                    <a:pt x="199" y="273"/>
                  </a:lnTo>
                  <a:lnTo>
                    <a:pt x="199" y="279"/>
                  </a:lnTo>
                  <a:lnTo>
                    <a:pt x="197" y="285"/>
                  </a:lnTo>
                  <a:lnTo>
                    <a:pt x="197" y="291"/>
                  </a:lnTo>
                  <a:lnTo>
                    <a:pt x="196" y="298"/>
                  </a:lnTo>
                  <a:lnTo>
                    <a:pt x="196" y="305"/>
                  </a:lnTo>
                  <a:lnTo>
                    <a:pt x="195" y="312"/>
                  </a:lnTo>
                  <a:lnTo>
                    <a:pt x="194" y="319"/>
                  </a:lnTo>
                  <a:lnTo>
                    <a:pt x="194" y="326"/>
                  </a:lnTo>
                  <a:lnTo>
                    <a:pt x="193" y="334"/>
                  </a:lnTo>
                  <a:lnTo>
                    <a:pt x="192" y="341"/>
                  </a:lnTo>
                  <a:lnTo>
                    <a:pt x="192" y="349"/>
                  </a:lnTo>
                  <a:lnTo>
                    <a:pt x="190" y="357"/>
                  </a:lnTo>
                  <a:lnTo>
                    <a:pt x="189" y="365"/>
                  </a:lnTo>
                  <a:lnTo>
                    <a:pt x="188" y="373"/>
                  </a:lnTo>
                  <a:lnTo>
                    <a:pt x="188" y="382"/>
                  </a:lnTo>
                  <a:lnTo>
                    <a:pt x="187" y="390"/>
                  </a:lnTo>
                  <a:lnTo>
                    <a:pt x="186" y="399"/>
                  </a:lnTo>
                  <a:lnTo>
                    <a:pt x="185" y="407"/>
                  </a:lnTo>
                  <a:lnTo>
                    <a:pt x="185" y="417"/>
                  </a:lnTo>
                  <a:lnTo>
                    <a:pt x="184" y="426"/>
                  </a:lnTo>
                  <a:lnTo>
                    <a:pt x="182" y="435"/>
                  </a:lnTo>
                  <a:lnTo>
                    <a:pt x="181" y="444"/>
                  </a:lnTo>
                  <a:lnTo>
                    <a:pt x="180" y="453"/>
                  </a:lnTo>
                  <a:lnTo>
                    <a:pt x="179" y="464"/>
                  </a:lnTo>
                  <a:lnTo>
                    <a:pt x="179" y="473"/>
                  </a:lnTo>
                  <a:lnTo>
                    <a:pt x="177" y="483"/>
                  </a:lnTo>
                  <a:lnTo>
                    <a:pt x="175" y="493"/>
                  </a:lnTo>
                  <a:lnTo>
                    <a:pt x="175" y="503"/>
                  </a:lnTo>
                  <a:lnTo>
                    <a:pt x="174" y="513"/>
                  </a:lnTo>
                  <a:lnTo>
                    <a:pt x="173" y="522"/>
                  </a:lnTo>
                  <a:lnTo>
                    <a:pt x="172" y="533"/>
                  </a:lnTo>
                  <a:lnTo>
                    <a:pt x="171" y="543"/>
                  </a:lnTo>
                  <a:lnTo>
                    <a:pt x="170" y="555"/>
                  </a:lnTo>
                  <a:lnTo>
                    <a:pt x="169" y="564"/>
                  </a:lnTo>
                  <a:lnTo>
                    <a:pt x="167" y="575"/>
                  </a:lnTo>
                  <a:lnTo>
                    <a:pt x="167" y="586"/>
                  </a:lnTo>
                  <a:lnTo>
                    <a:pt x="166" y="596"/>
                  </a:lnTo>
                  <a:lnTo>
                    <a:pt x="165" y="607"/>
                  </a:lnTo>
                  <a:lnTo>
                    <a:pt x="164" y="618"/>
                  </a:lnTo>
                  <a:lnTo>
                    <a:pt x="163" y="628"/>
                  </a:lnTo>
                  <a:lnTo>
                    <a:pt x="162" y="640"/>
                  </a:lnTo>
                  <a:lnTo>
                    <a:pt x="160" y="650"/>
                  </a:lnTo>
                  <a:lnTo>
                    <a:pt x="159" y="661"/>
                  </a:lnTo>
                  <a:lnTo>
                    <a:pt x="158" y="671"/>
                  </a:lnTo>
                  <a:lnTo>
                    <a:pt x="157" y="681"/>
                  </a:lnTo>
                  <a:lnTo>
                    <a:pt x="156" y="692"/>
                  </a:lnTo>
                  <a:lnTo>
                    <a:pt x="155" y="702"/>
                  </a:lnTo>
                  <a:lnTo>
                    <a:pt x="155" y="711"/>
                  </a:lnTo>
                  <a:lnTo>
                    <a:pt x="154" y="722"/>
                  </a:lnTo>
                  <a:lnTo>
                    <a:pt x="152" y="731"/>
                  </a:lnTo>
                  <a:lnTo>
                    <a:pt x="151" y="741"/>
                  </a:lnTo>
                  <a:lnTo>
                    <a:pt x="150" y="750"/>
                  </a:lnTo>
                  <a:lnTo>
                    <a:pt x="149" y="760"/>
                  </a:lnTo>
                  <a:lnTo>
                    <a:pt x="148" y="769"/>
                  </a:lnTo>
                  <a:lnTo>
                    <a:pt x="148" y="778"/>
                  </a:lnTo>
                  <a:lnTo>
                    <a:pt x="147" y="786"/>
                  </a:lnTo>
                  <a:lnTo>
                    <a:pt x="146" y="795"/>
                  </a:lnTo>
                  <a:lnTo>
                    <a:pt x="146" y="803"/>
                  </a:lnTo>
                  <a:lnTo>
                    <a:pt x="144" y="811"/>
                  </a:lnTo>
                  <a:lnTo>
                    <a:pt x="143" y="821"/>
                  </a:lnTo>
                  <a:lnTo>
                    <a:pt x="142" y="829"/>
                  </a:lnTo>
                  <a:lnTo>
                    <a:pt x="142" y="836"/>
                  </a:lnTo>
                  <a:lnTo>
                    <a:pt x="141" y="844"/>
                  </a:lnTo>
                  <a:lnTo>
                    <a:pt x="141" y="852"/>
                  </a:lnTo>
                  <a:lnTo>
                    <a:pt x="140" y="859"/>
                  </a:lnTo>
                  <a:lnTo>
                    <a:pt x="139" y="866"/>
                  </a:lnTo>
                  <a:lnTo>
                    <a:pt x="139" y="874"/>
                  </a:lnTo>
                  <a:lnTo>
                    <a:pt x="137" y="881"/>
                  </a:lnTo>
                  <a:lnTo>
                    <a:pt x="136" y="887"/>
                  </a:lnTo>
                  <a:lnTo>
                    <a:pt x="136" y="894"/>
                  </a:lnTo>
                  <a:lnTo>
                    <a:pt x="135" y="900"/>
                  </a:lnTo>
                  <a:lnTo>
                    <a:pt x="134" y="907"/>
                  </a:lnTo>
                  <a:lnTo>
                    <a:pt x="134" y="913"/>
                  </a:lnTo>
                  <a:lnTo>
                    <a:pt x="133" y="919"/>
                  </a:lnTo>
                  <a:lnTo>
                    <a:pt x="133" y="924"/>
                  </a:lnTo>
                  <a:lnTo>
                    <a:pt x="132" y="930"/>
                  </a:lnTo>
                  <a:lnTo>
                    <a:pt x="132" y="936"/>
                  </a:lnTo>
                  <a:lnTo>
                    <a:pt x="131" y="942"/>
                  </a:lnTo>
                  <a:lnTo>
                    <a:pt x="129" y="946"/>
                  </a:lnTo>
                  <a:lnTo>
                    <a:pt x="129" y="951"/>
                  </a:lnTo>
                  <a:lnTo>
                    <a:pt x="129" y="957"/>
                  </a:lnTo>
                  <a:lnTo>
                    <a:pt x="128" y="960"/>
                  </a:lnTo>
                  <a:lnTo>
                    <a:pt x="127" y="965"/>
                  </a:lnTo>
                  <a:lnTo>
                    <a:pt x="127" y="969"/>
                  </a:lnTo>
                  <a:lnTo>
                    <a:pt x="126" y="974"/>
                  </a:lnTo>
                  <a:lnTo>
                    <a:pt x="126" y="977"/>
                  </a:lnTo>
                  <a:lnTo>
                    <a:pt x="125" y="981"/>
                  </a:lnTo>
                  <a:lnTo>
                    <a:pt x="125" y="985"/>
                  </a:lnTo>
                  <a:lnTo>
                    <a:pt x="124" y="989"/>
                  </a:lnTo>
                  <a:lnTo>
                    <a:pt x="122" y="991"/>
                  </a:lnTo>
                  <a:lnTo>
                    <a:pt x="122" y="995"/>
                  </a:lnTo>
                  <a:lnTo>
                    <a:pt x="121" y="997"/>
                  </a:lnTo>
                  <a:lnTo>
                    <a:pt x="121" y="1000"/>
                  </a:lnTo>
                  <a:lnTo>
                    <a:pt x="121" y="1003"/>
                  </a:lnTo>
                  <a:lnTo>
                    <a:pt x="120" y="1005"/>
                  </a:lnTo>
                  <a:lnTo>
                    <a:pt x="119" y="1006"/>
                  </a:lnTo>
                  <a:lnTo>
                    <a:pt x="119" y="1008"/>
                  </a:lnTo>
                  <a:lnTo>
                    <a:pt x="118" y="1012"/>
                  </a:lnTo>
                  <a:lnTo>
                    <a:pt x="117" y="1014"/>
                  </a:lnTo>
                  <a:lnTo>
                    <a:pt x="116" y="1015"/>
                  </a:lnTo>
                  <a:lnTo>
                    <a:pt x="114" y="1016"/>
                  </a:lnTo>
                  <a:lnTo>
                    <a:pt x="113" y="1016"/>
                  </a:lnTo>
                  <a:lnTo>
                    <a:pt x="111" y="1016"/>
                  </a:lnTo>
                  <a:lnTo>
                    <a:pt x="109" y="1016"/>
                  </a:lnTo>
                  <a:lnTo>
                    <a:pt x="106" y="1018"/>
                  </a:lnTo>
                  <a:lnTo>
                    <a:pt x="104" y="1018"/>
                  </a:lnTo>
                  <a:lnTo>
                    <a:pt x="101" y="1018"/>
                  </a:lnTo>
                  <a:lnTo>
                    <a:pt x="97" y="1019"/>
                  </a:lnTo>
                  <a:lnTo>
                    <a:pt x="94" y="1019"/>
                  </a:lnTo>
                  <a:lnTo>
                    <a:pt x="91" y="1019"/>
                  </a:lnTo>
                  <a:lnTo>
                    <a:pt x="90" y="1019"/>
                  </a:lnTo>
                  <a:lnTo>
                    <a:pt x="88" y="1019"/>
                  </a:lnTo>
                  <a:lnTo>
                    <a:pt x="86" y="1020"/>
                  </a:lnTo>
                  <a:lnTo>
                    <a:pt x="83" y="1020"/>
                  </a:lnTo>
                  <a:lnTo>
                    <a:pt x="82" y="1020"/>
                  </a:lnTo>
                  <a:lnTo>
                    <a:pt x="80" y="1020"/>
                  </a:lnTo>
                  <a:lnTo>
                    <a:pt x="78" y="1021"/>
                  </a:lnTo>
                  <a:lnTo>
                    <a:pt x="75" y="1021"/>
                  </a:lnTo>
                  <a:lnTo>
                    <a:pt x="73" y="1021"/>
                  </a:lnTo>
                  <a:lnTo>
                    <a:pt x="71" y="1021"/>
                  </a:lnTo>
                  <a:lnTo>
                    <a:pt x="68" y="1021"/>
                  </a:lnTo>
                  <a:lnTo>
                    <a:pt x="66" y="1021"/>
                  </a:lnTo>
                  <a:lnTo>
                    <a:pt x="65" y="1021"/>
                  </a:lnTo>
                  <a:lnTo>
                    <a:pt x="63" y="1021"/>
                  </a:lnTo>
                  <a:lnTo>
                    <a:pt x="60" y="1022"/>
                  </a:lnTo>
                  <a:lnTo>
                    <a:pt x="58" y="1022"/>
                  </a:lnTo>
                  <a:lnTo>
                    <a:pt x="56" y="1022"/>
                  </a:lnTo>
                  <a:lnTo>
                    <a:pt x="53" y="1022"/>
                  </a:lnTo>
                  <a:lnTo>
                    <a:pt x="51" y="1022"/>
                  </a:lnTo>
                  <a:lnTo>
                    <a:pt x="49" y="1022"/>
                  </a:lnTo>
                  <a:lnTo>
                    <a:pt x="46" y="1022"/>
                  </a:lnTo>
                  <a:lnTo>
                    <a:pt x="44" y="1022"/>
                  </a:lnTo>
                  <a:lnTo>
                    <a:pt x="43" y="1022"/>
                  </a:lnTo>
                  <a:lnTo>
                    <a:pt x="40" y="1021"/>
                  </a:lnTo>
                  <a:lnTo>
                    <a:pt x="38" y="1021"/>
                  </a:lnTo>
                  <a:lnTo>
                    <a:pt x="36" y="1021"/>
                  </a:lnTo>
                  <a:lnTo>
                    <a:pt x="34" y="1021"/>
                  </a:lnTo>
                  <a:lnTo>
                    <a:pt x="30" y="1021"/>
                  </a:lnTo>
                  <a:lnTo>
                    <a:pt x="27" y="1021"/>
                  </a:lnTo>
                  <a:lnTo>
                    <a:pt x="23" y="1020"/>
                  </a:lnTo>
                  <a:lnTo>
                    <a:pt x="21" y="1020"/>
                  </a:lnTo>
                  <a:lnTo>
                    <a:pt x="18" y="1019"/>
                  </a:lnTo>
                  <a:lnTo>
                    <a:pt x="16" y="1018"/>
                  </a:lnTo>
                  <a:lnTo>
                    <a:pt x="14" y="1016"/>
                  </a:lnTo>
                  <a:lnTo>
                    <a:pt x="13" y="1015"/>
                  </a:lnTo>
                  <a:lnTo>
                    <a:pt x="12" y="1014"/>
                  </a:lnTo>
                  <a:lnTo>
                    <a:pt x="11" y="1013"/>
                  </a:lnTo>
                  <a:lnTo>
                    <a:pt x="11" y="1012"/>
                  </a:lnTo>
                  <a:lnTo>
                    <a:pt x="11" y="1011"/>
                  </a:lnTo>
                  <a:lnTo>
                    <a:pt x="11" y="1010"/>
                  </a:lnTo>
                  <a:lnTo>
                    <a:pt x="11" y="1007"/>
                  </a:lnTo>
                  <a:lnTo>
                    <a:pt x="11" y="1006"/>
                  </a:lnTo>
                  <a:lnTo>
                    <a:pt x="11" y="1004"/>
                  </a:lnTo>
                  <a:lnTo>
                    <a:pt x="11" y="1001"/>
                  </a:lnTo>
                  <a:lnTo>
                    <a:pt x="12" y="999"/>
                  </a:lnTo>
                  <a:lnTo>
                    <a:pt x="12" y="996"/>
                  </a:lnTo>
                  <a:lnTo>
                    <a:pt x="12" y="993"/>
                  </a:lnTo>
                  <a:lnTo>
                    <a:pt x="12" y="990"/>
                  </a:lnTo>
                  <a:lnTo>
                    <a:pt x="13" y="987"/>
                  </a:lnTo>
                  <a:lnTo>
                    <a:pt x="13" y="983"/>
                  </a:lnTo>
                  <a:lnTo>
                    <a:pt x="14" y="978"/>
                  </a:lnTo>
                  <a:lnTo>
                    <a:pt x="14" y="975"/>
                  </a:lnTo>
                  <a:lnTo>
                    <a:pt x="15" y="972"/>
                  </a:lnTo>
                  <a:lnTo>
                    <a:pt x="15" y="967"/>
                  </a:lnTo>
                  <a:lnTo>
                    <a:pt x="16" y="962"/>
                  </a:lnTo>
                  <a:lnTo>
                    <a:pt x="18" y="958"/>
                  </a:lnTo>
                  <a:lnTo>
                    <a:pt x="18" y="953"/>
                  </a:lnTo>
                  <a:lnTo>
                    <a:pt x="19" y="947"/>
                  </a:lnTo>
                  <a:lnTo>
                    <a:pt x="20" y="943"/>
                  </a:lnTo>
                  <a:lnTo>
                    <a:pt x="21" y="938"/>
                  </a:lnTo>
                  <a:lnTo>
                    <a:pt x="22" y="934"/>
                  </a:lnTo>
                  <a:lnTo>
                    <a:pt x="22" y="928"/>
                  </a:lnTo>
                  <a:lnTo>
                    <a:pt x="23" y="922"/>
                  </a:lnTo>
                  <a:lnTo>
                    <a:pt x="25" y="916"/>
                  </a:lnTo>
                  <a:lnTo>
                    <a:pt x="26" y="911"/>
                  </a:lnTo>
                  <a:lnTo>
                    <a:pt x="27" y="905"/>
                  </a:lnTo>
                  <a:lnTo>
                    <a:pt x="28" y="900"/>
                  </a:lnTo>
                  <a:lnTo>
                    <a:pt x="29" y="894"/>
                  </a:lnTo>
                  <a:lnTo>
                    <a:pt x="30" y="889"/>
                  </a:lnTo>
                  <a:lnTo>
                    <a:pt x="31" y="882"/>
                  </a:lnTo>
                  <a:lnTo>
                    <a:pt x="33" y="876"/>
                  </a:lnTo>
                  <a:lnTo>
                    <a:pt x="34" y="870"/>
                  </a:lnTo>
                  <a:lnTo>
                    <a:pt x="35" y="864"/>
                  </a:lnTo>
                  <a:lnTo>
                    <a:pt x="36" y="858"/>
                  </a:lnTo>
                  <a:lnTo>
                    <a:pt x="37" y="852"/>
                  </a:lnTo>
                  <a:lnTo>
                    <a:pt x="38" y="846"/>
                  </a:lnTo>
                  <a:lnTo>
                    <a:pt x="40" y="840"/>
                  </a:lnTo>
                  <a:lnTo>
                    <a:pt x="41" y="833"/>
                  </a:lnTo>
                  <a:lnTo>
                    <a:pt x="43" y="828"/>
                  </a:lnTo>
                  <a:lnTo>
                    <a:pt x="44" y="822"/>
                  </a:lnTo>
                  <a:lnTo>
                    <a:pt x="45" y="816"/>
                  </a:lnTo>
                  <a:lnTo>
                    <a:pt x="46" y="809"/>
                  </a:lnTo>
                  <a:lnTo>
                    <a:pt x="48" y="803"/>
                  </a:lnTo>
                  <a:lnTo>
                    <a:pt x="49" y="798"/>
                  </a:lnTo>
                  <a:lnTo>
                    <a:pt x="50" y="792"/>
                  </a:lnTo>
                  <a:lnTo>
                    <a:pt x="51" y="786"/>
                  </a:lnTo>
                  <a:lnTo>
                    <a:pt x="52" y="780"/>
                  </a:lnTo>
                  <a:lnTo>
                    <a:pt x="53" y="775"/>
                  </a:lnTo>
                  <a:lnTo>
                    <a:pt x="55" y="769"/>
                  </a:lnTo>
                  <a:lnTo>
                    <a:pt x="56" y="763"/>
                  </a:lnTo>
                  <a:lnTo>
                    <a:pt x="57" y="757"/>
                  </a:lnTo>
                  <a:lnTo>
                    <a:pt x="58" y="753"/>
                  </a:lnTo>
                  <a:lnTo>
                    <a:pt x="59" y="747"/>
                  </a:lnTo>
                  <a:lnTo>
                    <a:pt x="60" y="742"/>
                  </a:lnTo>
                  <a:lnTo>
                    <a:pt x="61" y="738"/>
                  </a:lnTo>
                  <a:lnTo>
                    <a:pt x="63" y="732"/>
                  </a:lnTo>
                  <a:lnTo>
                    <a:pt x="64" y="727"/>
                  </a:lnTo>
                  <a:lnTo>
                    <a:pt x="65" y="723"/>
                  </a:lnTo>
                  <a:lnTo>
                    <a:pt x="66" y="718"/>
                  </a:lnTo>
                  <a:lnTo>
                    <a:pt x="67" y="715"/>
                  </a:lnTo>
                  <a:lnTo>
                    <a:pt x="68" y="710"/>
                  </a:lnTo>
                  <a:lnTo>
                    <a:pt x="68" y="706"/>
                  </a:lnTo>
                  <a:lnTo>
                    <a:pt x="69" y="701"/>
                  </a:lnTo>
                  <a:lnTo>
                    <a:pt x="71" y="696"/>
                  </a:lnTo>
                  <a:lnTo>
                    <a:pt x="72" y="691"/>
                  </a:lnTo>
                  <a:lnTo>
                    <a:pt x="73" y="686"/>
                  </a:lnTo>
                  <a:lnTo>
                    <a:pt x="74" y="680"/>
                  </a:lnTo>
                  <a:lnTo>
                    <a:pt x="75" y="674"/>
                  </a:lnTo>
                  <a:lnTo>
                    <a:pt x="76" y="668"/>
                  </a:lnTo>
                  <a:lnTo>
                    <a:pt x="78" y="662"/>
                  </a:lnTo>
                  <a:lnTo>
                    <a:pt x="80" y="655"/>
                  </a:lnTo>
                  <a:lnTo>
                    <a:pt x="81" y="648"/>
                  </a:lnTo>
                  <a:lnTo>
                    <a:pt x="82" y="641"/>
                  </a:lnTo>
                  <a:lnTo>
                    <a:pt x="83" y="634"/>
                  </a:lnTo>
                  <a:lnTo>
                    <a:pt x="86" y="627"/>
                  </a:lnTo>
                  <a:lnTo>
                    <a:pt x="87" y="620"/>
                  </a:lnTo>
                  <a:lnTo>
                    <a:pt x="89" y="612"/>
                  </a:lnTo>
                  <a:lnTo>
                    <a:pt x="90" y="605"/>
                  </a:lnTo>
                  <a:lnTo>
                    <a:pt x="91" y="597"/>
                  </a:lnTo>
                  <a:lnTo>
                    <a:pt x="94" y="589"/>
                  </a:lnTo>
                  <a:lnTo>
                    <a:pt x="95" y="581"/>
                  </a:lnTo>
                  <a:lnTo>
                    <a:pt x="96" y="573"/>
                  </a:lnTo>
                  <a:lnTo>
                    <a:pt x="98" y="565"/>
                  </a:lnTo>
                  <a:lnTo>
                    <a:pt x="99" y="557"/>
                  </a:lnTo>
                  <a:lnTo>
                    <a:pt x="102" y="549"/>
                  </a:lnTo>
                  <a:lnTo>
                    <a:pt x="103" y="540"/>
                  </a:lnTo>
                  <a:lnTo>
                    <a:pt x="105" y="533"/>
                  </a:lnTo>
                  <a:lnTo>
                    <a:pt x="106" y="524"/>
                  </a:lnTo>
                  <a:lnTo>
                    <a:pt x="109" y="516"/>
                  </a:lnTo>
                  <a:lnTo>
                    <a:pt x="110" y="507"/>
                  </a:lnTo>
                  <a:lnTo>
                    <a:pt x="111" y="499"/>
                  </a:lnTo>
                  <a:lnTo>
                    <a:pt x="113" y="491"/>
                  </a:lnTo>
                  <a:lnTo>
                    <a:pt x="114" y="483"/>
                  </a:lnTo>
                  <a:lnTo>
                    <a:pt x="117" y="475"/>
                  </a:lnTo>
                  <a:lnTo>
                    <a:pt x="118" y="467"/>
                  </a:lnTo>
                  <a:lnTo>
                    <a:pt x="119" y="459"/>
                  </a:lnTo>
                  <a:lnTo>
                    <a:pt x="121" y="452"/>
                  </a:lnTo>
                  <a:lnTo>
                    <a:pt x="122" y="444"/>
                  </a:lnTo>
                  <a:lnTo>
                    <a:pt x="124" y="436"/>
                  </a:lnTo>
                  <a:lnTo>
                    <a:pt x="125" y="429"/>
                  </a:lnTo>
                  <a:lnTo>
                    <a:pt x="127" y="422"/>
                  </a:lnTo>
                  <a:lnTo>
                    <a:pt x="128" y="414"/>
                  </a:lnTo>
                  <a:lnTo>
                    <a:pt x="129" y="407"/>
                  </a:lnTo>
                  <a:lnTo>
                    <a:pt x="131" y="400"/>
                  </a:lnTo>
                  <a:lnTo>
                    <a:pt x="132" y="393"/>
                  </a:lnTo>
                  <a:lnTo>
                    <a:pt x="133" y="388"/>
                  </a:lnTo>
                  <a:lnTo>
                    <a:pt x="134" y="382"/>
                  </a:lnTo>
                  <a:lnTo>
                    <a:pt x="136" y="375"/>
                  </a:lnTo>
                  <a:lnTo>
                    <a:pt x="137" y="370"/>
                  </a:lnTo>
                  <a:lnTo>
                    <a:pt x="139" y="365"/>
                  </a:lnTo>
                  <a:lnTo>
                    <a:pt x="139" y="359"/>
                  </a:lnTo>
                  <a:lnTo>
                    <a:pt x="140" y="354"/>
                  </a:lnTo>
                  <a:lnTo>
                    <a:pt x="141" y="350"/>
                  </a:lnTo>
                  <a:lnTo>
                    <a:pt x="142" y="344"/>
                  </a:lnTo>
                  <a:lnTo>
                    <a:pt x="142" y="341"/>
                  </a:lnTo>
                  <a:lnTo>
                    <a:pt x="143" y="337"/>
                  </a:lnTo>
                  <a:lnTo>
                    <a:pt x="144" y="334"/>
                  </a:lnTo>
                  <a:lnTo>
                    <a:pt x="144" y="330"/>
                  </a:lnTo>
                  <a:lnTo>
                    <a:pt x="146" y="328"/>
                  </a:lnTo>
                  <a:lnTo>
                    <a:pt x="146" y="324"/>
                  </a:lnTo>
                  <a:lnTo>
                    <a:pt x="146" y="323"/>
                  </a:lnTo>
                  <a:lnTo>
                    <a:pt x="147" y="321"/>
                  </a:lnTo>
                  <a:lnTo>
                    <a:pt x="147" y="320"/>
                  </a:lnTo>
                  <a:lnTo>
                    <a:pt x="147" y="319"/>
                  </a:lnTo>
                  <a:lnTo>
                    <a:pt x="147" y="317"/>
                  </a:lnTo>
                  <a:lnTo>
                    <a:pt x="147" y="316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8" y="311"/>
                  </a:lnTo>
                  <a:lnTo>
                    <a:pt x="149" y="307"/>
                  </a:lnTo>
                  <a:lnTo>
                    <a:pt x="149" y="304"/>
                  </a:lnTo>
                  <a:lnTo>
                    <a:pt x="150" y="300"/>
                  </a:lnTo>
                  <a:lnTo>
                    <a:pt x="150" y="298"/>
                  </a:lnTo>
                  <a:lnTo>
                    <a:pt x="150" y="297"/>
                  </a:lnTo>
                  <a:lnTo>
                    <a:pt x="151" y="294"/>
                  </a:lnTo>
                  <a:lnTo>
                    <a:pt x="151" y="292"/>
                  </a:lnTo>
                  <a:lnTo>
                    <a:pt x="151" y="290"/>
                  </a:lnTo>
                  <a:lnTo>
                    <a:pt x="151" y="288"/>
                  </a:lnTo>
                  <a:lnTo>
                    <a:pt x="152" y="285"/>
                  </a:lnTo>
                  <a:lnTo>
                    <a:pt x="152" y="284"/>
                  </a:lnTo>
                  <a:lnTo>
                    <a:pt x="154" y="281"/>
                  </a:lnTo>
                  <a:lnTo>
                    <a:pt x="154" y="279"/>
                  </a:lnTo>
                  <a:lnTo>
                    <a:pt x="154" y="276"/>
                  </a:lnTo>
                  <a:lnTo>
                    <a:pt x="155" y="275"/>
                  </a:lnTo>
                  <a:lnTo>
                    <a:pt x="155" y="271"/>
                  </a:lnTo>
                  <a:lnTo>
                    <a:pt x="156" y="270"/>
                  </a:lnTo>
                  <a:lnTo>
                    <a:pt x="156" y="268"/>
                  </a:lnTo>
                  <a:lnTo>
                    <a:pt x="156" y="266"/>
                  </a:lnTo>
                  <a:lnTo>
                    <a:pt x="156" y="263"/>
                  </a:lnTo>
                  <a:lnTo>
                    <a:pt x="157" y="261"/>
                  </a:lnTo>
                  <a:lnTo>
                    <a:pt x="157" y="259"/>
                  </a:lnTo>
                  <a:lnTo>
                    <a:pt x="158" y="256"/>
                  </a:lnTo>
                  <a:lnTo>
                    <a:pt x="158" y="254"/>
                  </a:lnTo>
                  <a:lnTo>
                    <a:pt x="158" y="252"/>
                  </a:lnTo>
                  <a:lnTo>
                    <a:pt x="158" y="250"/>
                  </a:lnTo>
                  <a:lnTo>
                    <a:pt x="159" y="247"/>
                  </a:lnTo>
                  <a:lnTo>
                    <a:pt x="159" y="245"/>
                  </a:lnTo>
                  <a:lnTo>
                    <a:pt x="160" y="243"/>
                  </a:lnTo>
                  <a:lnTo>
                    <a:pt x="160" y="240"/>
                  </a:lnTo>
                  <a:lnTo>
                    <a:pt x="160" y="238"/>
                  </a:lnTo>
                  <a:lnTo>
                    <a:pt x="160" y="237"/>
                  </a:lnTo>
                  <a:lnTo>
                    <a:pt x="162" y="235"/>
                  </a:lnTo>
                  <a:lnTo>
                    <a:pt x="162" y="233"/>
                  </a:lnTo>
                  <a:lnTo>
                    <a:pt x="163" y="231"/>
                  </a:lnTo>
                  <a:lnTo>
                    <a:pt x="163" y="228"/>
                  </a:lnTo>
                  <a:lnTo>
                    <a:pt x="163" y="224"/>
                  </a:lnTo>
                  <a:lnTo>
                    <a:pt x="164" y="222"/>
                  </a:lnTo>
                  <a:lnTo>
                    <a:pt x="164" y="221"/>
                  </a:lnTo>
                  <a:lnTo>
                    <a:pt x="165" y="218"/>
                  </a:lnTo>
                  <a:lnTo>
                    <a:pt x="165" y="217"/>
                  </a:lnTo>
                  <a:lnTo>
                    <a:pt x="165" y="216"/>
                  </a:lnTo>
                  <a:lnTo>
                    <a:pt x="165" y="215"/>
                  </a:lnTo>
                  <a:lnTo>
                    <a:pt x="163" y="213"/>
                  </a:lnTo>
                  <a:lnTo>
                    <a:pt x="162" y="210"/>
                  </a:lnTo>
                  <a:lnTo>
                    <a:pt x="160" y="208"/>
                  </a:lnTo>
                  <a:lnTo>
                    <a:pt x="159" y="206"/>
                  </a:lnTo>
                  <a:lnTo>
                    <a:pt x="158" y="203"/>
                  </a:lnTo>
                  <a:lnTo>
                    <a:pt x="156" y="200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2" y="193"/>
                  </a:lnTo>
                  <a:lnTo>
                    <a:pt x="151" y="191"/>
                  </a:lnTo>
                  <a:lnTo>
                    <a:pt x="150" y="190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7" y="184"/>
                  </a:lnTo>
                  <a:lnTo>
                    <a:pt x="147" y="182"/>
                  </a:lnTo>
                  <a:lnTo>
                    <a:pt x="146" y="179"/>
                  </a:lnTo>
                  <a:lnTo>
                    <a:pt x="144" y="178"/>
                  </a:lnTo>
                  <a:lnTo>
                    <a:pt x="143" y="176"/>
                  </a:lnTo>
                  <a:lnTo>
                    <a:pt x="142" y="174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8"/>
                  </a:lnTo>
                  <a:lnTo>
                    <a:pt x="137" y="165"/>
                  </a:lnTo>
                  <a:lnTo>
                    <a:pt x="136" y="163"/>
                  </a:lnTo>
                  <a:lnTo>
                    <a:pt x="136" y="162"/>
                  </a:lnTo>
                  <a:lnTo>
                    <a:pt x="135" y="160"/>
                  </a:lnTo>
                  <a:lnTo>
                    <a:pt x="134" y="157"/>
                  </a:lnTo>
                  <a:lnTo>
                    <a:pt x="133" y="155"/>
                  </a:lnTo>
                  <a:lnTo>
                    <a:pt x="132" y="154"/>
                  </a:lnTo>
                  <a:lnTo>
                    <a:pt x="131" y="152"/>
                  </a:lnTo>
                  <a:lnTo>
                    <a:pt x="129" y="149"/>
                  </a:lnTo>
                  <a:lnTo>
                    <a:pt x="128" y="146"/>
                  </a:lnTo>
                  <a:lnTo>
                    <a:pt x="127" y="142"/>
                  </a:lnTo>
                  <a:lnTo>
                    <a:pt x="125" y="139"/>
                  </a:lnTo>
                  <a:lnTo>
                    <a:pt x="124" y="137"/>
                  </a:lnTo>
                  <a:lnTo>
                    <a:pt x="122" y="133"/>
                  </a:lnTo>
                  <a:lnTo>
                    <a:pt x="121" y="131"/>
                  </a:lnTo>
                  <a:lnTo>
                    <a:pt x="121" y="129"/>
                  </a:lnTo>
                  <a:lnTo>
                    <a:pt x="120" y="127"/>
                  </a:lnTo>
                  <a:lnTo>
                    <a:pt x="120" y="126"/>
                  </a:lnTo>
                  <a:lnTo>
                    <a:pt x="120" y="125"/>
                  </a:lnTo>
                  <a:lnTo>
                    <a:pt x="120" y="124"/>
                  </a:lnTo>
                  <a:lnTo>
                    <a:pt x="121" y="122"/>
                  </a:lnTo>
                  <a:lnTo>
                    <a:pt x="121" y="121"/>
                  </a:lnTo>
                  <a:lnTo>
                    <a:pt x="121" y="118"/>
                  </a:lnTo>
                  <a:lnTo>
                    <a:pt x="122" y="115"/>
                  </a:lnTo>
                  <a:lnTo>
                    <a:pt x="122" y="112"/>
                  </a:lnTo>
                  <a:lnTo>
                    <a:pt x="124" y="109"/>
                  </a:lnTo>
                  <a:lnTo>
                    <a:pt x="125" y="106"/>
                  </a:lnTo>
                  <a:lnTo>
                    <a:pt x="125" y="103"/>
                  </a:lnTo>
                  <a:lnTo>
                    <a:pt x="125" y="101"/>
                  </a:lnTo>
                  <a:lnTo>
                    <a:pt x="125" y="99"/>
                  </a:lnTo>
                  <a:lnTo>
                    <a:pt x="126" y="98"/>
                  </a:lnTo>
                  <a:lnTo>
                    <a:pt x="126" y="95"/>
                  </a:lnTo>
                  <a:lnTo>
                    <a:pt x="127" y="93"/>
                  </a:lnTo>
                  <a:lnTo>
                    <a:pt x="127" y="91"/>
                  </a:lnTo>
                  <a:lnTo>
                    <a:pt x="128" y="88"/>
                  </a:lnTo>
                  <a:lnTo>
                    <a:pt x="128" y="86"/>
                  </a:lnTo>
                  <a:lnTo>
                    <a:pt x="129" y="84"/>
                  </a:lnTo>
                  <a:lnTo>
                    <a:pt x="129" y="81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2" y="76"/>
                  </a:lnTo>
                  <a:lnTo>
                    <a:pt x="132" y="73"/>
                  </a:lnTo>
                  <a:lnTo>
                    <a:pt x="133" y="71"/>
                  </a:lnTo>
                  <a:lnTo>
                    <a:pt x="133" y="69"/>
                  </a:lnTo>
                  <a:lnTo>
                    <a:pt x="134" y="66"/>
                  </a:lnTo>
                  <a:lnTo>
                    <a:pt x="134" y="64"/>
                  </a:lnTo>
                  <a:lnTo>
                    <a:pt x="134" y="62"/>
                  </a:lnTo>
                  <a:lnTo>
                    <a:pt x="135" y="60"/>
                  </a:lnTo>
                  <a:lnTo>
                    <a:pt x="135" y="57"/>
                  </a:lnTo>
                  <a:lnTo>
                    <a:pt x="136" y="55"/>
                  </a:lnTo>
                  <a:lnTo>
                    <a:pt x="136" y="54"/>
                  </a:lnTo>
                  <a:lnTo>
                    <a:pt x="136" y="51"/>
                  </a:lnTo>
                  <a:lnTo>
                    <a:pt x="137" y="49"/>
                  </a:lnTo>
                  <a:lnTo>
                    <a:pt x="137" y="47"/>
                  </a:lnTo>
                  <a:lnTo>
                    <a:pt x="139" y="46"/>
                  </a:lnTo>
                  <a:lnTo>
                    <a:pt x="139" y="43"/>
                  </a:lnTo>
                  <a:lnTo>
                    <a:pt x="139" y="41"/>
                  </a:lnTo>
                  <a:lnTo>
                    <a:pt x="140" y="40"/>
                  </a:lnTo>
                  <a:lnTo>
                    <a:pt x="140" y="39"/>
                  </a:lnTo>
                  <a:lnTo>
                    <a:pt x="141" y="35"/>
                  </a:lnTo>
                  <a:lnTo>
                    <a:pt x="141" y="32"/>
                  </a:lnTo>
                  <a:lnTo>
                    <a:pt x="142" y="30"/>
                  </a:lnTo>
                  <a:lnTo>
                    <a:pt x="142" y="27"/>
                  </a:lnTo>
                  <a:lnTo>
                    <a:pt x="143" y="25"/>
                  </a:lnTo>
                  <a:lnTo>
                    <a:pt x="143" y="24"/>
                  </a:lnTo>
                  <a:lnTo>
                    <a:pt x="13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7" name="Freeform 80"/>
            <p:cNvSpPr>
              <a:spLocks/>
            </p:cNvSpPr>
            <p:nvPr/>
          </p:nvSpPr>
          <p:spPr bwMode="auto">
            <a:xfrm rot="1627010">
              <a:off x="7566417" y="3888597"/>
              <a:ext cx="53975" cy="95250"/>
            </a:xfrm>
            <a:custGeom>
              <a:avLst/>
              <a:gdLst>
                <a:gd name="T0" fmla="*/ 42862 w 34"/>
                <a:gd name="T1" fmla="*/ 1588 h 60"/>
                <a:gd name="T2" fmla="*/ 42862 w 34"/>
                <a:gd name="T3" fmla="*/ 1588 h 60"/>
                <a:gd name="T4" fmla="*/ 41275 w 34"/>
                <a:gd name="T5" fmla="*/ 7938 h 60"/>
                <a:gd name="T6" fmla="*/ 41275 w 34"/>
                <a:gd name="T7" fmla="*/ 9525 h 60"/>
                <a:gd name="T8" fmla="*/ 41275 w 34"/>
                <a:gd name="T9" fmla="*/ 12700 h 60"/>
                <a:gd name="T10" fmla="*/ 39687 w 34"/>
                <a:gd name="T11" fmla="*/ 15875 h 60"/>
                <a:gd name="T12" fmla="*/ 39687 w 34"/>
                <a:gd name="T13" fmla="*/ 20638 h 60"/>
                <a:gd name="T14" fmla="*/ 36512 w 34"/>
                <a:gd name="T15" fmla="*/ 23813 h 60"/>
                <a:gd name="T16" fmla="*/ 34925 w 34"/>
                <a:gd name="T17" fmla="*/ 26988 h 60"/>
                <a:gd name="T18" fmla="*/ 33337 w 34"/>
                <a:gd name="T19" fmla="*/ 33338 h 60"/>
                <a:gd name="T20" fmla="*/ 33337 w 34"/>
                <a:gd name="T21" fmla="*/ 36513 h 60"/>
                <a:gd name="T22" fmla="*/ 31750 w 34"/>
                <a:gd name="T23" fmla="*/ 39688 h 60"/>
                <a:gd name="T24" fmla="*/ 30162 w 34"/>
                <a:gd name="T25" fmla="*/ 44450 h 60"/>
                <a:gd name="T26" fmla="*/ 28575 w 34"/>
                <a:gd name="T27" fmla="*/ 47625 h 60"/>
                <a:gd name="T28" fmla="*/ 28575 w 34"/>
                <a:gd name="T29" fmla="*/ 50800 h 60"/>
                <a:gd name="T30" fmla="*/ 26988 w 34"/>
                <a:gd name="T31" fmla="*/ 52388 h 60"/>
                <a:gd name="T32" fmla="*/ 22225 w 34"/>
                <a:gd name="T33" fmla="*/ 57150 h 60"/>
                <a:gd name="T34" fmla="*/ 20637 w 34"/>
                <a:gd name="T35" fmla="*/ 58738 h 60"/>
                <a:gd name="T36" fmla="*/ 19050 w 34"/>
                <a:gd name="T37" fmla="*/ 61913 h 60"/>
                <a:gd name="T38" fmla="*/ 15875 w 34"/>
                <a:gd name="T39" fmla="*/ 68263 h 60"/>
                <a:gd name="T40" fmla="*/ 11112 w 34"/>
                <a:gd name="T41" fmla="*/ 73025 h 60"/>
                <a:gd name="T42" fmla="*/ 6350 w 34"/>
                <a:gd name="T43" fmla="*/ 76200 h 60"/>
                <a:gd name="T44" fmla="*/ 3175 w 34"/>
                <a:gd name="T45" fmla="*/ 80963 h 60"/>
                <a:gd name="T46" fmla="*/ 0 w 34"/>
                <a:gd name="T47" fmla="*/ 82550 h 60"/>
                <a:gd name="T48" fmla="*/ 0 w 34"/>
                <a:gd name="T49" fmla="*/ 84138 h 60"/>
                <a:gd name="T50" fmla="*/ 0 w 34"/>
                <a:gd name="T51" fmla="*/ 84138 h 60"/>
                <a:gd name="T52" fmla="*/ 0 w 34"/>
                <a:gd name="T53" fmla="*/ 88900 h 60"/>
                <a:gd name="T54" fmla="*/ 3175 w 34"/>
                <a:gd name="T55" fmla="*/ 93663 h 60"/>
                <a:gd name="T56" fmla="*/ 6350 w 34"/>
                <a:gd name="T57" fmla="*/ 95250 h 60"/>
                <a:gd name="T58" fmla="*/ 7937 w 34"/>
                <a:gd name="T59" fmla="*/ 93663 h 60"/>
                <a:gd name="T60" fmla="*/ 12700 w 34"/>
                <a:gd name="T61" fmla="*/ 88900 h 60"/>
                <a:gd name="T62" fmla="*/ 17462 w 34"/>
                <a:gd name="T63" fmla="*/ 84138 h 60"/>
                <a:gd name="T64" fmla="*/ 22225 w 34"/>
                <a:gd name="T65" fmla="*/ 77788 h 60"/>
                <a:gd name="T66" fmla="*/ 23812 w 34"/>
                <a:gd name="T67" fmla="*/ 76200 h 60"/>
                <a:gd name="T68" fmla="*/ 26988 w 34"/>
                <a:gd name="T69" fmla="*/ 73025 h 60"/>
                <a:gd name="T70" fmla="*/ 28575 w 34"/>
                <a:gd name="T71" fmla="*/ 69850 h 60"/>
                <a:gd name="T72" fmla="*/ 31750 w 34"/>
                <a:gd name="T73" fmla="*/ 68263 h 60"/>
                <a:gd name="T74" fmla="*/ 33337 w 34"/>
                <a:gd name="T75" fmla="*/ 63500 h 60"/>
                <a:gd name="T76" fmla="*/ 34925 w 34"/>
                <a:gd name="T77" fmla="*/ 60325 h 60"/>
                <a:gd name="T78" fmla="*/ 36512 w 34"/>
                <a:gd name="T79" fmla="*/ 58738 h 60"/>
                <a:gd name="T80" fmla="*/ 39687 w 34"/>
                <a:gd name="T81" fmla="*/ 53975 h 60"/>
                <a:gd name="T82" fmla="*/ 41275 w 34"/>
                <a:gd name="T83" fmla="*/ 50800 h 60"/>
                <a:gd name="T84" fmla="*/ 42862 w 34"/>
                <a:gd name="T85" fmla="*/ 47625 h 60"/>
                <a:gd name="T86" fmla="*/ 44450 w 34"/>
                <a:gd name="T87" fmla="*/ 44450 h 60"/>
                <a:gd name="T88" fmla="*/ 44450 w 34"/>
                <a:gd name="T89" fmla="*/ 39688 h 60"/>
                <a:gd name="T90" fmla="*/ 46037 w 34"/>
                <a:gd name="T91" fmla="*/ 36513 h 60"/>
                <a:gd name="T92" fmla="*/ 47625 w 34"/>
                <a:gd name="T93" fmla="*/ 33338 h 60"/>
                <a:gd name="T94" fmla="*/ 50800 w 34"/>
                <a:gd name="T95" fmla="*/ 31750 h 60"/>
                <a:gd name="T96" fmla="*/ 52388 w 34"/>
                <a:gd name="T97" fmla="*/ 26988 h 60"/>
                <a:gd name="T98" fmla="*/ 52388 w 34"/>
                <a:gd name="T99" fmla="*/ 23813 h 60"/>
                <a:gd name="T100" fmla="*/ 52388 w 34"/>
                <a:gd name="T101" fmla="*/ 20638 h 60"/>
                <a:gd name="T102" fmla="*/ 52388 w 34"/>
                <a:gd name="T103" fmla="*/ 17463 h 60"/>
                <a:gd name="T104" fmla="*/ 53975 w 34"/>
                <a:gd name="T105" fmla="*/ 14288 h 60"/>
                <a:gd name="T106" fmla="*/ 53975 w 34"/>
                <a:gd name="T107" fmla="*/ 9525 h 60"/>
                <a:gd name="T108" fmla="*/ 53975 w 34"/>
                <a:gd name="T109" fmla="*/ 4763 h 60"/>
                <a:gd name="T110" fmla="*/ 53975 w 34"/>
                <a:gd name="T111" fmla="*/ 1588 h 60"/>
                <a:gd name="T112" fmla="*/ 52388 w 34"/>
                <a:gd name="T113" fmla="*/ 1588 h 60"/>
                <a:gd name="T114" fmla="*/ 50800 w 34"/>
                <a:gd name="T115" fmla="*/ 0 h 60"/>
                <a:gd name="T116" fmla="*/ 47625 w 34"/>
                <a:gd name="T117" fmla="*/ 0 h 60"/>
                <a:gd name="T118" fmla="*/ 44450 w 34"/>
                <a:gd name="T119" fmla="*/ 1588 h 60"/>
                <a:gd name="T120" fmla="*/ 42862 w 34"/>
                <a:gd name="T121" fmla="*/ 1588 h 60"/>
                <a:gd name="T122" fmla="*/ 42862 w 34"/>
                <a:gd name="T123" fmla="*/ 1588 h 6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"/>
                <a:gd name="T187" fmla="*/ 0 h 60"/>
                <a:gd name="T188" fmla="*/ 34 w 34"/>
                <a:gd name="T189" fmla="*/ 60 h 6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" h="60">
                  <a:moveTo>
                    <a:pt x="27" y="1"/>
                  </a:moveTo>
                  <a:lnTo>
                    <a:pt x="27" y="1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5" y="10"/>
                  </a:lnTo>
                  <a:lnTo>
                    <a:pt x="25" y="13"/>
                  </a:lnTo>
                  <a:lnTo>
                    <a:pt x="23" y="15"/>
                  </a:lnTo>
                  <a:lnTo>
                    <a:pt x="22" y="17"/>
                  </a:lnTo>
                  <a:lnTo>
                    <a:pt x="21" y="21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9" y="28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7" y="33"/>
                  </a:lnTo>
                  <a:lnTo>
                    <a:pt x="14" y="36"/>
                  </a:lnTo>
                  <a:lnTo>
                    <a:pt x="13" y="37"/>
                  </a:lnTo>
                  <a:lnTo>
                    <a:pt x="12" y="39"/>
                  </a:lnTo>
                  <a:lnTo>
                    <a:pt x="10" y="43"/>
                  </a:lnTo>
                  <a:lnTo>
                    <a:pt x="7" y="46"/>
                  </a:lnTo>
                  <a:lnTo>
                    <a:pt x="4" y="48"/>
                  </a:lnTo>
                  <a:lnTo>
                    <a:pt x="2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5" y="59"/>
                  </a:lnTo>
                  <a:lnTo>
                    <a:pt x="8" y="56"/>
                  </a:lnTo>
                  <a:lnTo>
                    <a:pt x="11" y="53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7" y="46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1" y="40"/>
                  </a:lnTo>
                  <a:lnTo>
                    <a:pt x="22" y="38"/>
                  </a:lnTo>
                  <a:lnTo>
                    <a:pt x="23" y="37"/>
                  </a:lnTo>
                  <a:lnTo>
                    <a:pt x="25" y="34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8" y="28"/>
                  </a:lnTo>
                  <a:lnTo>
                    <a:pt x="28" y="25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2" y="20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3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8" name="Freeform 81"/>
            <p:cNvSpPr>
              <a:spLocks/>
            </p:cNvSpPr>
            <p:nvPr/>
          </p:nvSpPr>
          <p:spPr bwMode="auto">
            <a:xfrm rot="1627010">
              <a:off x="7671734" y="3807464"/>
              <a:ext cx="19050" cy="74613"/>
            </a:xfrm>
            <a:custGeom>
              <a:avLst/>
              <a:gdLst>
                <a:gd name="T0" fmla="*/ 12700 w 12"/>
                <a:gd name="T1" fmla="*/ 1588 h 47"/>
                <a:gd name="T2" fmla="*/ 11112 w 12"/>
                <a:gd name="T3" fmla="*/ 1588 h 47"/>
                <a:gd name="T4" fmla="*/ 11112 w 12"/>
                <a:gd name="T5" fmla="*/ 3175 h 47"/>
                <a:gd name="T6" fmla="*/ 11112 w 12"/>
                <a:gd name="T7" fmla="*/ 6350 h 47"/>
                <a:gd name="T8" fmla="*/ 11112 w 12"/>
                <a:gd name="T9" fmla="*/ 11113 h 47"/>
                <a:gd name="T10" fmla="*/ 9525 w 12"/>
                <a:gd name="T11" fmla="*/ 14288 h 47"/>
                <a:gd name="T12" fmla="*/ 6350 w 12"/>
                <a:gd name="T13" fmla="*/ 19050 h 47"/>
                <a:gd name="T14" fmla="*/ 6350 w 12"/>
                <a:gd name="T15" fmla="*/ 23813 h 47"/>
                <a:gd name="T16" fmla="*/ 6350 w 12"/>
                <a:gd name="T17" fmla="*/ 26988 h 47"/>
                <a:gd name="T18" fmla="*/ 4763 w 12"/>
                <a:gd name="T19" fmla="*/ 28575 h 47"/>
                <a:gd name="T20" fmla="*/ 4763 w 12"/>
                <a:gd name="T21" fmla="*/ 31750 h 47"/>
                <a:gd name="T22" fmla="*/ 4763 w 12"/>
                <a:gd name="T23" fmla="*/ 34925 h 47"/>
                <a:gd name="T24" fmla="*/ 4763 w 12"/>
                <a:gd name="T25" fmla="*/ 38100 h 47"/>
                <a:gd name="T26" fmla="*/ 3175 w 12"/>
                <a:gd name="T27" fmla="*/ 41275 h 47"/>
                <a:gd name="T28" fmla="*/ 3175 w 12"/>
                <a:gd name="T29" fmla="*/ 42863 h 47"/>
                <a:gd name="T30" fmla="*/ 3175 w 12"/>
                <a:gd name="T31" fmla="*/ 47625 h 47"/>
                <a:gd name="T32" fmla="*/ 1588 w 12"/>
                <a:gd name="T33" fmla="*/ 49213 h 47"/>
                <a:gd name="T34" fmla="*/ 1588 w 12"/>
                <a:gd name="T35" fmla="*/ 52388 h 47"/>
                <a:gd name="T36" fmla="*/ 1588 w 12"/>
                <a:gd name="T37" fmla="*/ 53975 h 47"/>
                <a:gd name="T38" fmla="*/ 0 w 12"/>
                <a:gd name="T39" fmla="*/ 60325 h 47"/>
                <a:gd name="T40" fmla="*/ 0 w 12"/>
                <a:gd name="T41" fmla="*/ 63500 h 47"/>
                <a:gd name="T42" fmla="*/ 0 w 12"/>
                <a:gd name="T43" fmla="*/ 66675 h 47"/>
                <a:gd name="T44" fmla="*/ 0 w 12"/>
                <a:gd name="T45" fmla="*/ 68263 h 47"/>
                <a:gd name="T46" fmla="*/ 1588 w 12"/>
                <a:gd name="T47" fmla="*/ 71438 h 47"/>
                <a:gd name="T48" fmla="*/ 4763 w 12"/>
                <a:gd name="T49" fmla="*/ 74613 h 47"/>
                <a:gd name="T50" fmla="*/ 6350 w 12"/>
                <a:gd name="T51" fmla="*/ 74613 h 47"/>
                <a:gd name="T52" fmla="*/ 9525 w 12"/>
                <a:gd name="T53" fmla="*/ 74613 h 47"/>
                <a:gd name="T54" fmla="*/ 11112 w 12"/>
                <a:gd name="T55" fmla="*/ 71438 h 47"/>
                <a:gd name="T56" fmla="*/ 12700 w 12"/>
                <a:gd name="T57" fmla="*/ 68263 h 47"/>
                <a:gd name="T58" fmla="*/ 12700 w 12"/>
                <a:gd name="T59" fmla="*/ 65088 h 47"/>
                <a:gd name="T60" fmla="*/ 14288 w 12"/>
                <a:gd name="T61" fmla="*/ 61913 h 47"/>
                <a:gd name="T62" fmla="*/ 14288 w 12"/>
                <a:gd name="T63" fmla="*/ 58738 h 47"/>
                <a:gd name="T64" fmla="*/ 14288 w 12"/>
                <a:gd name="T65" fmla="*/ 53975 h 47"/>
                <a:gd name="T66" fmla="*/ 15875 w 12"/>
                <a:gd name="T67" fmla="*/ 49213 h 47"/>
                <a:gd name="T68" fmla="*/ 15875 w 12"/>
                <a:gd name="T69" fmla="*/ 42863 h 47"/>
                <a:gd name="T70" fmla="*/ 17463 w 12"/>
                <a:gd name="T71" fmla="*/ 38100 h 47"/>
                <a:gd name="T72" fmla="*/ 17463 w 12"/>
                <a:gd name="T73" fmla="*/ 34925 h 47"/>
                <a:gd name="T74" fmla="*/ 17463 w 12"/>
                <a:gd name="T75" fmla="*/ 26988 h 47"/>
                <a:gd name="T76" fmla="*/ 17463 w 12"/>
                <a:gd name="T77" fmla="*/ 23813 h 47"/>
                <a:gd name="T78" fmla="*/ 19050 w 12"/>
                <a:gd name="T79" fmla="*/ 17463 h 47"/>
                <a:gd name="T80" fmla="*/ 19050 w 12"/>
                <a:gd name="T81" fmla="*/ 14288 h 47"/>
                <a:gd name="T82" fmla="*/ 19050 w 12"/>
                <a:gd name="T83" fmla="*/ 7938 h 47"/>
                <a:gd name="T84" fmla="*/ 19050 w 12"/>
                <a:gd name="T85" fmla="*/ 6350 h 47"/>
                <a:gd name="T86" fmla="*/ 19050 w 12"/>
                <a:gd name="T87" fmla="*/ 3175 h 47"/>
                <a:gd name="T88" fmla="*/ 19050 w 12"/>
                <a:gd name="T89" fmla="*/ 1588 h 47"/>
                <a:gd name="T90" fmla="*/ 15875 w 12"/>
                <a:gd name="T91" fmla="*/ 0 h 47"/>
                <a:gd name="T92" fmla="*/ 14288 w 12"/>
                <a:gd name="T93" fmla="*/ 0 h 47"/>
                <a:gd name="T94" fmla="*/ 12700 w 12"/>
                <a:gd name="T95" fmla="*/ 0 h 47"/>
                <a:gd name="T96" fmla="*/ 12700 w 12"/>
                <a:gd name="T97" fmla="*/ 1588 h 47"/>
                <a:gd name="T98" fmla="*/ 12700 w 12"/>
                <a:gd name="T99" fmla="*/ 1588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"/>
                <a:gd name="T151" fmla="*/ 0 h 47"/>
                <a:gd name="T152" fmla="*/ 12 w 12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" h="47">
                  <a:moveTo>
                    <a:pt x="8" y="1"/>
                  </a:move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9"/>
                  </a:lnTo>
                  <a:lnTo>
                    <a:pt x="4" y="12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7" y="45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27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49" name="Freeform 82"/>
            <p:cNvSpPr>
              <a:spLocks/>
            </p:cNvSpPr>
            <p:nvPr/>
          </p:nvSpPr>
          <p:spPr bwMode="auto">
            <a:xfrm rot="1627010">
              <a:off x="6735105" y="4893140"/>
              <a:ext cx="95250" cy="123825"/>
            </a:xfrm>
            <a:custGeom>
              <a:avLst/>
              <a:gdLst>
                <a:gd name="T0" fmla="*/ 52388 w 60"/>
                <a:gd name="T1" fmla="*/ 0 h 78"/>
                <a:gd name="T2" fmla="*/ 41275 w 60"/>
                <a:gd name="T3" fmla="*/ 6350 h 78"/>
                <a:gd name="T4" fmla="*/ 25400 w 60"/>
                <a:gd name="T5" fmla="*/ 20637 h 78"/>
                <a:gd name="T6" fmla="*/ 17463 w 60"/>
                <a:gd name="T7" fmla="*/ 28575 h 78"/>
                <a:gd name="T8" fmla="*/ 9525 w 60"/>
                <a:gd name="T9" fmla="*/ 39687 h 78"/>
                <a:gd name="T10" fmla="*/ 4763 w 60"/>
                <a:gd name="T11" fmla="*/ 50800 h 78"/>
                <a:gd name="T12" fmla="*/ 0 w 60"/>
                <a:gd name="T13" fmla="*/ 65087 h 78"/>
                <a:gd name="T14" fmla="*/ 0 w 60"/>
                <a:gd name="T15" fmla="*/ 79375 h 78"/>
                <a:gd name="T16" fmla="*/ 1588 w 60"/>
                <a:gd name="T17" fmla="*/ 93662 h 78"/>
                <a:gd name="T18" fmla="*/ 7938 w 60"/>
                <a:gd name="T19" fmla="*/ 104775 h 78"/>
                <a:gd name="T20" fmla="*/ 17463 w 60"/>
                <a:gd name="T21" fmla="*/ 114300 h 78"/>
                <a:gd name="T22" fmla="*/ 25400 w 60"/>
                <a:gd name="T23" fmla="*/ 120650 h 78"/>
                <a:gd name="T24" fmla="*/ 36513 w 60"/>
                <a:gd name="T25" fmla="*/ 123825 h 78"/>
                <a:gd name="T26" fmla="*/ 49212 w 60"/>
                <a:gd name="T27" fmla="*/ 123825 h 78"/>
                <a:gd name="T28" fmla="*/ 61913 w 60"/>
                <a:gd name="T29" fmla="*/ 122238 h 78"/>
                <a:gd name="T30" fmla="*/ 73025 w 60"/>
                <a:gd name="T31" fmla="*/ 115888 h 78"/>
                <a:gd name="T32" fmla="*/ 82550 w 60"/>
                <a:gd name="T33" fmla="*/ 109538 h 78"/>
                <a:gd name="T34" fmla="*/ 90488 w 60"/>
                <a:gd name="T35" fmla="*/ 98425 h 78"/>
                <a:gd name="T36" fmla="*/ 95250 w 60"/>
                <a:gd name="T37" fmla="*/ 87312 h 78"/>
                <a:gd name="T38" fmla="*/ 95250 w 60"/>
                <a:gd name="T39" fmla="*/ 73025 h 78"/>
                <a:gd name="T40" fmla="*/ 95250 w 60"/>
                <a:gd name="T41" fmla="*/ 63500 h 78"/>
                <a:gd name="T42" fmla="*/ 92075 w 60"/>
                <a:gd name="T43" fmla="*/ 52388 h 78"/>
                <a:gd name="T44" fmla="*/ 82550 w 60"/>
                <a:gd name="T45" fmla="*/ 42862 h 78"/>
                <a:gd name="T46" fmla="*/ 69850 w 60"/>
                <a:gd name="T47" fmla="*/ 41275 h 78"/>
                <a:gd name="T48" fmla="*/ 55563 w 60"/>
                <a:gd name="T49" fmla="*/ 44450 h 78"/>
                <a:gd name="T50" fmla="*/ 44450 w 60"/>
                <a:gd name="T51" fmla="*/ 53975 h 78"/>
                <a:gd name="T52" fmla="*/ 36513 w 60"/>
                <a:gd name="T53" fmla="*/ 63500 h 78"/>
                <a:gd name="T54" fmla="*/ 34925 w 60"/>
                <a:gd name="T55" fmla="*/ 74612 h 78"/>
                <a:gd name="T56" fmla="*/ 36513 w 60"/>
                <a:gd name="T57" fmla="*/ 79375 h 78"/>
                <a:gd name="T58" fmla="*/ 47625 w 60"/>
                <a:gd name="T59" fmla="*/ 76200 h 78"/>
                <a:gd name="T60" fmla="*/ 53975 w 60"/>
                <a:gd name="T61" fmla="*/ 66675 h 78"/>
                <a:gd name="T62" fmla="*/ 60325 w 60"/>
                <a:gd name="T63" fmla="*/ 61913 h 78"/>
                <a:gd name="T64" fmla="*/ 71438 w 60"/>
                <a:gd name="T65" fmla="*/ 61913 h 78"/>
                <a:gd name="T66" fmla="*/ 79375 w 60"/>
                <a:gd name="T67" fmla="*/ 66675 h 78"/>
                <a:gd name="T68" fmla="*/ 79375 w 60"/>
                <a:gd name="T69" fmla="*/ 77787 h 78"/>
                <a:gd name="T70" fmla="*/ 77788 w 60"/>
                <a:gd name="T71" fmla="*/ 88900 h 78"/>
                <a:gd name="T72" fmla="*/ 66675 w 60"/>
                <a:gd name="T73" fmla="*/ 98425 h 78"/>
                <a:gd name="T74" fmla="*/ 52388 w 60"/>
                <a:gd name="T75" fmla="*/ 106363 h 78"/>
                <a:gd name="T76" fmla="*/ 38100 w 60"/>
                <a:gd name="T77" fmla="*/ 106363 h 78"/>
                <a:gd name="T78" fmla="*/ 28575 w 60"/>
                <a:gd name="T79" fmla="*/ 103188 h 78"/>
                <a:gd name="T80" fmla="*/ 19050 w 60"/>
                <a:gd name="T81" fmla="*/ 93662 h 78"/>
                <a:gd name="T82" fmla="*/ 15875 w 60"/>
                <a:gd name="T83" fmla="*/ 79375 h 78"/>
                <a:gd name="T84" fmla="*/ 15875 w 60"/>
                <a:gd name="T85" fmla="*/ 69850 h 78"/>
                <a:gd name="T86" fmla="*/ 17463 w 60"/>
                <a:gd name="T87" fmla="*/ 61913 h 78"/>
                <a:gd name="T88" fmla="*/ 22225 w 60"/>
                <a:gd name="T89" fmla="*/ 50800 h 78"/>
                <a:gd name="T90" fmla="*/ 31750 w 60"/>
                <a:gd name="T91" fmla="*/ 36512 h 78"/>
                <a:gd name="T92" fmla="*/ 44450 w 60"/>
                <a:gd name="T93" fmla="*/ 26988 h 78"/>
                <a:gd name="T94" fmla="*/ 55563 w 60"/>
                <a:gd name="T95" fmla="*/ 20637 h 78"/>
                <a:gd name="T96" fmla="*/ 55563 w 60"/>
                <a:gd name="T97" fmla="*/ 0 h 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"/>
                <a:gd name="T148" fmla="*/ 0 h 78"/>
                <a:gd name="T149" fmla="*/ 60 w 60"/>
                <a:gd name="T150" fmla="*/ 78 h 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" h="78">
                  <a:moveTo>
                    <a:pt x="35" y="0"/>
                  </a:moveTo>
                  <a:lnTo>
                    <a:pt x="34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20" y="10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8" y="23"/>
                  </a:lnTo>
                  <a:lnTo>
                    <a:pt x="6" y="25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3" y="62"/>
                  </a:lnTo>
                  <a:lnTo>
                    <a:pt x="4" y="64"/>
                  </a:lnTo>
                  <a:lnTo>
                    <a:pt x="5" y="66"/>
                  </a:lnTo>
                  <a:lnTo>
                    <a:pt x="6" y="69"/>
                  </a:lnTo>
                  <a:lnTo>
                    <a:pt x="8" y="71"/>
                  </a:lnTo>
                  <a:lnTo>
                    <a:pt x="11" y="72"/>
                  </a:lnTo>
                  <a:lnTo>
                    <a:pt x="12" y="73"/>
                  </a:lnTo>
                  <a:lnTo>
                    <a:pt x="14" y="74"/>
                  </a:lnTo>
                  <a:lnTo>
                    <a:pt x="16" y="76"/>
                  </a:lnTo>
                  <a:lnTo>
                    <a:pt x="19" y="77"/>
                  </a:lnTo>
                  <a:lnTo>
                    <a:pt x="21" y="77"/>
                  </a:lnTo>
                  <a:lnTo>
                    <a:pt x="23" y="78"/>
                  </a:lnTo>
                  <a:lnTo>
                    <a:pt x="27" y="78"/>
                  </a:lnTo>
                  <a:lnTo>
                    <a:pt x="29" y="78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6" y="77"/>
                  </a:lnTo>
                  <a:lnTo>
                    <a:pt x="39" y="77"/>
                  </a:lnTo>
                  <a:lnTo>
                    <a:pt x="42" y="76"/>
                  </a:lnTo>
                  <a:lnTo>
                    <a:pt x="44" y="74"/>
                  </a:lnTo>
                  <a:lnTo>
                    <a:pt x="46" y="73"/>
                  </a:lnTo>
                  <a:lnTo>
                    <a:pt x="49" y="72"/>
                  </a:lnTo>
                  <a:lnTo>
                    <a:pt x="50" y="70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6" y="64"/>
                  </a:lnTo>
                  <a:lnTo>
                    <a:pt x="57" y="62"/>
                  </a:lnTo>
                  <a:lnTo>
                    <a:pt x="58" y="59"/>
                  </a:lnTo>
                  <a:lnTo>
                    <a:pt x="59" y="57"/>
                  </a:lnTo>
                  <a:lnTo>
                    <a:pt x="60" y="55"/>
                  </a:lnTo>
                  <a:lnTo>
                    <a:pt x="60" y="51"/>
                  </a:lnTo>
                  <a:lnTo>
                    <a:pt x="60" y="49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9" y="36"/>
                  </a:lnTo>
                  <a:lnTo>
                    <a:pt x="58" y="33"/>
                  </a:lnTo>
                  <a:lnTo>
                    <a:pt x="57" y="31"/>
                  </a:lnTo>
                  <a:lnTo>
                    <a:pt x="54" y="28"/>
                  </a:lnTo>
                  <a:lnTo>
                    <a:pt x="52" y="27"/>
                  </a:lnTo>
                  <a:lnTo>
                    <a:pt x="49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8" y="27"/>
                  </a:lnTo>
                  <a:lnTo>
                    <a:pt x="35" y="28"/>
                  </a:lnTo>
                  <a:lnTo>
                    <a:pt x="33" y="29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6" y="35"/>
                  </a:lnTo>
                  <a:lnTo>
                    <a:pt x="24" y="38"/>
                  </a:lnTo>
                  <a:lnTo>
                    <a:pt x="23" y="40"/>
                  </a:lnTo>
                  <a:lnTo>
                    <a:pt x="22" y="42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1" y="46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9" y="38"/>
                  </a:lnTo>
                  <a:lnTo>
                    <a:pt x="42" y="38"/>
                  </a:lnTo>
                  <a:lnTo>
                    <a:pt x="45" y="39"/>
                  </a:lnTo>
                  <a:lnTo>
                    <a:pt x="48" y="40"/>
                  </a:lnTo>
                  <a:lnTo>
                    <a:pt x="49" y="41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1" y="47"/>
                  </a:lnTo>
                  <a:lnTo>
                    <a:pt x="50" y="49"/>
                  </a:lnTo>
                  <a:lnTo>
                    <a:pt x="50" y="50"/>
                  </a:lnTo>
                  <a:lnTo>
                    <a:pt x="49" y="52"/>
                  </a:lnTo>
                  <a:lnTo>
                    <a:pt x="49" y="56"/>
                  </a:lnTo>
                  <a:lnTo>
                    <a:pt x="46" y="57"/>
                  </a:lnTo>
                  <a:lnTo>
                    <a:pt x="44" y="59"/>
                  </a:lnTo>
                  <a:lnTo>
                    <a:pt x="42" y="62"/>
                  </a:lnTo>
                  <a:lnTo>
                    <a:pt x="39" y="64"/>
                  </a:lnTo>
                  <a:lnTo>
                    <a:pt x="36" y="66"/>
                  </a:lnTo>
                  <a:lnTo>
                    <a:pt x="33" y="67"/>
                  </a:lnTo>
                  <a:lnTo>
                    <a:pt x="30" y="67"/>
                  </a:lnTo>
                  <a:lnTo>
                    <a:pt x="27" y="69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20" y="66"/>
                  </a:lnTo>
                  <a:lnTo>
                    <a:pt x="18" y="65"/>
                  </a:lnTo>
                  <a:lnTo>
                    <a:pt x="15" y="63"/>
                  </a:lnTo>
                  <a:lnTo>
                    <a:pt x="13" y="62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0" y="54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6"/>
                  </a:lnTo>
                  <a:lnTo>
                    <a:pt x="13" y="35"/>
                  </a:lnTo>
                  <a:lnTo>
                    <a:pt x="14" y="32"/>
                  </a:lnTo>
                  <a:lnTo>
                    <a:pt x="16" y="28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3" y="20"/>
                  </a:lnTo>
                  <a:lnTo>
                    <a:pt x="26" y="19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33" y="13"/>
                  </a:lnTo>
                  <a:lnTo>
                    <a:pt x="35" y="13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0" name="Freeform 83"/>
            <p:cNvSpPr>
              <a:spLocks/>
            </p:cNvSpPr>
            <p:nvPr/>
          </p:nvSpPr>
          <p:spPr bwMode="auto">
            <a:xfrm rot="1627010">
              <a:off x="6906317" y="4766639"/>
              <a:ext cx="26988" cy="144463"/>
            </a:xfrm>
            <a:custGeom>
              <a:avLst/>
              <a:gdLst>
                <a:gd name="T0" fmla="*/ 12700 w 17"/>
                <a:gd name="T1" fmla="*/ 0 h 91"/>
                <a:gd name="T2" fmla="*/ 0 w 17"/>
                <a:gd name="T3" fmla="*/ 138113 h 91"/>
                <a:gd name="T4" fmla="*/ 0 w 17"/>
                <a:gd name="T5" fmla="*/ 138113 h 91"/>
                <a:gd name="T6" fmla="*/ 1588 w 17"/>
                <a:gd name="T7" fmla="*/ 141288 h 91"/>
                <a:gd name="T8" fmla="*/ 3175 w 17"/>
                <a:gd name="T9" fmla="*/ 144463 h 91"/>
                <a:gd name="T10" fmla="*/ 4763 w 17"/>
                <a:gd name="T11" fmla="*/ 144463 h 91"/>
                <a:gd name="T12" fmla="*/ 9525 w 17"/>
                <a:gd name="T13" fmla="*/ 144463 h 91"/>
                <a:gd name="T14" fmla="*/ 11113 w 17"/>
                <a:gd name="T15" fmla="*/ 142875 h 91"/>
                <a:gd name="T16" fmla="*/ 12700 w 17"/>
                <a:gd name="T17" fmla="*/ 141288 h 91"/>
                <a:gd name="T18" fmla="*/ 14288 w 17"/>
                <a:gd name="T19" fmla="*/ 136525 h 91"/>
                <a:gd name="T20" fmla="*/ 17463 w 17"/>
                <a:gd name="T21" fmla="*/ 133350 h 91"/>
                <a:gd name="T22" fmla="*/ 19050 w 17"/>
                <a:gd name="T23" fmla="*/ 130175 h 91"/>
                <a:gd name="T24" fmla="*/ 19050 w 17"/>
                <a:gd name="T25" fmla="*/ 125413 h 91"/>
                <a:gd name="T26" fmla="*/ 19050 w 17"/>
                <a:gd name="T27" fmla="*/ 122238 h 91"/>
                <a:gd name="T28" fmla="*/ 19050 w 17"/>
                <a:gd name="T29" fmla="*/ 119063 h 91"/>
                <a:gd name="T30" fmla="*/ 22225 w 17"/>
                <a:gd name="T31" fmla="*/ 115888 h 91"/>
                <a:gd name="T32" fmla="*/ 22225 w 17"/>
                <a:gd name="T33" fmla="*/ 111125 h 91"/>
                <a:gd name="T34" fmla="*/ 23813 w 17"/>
                <a:gd name="T35" fmla="*/ 106363 h 91"/>
                <a:gd name="T36" fmla="*/ 23813 w 17"/>
                <a:gd name="T37" fmla="*/ 100013 h 91"/>
                <a:gd name="T38" fmla="*/ 23813 w 17"/>
                <a:gd name="T39" fmla="*/ 96838 h 91"/>
                <a:gd name="T40" fmla="*/ 23813 w 17"/>
                <a:gd name="T41" fmla="*/ 92075 h 91"/>
                <a:gd name="T42" fmla="*/ 23813 w 17"/>
                <a:gd name="T43" fmla="*/ 85725 h 91"/>
                <a:gd name="T44" fmla="*/ 23813 w 17"/>
                <a:gd name="T45" fmla="*/ 80963 h 91"/>
                <a:gd name="T46" fmla="*/ 25400 w 17"/>
                <a:gd name="T47" fmla="*/ 76200 h 91"/>
                <a:gd name="T48" fmla="*/ 25400 w 17"/>
                <a:gd name="T49" fmla="*/ 69850 h 91"/>
                <a:gd name="T50" fmla="*/ 25400 w 17"/>
                <a:gd name="T51" fmla="*/ 63500 h 91"/>
                <a:gd name="T52" fmla="*/ 25400 w 17"/>
                <a:gd name="T53" fmla="*/ 58738 h 91"/>
                <a:gd name="T54" fmla="*/ 26988 w 17"/>
                <a:gd name="T55" fmla="*/ 55563 h 91"/>
                <a:gd name="T56" fmla="*/ 26988 w 17"/>
                <a:gd name="T57" fmla="*/ 49213 h 91"/>
                <a:gd name="T58" fmla="*/ 26988 w 17"/>
                <a:gd name="T59" fmla="*/ 44450 h 91"/>
                <a:gd name="T60" fmla="*/ 26988 w 17"/>
                <a:gd name="T61" fmla="*/ 38100 h 91"/>
                <a:gd name="T62" fmla="*/ 26988 w 17"/>
                <a:gd name="T63" fmla="*/ 34925 h 91"/>
                <a:gd name="T64" fmla="*/ 26988 w 17"/>
                <a:gd name="T65" fmla="*/ 28575 h 91"/>
                <a:gd name="T66" fmla="*/ 26988 w 17"/>
                <a:gd name="T67" fmla="*/ 25400 h 91"/>
                <a:gd name="T68" fmla="*/ 26988 w 17"/>
                <a:gd name="T69" fmla="*/ 20638 h 91"/>
                <a:gd name="T70" fmla="*/ 26988 w 17"/>
                <a:gd name="T71" fmla="*/ 17463 h 91"/>
                <a:gd name="T72" fmla="*/ 26988 w 17"/>
                <a:gd name="T73" fmla="*/ 12700 h 91"/>
                <a:gd name="T74" fmla="*/ 26988 w 17"/>
                <a:gd name="T75" fmla="*/ 11113 h 91"/>
                <a:gd name="T76" fmla="*/ 26988 w 17"/>
                <a:gd name="T77" fmla="*/ 7938 h 91"/>
                <a:gd name="T78" fmla="*/ 26988 w 17"/>
                <a:gd name="T79" fmla="*/ 4763 h 91"/>
                <a:gd name="T80" fmla="*/ 26988 w 17"/>
                <a:gd name="T81" fmla="*/ 1588 h 91"/>
                <a:gd name="T82" fmla="*/ 26988 w 17"/>
                <a:gd name="T83" fmla="*/ 1588 h 91"/>
                <a:gd name="T84" fmla="*/ 12700 w 17"/>
                <a:gd name="T85" fmla="*/ 0 h 91"/>
                <a:gd name="T86" fmla="*/ 12700 w 17"/>
                <a:gd name="T87" fmla="*/ 0 h 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"/>
                <a:gd name="T133" fmla="*/ 0 h 91"/>
                <a:gd name="T134" fmla="*/ 17 w 17"/>
                <a:gd name="T135" fmla="*/ 91 h 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" h="91">
                  <a:moveTo>
                    <a:pt x="8" y="0"/>
                  </a:moveTo>
                  <a:lnTo>
                    <a:pt x="0" y="87"/>
                  </a:lnTo>
                  <a:lnTo>
                    <a:pt x="1" y="89"/>
                  </a:lnTo>
                  <a:lnTo>
                    <a:pt x="2" y="91"/>
                  </a:lnTo>
                  <a:lnTo>
                    <a:pt x="3" y="91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9" y="86"/>
                  </a:lnTo>
                  <a:lnTo>
                    <a:pt x="11" y="84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4" y="73"/>
                  </a:lnTo>
                  <a:lnTo>
                    <a:pt x="14" y="70"/>
                  </a:lnTo>
                  <a:lnTo>
                    <a:pt x="15" y="67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5" y="51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37"/>
                  </a:lnTo>
                  <a:lnTo>
                    <a:pt x="17" y="35"/>
                  </a:lnTo>
                  <a:lnTo>
                    <a:pt x="17" y="31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7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1" name="Freeform 84"/>
            <p:cNvSpPr>
              <a:spLocks/>
            </p:cNvSpPr>
            <p:nvPr/>
          </p:nvSpPr>
          <p:spPr bwMode="auto">
            <a:xfrm rot="1627010">
              <a:off x="7058200" y="4512034"/>
              <a:ext cx="38100" cy="174625"/>
            </a:xfrm>
            <a:custGeom>
              <a:avLst/>
              <a:gdLst>
                <a:gd name="T0" fmla="*/ 22225 w 24"/>
                <a:gd name="T1" fmla="*/ 0 h 110"/>
                <a:gd name="T2" fmla="*/ 0 w 24"/>
                <a:gd name="T3" fmla="*/ 166688 h 110"/>
                <a:gd name="T4" fmla="*/ 0 w 24"/>
                <a:gd name="T5" fmla="*/ 166688 h 110"/>
                <a:gd name="T6" fmla="*/ 0 w 24"/>
                <a:gd name="T7" fmla="*/ 168275 h 110"/>
                <a:gd name="T8" fmla="*/ 1588 w 24"/>
                <a:gd name="T9" fmla="*/ 171450 h 110"/>
                <a:gd name="T10" fmla="*/ 1588 w 24"/>
                <a:gd name="T11" fmla="*/ 174625 h 110"/>
                <a:gd name="T12" fmla="*/ 3175 w 24"/>
                <a:gd name="T13" fmla="*/ 174625 h 110"/>
                <a:gd name="T14" fmla="*/ 7938 w 24"/>
                <a:gd name="T15" fmla="*/ 174625 h 110"/>
                <a:gd name="T16" fmla="*/ 9525 w 24"/>
                <a:gd name="T17" fmla="*/ 171450 h 110"/>
                <a:gd name="T18" fmla="*/ 9525 w 24"/>
                <a:gd name="T19" fmla="*/ 169863 h 110"/>
                <a:gd name="T20" fmla="*/ 12700 w 24"/>
                <a:gd name="T21" fmla="*/ 166688 h 110"/>
                <a:gd name="T22" fmla="*/ 14288 w 24"/>
                <a:gd name="T23" fmla="*/ 160338 h 110"/>
                <a:gd name="T24" fmla="*/ 14288 w 24"/>
                <a:gd name="T25" fmla="*/ 157163 h 110"/>
                <a:gd name="T26" fmla="*/ 15875 w 24"/>
                <a:gd name="T27" fmla="*/ 155575 h 110"/>
                <a:gd name="T28" fmla="*/ 15875 w 24"/>
                <a:gd name="T29" fmla="*/ 150813 h 110"/>
                <a:gd name="T30" fmla="*/ 15875 w 24"/>
                <a:gd name="T31" fmla="*/ 146050 h 110"/>
                <a:gd name="T32" fmla="*/ 17463 w 24"/>
                <a:gd name="T33" fmla="*/ 141288 h 110"/>
                <a:gd name="T34" fmla="*/ 17463 w 24"/>
                <a:gd name="T35" fmla="*/ 134938 h 110"/>
                <a:gd name="T36" fmla="*/ 17463 w 24"/>
                <a:gd name="T37" fmla="*/ 133350 h 110"/>
                <a:gd name="T38" fmla="*/ 20637 w 24"/>
                <a:gd name="T39" fmla="*/ 130175 h 110"/>
                <a:gd name="T40" fmla="*/ 20637 w 24"/>
                <a:gd name="T41" fmla="*/ 127000 h 110"/>
                <a:gd name="T42" fmla="*/ 20637 w 24"/>
                <a:gd name="T43" fmla="*/ 123825 h 110"/>
                <a:gd name="T44" fmla="*/ 20637 w 24"/>
                <a:gd name="T45" fmla="*/ 120650 h 110"/>
                <a:gd name="T46" fmla="*/ 22225 w 24"/>
                <a:gd name="T47" fmla="*/ 117475 h 110"/>
                <a:gd name="T48" fmla="*/ 22225 w 24"/>
                <a:gd name="T49" fmla="*/ 115888 h 110"/>
                <a:gd name="T50" fmla="*/ 22225 w 24"/>
                <a:gd name="T51" fmla="*/ 111125 h 110"/>
                <a:gd name="T52" fmla="*/ 23812 w 24"/>
                <a:gd name="T53" fmla="*/ 107950 h 110"/>
                <a:gd name="T54" fmla="*/ 23812 w 24"/>
                <a:gd name="T55" fmla="*/ 104775 h 110"/>
                <a:gd name="T56" fmla="*/ 23812 w 24"/>
                <a:gd name="T57" fmla="*/ 100012 h 110"/>
                <a:gd name="T58" fmla="*/ 25400 w 24"/>
                <a:gd name="T59" fmla="*/ 96837 h 110"/>
                <a:gd name="T60" fmla="*/ 25400 w 24"/>
                <a:gd name="T61" fmla="*/ 93662 h 110"/>
                <a:gd name="T62" fmla="*/ 25400 w 24"/>
                <a:gd name="T63" fmla="*/ 90487 h 110"/>
                <a:gd name="T64" fmla="*/ 25400 w 24"/>
                <a:gd name="T65" fmla="*/ 87313 h 110"/>
                <a:gd name="T66" fmla="*/ 25400 w 24"/>
                <a:gd name="T67" fmla="*/ 84138 h 110"/>
                <a:gd name="T68" fmla="*/ 26988 w 24"/>
                <a:gd name="T69" fmla="*/ 80963 h 110"/>
                <a:gd name="T70" fmla="*/ 26988 w 24"/>
                <a:gd name="T71" fmla="*/ 76200 h 110"/>
                <a:gd name="T72" fmla="*/ 26988 w 24"/>
                <a:gd name="T73" fmla="*/ 73025 h 110"/>
                <a:gd name="T74" fmla="*/ 28575 w 24"/>
                <a:gd name="T75" fmla="*/ 71438 h 110"/>
                <a:gd name="T76" fmla="*/ 28575 w 24"/>
                <a:gd name="T77" fmla="*/ 68263 h 110"/>
                <a:gd name="T78" fmla="*/ 28575 w 24"/>
                <a:gd name="T79" fmla="*/ 63500 h 110"/>
                <a:gd name="T80" fmla="*/ 28575 w 24"/>
                <a:gd name="T81" fmla="*/ 60325 h 110"/>
                <a:gd name="T82" fmla="*/ 31750 w 24"/>
                <a:gd name="T83" fmla="*/ 57150 h 110"/>
                <a:gd name="T84" fmla="*/ 31750 w 24"/>
                <a:gd name="T85" fmla="*/ 53975 h 110"/>
                <a:gd name="T86" fmla="*/ 31750 w 24"/>
                <a:gd name="T87" fmla="*/ 50800 h 110"/>
                <a:gd name="T88" fmla="*/ 31750 w 24"/>
                <a:gd name="T89" fmla="*/ 47625 h 110"/>
                <a:gd name="T90" fmla="*/ 31750 w 24"/>
                <a:gd name="T91" fmla="*/ 44450 h 110"/>
                <a:gd name="T92" fmla="*/ 31750 w 24"/>
                <a:gd name="T93" fmla="*/ 39688 h 110"/>
                <a:gd name="T94" fmla="*/ 33338 w 24"/>
                <a:gd name="T95" fmla="*/ 38100 h 110"/>
                <a:gd name="T96" fmla="*/ 33338 w 24"/>
                <a:gd name="T97" fmla="*/ 34925 h 110"/>
                <a:gd name="T98" fmla="*/ 33338 w 24"/>
                <a:gd name="T99" fmla="*/ 33338 h 110"/>
                <a:gd name="T100" fmla="*/ 33338 w 24"/>
                <a:gd name="T101" fmla="*/ 26988 h 110"/>
                <a:gd name="T102" fmla="*/ 34925 w 24"/>
                <a:gd name="T103" fmla="*/ 22225 h 110"/>
                <a:gd name="T104" fmla="*/ 34925 w 24"/>
                <a:gd name="T105" fmla="*/ 15875 h 110"/>
                <a:gd name="T106" fmla="*/ 36513 w 24"/>
                <a:gd name="T107" fmla="*/ 12700 h 110"/>
                <a:gd name="T108" fmla="*/ 36513 w 24"/>
                <a:gd name="T109" fmla="*/ 9525 h 110"/>
                <a:gd name="T110" fmla="*/ 36513 w 24"/>
                <a:gd name="T111" fmla="*/ 7938 h 110"/>
                <a:gd name="T112" fmla="*/ 38100 w 24"/>
                <a:gd name="T113" fmla="*/ 1588 h 110"/>
                <a:gd name="T114" fmla="*/ 38100 w 24"/>
                <a:gd name="T115" fmla="*/ 1588 h 110"/>
                <a:gd name="T116" fmla="*/ 22225 w 24"/>
                <a:gd name="T117" fmla="*/ 0 h 110"/>
                <a:gd name="T118" fmla="*/ 22225 w 24"/>
                <a:gd name="T119" fmla="*/ 0 h 1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"/>
                <a:gd name="T181" fmla="*/ 0 h 110"/>
                <a:gd name="T182" fmla="*/ 24 w 24"/>
                <a:gd name="T183" fmla="*/ 110 h 1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" h="110">
                  <a:moveTo>
                    <a:pt x="14" y="0"/>
                  </a:move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1" y="110"/>
                  </a:lnTo>
                  <a:lnTo>
                    <a:pt x="2" y="110"/>
                  </a:lnTo>
                  <a:lnTo>
                    <a:pt x="5" y="110"/>
                  </a:lnTo>
                  <a:lnTo>
                    <a:pt x="6" y="108"/>
                  </a:lnTo>
                  <a:lnTo>
                    <a:pt x="6" y="107"/>
                  </a:lnTo>
                  <a:lnTo>
                    <a:pt x="8" y="105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10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89"/>
                  </a:lnTo>
                  <a:lnTo>
                    <a:pt x="11" y="85"/>
                  </a:lnTo>
                  <a:lnTo>
                    <a:pt x="11" y="84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7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8" y="43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17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2" name="Freeform 85"/>
            <p:cNvSpPr>
              <a:spLocks/>
            </p:cNvSpPr>
            <p:nvPr/>
          </p:nvSpPr>
          <p:spPr bwMode="auto">
            <a:xfrm rot="1627010">
              <a:off x="7201557" y="4361082"/>
              <a:ext cx="22225" cy="73025"/>
            </a:xfrm>
            <a:custGeom>
              <a:avLst/>
              <a:gdLst>
                <a:gd name="T0" fmla="*/ 11113 w 14"/>
                <a:gd name="T1" fmla="*/ 3175 h 46"/>
                <a:gd name="T2" fmla="*/ 9525 w 14"/>
                <a:gd name="T3" fmla="*/ 3175 h 46"/>
                <a:gd name="T4" fmla="*/ 9525 w 14"/>
                <a:gd name="T5" fmla="*/ 4762 h 46"/>
                <a:gd name="T6" fmla="*/ 9525 w 14"/>
                <a:gd name="T7" fmla="*/ 6350 h 46"/>
                <a:gd name="T8" fmla="*/ 9525 w 14"/>
                <a:gd name="T9" fmla="*/ 11112 h 46"/>
                <a:gd name="T10" fmla="*/ 7938 w 14"/>
                <a:gd name="T11" fmla="*/ 15875 h 46"/>
                <a:gd name="T12" fmla="*/ 4763 w 14"/>
                <a:gd name="T13" fmla="*/ 20637 h 46"/>
                <a:gd name="T14" fmla="*/ 4763 w 14"/>
                <a:gd name="T15" fmla="*/ 22225 h 46"/>
                <a:gd name="T16" fmla="*/ 4763 w 14"/>
                <a:gd name="T17" fmla="*/ 25400 h 46"/>
                <a:gd name="T18" fmla="*/ 3175 w 14"/>
                <a:gd name="T19" fmla="*/ 30163 h 46"/>
                <a:gd name="T20" fmla="*/ 3175 w 14"/>
                <a:gd name="T21" fmla="*/ 33338 h 46"/>
                <a:gd name="T22" fmla="*/ 3175 w 14"/>
                <a:gd name="T23" fmla="*/ 34925 h 46"/>
                <a:gd name="T24" fmla="*/ 3175 w 14"/>
                <a:gd name="T25" fmla="*/ 39687 h 46"/>
                <a:gd name="T26" fmla="*/ 1588 w 14"/>
                <a:gd name="T27" fmla="*/ 41275 h 46"/>
                <a:gd name="T28" fmla="*/ 1588 w 14"/>
                <a:gd name="T29" fmla="*/ 44450 h 46"/>
                <a:gd name="T30" fmla="*/ 1588 w 14"/>
                <a:gd name="T31" fmla="*/ 49212 h 46"/>
                <a:gd name="T32" fmla="*/ 1588 w 14"/>
                <a:gd name="T33" fmla="*/ 55563 h 46"/>
                <a:gd name="T34" fmla="*/ 0 w 14"/>
                <a:gd name="T35" fmla="*/ 58738 h 46"/>
                <a:gd name="T36" fmla="*/ 0 w 14"/>
                <a:gd name="T37" fmla="*/ 63500 h 46"/>
                <a:gd name="T38" fmla="*/ 0 w 14"/>
                <a:gd name="T39" fmla="*/ 66675 h 46"/>
                <a:gd name="T40" fmla="*/ 0 w 14"/>
                <a:gd name="T41" fmla="*/ 68263 h 46"/>
                <a:gd name="T42" fmla="*/ 1588 w 14"/>
                <a:gd name="T43" fmla="*/ 71438 h 46"/>
                <a:gd name="T44" fmla="*/ 3175 w 14"/>
                <a:gd name="T45" fmla="*/ 73025 h 46"/>
                <a:gd name="T46" fmla="*/ 4763 w 14"/>
                <a:gd name="T47" fmla="*/ 73025 h 46"/>
                <a:gd name="T48" fmla="*/ 7938 w 14"/>
                <a:gd name="T49" fmla="*/ 73025 h 46"/>
                <a:gd name="T50" fmla="*/ 9525 w 14"/>
                <a:gd name="T51" fmla="*/ 71438 h 46"/>
                <a:gd name="T52" fmla="*/ 11113 w 14"/>
                <a:gd name="T53" fmla="*/ 68263 h 46"/>
                <a:gd name="T54" fmla="*/ 12700 w 14"/>
                <a:gd name="T55" fmla="*/ 66675 h 46"/>
                <a:gd name="T56" fmla="*/ 12700 w 14"/>
                <a:gd name="T57" fmla="*/ 63500 h 46"/>
                <a:gd name="T58" fmla="*/ 14288 w 14"/>
                <a:gd name="T59" fmla="*/ 58738 h 46"/>
                <a:gd name="T60" fmla="*/ 14288 w 14"/>
                <a:gd name="T61" fmla="*/ 53975 h 46"/>
                <a:gd name="T62" fmla="*/ 15875 w 14"/>
                <a:gd name="T63" fmla="*/ 47625 h 46"/>
                <a:gd name="T64" fmla="*/ 15875 w 14"/>
                <a:gd name="T65" fmla="*/ 44450 h 46"/>
                <a:gd name="T66" fmla="*/ 17463 w 14"/>
                <a:gd name="T67" fmla="*/ 39687 h 46"/>
                <a:gd name="T68" fmla="*/ 17463 w 14"/>
                <a:gd name="T69" fmla="*/ 34925 h 46"/>
                <a:gd name="T70" fmla="*/ 20638 w 14"/>
                <a:gd name="T71" fmla="*/ 30163 h 46"/>
                <a:gd name="T72" fmla="*/ 20638 w 14"/>
                <a:gd name="T73" fmla="*/ 23812 h 46"/>
                <a:gd name="T74" fmla="*/ 20638 w 14"/>
                <a:gd name="T75" fmla="*/ 19050 h 46"/>
                <a:gd name="T76" fmla="*/ 22225 w 14"/>
                <a:gd name="T77" fmla="*/ 15875 h 46"/>
                <a:gd name="T78" fmla="*/ 22225 w 14"/>
                <a:gd name="T79" fmla="*/ 11112 h 46"/>
                <a:gd name="T80" fmla="*/ 22225 w 14"/>
                <a:gd name="T81" fmla="*/ 9525 h 46"/>
                <a:gd name="T82" fmla="*/ 22225 w 14"/>
                <a:gd name="T83" fmla="*/ 6350 h 46"/>
                <a:gd name="T84" fmla="*/ 22225 w 14"/>
                <a:gd name="T85" fmla="*/ 6350 h 46"/>
                <a:gd name="T86" fmla="*/ 17463 w 14"/>
                <a:gd name="T87" fmla="*/ 3175 h 46"/>
                <a:gd name="T88" fmla="*/ 14288 w 14"/>
                <a:gd name="T89" fmla="*/ 0 h 46"/>
                <a:gd name="T90" fmla="*/ 11113 w 14"/>
                <a:gd name="T91" fmla="*/ 0 h 46"/>
                <a:gd name="T92" fmla="*/ 11113 w 14"/>
                <a:gd name="T93" fmla="*/ 3175 h 46"/>
                <a:gd name="T94" fmla="*/ 11113 w 14"/>
                <a:gd name="T95" fmla="*/ 3175 h 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"/>
                <a:gd name="T145" fmla="*/ 0 h 46"/>
                <a:gd name="T146" fmla="*/ 14 w 14"/>
                <a:gd name="T147" fmla="*/ 46 h 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" h="46">
                  <a:moveTo>
                    <a:pt x="7" y="2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7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6" y="45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4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1" y="22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3" y="12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3" name="Freeform 86"/>
            <p:cNvSpPr>
              <a:spLocks/>
            </p:cNvSpPr>
            <p:nvPr/>
          </p:nvSpPr>
          <p:spPr bwMode="auto">
            <a:xfrm rot="1627010">
              <a:off x="8151177" y="3610536"/>
              <a:ext cx="41275" cy="182563"/>
            </a:xfrm>
            <a:custGeom>
              <a:avLst/>
              <a:gdLst>
                <a:gd name="T0" fmla="*/ 23812 w 26"/>
                <a:gd name="T1" fmla="*/ 4763 h 115"/>
                <a:gd name="T2" fmla="*/ 25400 w 26"/>
                <a:gd name="T3" fmla="*/ 9525 h 115"/>
                <a:gd name="T4" fmla="*/ 25400 w 26"/>
                <a:gd name="T5" fmla="*/ 19050 h 115"/>
                <a:gd name="T6" fmla="*/ 26988 w 26"/>
                <a:gd name="T7" fmla="*/ 23813 h 115"/>
                <a:gd name="T8" fmla="*/ 28575 w 26"/>
                <a:gd name="T9" fmla="*/ 30163 h 115"/>
                <a:gd name="T10" fmla="*/ 28575 w 26"/>
                <a:gd name="T11" fmla="*/ 36513 h 115"/>
                <a:gd name="T12" fmla="*/ 30163 w 26"/>
                <a:gd name="T13" fmla="*/ 44450 h 115"/>
                <a:gd name="T14" fmla="*/ 30163 w 26"/>
                <a:gd name="T15" fmla="*/ 50800 h 115"/>
                <a:gd name="T16" fmla="*/ 30163 w 26"/>
                <a:gd name="T17" fmla="*/ 60325 h 115"/>
                <a:gd name="T18" fmla="*/ 30163 w 26"/>
                <a:gd name="T19" fmla="*/ 69850 h 115"/>
                <a:gd name="T20" fmla="*/ 30163 w 26"/>
                <a:gd name="T21" fmla="*/ 79375 h 115"/>
                <a:gd name="T22" fmla="*/ 30163 w 26"/>
                <a:gd name="T23" fmla="*/ 87313 h 115"/>
                <a:gd name="T24" fmla="*/ 28575 w 26"/>
                <a:gd name="T25" fmla="*/ 96838 h 115"/>
                <a:gd name="T26" fmla="*/ 26988 w 26"/>
                <a:gd name="T27" fmla="*/ 106363 h 115"/>
                <a:gd name="T28" fmla="*/ 25400 w 26"/>
                <a:gd name="T29" fmla="*/ 115888 h 115"/>
                <a:gd name="T30" fmla="*/ 23812 w 26"/>
                <a:gd name="T31" fmla="*/ 122238 h 115"/>
                <a:gd name="T32" fmla="*/ 22225 w 26"/>
                <a:gd name="T33" fmla="*/ 131763 h 115"/>
                <a:gd name="T34" fmla="*/ 17463 w 26"/>
                <a:gd name="T35" fmla="*/ 139700 h 115"/>
                <a:gd name="T36" fmla="*/ 15875 w 26"/>
                <a:gd name="T37" fmla="*/ 146050 h 115"/>
                <a:gd name="T38" fmla="*/ 12700 w 26"/>
                <a:gd name="T39" fmla="*/ 152400 h 115"/>
                <a:gd name="T40" fmla="*/ 11112 w 26"/>
                <a:gd name="T41" fmla="*/ 157163 h 115"/>
                <a:gd name="T42" fmla="*/ 6350 w 26"/>
                <a:gd name="T43" fmla="*/ 168275 h 115"/>
                <a:gd name="T44" fmla="*/ 3175 w 26"/>
                <a:gd name="T45" fmla="*/ 176213 h 115"/>
                <a:gd name="T46" fmla="*/ 0 w 26"/>
                <a:gd name="T47" fmla="*/ 179388 h 115"/>
                <a:gd name="T48" fmla="*/ 0 w 26"/>
                <a:gd name="T49" fmla="*/ 180975 h 115"/>
                <a:gd name="T50" fmla="*/ 3175 w 26"/>
                <a:gd name="T51" fmla="*/ 182563 h 115"/>
                <a:gd name="T52" fmla="*/ 6350 w 26"/>
                <a:gd name="T53" fmla="*/ 182563 h 115"/>
                <a:gd name="T54" fmla="*/ 12700 w 26"/>
                <a:gd name="T55" fmla="*/ 180975 h 115"/>
                <a:gd name="T56" fmla="*/ 15875 w 26"/>
                <a:gd name="T57" fmla="*/ 177800 h 115"/>
                <a:gd name="T58" fmla="*/ 17463 w 26"/>
                <a:gd name="T59" fmla="*/ 169863 h 115"/>
                <a:gd name="T60" fmla="*/ 22225 w 26"/>
                <a:gd name="T61" fmla="*/ 163513 h 115"/>
                <a:gd name="T62" fmla="*/ 25400 w 26"/>
                <a:gd name="T63" fmla="*/ 152400 h 115"/>
                <a:gd name="T64" fmla="*/ 26988 w 26"/>
                <a:gd name="T65" fmla="*/ 146050 h 115"/>
                <a:gd name="T66" fmla="*/ 30163 w 26"/>
                <a:gd name="T67" fmla="*/ 139700 h 115"/>
                <a:gd name="T68" fmla="*/ 30163 w 26"/>
                <a:gd name="T69" fmla="*/ 131763 h 115"/>
                <a:gd name="T70" fmla="*/ 31750 w 26"/>
                <a:gd name="T71" fmla="*/ 125413 h 115"/>
                <a:gd name="T72" fmla="*/ 34925 w 26"/>
                <a:gd name="T73" fmla="*/ 115888 h 115"/>
                <a:gd name="T74" fmla="*/ 36513 w 26"/>
                <a:gd name="T75" fmla="*/ 107950 h 115"/>
                <a:gd name="T76" fmla="*/ 38100 w 26"/>
                <a:gd name="T77" fmla="*/ 98425 h 115"/>
                <a:gd name="T78" fmla="*/ 39688 w 26"/>
                <a:gd name="T79" fmla="*/ 90488 h 115"/>
                <a:gd name="T80" fmla="*/ 41275 w 26"/>
                <a:gd name="T81" fmla="*/ 80963 h 115"/>
                <a:gd name="T82" fmla="*/ 41275 w 26"/>
                <a:gd name="T83" fmla="*/ 71438 h 115"/>
                <a:gd name="T84" fmla="*/ 41275 w 26"/>
                <a:gd name="T85" fmla="*/ 61913 h 115"/>
                <a:gd name="T86" fmla="*/ 41275 w 26"/>
                <a:gd name="T87" fmla="*/ 53975 h 115"/>
                <a:gd name="T88" fmla="*/ 41275 w 26"/>
                <a:gd name="T89" fmla="*/ 46038 h 115"/>
                <a:gd name="T90" fmla="*/ 39688 w 26"/>
                <a:gd name="T91" fmla="*/ 38100 h 115"/>
                <a:gd name="T92" fmla="*/ 39688 w 26"/>
                <a:gd name="T93" fmla="*/ 31750 h 115"/>
                <a:gd name="T94" fmla="*/ 39688 w 26"/>
                <a:gd name="T95" fmla="*/ 25400 h 115"/>
                <a:gd name="T96" fmla="*/ 38100 w 26"/>
                <a:gd name="T97" fmla="*/ 20638 h 115"/>
                <a:gd name="T98" fmla="*/ 36513 w 26"/>
                <a:gd name="T99" fmla="*/ 14288 h 115"/>
                <a:gd name="T100" fmla="*/ 34925 w 26"/>
                <a:gd name="T101" fmla="*/ 7938 h 115"/>
                <a:gd name="T102" fmla="*/ 31750 w 26"/>
                <a:gd name="T103" fmla="*/ 1588 h 115"/>
                <a:gd name="T104" fmla="*/ 23812 w 26"/>
                <a:gd name="T105" fmla="*/ 1588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"/>
                <a:gd name="T160" fmla="*/ 0 h 115"/>
                <a:gd name="T161" fmla="*/ 26 w 26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" h="115">
                  <a:moveTo>
                    <a:pt x="15" y="1"/>
                  </a:moveTo>
                  <a:lnTo>
                    <a:pt x="15" y="3"/>
                  </a:lnTo>
                  <a:lnTo>
                    <a:pt x="15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7" y="13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8" y="23"/>
                  </a:lnTo>
                  <a:lnTo>
                    <a:pt x="19" y="26"/>
                  </a:lnTo>
                  <a:lnTo>
                    <a:pt x="19" y="28"/>
                  </a:lnTo>
                  <a:lnTo>
                    <a:pt x="19" y="30"/>
                  </a:lnTo>
                  <a:lnTo>
                    <a:pt x="19" y="32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19" y="41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19" y="50"/>
                  </a:lnTo>
                  <a:lnTo>
                    <a:pt x="19" y="52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18" y="61"/>
                  </a:lnTo>
                  <a:lnTo>
                    <a:pt x="18" y="65"/>
                  </a:lnTo>
                  <a:lnTo>
                    <a:pt x="17" y="67"/>
                  </a:lnTo>
                  <a:lnTo>
                    <a:pt x="16" y="69"/>
                  </a:lnTo>
                  <a:lnTo>
                    <a:pt x="16" y="73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2" y="85"/>
                  </a:lnTo>
                  <a:lnTo>
                    <a:pt x="11" y="88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7" y="99"/>
                  </a:lnTo>
                  <a:lnTo>
                    <a:pt x="6" y="103"/>
                  </a:lnTo>
                  <a:lnTo>
                    <a:pt x="4" y="106"/>
                  </a:lnTo>
                  <a:lnTo>
                    <a:pt x="3" y="107"/>
                  </a:lnTo>
                  <a:lnTo>
                    <a:pt x="2" y="111"/>
                  </a:lnTo>
                  <a:lnTo>
                    <a:pt x="1" y="112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2" y="115"/>
                  </a:lnTo>
                  <a:lnTo>
                    <a:pt x="3" y="115"/>
                  </a:lnTo>
                  <a:lnTo>
                    <a:pt x="4" y="115"/>
                  </a:lnTo>
                  <a:lnTo>
                    <a:pt x="6" y="114"/>
                  </a:lnTo>
                  <a:lnTo>
                    <a:pt x="8" y="114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0"/>
                  </a:lnTo>
                  <a:lnTo>
                    <a:pt x="11" y="107"/>
                  </a:lnTo>
                  <a:lnTo>
                    <a:pt x="12" y="105"/>
                  </a:lnTo>
                  <a:lnTo>
                    <a:pt x="14" y="103"/>
                  </a:lnTo>
                  <a:lnTo>
                    <a:pt x="15" y="99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7" y="92"/>
                  </a:lnTo>
                  <a:lnTo>
                    <a:pt x="18" y="90"/>
                  </a:lnTo>
                  <a:lnTo>
                    <a:pt x="19" y="88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0" y="81"/>
                  </a:lnTo>
                  <a:lnTo>
                    <a:pt x="20" y="79"/>
                  </a:lnTo>
                  <a:lnTo>
                    <a:pt x="22" y="76"/>
                  </a:lnTo>
                  <a:lnTo>
                    <a:pt x="22" y="73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4" y="65"/>
                  </a:lnTo>
                  <a:lnTo>
                    <a:pt x="24" y="62"/>
                  </a:lnTo>
                  <a:lnTo>
                    <a:pt x="25" y="59"/>
                  </a:lnTo>
                  <a:lnTo>
                    <a:pt x="25" y="57"/>
                  </a:lnTo>
                  <a:lnTo>
                    <a:pt x="25" y="53"/>
                  </a:lnTo>
                  <a:lnTo>
                    <a:pt x="26" y="51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6" y="42"/>
                  </a:lnTo>
                  <a:lnTo>
                    <a:pt x="26" y="39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4" name="Freeform 87"/>
            <p:cNvSpPr>
              <a:spLocks/>
            </p:cNvSpPr>
            <p:nvPr/>
          </p:nvSpPr>
          <p:spPr bwMode="auto">
            <a:xfrm rot="1627010">
              <a:off x="8176014" y="3705033"/>
              <a:ext cx="38100" cy="104775"/>
            </a:xfrm>
            <a:custGeom>
              <a:avLst/>
              <a:gdLst>
                <a:gd name="T0" fmla="*/ 26988 w 24"/>
                <a:gd name="T1" fmla="*/ 0 h 66"/>
                <a:gd name="T2" fmla="*/ 25400 w 24"/>
                <a:gd name="T3" fmla="*/ 0 h 66"/>
                <a:gd name="T4" fmla="*/ 25400 w 24"/>
                <a:gd name="T5" fmla="*/ 4762 h 66"/>
                <a:gd name="T6" fmla="*/ 25400 w 24"/>
                <a:gd name="T7" fmla="*/ 6350 h 66"/>
                <a:gd name="T8" fmla="*/ 25400 w 24"/>
                <a:gd name="T9" fmla="*/ 9525 h 66"/>
                <a:gd name="T10" fmla="*/ 25400 w 24"/>
                <a:gd name="T11" fmla="*/ 14287 h 66"/>
                <a:gd name="T12" fmla="*/ 25400 w 24"/>
                <a:gd name="T13" fmla="*/ 17462 h 66"/>
                <a:gd name="T14" fmla="*/ 25400 w 24"/>
                <a:gd name="T15" fmla="*/ 23812 h 66"/>
                <a:gd name="T16" fmla="*/ 25400 w 24"/>
                <a:gd name="T17" fmla="*/ 26987 h 66"/>
                <a:gd name="T18" fmla="*/ 23812 w 24"/>
                <a:gd name="T19" fmla="*/ 31750 h 66"/>
                <a:gd name="T20" fmla="*/ 23812 w 24"/>
                <a:gd name="T21" fmla="*/ 36512 h 66"/>
                <a:gd name="T22" fmla="*/ 22225 w 24"/>
                <a:gd name="T23" fmla="*/ 41275 h 66"/>
                <a:gd name="T24" fmla="*/ 22225 w 24"/>
                <a:gd name="T25" fmla="*/ 47625 h 66"/>
                <a:gd name="T26" fmla="*/ 19050 w 24"/>
                <a:gd name="T27" fmla="*/ 50800 h 66"/>
                <a:gd name="T28" fmla="*/ 19050 w 24"/>
                <a:gd name="T29" fmla="*/ 55562 h 66"/>
                <a:gd name="T30" fmla="*/ 17463 w 24"/>
                <a:gd name="T31" fmla="*/ 60325 h 66"/>
                <a:gd name="T32" fmla="*/ 14288 w 24"/>
                <a:gd name="T33" fmla="*/ 65087 h 66"/>
                <a:gd name="T34" fmla="*/ 14288 w 24"/>
                <a:gd name="T35" fmla="*/ 68262 h 66"/>
                <a:gd name="T36" fmla="*/ 12700 w 24"/>
                <a:gd name="T37" fmla="*/ 73025 h 66"/>
                <a:gd name="T38" fmla="*/ 11112 w 24"/>
                <a:gd name="T39" fmla="*/ 76200 h 66"/>
                <a:gd name="T40" fmla="*/ 7938 w 24"/>
                <a:gd name="T41" fmla="*/ 79375 h 66"/>
                <a:gd name="T42" fmla="*/ 6350 w 24"/>
                <a:gd name="T43" fmla="*/ 84137 h 66"/>
                <a:gd name="T44" fmla="*/ 4763 w 24"/>
                <a:gd name="T45" fmla="*/ 85725 h 66"/>
                <a:gd name="T46" fmla="*/ 3175 w 24"/>
                <a:gd name="T47" fmla="*/ 90487 h 66"/>
                <a:gd name="T48" fmla="*/ 0 w 24"/>
                <a:gd name="T49" fmla="*/ 93662 h 66"/>
                <a:gd name="T50" fmla="*/ 0 w 24"/>
                <a:gd name="T51" fmla="*/ 96837 h 66"/>
                <a:gd name="T52" fmla="*/ 0 w 24"/>
                <a:gd name="T53" fmla="*/ 98425 h 66"/>
                <a:gd name="T54" fmla="*/ 4763 w 24"/>
                <a:gd name="T55" fmla="*/ 104775 h 66"/>
                <a:gd name="T56" fmla="*/ 4763 w 24"/>
                <a:gd name="T57" fmla="*/ 103188 h 66"/>
                <a:gd name="T58" fmla="*/ 6350 w 24"/>
                <a:gd name="T59" fmla="*/ 101600 h 66"/>
                <a:gd name="T60" fmla="*/ 7938 w 24"/>
                <a:gd name="T61" fmla="*/ 100012 h 66"/>
                <a:gd name="T62" fmla="*/ 11112 w 24"/>
                <a:gd name="T63" fmla="*/ 98425 h 66"/>
                <a:gd name="T64" fmla="*/ 12700 w 24"/>
                <a:gd name="T65" fmla="*/ 93662 h 66"/>
                <a:gd name="T66" fmla="*/ 15875 w 24"/>
                <a:gd name="T67" fmla="*/ 92075 h 66"/>
                <a:gd name="T68" fmla="*/ 17463 w 24"/>
                <a:gd name="T69" fmla="*/ 88900 h 66"/>
                <a:gd name="T70" fmla="*/ 19050 w 24"/>
                <a:gd name="T71" fmla="*/ 85725 h 66"/>
                <a:gd name="T72" fmla="*/ 22225 w 24"/>
                <a:gd name="T73" fmla="*/ 80962 h 66"/>
                <a:gd name="T74" fmla="*/ 25400 w 24"/>
                <a:gd name="T75" fmla="*/ 77787 h 66"/>
                <a:gd name="T76" fmla="*/ 26988 w 24"/>
                <a:gd name="T77" fmla="*/ 73025 h 66"/>
                <a:gd name="T78" fmla="*/ 28575 w 24"/>
                <a:gd name="T79" fmla="*/ 68262 h 66"/>
                <a:gd name="T80" fmla="*/ 30163 w 24"/>
                <a:gd name="T81" fmla="*/ 63500 h 66"/>
                <a:gd name="T82" fmla="*/ 31750 w 24"/>
                <a:gd name="T83" fmla="*/ 60325 h 66"/>
                <a:gd name="T84" fmla="*/ 31750 w 24"/>
                <a:gd name="T85" fmla="*/ 53975 h 66"/>
                <a:gd name="T86" fmla="*/ 34925 w 24"/>
                <a:gd name="T87" fmla="*/ 49212 h 66"/>
                <a:gd name="T88" fmla="*/ 34925 w 24"/>
                <a:gd name="T89" fmla="*/ 42862 h 66"/>
                <a:gd name="T90" fmla="*/ 36513 w 24"/>
                <a:gd name="T91" fmla="*/ 38100 h 66"/>
                <a:gd name="T92" fmla="*/ 36513 w 24"/>
                <a:gd name="T93" fmla="*/ 31750 h 66"/>
                <a:gd name="T94" fmla="*/ 36513 w 24"/>
                <a:gd name="T95" fmla="*/ 28575 h 66"/>
                <a:gd name="T96" fmla="*/ 36513 w 24"/>
                <a:gd name="T97" fmla="*/ 23812 h 66"/>
                <a:gd name="T98" fmla="*/ 36513 w 24"/>
                <a:gd name="T99" fmla="*/ 19050 h 66"/>
                <a:gd name="T100" fmla="*/ 36513 w 24"/>
                <a:gd name="T101" fmla="*/ 15875 h 66"/>
                <a:gd name="T102" fmla="*/ 36513 w 24"/>
                <a:gd name="T103" fmla="*/ 12700 h 66"/>
                <a:gd name="T104" fmla="*/ 36513 w 24"/>
                <a:gd name="T105" fmla="*/ 7937 h 66"/>
                <a:gd name="T106" fmla="*/ 38100 w 24"/>
                <a:gd name="T107" fmla="*/ 6350 h 66"/>
                <a:gd name="T108" fmla="*/ 38100 w 24"/>
                <a:gd name="T109" fmla="*/ 3175 h 66"/>
                <a:gd name="T110" fmla="*/ 38100 w 24"/>
                <a:gd name="T111" fmla="*/ 1588 h 66"/>
                <a:gd name="T112" fmla="*/ 26988 w 24"/>
                <a:gd name="T113" fmla="*/ 0 h 66"/>
                <a:gd name="T114" fmla="*/ 26988 w 24"/>
                <a:gd name="T115" fmla="*/ 0 h 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"/>
                <a:gd name="T175" fmla="*/ 0 h 66"/>
                <a:gd name="T176" fmla="*/ 24 w 24"/>
                <a:gd name="T177" fmla="*/ 66 h 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" h="66">
                  <a:moveTo>
                    <a:pt x="17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5" y="20"/>
                  </a:lnTo>
                  <a:lnTo>
                    <a:pt x="15" y="23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2" y="35"/>
                  </a:lnTo>
                  <a:lnTo>
                    <a:pt x="11" y="38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8" y="46"/>
                  </a:lnTo>
                  <a:lnTo>
                    <a:pt x="7" y="48"/>
                  </a:lnTo>
                  <a:lnTo>
                    <a:pt x="5" y="50"/>
                  </a:lnTo>
                  <a:lnTo>
                    <a:pt x="4" y="53"/>
                  </a:lnTo>
                  <a:lnTo>
                    <a:pt x="3" y="54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3" y="66"/>
                  </a:lnTo>
                  <a:lnTo>
                    <a:pt x="3" y="65"/>
                  </a:lnTo>
                  <a:lnTo>
                    <a:pt x="4" y="64"/>
                  </a:lnTo>
                  <a:lnTo>
                    <a:pt x="5" y="63"/>
                  </a:lnTo>
                  <a:lnTo>
                    <a:pt x="7" y="62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11" y="56"/>
                  </a:lnTo>
                  <a:lnTo>
                    <a:pt x="12" y="54"/>
                  </a:lnTo>
                  <a:lnTo>
                    <a:pt x="14" y="51"/>
                  </a:lnTo>
                  <a:lnTo>
                    <a:pt x="16" y="49"/>
                  </a:lnTo>
                  <a:lnTo>
                    <a:pt x="17" y="46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2" y="31"/>
                  </a:lnTo>
                  <a:lnTo>
                    <a:pt x="22" y="27"/>
                  </a:lnTo>
                  <a:lnTo>
                    <a:pt x="23" y="24"/>
                  </a:lnTo>
                  <a:lnTo>
                    <a:pt x="23" y="20"/>
                  </a:lnTo>
                  <a:lnTo>
                    <a:pt x="23" y="18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5" name="Freeform 88"/>
            <p:cNvSpPr>
              <a:spLocks/>
            </p:cNvSpPr>
            <p:nvPr/>
          </p:nvSpPr>
          <p:spPr bwMode="auto">
            <a:xfrm rot="1627010">
              <a:off x="6800023" y="3690687"/>
              <a:ext cx="98425" cy="144463"/>
            </a:xfrm>
            <a:custGeom>
              <a:avLst/>
              <a:gdLst>
                <a:gd name="T0" fmla="*/ 11113 w 62"/>
                <a:gd name="T1" fmla="*/ 1588 h 91"/>
                <a:gd name="T2" fmla="*/ 12700 w 62"/>
                <a:gd name="T3" fmla="*/ 6350 h 91"/>
                <a:gd name="T4" fmla="*/ 14288 w 62"/>
                <a:gd name="T5" fmla="*/ 12700 h 91"/>
                <a:gd name="T6" fmla="*/ 15875 w 62"/>
                <a:gd name="T7" fmla="*/ 23813 h 91"/>
                <a:gd name="T8" fmla="*/ 15875 w 62"/>
                <a:gd name="T9" fmla="*/ 28575 h 91"/>
                <a:gd name="T10" fmla="*/ 17463 w 62"/>
                <a:gd name="T11" fmla="*/ 34925 h 91"/>
                <a:gd name="T12" fmla="*/ 20638 w 62"/>
                <a:gd name="T13" fmla="*/ 41275 h 91"/>
                <a:gd name="T14" fmla="*/ 22225 w 62"/>
                <a:gd name="T15" fmla="*/ 47625 h 91"/>
                <a:gd name="T16" fmla="*/ 25400 w 62"/>
                <a:gd name="T17" fmla="*/ 53975 h 91"/>
                <a:gd name="T18" fmla="*/ 26988 w 62"/>
                <a:gd name="T19" fmla="*/ 60325 h 91"/>
                <a:gd name="T20" fmla="*/ 30163 w 62"/>
                <a:gd name="T21" fmla="*/ 66675 h 91"/>
                <a:gd name="T22" fmla="*/ 34925 w 62"/>
                <a:gd name="T23" fmla="*/ 73025 h 91"/>
                <a:gd name="T24" fmla="*/ 38100 w 62"/>
                <a:gd name="T25" fmla="*/ 79375 h 91"/>
                <a:gd name="T26" fmla="*/ 41275 w 62"/>
                <a:gd name="T27" fmla="*/ 84138 h 91"/>
                <a:gd name="T28" fmla="*/ 46038 w 62"/>
                <a:gd name="T29" fmla="*/ 90488 h 91"/>
                <a:gd name="T30" fmla="*/ 50800 w 62"/>
                <a:gd name="T31" fmla="*/ 96838 h 91"/>
                <a:gd name="T32" fmla="*/ 61913 w 62"/>
                <a:gd name="T33" fmla="*/ 106363 h 91"/>
                <a:gd name="T34" fmla="*/ 73025 w 62"/>
                <a:gd name="T35" fmla="*/ 117475 h 91"/>
                <a:gd name="T36" fmla="*/ 82550 w 62"/>
                <a:gd name="T37" fmla="*/ 125413 h 91"/>
                <a:gd name="T38" fmla="*/ 90488 w 62"/>
                <a:gd name="T39" fmla="*/ 130175 h 91"/>
                <a:gd name="T40" fmla="*/ 96838 w 62"/>
                <a:gd name="T41" fmla="*/ 133350 h 91"/>
                <a:gd name="T42" fmla="*/ 98425 w 62"/>
                <a:gd name="T43" fmla="*/ 134938 h 91"/>
                <a:gd name="T44" fmla="*/ 85725 w 62"/>
                <a:gd name="T45" fmla="*/ 144463 h 91"/>
                <a:gd name="T46" fmla="*/ 82550 w 62"/>
                <a:gd name="T47" fmla="*/ 141288 h 91"/>
                <a:gd name="T48" fmla="*/ 74613 w 62"/>
                <a:gd name="T49" fmla="*/ 134938 h 91"/>
                <a:gd name="T50" fmla="*/ 65088 w 62"/>
                <a:gd name="T51" fmla="*/ 128588 h 91"/>
                <a:gd name="T52" fmla="*/ 58738 w 62"/>
                <a:gd name="T53" fmla="*/ 122238 h 91"/>
                <a:gd name="T54" fmla="*/ 52388 w 62"/>
                <a:gd name="T55" fmla="*/ 117475 h 91"/>
                <a:gd name="T56" fmla="*/ 44450 w 62"/>
                <a:gd name="T57" fmla="*/ 107950 h 91"/>
                <a:gd name="T58" fmla="*/ 36513 w 62"/>
                <a:gd name="T59" fmla="*/ 101600 h 91"/>
                <a:gd name="T60" fmla="*/ 30163 w 62"/>
                <a:gd name="T61" fmla="*/ 93663 h 91"/>
                <a:gd name="T62" fmla="*/ 26988 w 62"/>
                <a:gd name="T63" fmla="*/ 88900 h 91"/>
                <a:gd name="T64" fmla="*/ 23813 w 62"/>
                <a:gd name="T65" fmla="*/ 82550 h 91"/>
                <a:gd name="T66" fmla="*/ 20638 w 62"/>
                <a:gd name="T67" fmla="*/ 77788 h 91"/>
                <a:gd name="T68" fmla="*/ 15875 w 62"/>
                <a:gd name="T69" fmla="*/ 69850 h 91"/>
                <a:gd name="T70" fmla="*/ 14288 w 62"/>
                <a:gd name="T71" fmla="*/ 61913 h 91"/>
                <a:gd name="T72" fmla="*/ 11113 w 62"/>
                <a:gd name="T73" fmla="*/ 55563 h 91"/>
                <a:gd name="T74" fmla="*/ 9525 w 62"/>
                <a:gd name="T75" fmla="*/ 49213 h 91"/>
                <a:gd name="T76" fmla="*/ 6350 w 62"/>
                <a:gd name="T77" fmla="*/ 42863 h 91"/>
                <a:gd name="T78" fmla="*/ 4763 w 62"/>
                <a:gd name="T79" fmla="*/ 36513 h 91"/>
                <a:gd name="T80" fmla="*/ 3175 w 62"/>
                <a:gd name="T81" fmla="*/ 30163 h 91"/>
                <a:gd name="T82" fmla="*/ 3175 w 62"/>
                <a:gd name="T83" fmla="*/ 23813 h 91"/>
                <a:gd name="T84" fmla="*/ 1588 w 62"/>
                <a:gd name="T85" fmla="*/ 19050 h 91"/>
                <a:gd name="T86" fmla="*/ 0 w 62"/>
                <a:gd name="T87" fmla="*/ 11113 h 91"/>
                <a:gd name="T88" fmla="*/ 0 w 62"/>
                <a:gd name="T89" fmla="*/ 6350 h 91"/>
                <a:gd name="T90" fmla="*/ 0 w 62"/>
                <a:gd name="T91" fmla="*/ 1588 h 91"/>
                <a:gd name="T92" fmla="*/ 11113 w 62"/>
                <a:gd name="T93" fmla="*/ 0 h 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91"/>
                <a:gd name="T143" fmla="*/ 62 w 62"/>
                <a:gd name="T144" fmla="*/ 91 h 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91">
                  <a:moveTo>
                    <a:pt x="7" y="0"/>
                  </a:moveTo>
                  <a:lnTo>
                    <a:pt x="7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9" y="8"/>
                  </a:lnTo>
                  <a:lnTo>
                    <a:pt x="9" y="12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20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3" y="26"/>
                  </a:lnTo>
                  <a:lnTo>
                    <a:pt x="13" y="28"/>
                  </a:lnTo>
                  <a:lnTo>
                    <a:pt x="14" y="30"/>
                  </a:lnTo>
                  <a:lnTo>
                    <a:pt x="15" y="31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7" y="38"/>
                  </a:lnTo>
                  <a:lnTo>
                    <a:pt x="18" y="39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2" y="46"/>
                  </a:lnTo>
                  <a:lnTo>
                    <a:pt x="23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26" y="53"/>
                  </a:lnTo>
                  <a:lnTo>
                    <a:pt x="28" y="54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2" y="61"/>
                  </a:lnTo>
                  <a:lnTo>
                    <a:pt x="36" y="64"/>
                  </a:lnTo>
                  <a:lnTo>
                    <a:pt x="39" y="67"/>
                  </a:lnTo>
                  <a:lnTo>
                    <a:pt x="42" y="71"/>
                  </a:lnTo>
                  <a:lnTo>
                    <a:pt x="46" y="74"/>
                  </a:lnTo>
                  <a:lnTo>
                    <a:pt x="49" y="76"/>
                  </a:lnTo>
                  <a:lnTo>
                    <a:pt x="52" y="79"/>
                  </a:lnTo>
                  <a:lnTo>
                    <a:pt x="55" y="80"/>
                  </a:lnTo>
                  <a:lnTo>
                    <a:pt x="57" y="82"/>
                  </a:lnTo>
                  <a:lnTo>
                    <a:pt x="59" y="83"/>
                  </a:lnTo>
                  <a:lnTo>
                    <a:pt x="61" y="84"/>
                  </a:lnTo>
                  <a:lnTo>
                    <a:pt x="62" y="85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0"/>
                  </a:lnTo>
                  <a:lnTo>
                    <a:pt x="52" y="89"/>
                  </a:lnTo>
                  <a:lnTo>
                    <a:pt x="51" y="88"/>
                  </a:lnTo>
                  <a:lnTo>
                    <a:pt x="47" y="85"/>
                  </a:lnTo>
                  <a:lnTo>
                    <a:pt x="45" y="83"/>
                  </a:lnTo>
                  <a:lnTo>
                    <a:pt x="41" y="81"/>
                  </a:lnTo>
                  <a:lnTo>
                    <a:pt x="39" y="79"/>
                  </a:lnTo>
                  <a:lnTo>
                    <a:pt x="37" y="77"/>
                  </a:lnTo>
                  <a:lnTo>
                    <a:pt x="36" y="75"/>
                  </a:lnTo>
                  <a:lnTo>
                    <a:pt x="33" y="74"/>
                  </a:lnTo>
                  <a:lnTo>
                    <a:pt x="31" y="73"/>
                  </a:lnTo>
                  <a:lnTo>
                    <a:pt x="28" y="68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22" y="61"/>
                  </a:lnTo>
                  <a:lnTo>
                    <a:pt x="19" y="59"/>
                  </a:lnTo>
                  <a:lnTo>
                    <a:pt x="18" y="58"/>
                  </a:lnTo>
                  <a:lnTo>
                    <a:pt x="17" y="56"/>
                  </a:lnTo>
                  <a:lnTo>
                    <a:pt x="16" y="54"/>
                  </a:lnTo>
                  <a:lnTo>
                    <a:pt x="15" y="52"/>
                  </a:lnTo>
                  <a:lnTo>
                    <a:pt x="14" y="51"/>
                  </a:lnTo>
                  <a:lnTo>
                    <a:pt x="13" y="49"/>
                  </a:lnTo>
                  <a:lnTo>
                    <a:pt x="11" y="46"/>
                  </a:lnTo>
                  <a:lnTo>
                    <a:pt x="10" y="44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8" y="37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6" name="Freeform 89"/>
            <p:cNvSpPr>
              <a:spLocks/>
            </p:cNvSpPr>
            <p:nvPr/>
          </p:nvSpPr>
          <p:spPr bwMode="auto">
            <a:xfrm rot="1627010">
              <a:off x="6718960" y="3737226"/>
              <a:ext cx="88900" cy="107950"/>
            </a:xfrm>
            <a:custGeom>
              <a:avLst/>
              <a:gdLst>
                <a:gd name="T0" fmla="*/ 9525 w 56"/>
                <a:gd name="T1" fmla="*/ 1588 h 68"/>
                <a:gd name="T2" fmla="*/ 11113 w 56"/>
                <a:gd name="T3" fmla="*/ 7937 h 68"/>
                <a:gd name="T4" fmla="*/ 14288 w 56"/>
                <a:gd name="T5" fmla="*/ 12700 h 68"/>
                <a:gd name="T6" fmla="*/ 19050 w 56"/>
                <a:gd name="T7" fmla="*/ 22225 h 68"/>
                <a:gd name="T8" fmla="*/ 23812 w 56"/>
                <a:gd name="T9" fmla="*/ 31750 h 68"/>
                <a:gd name="T10" fmla="*/ 28575 w 56"/>
                <a:gd name="T11" fmla="*/ 39687 h 68"/>
                <a:gd name="T12" fmla="*/ 34925 w 56"/>
                <a:gd name="T13" fmla="*/ 49212 h 68"/>
                <a:gd name="T14" fmla="*/ 38100 w 56"/>
                <a:gd name="T15" fmla="*/ 55562 h 68"/>
                <a:gd name="T16" fmla="*/ 46037 w 56"/>
                <a:gd name="T17" fmla="*/ 61912 h 68"/>
                <a:gd name="T18" fmla="*/ 52388 w 56"/>
                <a:gd name="T19" fmla="*/ 71437 h 68"/>
                <a:gd name="T20" fmla="*/ 61913 w 56"/>
                <a:gd name="T21" fmla="*/ 79375 h 68"/>
                <a:gd name="T22" fmla="*/ 69850 w 56"/>
                <a:gd name="T23" fmla="*/ 85725 h 68"/>
                <a:gd name="T24" fmla="*/ 76200 w 56"/>
                <a:gd name="T25" fmla="*/ 92075 h 68"/>
                <a:gd name="T26" fmla="*/ 82550 w 56"/>
                <a:gd name="T27" fmla="*/ 93662 h 68"/>
                <a:gd name="T28" fmla="*/ 87313 w 56"/>
                <a:gd name="T29" fmla="*/ 96837 h 68"/>
                <a:gd name="T30" fmla="*/ 84138 w 56"/>
                <a:gd name="T31" fmla="*/ 107950 h 68"/>
                <a:gd name="T32" fmla="*/ 79375 w 56"/>
                <a:gd name="T33" fmla="*/ 104775 h 68"/>
                <a:gd name="T34" fmla="*/ 73025 w 56"/>
                <a:gd name="T35" fmla="*/ 103188 h 68"/>
                <a:gd name="T36" fmla="*/ 65088 w 56"/>
                <a:gd name="T37" fmla="*/ 96837 h 68"/>
                <a:gd name="T38" fmla="*/ 58738 w 56"/>
                <a:gd name="T39" fmla="*/ 92075 h 68"/>
                <a:gd name="T40" fmla="*/ 49212 w 56"/>
                <a:gd name="T41" fmla="*/ 84137 h 68"/>
                <a:gd name="T42" fmla="*/ 39688 w 56"/>
                <a:gd name="T43" fmla="*/ 76200 h 68"/>
                <a:gd name="T44" fmla="*/ 31750 w 56"/>
                <a:gd name="T45" fmla="*/ 66675 h 68"/>
                <a:gd name="T46" fmla="*/ 26988 w 56"/>
                <a:gd name="T47" fmla="*/ 60325 h 68"/>
                <a:gd name="T48" fmla="*/ 23812 w 56"/>
                <a:gd name="T49" fmla="*/ 55562 h 68"/>
                <a:gd name="T50" fmla="*/ 15875 w 56"/>
                <a:gd name="T51" fmla="*/ 44450 h 68"/>
                <a:gd name="T52" fmla="*/ 9525 w 56"/>
                <a:gd name="T53" fmla="*/ 33337 h 68"/>
                <a:gd name="T54" fmla="*/ 4763 w 56"/>
                <a:gd name="T55" fmla="*/ 23812 h 68"/>
                <a:gd name="T56" fmla="*/ 1588 w 56"/>
                <a:gd name="T57" fmla="*/ 15875 h 68"/>
                <a:gd name="T58" fmla="*/ 0 w 56"/>
                <a:gd name="T59" fmla="*/ 9525 h 68"/>
                <a:gd name="T60" fmla="*/ 0 w 56"/>
                <a:gd name="T61" fmla="*/ 3175 h 68"/>
                <a:gd name="T62" fmla="*/ 9525 w 56"/>
                <a:gd name="T63" fmla="*/ 0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"/>
                <a:gd name="T97" fmla="*/ 0 h 68"/>
                <a:gd name="T98" fmla="*/ 56 w 56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" h="68">
                  <a:moveTo>
                    <a:pt x="6" y="0"/>
                  </a:moveTo>
                  <a:lnTo>
                    <a:pt x="6" y="1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7" y="23"/>
                  </a:lnTo>
                  <a:lnTo>
                    <a:pt x="18" y="25"/>
                  </a:lnTo>
                  <a:lnTo>
                    <a:pt x="21" y="29"/>
                  </a:lnTo>
                  <a:lnTo>
                    <a:pt x="22" y="31"/>
                  </a:lnTo>
                  <a:lnTo>
                    <a:pt x="23" y="32"/>
                  </a:lnTo>
                  <a:lnTo>
                    <a:pt x="24" y="35"/>
                  </a:lnTo>
                  <a:lnTo>
                    <a:pt x="26" y="37"/>
                  </a:lnTo>
                  <a:lnTo>
                    <a:pt x="29" y="39"/>
                  </a:lnTo>
                  <a:lnTo>
                    <a:pt x="31" y="43"/>
                  </a:lnTo>
                  <a:lnTo>
                    <a:pt x="33" y="45"/>
                  </a:lnTo>
                  <a:lnTo>
                    <a:pt x="37" y="48"/>
                  </a:lnTo>
                  <a:lnTo>
                    <a:pt x="39" y="50"/>
                  </a:lnTo>
                  <a:lnTo>
                    <a:pt x="41" y="53"/>
                  </a:lnTo>
                  <a:lnTo>
                    <a:pt x="44" y="54"/>
                  </a:lnTo>
                  <a:lnTo>
                    <a:pt x="46" y="57"/>
                  </a:lnTo>
                  <a:lnTo>
                    <a:pt x="48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3" y="60"/>
                  </a:lnTo>
                  <a:lnTo>
                    <a:pt x="55" y="61"/>
                  </a:lnTo>
                  <a:lnTo>
                    <a:pt x="56" y="61"/>
                  </a:lnTo>
                  <a:lnTo>
                    <a:pt x="53" y="68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47" y="66"/>
                  </a:lnTo>
                  <a:lnTo>
                    <a:pt x="46" y="65"/>
                  </a:lnTo>
                  <a:lnTo>
                    <a:pt x="44" y="63"/>
                  </a:lnTo>
                  <a:lnTo>
                    <a:pt x="41" y="61"/>
                  </a:lnTo>
                  <a:lnTo>
                    <a:pt x="39" y="60"/>
                  </a:lnTo>
                  <a:lnTo>
                    <a:pt x="37" y="58"/>
                  </a:lnTo>
                  <a:lnTo>
                    <a:pt x="33" y="55"/>
                  </a:lnTo>
                  <a:lnTo>
                    <a:pt x="31" y="53"/>
                  </a:lnTo>
                  <a:lnTo>
                    <a:pt x="28" y="51"/>
                  </a:lnTo>
                  <a:lnTo>
                    <a:pt x="25" y="48"/>
                  </a:lnTo>
                  <a:lnTo>
                    <a:pt x="23" y="45"/>
                  </a:lnTo>
                  <a:lnTo>
                    <a:pt x="20" y="42"/>
                  </a:lnTo>
                  <a:lnTo>
                    <a:pt x="18" y="39"/>
                  </a:lnTo>
                  <a:lnTo>
                    <a:pt x="17" y="38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8" y="23"/>
                  </a:lnTo>
                  <a:lnTo>
                    <a:pt x="6" y="21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7" name="Freeform 90"/>
            <p:cNvSpPr>
              <a:spLocks/>
            </p:cNvSpPr>
            <p:nvPr/>
          </p:nvSpPr>
          <p:spPr bwMode="auto">
            <a:xfrm rot="1627010">
              <a:off x="7589119" y="4570198"/>
              <a:ext cx="142875" cy="120650"/>
            </a:xfrm>
            <a:custGeom>
              <a:avLst/>
              <a:gdLst>
                <a:gd name="T0" fmla="*/ 130175 w 90"/>
                <a:gd name="T1" fmla="*/ 0 h 76"/>
                <a:gd name="T2" fmla="*/ 128588 w 90"/>
                <a:gd name="T3" fmla="*/ 3175 h 76"/>
                <a:gd name="T4" fmla="*/ 123825 w 90"/>
                <a:gd name="T5" fmla="*/ 7937 h 76"/>
                <a:gd name="T6" fmla="*/ 120650 w 90"/>
                <a:gd name="T7" fmla="*/ 15875 h 76"/>
                <a:gd name="T8" fmla="*/ 112713 w 90"/>
                <a:gd name="T9" fmla="*/ 26988 h 76"/>
                <a:gd name="T10" fmla="*/ 106363 w 90"/>
                <a:gd name="T11" fmla="*/ 36512 h 76"/>
                <a:gd name="T12" fmla="*/ 98425 w 90"/>
                <a:gd name="T13" fmla="*/ 46037 h 76"/>
                <a:gd name="T14" fmla="*/ 87312 w 90"/>
                <a:gd name="T15" fmla="*/ 57150 h 76"/>
                <a:gd name="T16" fmla="*/ 76200 w 90"/>
                <a:gd name="T17" fmla="*/ 68262 h 76"/>
                <a:gd name="T18" fmla="*/ 69850 w 90"/>
                <a:gd name="T19" fmla="*/ 74612 h 76"/>
                <a:gd name="T20" fmla="*/ 61913 w 90"/>
                <a:gd name="T21" fmla="*/ 77787 h 76"/>
                <a:gd name="T22" fmla="*/ 57150 w 90"/>
                <a:gd name="T23" fmla="*/ 80962 h 76"/>
                <a:gd name="T24" fmla="*/ 50800 w 90"/>
                <a:gd name="T25" fmla="*/ 85725 h 76"/>
                <a:gd name="T26" fmla="*/ 46037 w 90"/>
                <a:gd name="T27" fmla="*/ 88900 h 76"/>
                <a:gd name="T28" fmla="*/ 39687 w 90"/>
                <a:gd name="T29" fmla="*/ 90487 h 76"/>
                <a:gd name="T30" fmla="*/ 30163 w 90"/>
                <a:gd name="T31" fmla="*/ 93662 h 76"/>
                <a:gd name="T32" fmla="*/ 22225 w 90"/>
                <a:gd name="T33" fmla="*/ 100012 h 76"/>
                <a:gd name="T34" fmla="*/ 12700 w 90"/>
                <a:gd name="T35" fmla="*/ 101600 h 76"/>
                <a:gd name="T36" fmla="*/ 7938 w 90"/>
                <a:gd name="T37" fmla="*/ 104775 h 76"/>
                <a:gd name="T38" fmla="*/ 1588 w 90"/>
                <a:gd name="T39" fmla="*/ 109538 h 76"/>
                <a:gd name="T40" fmla="*/ 0 w 90"/>
                <a:gd name="T41" fmla="*/ 111125 h 76"/>
                <a:gd name="T42" fmla="*/ 0 w 90"/>
                <a:gd name="T43" fmla="*/ 115888 h 76"/>
                <a:gd name="T44" fmla="*/ 3175 w 90"/>
                <a:gd name="T45" fmla="*/ 117475 h 76"/>
                <a:gd name="T46" fmla="*/ 9525 w 90"/>
                <a:gd name="T47" fmla="*/ 117475 h 76"/>
                <a:gd name="T48" fmla="*/ 15875 w 90"/>
                <a:gd name="T49" fmla="*/ 115888 h 76"/>
                <a:gd name="T50" fmla="*/ 23812 w 90"/>
                <a:gd name="T51" fmla="*/ 114300 h 76"/>
                <a:gd name="T52" fmla="*/ 33338 w 90"/>
                <a:gd name="T53" fmla="*/ 111125 h 76"/>
                <a:gd name="T54" fmla="*/ 38100 w 90"/>
                <a:gd name="T55" fmla="*/ 109538 h 76"/>
                <a:gd name="T56" fmla="*/ 46037 w 90"/>
                <a:gd name="T57" fmla="*/ 104775 h 76"/>
                <a:gd name="T58" fmla="*/ 52388 w 90"/>
                <a:gd name="T59" fmla="*/ 101600 h 76"/>
                <a:gd name="T60" fmla="*/ 58738 w 90"/>
                <a:gd name="T61" fmla="*/ 98425 h 76"/>
                <a:gd name="T62" fmla="*/ 65088 w 90"/>
                <a:gd name="T63" fmla="*/ 93662 h 76"/>
                <a:gd name="T64" fmla="*/ 71438 w 90"/>
                <a:gd name="T65" fmla="*/ 90487 h 76"/>
                <a:gd name="T66" fmla="*/ 77787 w 90"/>
                <a:gd name="T67" fmla="*/ 87312 h 76"/>
                <a:gd name="T68" fmla="*/ 85725 w 90"/>
                <a:gd name="T69" fmla="*/ 80962 h 76"/>
                <a:gd name="T70" fmla="*/ 92075 w 90"/>
                <a:gd name="T71" fmla="*/ 77787 h 76"/>
                <a:gd name="T72" fmla="*/ 100012 w 90"/>
                <a:gd name="T73" fmla="*/ 68262 h 76"/>
                <a:gd name="T74" fmla="*/ 107950 w 90"/>
                <a:gd name="T75" fmla="*/ 61912 h 76"/>
                <a:gd name="T76" fmla="*/ 111125 w 90"/>
                <a:gd name="T77" fmla="*/ 55563 h 76"/>
                <a:gd name="T78" fmla="*/ 114300 w 90"/>
                <a:gd name="T79" fmla="*/ 50800 h 76"/>
                <a:gd name="T80" fmla="*/ 120650 w 90"/>
                <a:gd name="T81" fmla="*/ 42862 h 76"/>
                <a:gd name="T82" fmla="*/ 125413 w 90"/>
                <a:gd name="T83" fmla="*/ 36512 h 76"/>
                <a:gd name="T84" fmla="*/ 131763 w 90"/>
                <a:gd name="T85" fmla="*/ 25400 h 76"/>
                <a:gd name="T86" fmla="*/ 136525 w 90"/>
                <a:gd name="T87" fmla="*/ 15875 h 76"/>
                <a:gd name="T88" fmla="*/ 138113 w 90"/>
                <a:gd name="T89" fmla="*/ 9525 h 76"/>
                <a:gd name="T90" fmla="*/ 141288 w 90"/>
                <a:gd name="T91" fmla="*/ 6350 h 76"/>
                <a:gd name="T92" fmla="*/ 130175 w 90"/>
                <a:gd name="T93" fmla="*/ 0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"/>
                <a:gd name="T142" fmla="*/ 0 h 76"/>
                <a:gd name="T143" fmla="*/ 90 w 90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" h="76">
                  <a:moveTo>
                    <a:pt x="82" y="0"/>
                  </a:moveTo>
                  <a:lnTo>
                    <a:pt x="82" y="0"/>
                  </a:lnTo>
                  <a:lnTo>
                    <a:pt x="82" y="1"/>
                  </a:lnTo>
                  <a:lnTo>
                    <a:pt x="81" y="2"/>
                  </a:lnTo>
                  <a:lnTo>
                    <a:pt x="79" y="3"/>
                  </a:lnTo>
                  <a:lnTo>
                    <a:pt x="78" y="5"/>
                  </a:lnTo>
                  <a:lnTo>
                    <a:pt x="77" y="8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1" y="17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4" y="26"/>
                  </a:lnTo>
                  <a:lnTo>
                    <a:pt x="62" y="29"/>
                  </a:lnTo>
                  <a:lnTo>
                    <a:pt x="59" y="33"/>
                  </a:lnTo>
                  <a:lnTo>
                    <a:pt x="55" y="36"/>
                  </a:lnTo>
                  <a:lnTo>
                    <a:pt x="53" y="40"/>
                  </a:lnTo>
                  <a:lnTo>
                    <a:pt x="48" y="43"/>
                  </a:lnTo>
                  <a:lnTo>
                    <a:pt x="46" y="46"/>
                  </a:lnTo>
                  <a:lnTo>
                    <a:pt x="44" y="47"/>
                  </a:lnTo>
                  <a:lnTo>
                    <a:pt x="41" y="48"/>
                  </a:lnTo>
                  <a:lnTo>
                    <a:pt x="39" y="49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4" y="53"/>
                  </a:lnTo>
                  <a:lnTo>
                    <a:pt x="32" y="54"/>
                  </a:lnTo>
                  <a:lnTo>
                    <a:pt x="30" y="55"/>
                  </a:lnTo>
                  <a:lnTo>
                    <a:pt x="29" y="56"/>
                  </a:lnTo>
                  <a:lnTo>
                    <a:pt x="26" y="57"/>
                  </a:lnTo>
                  <a:lnTo>
                    <a:pt x="25" y="57"/>
                  </a:lnTo>
                  <a:lnTo>
                    <a:pt x="23" y="58"/>
                  </a:lnTo>
                  <a:lnTo>
                    <a:pt x="19" y="59"/>
                  </a:lnTo>
                  <a:lnTo>
                    <a:pt x="16" y="62"/>
                  </a:lnTo>
                  <a:lnTo>
                    <a:pt x="14" y="63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6" y="65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1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5" y="76"/>
                  </a:lnTo>
                  <a:lnTo>
                    <a:pt x="6" y="74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3" y="73"/>
                  </a:lnTo>
                  <a:lnTo>
                    <a:pt x="15" y="72"/>
                  </a:lnTo>
                  <a:lnTo>
                    <a:pt x="19" y="71"/>
                  </a:lnTo>
                  <a:lnTo>
                    <a:pt x="21" y="70"/>
                  </a:lnTo>
                  <a:lnTo>
                    <a:pt x="23" y="69"/>
                  </a:lnTo>
                  <a:lnTo>
                    <a:pt x="24" y="69"/>
                  </a:lnTo>
                  <a:lnTo>
                    <a:pt x="26" y="67"/>
                  </a:lnTo>
                  <a:lnTo>
                    <a:pt x="29" y="66"/>
                  </a:lnTo>
                  <a:lnTo>
                    <a:pt x="31" y="65"/>
                  </a:lnTo>
                  <a:lnTo>
                    <a:pt x="33" y="64"/>
                  </a:lnTo>
                  <a:lnTo>
                    <a:pt x="34" y="64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5" y="57"/>
                  </a:lnTo>
                  <a:lnTo>
                    <a:pt x="47" y="56"/>
                  </a:lnTo>
                  <a:lnTo>
                    <a:pt x="49" y="55"/>
                  </a:lnTo>
                  <a:lnTo>
                    <a:pt x="52" y="54"/>
                  </a:lnTo>
                  <a:lnTo>
                    <a:pt x="54" y="51"/>
                  </a:lnTo>
                  <a:lnTo>
                    <a:pt x="55" y="50"/>
                  </a:lnTo>
                  <a:lnTo>
                    <a:pt x="58" y="49"/>
                  </a:lnTo>
                  <a:lnTo>
                    <a:pt x="60" y="48"/>
                  </a:lnTo>
                  <a:lnTo>
                    <a:pt x="63" y="43"/>
                  </a:lnTo>
                  <a:lnTo>
                    <a:pt x="67" y="41"/>
                  </a:lnTo>
                  <a:lnTo>
                    <a:pt x="68" y="39"/>
                  </a:lnTo>
                  <a:lnTo>
                    <a:pt x="69" y="36"/>
                  </a:lnTo>
                  <a:lnTo>
                    <a:pt x="70" y="35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5" y="29"/>
                  </a:lnTo>
                  <a:lnTo>
                    <a:pt x="76" y="27"/>
                  </a:lnTo>
                  <a:lnTo>
                    <a:pt x="77" y="26"/>
                  </a:lnTo>
                  <a:lnTo>
                    <a:pt x="79" y="23"/>
                  </a:lnTo>
                  <a:lnTo>
                    <a:pt x="82" y="19"/>
                  </a:lnTo>
                  <a:lnTo>
                    <a:pt x="83" y="16"/>
                  </a:lnTo>
                  <a:lnTo>
                    <a:pt x="84" y="13"/>
                  </a:lnTo>
                  <a:lnTo>
                    <a:pt x="86" y="10"/>
                  </a:lnTo>
                  <a:lnTo>
                    <a:pt x="87" y="9"/>
                  </a:lnTo>
                  <a:lnTo>
                    <a:pt x="87" y="6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90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8" name="Freeform 91"/>
            <p:cNvSpPr>
              <a:spLocks/>
            </p:cNvSpPr>
            <p:nvPr/>
          </p:nvSpPr>
          <p:spPr bwMode="auto">
            <a:xfrm rot="1627010">
              <a:off x="7626773" y="4491425"/>
              <a:ext cx="106363" cy="157163"/>
            </a:xfrm>
            <a:custGeom>
              <a:avLst/>
              <a:gdLst>
                <a:gd name="T0" fmla="*/ 96838 w 67"/>
                <a:gd name="T1" fmla="*/ 0 h 99"/>
                <a:gd name="T2" fmla="*/ 93663 w 67"/>
                <a:gd name="T3" fmla="*/ 3175 h 99"/>
                <a:gd name="T4" fmla="*/ 92075 w 67"/>
                <a:gd name="T5" fmla="*/ 11113 h 99"/>
                <a:gd name="T6" fmla="*/ 88900 w 67"/>
                <a:gd name="T7" fmla="*/ 17463 h 99"/>
                <a:gd name="T8" fmla="*/ 87313 w 67"/>
                <a:gd name="T9" fmla="*/ 23813 h 99"/>
                <a:gd name="T10" fmla="*/ 85725 w 67"/>
                <a:gd name="T11" fmla="*/ 28575 h 99"/>
                <a:gd name="T12" fmla="*/ 80963 w 67"/>
                <a:gd name="T13" fmla="*/ 36513 h 99"/>
                <a:gd name="T14" fmla="*/ 79375 w 67"/>
                <a:gd name="T15" fmla="*/ 41275 h 99"/>
                <a:gd name="T16" fmla="*/ 76200 w 67"/>
                <a:gd name="T17" fmla="*/ 49213 h 99"/>
                <a:gd name="T18" fmla="*/ 74613 w 67"/>
                <a:gd name="T19" fmla="*/ 53975 h 99"/>
                <a:gd name="T20" fmla="*/ 69850 w 67"/>
                <a:gd name="T21" fmla="*/ 61913 h 99"/>
                <a:gd name="T22" fmla="*/ 66675 w 67"/>
                <a:gd name="T23" fmla="*/ 66675 h 99"/>
                <a:gd name="T24" fmla="*/ 65088 w 67"/>
                <a:gd name="T25" fmla="*/ 73025 h 99"/>
                <a:gd name="T26" fmla="*/ 60325 w 67"/>
                <a:gd name="T27" fmla="*/ 80963 h 99"/>
                <a:gd name="T28" fmla="*/ 52388 w 67"/>
                <a:gd name="T29" fmla="*/ 88900 h 99"/>
                <a:gd name="T30" fmla="*/ 46038 w 67"/>
                <a:gd name="T31" fmla="*/ 95250 h 99"/>
                <a:gd name="T32" fmla="*/ 42863 w 67"/>
                <a:gd name="T33" fmla="*/ 100013 h 99"/>
                <a:gd name="T34" fmla="*/ 38100 w 67"/>
                <a:gd name="T35" fmla="*/ 106363 h 99"/>
                <a:gd name="T36" fmla="*/ 30163 w 67"/>
                <a:gd name="T37" fmla="*/ 114300 h 99"/>
                <a:gd name="T38" fmla="*/ 19050 w 67"/>
                <a:gd name="T39" fmla="*/ 123825 h 99"/>
                <a:gd name="T40" fmla="*/ 9525 w 67"/>
                <a:gd name="T41" fmla="*/ 133350 h 99"/>
                <a:gd name="T42" fmla="*/ 3175 w 67"/>
                <a:gd name="T43" fmla="*/ 141288 h 99"/>
                <a:gd name="T44" fmla="*/ 0 w 67"/>
                <a:gd name="T45" fmla="*/ 144463 h 99"/>
                <a:gd name="T46" fmla="*/ 0 w 67"/>
                <a:gd name="T47" fmla="*/ 146050 h 99"/>
                <a:gd name="T48" fmla="*/ 1588 w 67"/>
                <a:gd name="T49" fmla="*/ 155575 h 99"/>
                <a:gd name="T50" fmla="*/ 6350 w 67"/>
                <a:gd name="T51" fmla="*/ 155575 h 99"/>
                <a:gd name="T52" fmla="*/ 12700 w 67"/>
                <a:gd name="T53" fmla="*/ 149225 h 99"/>
                <a:gd name="T54" fmla="*/ 19050 w 67"/>
                <a:gd name="T55" fmla="*/ 144463 h 99"/>
                <a:gd name="T56" fmla="*/ 28575 w 67"/>
                <a:gd name="T57" fmla="*/ 136525 h 99"/>
                <a:gd name="T58" fmla="*/ 38100 w 67"/>
                <a:gd name="T59" fmla="*/ 125413 h 99"/>
                <a:gd name="T60" fmla="*/ 46038 w 67"/>
                <a:gd name="T61" fmla="*/ 119063 h 99"/>
                <a:gd name="T62" fmla="*/ 52388 w 67"/>
                <a:gd name="T63" fmla="*/ 111125 h 99"/>
                <a:gd name="T64" fmla="*/ 57150 w 67"/>
                <a:gd name="T65" fmla="*/ 106363 h 99"/>
                <a:gd name="T66" fmla="*/ 63500 w 67"/>
                <a:gd name="T67" fmla="*/ 100013 h 99"/>
                <a:gd name="T68" fmla="*/ 66675 w 67"/>
                <a:gd name="T69" fmla="*/ 95250 h 99"/>
                <a:gd name="T70" fmla="*/ 73025 w 67"/>
                <a:gd name="T71" fmla="*/ 88900 h 99"/>
                <a:gd name="T72" fmla="*/ 76200 w 67"/>
                <a:gd name="T73" fmla="*/ 82550 h 99"/>
                <a:gd name="T74" fmla="*/ 80963 w 67"/>
                <a:gd name="T75" fmla="*/ 76200 h 99"/>
                <a:gd name="T76" fmla="*/ 85725 w 67"/>
                <a:gd name="T77" fmla="*/ 69850 h 99"/>
                <a:gd name="T78" fmla="*/ 87313 w 67"/>
                <a:gd name="T79" fmla="*/ 61913 h 99"/>
                <a:gd name="T80" fmla="*/ 90488 w 67"/>
                <a:gd name="T81" fmla="*/ 57150 h 99"/>
                <a:gd name="T82" fmla="*/ 92075 w 67"/>
                <a:gd name="T83" fmla="*/ 49213 h 99"/>
                <a:gd name="T84" fmla="*/ 96838 w 67"/>
                <a:gd name="T85" fmla="*/ 41275 h 99"/>
                <a:gd name="T86" fmla="*/ 98425 w 67"/>
                <a:gd name="T87" fmla="*/ 36513 h 99"/>
                <a:gd name="T88" fmla="*/ 100013 w 67"/>
                <a:gd name="T89" fmla="*/ 30163 h 99"/>
                <a:gd name="T90" fmla="*/ 101600 w 67"/>
                <a:gd name="T91" fmla="*/ 23813 h 99"/>
                <a:gd name="T92" fmla="*/ 103188 w 67"/>
                <a:gd name="T93" fmla="*/ 15875 h 99"/>
                <a:gd name="T94" fmla="*/ 104775 w 67"/>
                <a:gd name="T95" fmla="*/ 9525 h 99"/>
                <a:gd name="T96" fmla="*/ 106363 w 67"/>
                <a:gd name="T97" fmla="*/ 4763 h 99"/>
                <a:gd name="T98" fmla="*/ 98425 w 67"/>
                <a:gd name="T99" fmla="*/ 0 h 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99"/>
                <a:gd name="T152" fmla="*/ 67 w 67"/>
                <a:gd name="T153" fmla="*/ 99 h 9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99">
                  <a:moveTo>
                    <a:pt x="62" y="0"/>
                  </a:moveTo>
                  <a:lnTo>
                    <a:pt x="61" y="0"/>
                  </a:lnTo>
                  <a:lnTo>
                    <a:pt x="61" y="1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8" y="7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6" y="14"/>
                  </a:lnTo>
                  <a:lnTo>
                    <a:pt x="55" y="15"/>
                  </a:lnTo>
                  <a:lnTo>
                    <a:pt x="55" y="17"/>
                  </a:lnTo>
                  <a:lnTo>
                    <a:pt x="54" y="18"/>
                  </a:lnTo>
                  <a:lnTo>
                    <a:pt x="53" y="21"/>
                  </a:lnTo>
                  <a:lnTo>
                    <a:pt x="51" y="23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49" y="29"/>
                  </a:lnTo>
                  <a:lnTo>
                    <a:pt x="48" y="31"/>
                  </a:lnTo>
                  <a:lnTo>
                    <a:pt x="48" y="32"/>
                  </a:lnTo>
                  <a:lnTo>
                    <a:pt x="47" y="34"/>
                  </a:lnTo>
                  <a:lnTo>
                    <a:pt x="46" y="37"/>
                  </a:lnTo>
                  <a:lnTo>
                    <a:pt x="44" y="39"/>
                  </a:lnTo>
                  <a:lnTo>
                    <a:pt x="43" y="40"/>
                  </a:lnTo>
                  <a:lnTo>
                    <a:pt x="42" y="42"/>
                  </a:lnTo>
                  <a:lnTo>
                    <a:pt x="41" y="44"/>
                  </a:lnTo>
                  <a:lnTo>
                    <a:pt x="41" y="46"/>
                  </a:lnTo>
                  <a:lnTo>
                    <a:pt x="40" y="48"/>
                  </a:lnTo>
                  <a:lnTo>
                    <a:pt x="38" y="51"/>
                  </a:lnTo>
                  <a:lnTo>
                    <a:pt x="34" y="54"/>
                  </a:lnTo>
                  <a:lnTo>
                    <a:pt x="33" y="56"/>
                  </a:lnTo>
                  <a:lnTo>
                    <a:pt x="32" y="57"/>
                  </a:lnTo>
                  <a:lnTo>
                    <a:pt x="29" y="60"/>
                  </a:lnTo>
                  <a:lnTo>
                    <a:pt x="28" y="62"/>
                  </a:lnTo>
                  <a:lnTo>
                    <a:pt x="27" y="63"/>
                  </a:lnTo>
                  <a:lnTo>
                    <a:pt x="25" y="66"/>
                  </a:lnTo>
                  <a:lnTo>
                    <a:pt x="24" y="67"/>
                  </a:lnTo>
                  <a:lnTo>
                    <a:pt x="23" y="69"/>
                  </a:lnTo>
                  <a:lnTo>
                    <a:pt x="19" y="72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4" y="86"/>
                  </a:lnTo>
                  <a:lnTo>
                    <a:pt x="2" y="89"/>
                  </a:lnTo>
                  <a:lnTo>
                    <a:pt x="1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1" y="95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4" y="98"/>
                  </a:lnTo>
                  <a:lnTo>
                    <a:pt x="5" y="97"/>
                  </a:lnTo>
                  <a:lnTo>
                    <a:pt x="8" y="94"/>
                  </a:lnTo>
                  <a:lnTo>
                    <a:pt x="10" y="93"/>
                  </a:lnTo>
                  <a:lnTo>
                    <a:pt x="12" y="91"/>
                  </a:lnTo>
                  <a:lnTo>
                    <a:pt x="14" y="89"/>
                  </a:lnTo>
                  <a:lnTo>
                    <a:pt x="18" y="86"/>
                  </a:lnTo>
                  <a:lnTo>
                    <a:pt x="21" y="83"/>
                  </a:lnTo>
                  <a:lnTo>
                    <a:pt x="24" y="79"/>
                  </a:lnTo>
                  <a:lnTo>
                    <a:pt x="28" y="76"/>
                  </a:lnTo>
                  <a:lnTo>
                    <a:pt x="29" y="75"/>
                  </a:lnTo>
                  <a:lnTo>
                    <a:pt x="31" y="72"/>
                  </a:lnTo>
                  <a:lnTo>
                    <a:pt x="33" y="70"/>
                  </a:lnTo>
                  <a:lnTo>
                    <a:pt x="34" y="69"/>
                  </a:lnTo>
                  <a:lnTo>
                    <a:pt x="36" y="67"/>
                  </a:lnTo>
                  <a:lnTo>
                    <a:pt x="38" y="66"/>
                  </a:lnTo>
                  <a:lnTo>
                    <a:pt x="40" y="63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4" y="57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50" y="49"/>
                  </a:lnTo>
                  <a:lnTo>
                    <a:pt x="51" y="48"/>
                  </a:lnTo>
                  <a:lnTo>
                    <a:pt x="53" y="46"/>
                  </a:lnTo>
                  <a:lnTo>
                    <a:pt x="54" y="44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8" y="33"/>
                  </a:lnTo>
                  <a:lnTo>
                    <a:pt x="58" y="31"/>
                  </a:lnTo>
                  <a:lnTo>
                    <a:pt x="59" y="29"/>
                  </a:lnTo>
                  <a:lnTo>
                    <a:pt x="61" y="26"/>
                  </a:lnTo>
                  <a:lnTo>
                    <a:pt x="62" y="25"/>
                  </a:lnTo>
                  <a:lnTo>
                    <a:pt x="62" y="23"/>
                  </a:lnTo>
                  <a:lnTo>
                    <a:pt x="63" y="21"/>
                  </a:lnTo>
                  <a:lnTo>
                    <a:pt x="63" y="19"/>
                  </a:lnTo>
                  <a:lnTo>
                    <a:pt x="63" y="17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7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59" name="Freeform 92"/>
            <p:cNvSpPr>
              <a:spLocks/>
            </p:cNvSpPr>
            <p:nvPr/>
          </p:nvSpPr>
          <p:spPr bwMode="auto">
            <a:xfrm rot="1627010">
              <a:off x="7221933" y="3449927"/>
              <a:ext cx="261938" cy="271463"/>
            </a:xfrm>
            <a:custGeom>
              <a:avLst/>
              <a:gdLst>
                <a:gd name="T0" fmla="*/ 185738 w 165"/>
                <a:gd name="T1" fmla="*/ 1588 h 171"/>
                <a:gd name="T2" fmla="*/ 169863 w 165"/>
                <a:gd name="T3" fmla="*/ 4763 h 171"/>
                <a:gd name="T4" fmla="*/ 152400 w 165"/>
                <a:gd name="T5" fmla="*/ 11113 h 171"/>
                <a:gd name="T6" fmla="*/ 131763 w 165"/>
                <a:gd name="T7" fmla="*/ 20638 h 171"/>
                <a:gd name="T8" fmla="*/ 104775 w 165"/>
                <a:gd name="T9" fmla="*/ 33338 h 171"/>
                <a:gd name="T10" fmla="*/ 87313 w 165"/>
                <a:gd name="T11" fmla="*/ 46038 h 171"/>
                <a:gd name="T12" fmla="*/ 63500 w 165"/>
                <a:gd name="T13" fmla="*/ 58738 h 171"/>
                <a:gd name="T14" fmla="*/ 41275 w 165"/>
                <a:gd name="T15" fmla="*/ 74613 h 171"/>
                <a:gd name="T16" fmla="*/ 25400 w 165"/>
                <a:gd name="T17" fmla="*/ 88900 h 171"/>
                <a:gd name="T18" fmla="*/ 7938 w 165"/>
                <a:gd name="T19" fmla="*/ 103188 h 171"/>
                <a:gd name="T20" fmla="*/ 0 w 165"/>
                <a:gd name="T21" fmla="*/ 114300 h 171"/>
                <a:gd name="T22" fmla="*/ 4763 w 165"/>
                <a:gd name="T23" fmla="*/ 127000 h 171"/>
                <a:gd name="T24" fmla="*/ 12700 w 165"/>
                <a:gd name="T25" fmla="*/ 146050 h 171"/>
                <a:gd name="T26" fmla="*/ 20638 w 165"/>
                <a:gd name="T27" fmla="*/ 163513 h 171"/>
                <a:gd name="T28" fmla="*/ 30163 w 165"/>
                <a:gd name="T29" fmla="*/ 185738 h 171"/>
                <a:gd name="T30" fmla="*/ 39688 w 165"/>
                <a:gd name="T31" fmla="*/ 203200 h 171"/>
                <a:gd name="T32" fmla="*/ 50800 w 165"/>
                <a:gd name="T33" fmla="*/ 220663 h 171"/>
                <a:gd name="T34" fmla="*/ 73025 w 165"/>
                <a:gd name="T35" fmla="*/ 246063 h 171"/>
                <a:gd name="T36" fmla="*/ 92075 w 165"/>
                <a:gd name="T37" fmla="*/ 266700 h 171"/>
                <a:gd name="T38" fmla="*/ 103188 w 165"/>
                <a:gd name="T39" fmla="*/ 269875 h 171"/>
                <a:gd name="T40" fmla="*/ 120650 w 165"/>
                <a:gd name="T41" fmla="*/ 254000 h 171"/>
                <a:gd name="T42" fmla="*/ 133350 w 165"/>
                <a:gd name="T43" fmla="*/ 238125 h 171"/>
                <a:gd name="T44" fmla="*/ 147638 w 165"/>
                <a:gd name="T45" fmla="*/ 220663 h 171"/>
                <a:gd name="T46" fmla="*/ 163513 w 165"/>
                <a:gd name="T47" fmla="*/ 203200 h 171"/>
                <a:gd name="T48" fmla="*/ 180975 w 165"/>
                <a:gd name="T49" fmla="*/ 187325 h 171"/>
                <a:gd name="T50" fmla="*/ 196850 w 165"/>
                <a:gd name="T51" fmla="*/ 173038 h 171"/>
                <a:gd name="T52" fmla="*/ 212725 w 165"/>
                <a:gd name="T53" fmla="*/ 160338 h 171"/>
                <a:gd name="T54" fmla="*/ 230188 w 165"/>
                <a:gd name="T55" fmla="*/ 149225 h 171"/>
                <a:gd name="T56" fmla="*/ 252413 w 165"/>
                <a:gd name="T57" fmla="*/ 134938 h 171"/>
                <a:gd name="T58" fmla="*/ 261938 w 165"/>
                <a:gd name="T59" fmla="*/ 120650 h 171"/>
                <a:gd name="T60" fmla="*/ 249238 w 165"/>
                <a:gd name="T61" fmla="*/ 123825 h 171"/>
                <a:gd name="T62" fmla="*/ 234950 w 165"/>
                <a:gd name="T63" fmla="*/ 131763 h 171"/>
                <a:gd name="T64" fmla="*/ 217488 w 165"/>
                <a:gd name="T65" fmla="*/ 142875 h 171"/>
                <a:gd name="T66" fmla="*/ 198438 w 165"/>
                <a:gd name="T67" fmla="*/ 155575 h 171"/>
                <a:gd name="T68" fmla="*/ 180975 w 165"/>
                <a:gd name="T69" fmla="*/ 169863 h 171"/>
                <a:gd name="T70" fmla="*/ 163513 w 165"/>
                <a:gd name="T71" fmla="*/ 185738 h 171"/>
                <a:gd name="T72" fmla="*/ 149225 w 165"/>
                <a:gd name="T73" fmla="*/ 203200 h 171"/>
                <a:gd name="T74" fmla="*/ 133350 w 165"/>
                <a:gd name="T75" fmla="*/ 219075 h 171"/>
                <a:gd name="T76" fmla="*/ 117475 w 165"/>
                <a:gd name="T77" fmla="*/ 234950 h 171"/>
                <a:gd name="T78" fmla="*/ 101600 w 165"/>
                <a:gd name="T79" fmla="*/ 254000 h 171"/>
                <a:gd name="T80" fmla="*/ 96838 w 165"/>
                <a:gd name="T81" fmla="*/ 250825 h 171"/>
                <a:gd name="T82" fmla="*/ 77788 w 165"/>
                <a:gd name="T83" fmla="*/ 231775 h 171"/>
                <a:gd name="T84" fmla="*/ 60325 w 165"/>
                <a:gd name="T85" fmla="*/ 211138 h 171"/>
                <a:gd name="T86" fmla="*/ 49213 w 165"/>
                <a:gd name="T87" fmla="*/ 196850 h 171"/>
                <a:gd name="T88" fmla="*/ 36513 w 165"/>
                <a:gd name="T89" fmla="*/ 177800 h 171"/>
                <a:gd name="T90" fmla="*/ 30163 w 165"/>
                <a:gd name="T91" fmla="*/ 161925 h 171"/>
                <a:gd name="T92" fmla="*/ 23813 w 165"/>
                <a:gd name="T93" fmla="*/ 146050 h 171"/>
                <a:gd name="T94" fmla="*/ 17463 w 165"/>
                <a:gd name="T95" fmla="*/ 127000 h 171"/>
                <a:gd name="T96" fmla="*/ 15875 w 165"/>
                <a:gd name="T97" fmla="*/ 112713 h 171"/>
                <a:gd name="T98" fmla="*/ 26988 w 165"/>
                <a:gd name="T99" fmla="*/ 101600 h 171"/>
                <a:gd name="T100" fmla="*/ 42863 w 165"/>
                <a:gd name="T101" fmla="*/ 87313 h 171"/>
                <a:gd name="T102" fmla="*/ 61913 w 165"/>
                <a:gd name="T103" fmla="*/ 74613 h 171"/>
                <a:gd name="T104" fmla="*/ 80963 w 165"/>
                <a:gd name="T105" fmla="*/ 61913 h 171"/>
                <a:gd name="T106" fmla="*/ 101600 w 165"/>
                <a:gd name="T107" fmla="*/ 49213 h 171"/>
                <a:gd name="T108" fmla="*/ 122238 w 165"/>
                <a:gd name="T109" fmla="*/ 38100 h 171"/>
                <a:gd name="T110" fmla="*/ 139700 w 165"/>
                <a:gd name="T111" fmla="*/ 28575 h 171"/>
                <a:gd name="T112" fmla="*/ 157163 w 165"/>
                <a:gd name="T113" fmla="*/ 22225 h 171"/>
                <a:gd name="T114" fmla="*/ 177800 w 165"/>
                <a:gd name="T115" fmla="*/ 14288 h 171"/>
                <a:gd name="T116" fmla="*/ 188913 w 165"/>
                <a:gd name="T117" fmla="*/ 11113 h 1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"/>
                <a:gd name="T178" fmla="*/ 0 h 171"/>
                <a:gd name="T179" fmla="*/ 165 w 165"/>
                <a:gd name="T180" fmla="*/ 171 h 1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" h="171">
                  <a:moveTo>
                    <a:pt x="122" y="0"/>
                  </a:moveTo>
                  <a:lnTo>
                    <a:pt x="122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5" y="1"/>
                  </a:lnTo>
                  <a:lnTo>
                    <a:pt x="112" y="2"/>
                  </a:lnTo>
                  <a:lnTo>
                    <a:pt x="110" y="2"/>
                  </a:lnTo>
                  <a:lnTo>
                    <a:pt x="109" y="2"/>
                  </a:lnTo>
                  <a:lnTo>
                    <a:pt x="107" y="3"/>
                  </a:lnTo>
                  <a:lnTo>
                    <a:pt x="106" y="4"/>
                  </a:lnTo>
                  <a:lnTo>
                    <a:pt x="103" y="4"/>
                  </a:lnTo>
                  <a:lnTo>
                    <a:pt x="101" y="6"/>
                  </a:lnTo>
                  <a:lnTo>
                    <a:pt x="99" y="7"/>
                  </a:lnTo>
                  <a:lnTo>
                    <a:pt x="96" y="7"/>
                  </a:lnTo>
                  <a:lnTo>
                    <a:pt x="93" y="8"/>
                  </a:lnTo>
                  <a:lnTo>
                    <a:pt x="91" y="9"/>
                  </a:lnTo>
                  <a:lnTo>
                    <a:pt x="88" y="10"/>
                  </a:lnTo>
                  <a:lnTo>
                    <a:pt x="86" y="11"/>
                  </a:lnTo>
                  <a:lnTo>
                    <a:pt x="83" y="13"/>
                  </a:lnTo>
                  <a:lnTo>
                    <a:pt x="79" y="15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0" y="19"/>
                  </a:lnTo>
                  <a:lnTo>
                    <a:pt x="66" y="21"/>
                  </a:lnTo>
                  <a:lnTo>
                    <a:pt x="63" y="23"/>
                  </a:lnTo>
                  <a:lnTo>
                    <a:pt x="59" y="25"/>
                  </a:lnTo>
                  <a:lnTo>
                    <a:pt x="58" y="26"/>
                  </a:lnTo>
                  <a:lnTo>
                    <a:pt x="56" y="27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49" y="31"/>
                  </a:lnTo>
                  <a:lnTo>
                    <a:pt x="46" y="33"/>
                  </a:lnTo>
                  <a:lnTo>
                    <a:pt x="43" y="36"/>
                  </a:lnTo>
                  <a:lnTo>
                    <a:pt x="40" y="37"/>
                  </a:lnTo>
                  <a:lnTo>
                    <a:pt x="38" y="39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0" y="45"/>
                  </a:lnTo>
                  <a:lnTo>
                    <a:pt x="26" y="47"/>
                  </a:lnTo>
                  <a:lnTo>
                    <a:pt x="24" y="49"/>
                  </a:lnTo>
                  <a:lnTo>
                    <a:pt x="21" y="51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6" y="56"/>
                  </a:lnTo>
                  <a:lnTo>
                    <a:pt x="13" y="57"/>
                  </a:lnTo>
                  <a:lnTo>
                    <a:pt x="12" y="60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5" y="65"/>
                  </a:lnTo>
                  <a:lnTo>
                    <a:pt x="3" y="68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6" y="89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10" y="97"/>
                  </a:lnTo>
                  <a:lnTo>
                    <a:pt x="11" y="99"/>
                  </a:lnTo>
                  <a:lnTo>
                    <a:pt x="12" y="101"/>
                  </a:lnTo>
                  <a:lnTo>
                    <a:pt x="13" y="103"/>
                  </a:lnTo>
                  <a:lnTo>
                    <a:pt x="15" y="107"/>
                  </a:lnTo>
                  <a:lnTo>
                    <a:pt x="16" y="109"/>
                  </a:lnTo>
                  <a:lnTo>
                    <a:pt x="17" y="112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0" y="118"/>
                  </a:lnTo>
                  <a:lnTo>
                    <a:pt x="21" y="121"/>
                  </a:lnTo>
                  <a:lnTo>
                    <a:pt x="23" y="123"/>
                  </a:lnTo>
                  <a:lnTo>
                    <a:pt x="24" y="125"/>
                  </a:lnTo>
                  <a:lnTo>
                    <a:pt x="25" y="128"/>
                  </a:lnTo>
                  <a:lnTo>
                    <a:pt x="26" y="130"/>
                  </a:lnTo>
                  <a:lnTo>
                    <a:pt x="27" y="131"/>
                  </a:lnTo>
                  <a:lnTo>
                    <a:pt x="28" y="133"/>
                  </a:lnTo>
                  <a:lnTo>
                    <a:pt x="30" y="137"/>
                  </a:lnTo>
                  <a:lnTo>
                    <a:pt x="32" y="139"/>
                  </a:lnTo>
                  <a:lnTo>
                    <a:pt x="34" y="143"/>
                  </a:lnTo>
                  <a:lnTo>
                    <a:pt x="38" y="146"/>
                  </a:lnTo>
                  <a:lnTo>
                    <a:pt x="40" y="150"/>
                  </a:lnTo>
                  <a:lnTo>
                    <a:pt x="43" y="153"/>
                  </a:lnTo>
                  <a:lnTo>
                    <a:pt x="46" y="155"/>
                  </a:lnTo>
                  <a:lnTo>
                    <a:pt x="49" y="159"/>
                  </a:lnTo>
                  <a:lnTo>
                    <a:pt x="51" y="161"/>
                  </a:lnTo>
                  <a:lnTo>
                    <a:pt x="55" y="163"/>
                  </a:lnTo>
                  <a:lnTo>
                    <a:pt x="56" y="166"/>
                  </a:lnTo>
                  <a:lnTo>
                    <a:pt x="58" y="168"/>
                  </a:lnTo>
                  <a:lnTo>
                    <a:pt x="61" y="169"/>
                  </a:lnTo>
                  <a:lnTo>
                    <a:pt x="63" y="170"/>
                  </a:lnTo>
                  <a:lnTo>
                    <a:pt x="64" y="171"/>
                  </a:lnTo>
                  <a:lnTo>
                    <a:pt x="65" y="171"/>
                  </a:lnTo>
                  <a:lnTo>
                    <a:pt x="65" y="170"/>
                  </a:lnTo>
                  <a:lnTo>
                    <a:pt x="66" y="170"/>
                  </a:lnTo>
                  <a:lnTo>
                    <a:pt x="69" y="168"/>
                  </a:lnTo>
                  <a:lnTo>
                    <a:pt x="71" y="166"/>
                  </a:lnTo>
                  <a:lnTo>
                    <a:pt x="73" y="162"/>
                  </a:lnTo>
                  <a:lnTo>
                    <a:pt x="76" y="160"/>
                  </a:lnTo>
                  <a:lnTo>
                    <a:pt x="77" y="158"/>
                  </a:lnTo>
                  <a:lnTo>
                    <a:pt x="79" y="155"/>
                  </a:lnTo>
                  <a:lnTo>
                    <a:pt x="80" y="154"/>
                  </a:lnTo>
                  <a:lnTo>
                    <a:pt x="83" y="152"/>
                  </a:lnTo>
                  <a:lnTo>
                    <a:pt x="84" y="150"/>
                  </a:lnTo>
                  <a:lnTo>
                    <a:pt x="86" y="147"/>
                  </a:lnTo>
                  <a:lnTo>
                    <a:pt x="87" y="145"/>
                  </a:lnTo>
                  <a:lnTo>
                    <a:pt x="89" y="144"/>
                  </a:lnTo>
                  <a:lnTo>
                    <a:pt x="92" y="141"/>
                  </a:lnTo>
                  <a:lnTo>
                    <a:pt x="93" y="139"/>
                  </a:lnTo>
                  <a:lnTo>
                    <a:pt x="95" y="137"/>
                  </a:lnTo>
                  <a:lnTo>
                    <a:pt x="97" y="135"/>
                  </a:lnTo>
                  <a:lnTo>
                    <a:pt x="100" y="132"/>
                  </a:lnTo>
                  <a:lnTo>
                    <a:pt x="101" y="130"/>
                  </a:lnTo>
                  <a:lnTo>
                    <a:pt x="103" y="128"/>
                  </a:lnTo>
                  <a:lnTo>
                    <a:pt x="106" y="125"/>
                  </a:lnTo>
                  <a:lnTo>
                    <a:pt x="108" y="123"/>
                  </a:lnTo>
                  <a:lnTo>
                    <a:pt x="110" y="122"/>
                  </a:lnTo>
                  <a:lnTo>
                    <a:pt x="111" y="120"/>
                  </a:lnTo>
                  <a:lnTo>
                    <a:pt x="114" y="118"/>
                  </a:lnTo>
                  <a:lnTo>
                    <a:pt x="116" y="116"/>
                  </a:lnTo>
                  <a:lnTo>
                    <a:pt x="117" y="114"/>
                  </a:lnTo>
                  <a:lnTo>
                    <a:pt x="119" y="113"/>
                  </a:lnTo>
                  <a:lnTo>
                    <a:pt x="122" y="110"/>
                  </a:lnTo>
                  <a:lnTo>
                    <a:pt x="124" y="109"/>
                  </a:lnTo>
                  <a:lnTo>
                    <a:pt x="125" y="107"/>
                  </a:lnTo>
                  <a:lnTo>
                    <a:pt x="129" y="106"/>
                  </a:lnTo>
                  <a:lnTo>
                    <a:pt x="130" y="105"/>
                  </a:lnTo>
                  <a:lnTo>
                    <a:pt x="132" y="102"/>
                  </a:lnTo>
                  <a:lnTo>
                    <a:pt x="134" y="101"/>
                  </a:lnTo>
                  <a:lnTo>
                    <a:pt x="137" y="100"/>
                  </a:lnTo>
                  <a:lnTo>
                    <a:pt x="139" y="99"/>
                  </a:lnTo>
                  <a:lnTo>
                    <a:pt x="140" y="97"/>
                  </a:lnTo>
                  <a:lnTo>
                    <a:pt x="142" y="95"/>
                  </a:lnTo>
                  <a:lnTo>
                    <a:pt x="145" y="94"/>
                  </a:lnTo>
                  <a:lnTo>
                    <a:pt x="147" y="93"/>
                  </a:lnTo>
                  <a:lnTo>
                    <a:pt x="149" y="91"/>
                  </a:lnTo>
                  <a:lnTo>
                    <a:pt x="154" y="89"/>
                  </a:lnTo>
                  <a:lnTo>
                    <a:pt x="156" y="87"/>
                  </a:lnTo>
                  <a:lnTo>
                    <a:pt x="159" y="85"/>
                  </a:lnTo>
                  <a:lnTo>
                    <a:pt x="161" y="84"/>
                  </a:lnTo>
                  <a:lnTo>
                    <a:pt x="163" y="84"/>
                  </a:lnTo>
                  <a:lnTo>
                    <a:pt x="163" y="83"/>
                  </a:lnTo>
                  <a:lnTo>
                    <a:pt x="164" y="83"/>
                  </a:lnTo>
                  <a:lnTo>
                    <a:pt x="165" y="76"/>
                  </a:lnTo>
                  <a:lnTo>
                    <a:pt x="164" y="76"/>
                  </a:lnTo>
                  <a:lnTo>
                    <a:pt x="163" y="76"/>
                  </a:lnTo>
                  <a:lnTo>
                    <a:pt x="161" y="77"/>
                  </a:lnTo>
                  <a:lnTo>
                    <a:pt x="159" y="78"/>
                  </a:lnTo>
                  <a:lnTo>
                    <a:pt x="157" y="78"/>
                  </a:lnTo>
                  <a:lnTo>
                    <a:pt x="156" y="79"/>
                  </a:lnTo>
                  <a:lnTo>
                    <a:pt x="154" y="80"/>
                  </a:lnTo>
                  <a:lnTo>
                    <a:pt x="153" y="82"/>
                  </a:lnTo>
                  <a:lnTo>
                    <a:pt x="149" y="83"/>
                  </a:lnTo>
                  <a:lnTo>
                    <a:pt x="148" y="83"/>
                  </a:lnTo>
                  <a:lnTo>
                    <a:pt x="146" y="85"/>
                  </a:lnTo>
                  <a:lnTo>
                    <a:pt x="144" y="86"/>
                  </a:lnTo>
                  <a:lnTo>
                    <a:pt x="141" y="87"/>
                  </a:lnTo>
                  <a:lnTo>
                    <a:pt x="139" y="89"/>
                  </a:lnTo>
                  <a:lnTo>
                    <a:pt x="137" y="90"/>
                  </a:lnTo>
                  <a:lnTo>
                    <a:pt x="134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7" y="97"/>
                  </a:lnTo>
                  <a:lnTo>
                    <a:pt x="125" y="98"/>
                  </a:lnTo>
                  <a:lnTo>
                    <a:pt x="123" y="100"/>
                  </a:lnTo>
                  <a:lnTo>
                    <a:pt x="121" y="101"/>
                  </a:lnTo>
                  <a:lnTo>
                    <a:pt x="118" y="103"/>
                  </a:lnTo>
                  <a:lnTo>
                    <a:pt x="116" y="105"/>
                  </a:lnTo>
                  <a:lnTo>
                    <a:pt x="114" y="107"/>
                  </a:lnTo>
                  <a:lnTo>
                    <a:pt x="111" y="109"/>
                  </a:lnTo>
                  <a:lnTo>
                    <a:pt x="109" y="112"/>
                  </a:lnTo>
                  <a:lnTo>
                    <a:pt x="108" y="114"/>
                  </a:lnTo>
                  <a:lnTo>
                    <a:pt x="106" y="116"/>
                  </a:lnTo>
                  <a:lnTo>
                    <a:pt x="103" y="117"/>
                  </a:lnTo>
                  <a:lnTo>
                    <a:pt x="101" y="120"/>
                  </a:lnTo>
                  <a:lnTo>
                    <a:pt x="100" y="122"/>
                  </a:lnTo>
                  <a:lnTo>
                    <a:pt x="97" y="124"/>
                  </a:lnTo>
                  <a:lnTo>
                    <a:pt x="95" y="125"/>
                  </a:lnTo>
                  <a:lnTo>
                    <a:pt x="94" y="128"/>
                  </a:lnTo>
                  <a:lnTo>
                    <a:pt x="92" y="130"/>
                  </a:lnTo>
                  <a:lnTo>
                    <a:pt x="89" y="132"/>
                  </a:lnTo>
                  <a:lnTo>
                    <a:pt x="87" y="135"/>
                  </a:lnTo>
                  <a:lnTo>
                    <a:pt x="86" y="136"/>
                  </a:lnTo>
                  <a:lnTo>
                    <a:pt x="84" y="138"/>
                  </a:lnTo>
                  <a:lnTo>
                    <a:pt x="83" y="139"/>
                  </a:lnTo>
                  <a:lnTo>
                    <a:pt x="80" y="141"/>
                  </a:lnTo>
                  <a:lnTo>
                    <a:pt x="79" y="144"/>
                  </a:lnTo>
                  <a:lnTo>
                    <a:pt x="78" y="146"/>
                  </a:lnTo>
                  <a:lnTo>
                    <a:pt x="74" y="148"/>
                  </a:lnTo>
                  <a:lnTo>
                    <a:pt x="72" y="152"/>
                  </a:lnTo>
                  <a:lnTo>
                    <a:pt x="69" y="154"/>
                  </a:lnTo>
                  <a:lnTo>
                    <a:pt x="68" y="156"/>
                  </a:lnTo>
                  <a:lnTo>
                    <a:pt x="65" y="158"/>
                  </a:lnTo>
                  <a:lnTo>
                    <a:pt x="64" y="160"/>
                  </a:lnTo>
                  <a:lnTo>
                    <a:pt x="63" y="160"/>
                  </a:lnTo>
                  <a:lnTo>
                    <a:pt x="63" y="161"/>
                  </a:lnTo>
                  <a:lnTo>
                    <a:pt x="63" y="160"/>
                  </a:lnTo>
                  <a:lnTo>
                    <a:pt x="62" y="160"/>
                  </a:lnTo>
                  <a:lnTo>
                    <a:pt x="61" y="158"/>
                  </a:lnTo>
                  <a:lnTo>
                    <a:pt x="58" y="156"/>
                  </a:lnTo>
                  <a:lnTo>
                    <a:pt x="56" y="154"/>
                  </a:lnTo>
                  <a:lnTo>
                    <a:pt x="55" y="152"/>
                  </a:lnTo>
                  <a:lnTo>
                    <a:pt x="51" y="148"/>
                  </a:lnTo>
                  <a:lnTo>
                    <a:pt x="49" y="146"/>
                  </a:lnTo>
                  <a:lnTo>
                    <a:pt x="46" y="143"/>
                  </a:lnTo>
                  <a:lnTo>
                    <a:pt x="42" y="139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3"/>
                  </a:lnTo>
                  <a:lnTo>
                    <a:pt x="36" y="132"/>
                  </a:lnTo>
                  <a:lnTo>
                    <a:pt x="35" y="130"/>
                  </a:lnTo>
                  <a:lnTo>
                    <a:pt x="34" y="128"/>
                  </a:lnTo>
                  <a:lnTo>
                    <a:pt x="32" y="125"/>
                  </a:lnTo>
                  <a:lnTo>
                    <a:pt x="31" y="124"/>
                  </a:lnTo>
                  <a:lnTo>
                    <a:pt x="28" y="121"/>
                  </a:lnTo>
                  <a:lnTo>
                    <a:pt x="26" y="117"/>
                  </a:lnTo>
                  <a:lnTo>
                    <a:pt x="25" y="115"/>
                  </a:lnTo>
                  <a:lnTo>
                    <a:pt x="24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1" y="108"/>
                  </a:lnTo>
                  <a:lnTo>
                    <a:pt x="20" y="106"/>
                  </a:lnTo>
                  <a:lnTo>
                    <a:pt x="19" y="103"/>
                  </a:lnTo>
                  <a:lnTo>
                    <a:pt x="19" y="102"/>
                  </a:lnTo>
                  <a:lnTo>
                    <a:pt x="18" y="100"/>
                  </a:lnTo>
                  <a:lnTo>
                    <a:pt x="17" y="99"/>
                  </a:lnTo>
                  <a:lnTo>
                    <a:pt x="17" y="97"/>
                  </a:lnTo>
                  <a:lnTo>
                    <a:pt x="16" y="94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3" y="89"/>
                  </a:lnTo>
                  <a:lnTo>
                    <a:pt x="13" y="87"/>
                  </a:lnTo>
                  <a:lnTo>
                    <a:pt x="12" y="84"/>
                  </a:lnTo>
                  <a:lnTo>
                    <a:pt x="11" y="80"/>
                  </a:lnTo>
                  <a:lnTo>
                    <a:pt x="11" y="78"/>
                  </a:lnTo>
                  <a:lnTo>
                    <a:pt x="10" y="76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2" y="68"/>
                  </a:lnTo>
                  <a:lnTo>
                    <a:pt x="15" y="67"/>
                  </a:lnTo>
                  <a:lnTo>
                    <a:pt x="17" y="64"/>
                  </a:lnTo>
                  <a:lnTo>
                    <a:pt x="20" y="62"/>
                  </a:lnTo>
                  <a:lnTo>
                    <a:pt x="21" y="60"/>
                  </a:lnTo>
                  <a:lnTo>
                    <a:pt x="24" y="59"/>
                  </a:lnTo>
                  <a:lnTo>
                    <a:pt x="25" y="57"/>
                  </a:lnTo>
                  <a:lnTo>
                    <a:pt x="27" y="55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4" y="51"/>
                  </a:lnTo>
                  <a:lnTo>
                    <a:pt x="36" y="49"/>
                  </a:lnTo>
                  <a:lnTo>
                    <a:pt x="39" y="47"/>
                  </a:lnTo>
                  <a:lnTo>
                    <a:pt x="41" y="45"/>
                  </a:lnTo>
                  <a:lnTo>
                    <a:pt x="43" y="44"/>
                  </a:lnTo>
                  <a:lnTo>
                    <a:pt x="47" y="42"/>
                  </a:lnTo>
                  <a:lnTo>
                    <a:pt x="49" y="40"/>
                  </a:lnTo>
                  <a:lnTo>
                    <a:pt x="51" y="39"/>
                  </a:lnTo>
                  <a:lnTo>
                    <a:pt x="54" y="37"/>
                  </a:lnTo>
                  <a:lnTo>
                    <a:pt x="56" y="36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4" y="31"/>
                  </a:lnTo>
                  <a:lnTo>
                    <a:pt x="68" y="30"/>
                  </a:lnTo>
                  <a:lnTo>
                    <a:pt x="70" y="29"/>
                  </a:lnTo>
                  <a:lnTo>
                    <a:pt x="72" y="26"/>
                  </a:lnTo>
                  <a:lnTo>
                    <a:pt x="74" y="25"/>
                  </a:lnTo>
                  <a:lnTo>
                    <a:pt x="77" y="24"/>
                  </a:lnTo>
                  <a:lnTo>
                    <a:pt x="79" y="23"/>
                  </a:lnTo>
                  <a:lnTo>
                    <a:pt x="81" y="22"/>
                  </a:lnTo>
                  <a:lnTo>
                    <a:pt x="84" y="21"/>
                  </a:lnTo>
                  <a:lnTo>
                    <a:pt x="86" y="19"/>
                  </a:lnTo>
                  <a:lnTo>
                    <a:pt x="88" y="18"/>
                  </a:lnTo>
                  <a:lnTo>
                    <a:pt x="91" y="17"/>
                  </a:lnTo>
                  <a:lnTo>
                    <a:pt x="93" y="17"/>
                  </a:lnTo>
                  <a:lnTo>
                    <a:pt x="95" y="16"/>
                  </a:lnTo>
                  <a:lnTo>
                    <a:pt x="96" y="15"/>
                  </a:lnTo>
                  <a:lnTo>
                    <a:pt x="99" y="14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6" y="11"/>
                  </a:lnTo>
                  <a:lnTo>
                    <a:pt x="109" y="10"/>
                  </a:lnTo>
                  <a:lnTo>
                    <a:pt x="112" y="9"/>
                  </a:lnTo>
                  <a:lnTo>
                    <a:pt x="115" y="8"/>
                  </a:lnTo>
                  <a:lnTo>
                    <a:pt x="116" y="8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0" name="Freeform 93"/>
            <p:cNvSpPr>
              <a:spLocks/>
            </p:cNvSpPr>
            <p:nvPr/>
          </p:nvSpPr>
          <p:spPr bwMode="auto">
            <a:xfrm rot="1627010">
              <a:off x="7264526" y="3487747"/>
              <a:ext cx="165100" cy="152400"/>
            </a:xfrm>
            <a:custGeom>
              <a:avLst/>
              <a:gdLst>
                <a:gd name="T0" fmla="*/ 163513 w 104"/>
                <a:gd name="T1" fmla="*/ 9525 h 96"/>
                <a:gd name="T2" fmla="*/ 158750 w 104"/>
                <a:gd name="T3" fmla="*/ 11112 h 96"/>
                <a:gd name="T4" fmla="*/ 150813 w 104"/>
                <a:gd name="T5" fmla="*/ 17463 h 96"/>
                <a:gd name="T6" fmla="*/ 141288 w 104"/>
                <a:gd name="T7" fmla="*/ 20637 h 96"/>
                <a:gd name="T8" fmla="*/ 136525 w 104"/>
                <a:gd name="T9" fmla="*/ 23812 h 96"/>
                <a:gd name="T10" fmla="*/ 128588 w 104"/>
                <a:gd name="T11" fmla="*/ 28575 h 96"/>
                <a:gd name="T12" fmla="*/ 120650 w 104"/>
                <a:gd name="T13" fmla="*/ 31750 h 96"/>
                <a:gd name="T14" fmla="*/ 114300 w 104"/>
                <a:gd name="T15" fmla="*/ 38100 h 96"/>
                <a:gd name="T16" fmla="*/ 106363 w 104"/>
                <a:gd name="T17" fmla="*/ 41275 h 96"/>
                <a:gd name="T18" fmla="*/ 100012 w 104"/>
                <a:gd name="T19" fmla="*/ 46037 h 96"/>
                <a:gd name="T20" fmla="*/ 92075 w 104"/>
                <a:gd name="T21" fmla="*/ 52388 h 96"/>
                <a:gd name="T22" fmla="*/ 87312 w 104"/>
                <a:gd name="T23" fmla="*/ 57150 h 96"/>
                <a:gd name="T24" fmla="*/ 79375 w 104"/>
                <a:gd name="T25" fmla="*/ 63500 h 96"/>
                <a:gd name="T26" fmla="*/ 74613 w 104"/>
                <a:gd name="T27" fmla="*/ 68263 h 96"/>
                <a:gd name="T28" fmla="*/ 66675 w 104"/>
                <a:gd name="T29" fmla="*/ 74613 h 96"/>
                <a:gd name="T30" fmla="*/ 60325 w 104"/>
                <a:gd name="T31" fmla="*/ 79375 h 96"/>
                <a:gd name="T32" fmla="*/ 55563 w 104"/>
                <a:gd name="T33" fmla="*/ 87312 h 96"/>
                <a:gd name="T34" fmla="*/ 47625 w 104"/>
                <a:gd name="T35" fmla="*/ 93662 h 96"/>
                <a:gd name="T36" fmla="*/ 42862 w 104"/>
                <a:gd name="T37" fmla="*/ 101600 h 96"/>
                <a:gd name="T38" fmla="*/ 38100 w 104"/>
                <a:gd name="T39" fmla="*/ 106363 h 96"/>
                <a:gd name="T40" fmla="*/ 31750 w 104"/>
                <a:gd name="T41" fmla="*/ 114300 h 96"/>
                <a:gd name="T42" fmla="*/ 28575 w 104"/>
                <a:gd name="T43" fmla="*/ 120650 h 96"/>
                <a:gd name="T44" fmla="*/ 22225 w 104"/>
                <a:gd name="T45" fmla="*/ 128588 h 96"/>
                <a:gd name="T46" fmla="*/ 19050 w 104"/>
                <a:gd name="T47" fmla="*/ 134938 h 96"/>
                <a:gd name="T48" fmla="*/ 15875 w 104"/>
                <a:gd name="T49" fmla="*/ 139700 h 96"/>
                <a:gd name="T50" fmla="*/ 11112 w 104"/>
                <a:gd name="T51" fmla="*/ 144463 h 96"/>
                <a:gd name="T52" fmla="*/ 7938 w 104"/>
                <a:gd name="T53" fmla="*/ 150813 h 96"/>
                <a:gd name="T54" fmla="*/ 0 w 104"/>
                <a:gd name="T55" fmla="*/ 139700 h 96"/>
                <a:gd name="T56" fmla="*/ 0 w 104"/>
                <a:gd name="T57" fmla="*/ 138113 h 96"/>
                <a:gd name="T58" fmla="*/ 6350 w 104"/>
                <a:gd name="T59" fmla="*/ 130175 h 96"/>
                <a:gd name="T60" fmla="*/ 14288 w 104"/>
                <a:gd name="T61" fmla="*/ 119063 h 96"/>
                <a:gd name="T62" fmla="*/ 17463 w 104"/>
                <a:gd name="T63" fmla="*/ 114300 h 96"/>
                <a:gd name="T64" fmla="*/ 22225 w 104"/>
                <a:gd name="T65" fmla="*/ 106363 h 96"/>
                <a:gd name="T66" fmla="*/ 28575 w 104"/>
                <a:gd name="T67" fmla="*/ 100012 h 96"/>
                <a:gd name="T68" fmla="*/ 33338 w 104"/>
                <a:gd name="T69" fmla="*/ 92075 h 96"/>
                <a:gd name="T70" fmla="*/ 39688 w 104"/>
                <a:gd name="T71" fmla="*/ 84137 h 96"/>
                <a:gd name="T72" fmla="*/ 46037 w 104"/>
                <a:gd name="T73" fmla="*/ 77787 h 96"/>
                <a:gd name="T74" fmla="*/ 52388 w 104"/>
                <a:gd name="T75" fmla="*/ 69850 h 96"/>
                <a:gd name="T76" fmla="*/ 57150 w 104"/>
                <a:gd name="T77" fmla="*/ 65088 h 96"/>
                <a:gd name="T78" fmla="*/ 65088 w 104"/>
                <a:gd name="T79" fmla="*/ 57150 h 96"/>
                <a:gd name="T80" fmla="*/ 71438 w 104"/>
                <a:gd name="T81" fmla="*/ 52388 h 96"/>
                <a:gd name="T82" fmla="*/ 77788 w 104"/>
                <a:gd name="T83" fmla="*/ 44450 h 96"/>
                <a:gd name="T84" fmla="*/ 84137 w 104"/>
                <a:gd name="T85" fmla="*/ 39687 h 96"/>
                <a:gd name="T86" fmla="*/ 92075 w 104"/>
                <a:gd name="T87" fmla="*/ 34925 h 96"/>
                <a:gd name="T88" fmla="*/ 100012 w 104"/>
                <a:gd name="T89" fmla="*/ 30163 h 96"/>
                <a:gd name="T90" fmla="*/ 106363 w 104"/>
                <a:gd name="T91" fmla="*/ 23812 h 96"/>
                <a:gd name="T92" fmla="*/ 114300 w 104"/>
                <a:gd name="T93" fmla="*/ 20637 h 96"/>
                <a:gd name="T94" fmla="*/ 120650 w 104"/>
                <a:gd name="T95" fmla="*/ 17463 h 96"/>
                <a:gd name="T96" fmla="*/ 130175 w 104"/>
                <a:gd name="T97" fmla="*/ 14288 h 96"/>
                <a:gd name="T98" fmla="*/ 136525 w 104"/>
                <a:gd name="T99" fmla="*/ 9525 h 96"/>
                <a:gd name="T100" fmla="*/ 142875 w 104"/>
                <a:gd name="T101" fmla="*/ 7938 h 96"/>
                <a:gd name="T102" fmla="*/ 152400 w 104"/>
                <a:gd name="T103" fmla="*/ 3175 h 96"/>
                <a:gd name="T104" fmla="*/ 160338 w 104"/>
                <a:gd name="T105" fmla="*/ 0 h 96"/>
                <a:gd name="T106" fmla="*/ 163513 w 104"/>
                <a:gd name="T107" fmla="*/ 0 h 96"/>
                <a:gd name="T108" fmla="*/ 165100 w 104"/>
                <a:gd name="T109" fmla="*/ 9525 h 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4"/>
                <a:gd name="T166" fmla="*/ 0 h 96"/>
                <a:gd name="T167" fmla="*/ 104 w 104"/>
                <a:gd name="T168" fmla="*/ 96 h 9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4" h="96">
                  <a:moveTo>
                    <a:pt x="104" y="6"/>
                  </a:moveTo>
                  <a:lnTo>
                    <a:pt x="103" y="6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8" y="9"/>
                  </a:lnTo>
                  <a:lnTo>
                    <a:pt x="95" y="11"/>
                  </a:lnTo>
                  <a:lnTo>
                    <a:pt x="91" y="12"/>
                  </a:lnTo>
                  <a:lnTo>
                    <a:pt x="89" y="13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3" y="17"/>
                  </a:lnTo>
                  <a:lnTo>
                    <a:pt x="81" y="18"/>
                  </a:lnTo>
                  <a:lnTo>
                    <a:pt x="79" y="19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0" y="25"/>
                  </a:lnTo>
                  <a:lnTo>
                    <a:pt x="67" y="26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0" y="30"/>
                  </a:lnTo>
                  <a:lnTo>
                    <a:pt x="58" y="33"/>
                  </a:lnTo>
                  <a:lnTo>
                    <a:pt x="57" y="35"/>
                  </a:lnTo>
                  <a:lnTo>
                    <a:pt x="55" y="36"/>
                  </a:lnTo>
                  <a:lnTo>
                    <a:pt x="52" y="37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7" y="43"/>
                  </a:lnTo>
                  <a:lnTo>
                    <a:pt x="44" y="44"/>
                  </a:lnTo>
                  <a:lnTo>
                    <a:pt x="42" y="47"/>
                  </a:lnTo>
                  <a:lnTo>
                    <a:pt x="41" y="49"/>
                  </a:lnTo>
                  <a:lnTo>
                    <a:pt x="38" y="50"/>
                  </a:lnTo>
                  <a:lnTo>
                    <a:pt x="36" y="52"/>
                  </a:lnTo>
                  <a:lnTo>
                    <a:pt x="35" y="55"/>
                  </a:lnTo>
                  <a:lnTo>
                    <a:pt x="33" y="57"/>
                  </a:lnTo>
                  <a:lnTo>
                    <a:pt x="30" y="59"/>
                  </a:lnTo>
                  <a:lnTo>
                    <a:pt x="29" y="62"/>
                  </a:lnTo>
                  <a:lnTo>
                    <a:pt x="27" y="64"/>
                  </a:lnTo>
                  <a:lnTo>
                    <a:pt x="26" y="66"/>
                  </a:lnTo>
                  <a:lnTo>
                    <a:pt x="24" y="67"/>
                  </a:lnTo>
                  <a:lnTo>
                    <a:pt x="22" y="71"/>
                  </a:lnTo>
                  <a:lnTo>
                    <a:pt x="20" y="72"/>
                  </a:lnTo>
                  <a:lnTo>
                    <a:pt x="19" y="75"/>
                  </a:lnTo>
                  <a:lnTo>
                    <a:pt x="18" y="76"/>
                  </a:lnTo>
                  <a:lnTo>
                    <a:pt x="15" y="79"/>
                  </a:lnTo>
                  <a:lnTo>
                    <a:pt x="14" y="81"/>
                  </a:lnTo>
                  <a:lnTo>
                    <a:pt x="13" y="82"/>
                  </a:lnTo>
                  <a:lnTo>
                    <a:pt x="12" y="85"/>
                  </a:lnTo>
                  <a:lnTo>
                    <a:pt x="11" y="86"/>
                  </a:lnTo>
                  <a:lnTo>
                    <a:pt x="10" y="88"/>
                  </a:lnTo>
                  <a:lnTo>
                    <a:pt x="9" y="89"/>
                  </a:lnTo>
                  <a:lnTo>
                    <a:pt x="7" y="91"/>
                  </a:lnTo>
                  <a:lnTo>
                    <a:pt x="6" y="94"/>
                  </a:lnTo>
                  <a:lnTo>
                    <a:pt x="5" y="95"/>
                  </a:lnTo>
                  <a:lnTo>
                    <a:pt x="5" y="96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2" y="85"/>
                  </a:lnTo>
                  <a:lnTo>
                    <a:pt x="4" y="82"/>
                  </a:lnTo>
                  <a:lnTo>
                    <a:pt x="6" y="79"/>
                  </a:lnTo>
                  <a:lnTo>
                    <a:pt x="9" y="75"/>
                  </a:lnTo>
                  <a:lnTo>
                    <a:pt x="10" y="74"/>
                  </a:lnTo>
                  <a:lnTo>
                    <a:pt x="11" y="72"/>
                  </a:lnTo>
                  <a:lnTo>
                    <a:pt x="12" y="70"/>
                  </a:lnTo>
                  <a:lnTo>
                    <a:pt x="14" y="67"/>
                  </a:lnTo>
                  <a:lnTo>
                    <a:pt x="15" y="65"/>
                  </a:lnTo>
                  <a:lnTo>
                    <a:pt x="18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3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0" y="47"/>
                  </a:lnTo>
                  <a:lnTo>
                    <a:pt x="33" y="44"/>
                  </a:lnTo>
                  <a:lnTo>
                    <a:pt x="35" y="42"/>
                  </a:lnTo>
                  <a:lnTo>
                    <a:pt x="36" y="41"/>
                  </a:lnTo>
                  <a:lnTo>
                    <a:pt x="38" y="38"/>
                  </a:lnTo>
                  <a:lnTo>
                    <a:pt x="41" y="36"/>
                  </a:lnTo>
                  <a:lnTo>
                    <a:pt x="43" y="34"/>
                  </a:lnTo>
                  <a:lnTo>
                    <a:pt x="45" y="33"/>
                  </a:lnTo>
                  <a:lnTo>
                    <a:pt x="47" y="30"/>
                  </a:lnTo>
                  <a:lnTo>
                    <a:pt x="49" y="28"/>
                  </a:lnTo>
                  <a:lnTo>
                    <a:pt x="51" y="27"/>
                  </a:lnTo>
                  <a:lnTo>
                    <a:pt x="53" y="25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60" y="20"/>
                  </a:lnTo>
                  <a:lnTo>
                    <a:pt x="63" y="19"/>
                  </a:lnTo>
                  <a:lnTo>
                    <a:pt x="65" y="18"/>
                  </a:lnTo>
                  <a:lnTo>
                    <a:pt x="67" y="15"/>
                  </a:lnTo>
                  <a:lnTo>
                    <a:pt x="70" y="14"/>
                  </a:lnTo>
                  <a:lnTo>
                    <a:pt x="72" y="13"/>
                  </a:lnTo>
                  <a:lnTo>
                    <a:pt x="74" y="12"/>
                  </a:lnTo>
                  <a:lnTo>
                    <a:pt x="76" y="11"/>
                  </a:lnTo>
                  <a:lnTo>
                    <a:pt x="79" y="10"/>
                  </a:lnTo>
                  <a:lnTo>
                    <a:pt x="82" y="9"/>
                  </a:lnTo>
                  <a:lnTo>
                    <a:pt x="83" y="7"/>
                  </a:lnTo>
                  <a:lnTo>
                    <a:pt x="86" y="6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4" y="3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1" name="Freeform 94"/>
            <p:cNvSpPr>
              <a:spLocks/>
            </p:cNvSpPr>
            <p:nvPr/>
          </p:nvSpPr>
          <p:spPr bwMode="auto">
            <a:xfrm rot="1627010">
              <a:off x="7268616" y="3534603"/>
              <a:ext cx="160338" cy="146050"/>
            </a:xfrm>
            <a:custGeom>
              <a:avLst/>
              <a:gdLst>
                <a:gd name="T0" fmla="*/ 152400 w 101"/>
                <a:gd name="T1" fmla="*/ 0 h 92"/>
                <a:gd name="T2" fmla="*/ 149225 w 101"/>
                <a:gd name="T3" fmla="*/ 1588 h 92"/>
                <a:gd name="T4" fmla="*/ 141288 w 101"/>
                <a:gd name="T5" fmla="*/ 3175 h 92"/>
                <a:gd name="T6" fmla="*/ 134938 w 101"/>
                <a:gd name="T7" fmla="*/ 4762 h 92"/>
                <a:gd name="T8" fmla="*/ 125413 w 101"/>
                <a:gd name="T9" fmla="*/ 11112 h 92"/>
                <a:gd name="T10" fmla="*/ 115888 w 101"/>
                <a:gd name="T11" fmla="*/ 15875 h 92"/>
                <a:gd name="T12" fmla="*/ 111125 w 101"/>
                <a:gd name="T13" fmla="*/ 22225 h 92"/>
                <a:gd name="T14" fmla="*/ 103188 w 101"/>
                <a:gd name="T15" fmla="*/ 25400 h 92"/>
                <a:gd name="T16" fmla="*/ 95250 w 101"/>
                <a:gd name="T17" fmla="*/ 30163 h 92"/>
                <a:gd name="T18" fmla="*/ 90488 w 101"/>
                <a:gd name="T19" fmla="*/ 36513 h 92"/>
                <a:gd name="T20" fmla="*/ 82550 w 101"/>
                <a:gd name="T21" fmla="*/ 42862 h 92"/>
                <a:gd name="T22" fmla="*/ 76200 w 101"/>
                <a:gd name="T23" fmla="*/ 50800 h 92"/>
                <a:gd name="T24" fmla="*/ 68263 w 101"/>
                <a:gd name="T25" fmla="*/ 58738 h 92"/>
                <a:gd name="T26" fmla="*/ 58738 w 101"/>
                <a:gd name="T27" fmla="*/ 65088 h 92"/>
                <a:gd name="T28" fmla="*/ 52388 w 101"/>
                <a:gd name="T29" fmla="*/ 73025 h 92"/>
                <a:gd name="T30" fmla="*/ 46038 w 101"/>
                <a:gd name="T31" fmla="*/ 79375 h 92"/>
                <a:gd name="T32" fmla="*/ 39688 w 101"/>
                <a:gd name="T33" fmla="*/ 87312 h 92"/>
                <a:gd name="T34" fmla="*/ 31750 w 101"/>
                <a:gd name="T35" fmla="*/ 95250 h 92"/>
                <a:gd name="T36" fmla="*/ 26988 w 101"/>
                <a:gd name="T37" fmla="*/ 100012 h 92"/>
                <a:gd name="T38" fmla="*/ 20638 w 101"/>
                <a:gd name="T39" fmla="*/ 107950 h 92"/>
                <a:gd name="T40" fmla="*/ 15875 w 101"/>
                <a:gd name="T41" fmla="*/ 112713 h 92"/>
                <a:gd name="T42" fmla="*/ 9525 w 101"/>
                <a:gd name="T43" fmla="*/ 120650 h 92"/>
                <a:gd name="T44" fmla="*/ 4763 w 101"/>
                <a:gd name="T45" fmla="*/ 127000 h 92"/>
                <a:gd name="T46" fmla="*/ 0 w 101"/>
                <a:gd name="T47" fmla="*/ 133350 h 92"/>
                <a:gd name="T48" fmla="*/ 9525 w 101"/>
                <a:gd name="T49" fmla="*/ 146050 h 92"/>
                <a:gd name="T50" fmla="*/ 9525 w 101"/>
                <a:gd name="T51" fmla="*/ 144463 h 92"/>
                <a:gd name="T52" fmla="*/ 14288 w 101"/>
                <a:gd name="T53" fmla="*/ 138113 h 92"/>
                <a:gd name="T54" fmla="*/ 19050 w 101"/>
                <a:gd name="T55" fmla="*/ 130175 h 92"/>
                <a:gd name="T56" fmla="*/ 28575 w 101"/>
                <a:gd name="T57" fmla="*/ 120650 h 92"/>
                <a:gd name="T58" fmla="*/ 31750 w 101"/>
                <a:gd name="T59" fmla="*/ 112713 h 92"/>
                <a:gd name="T60" fmla="*/ 36513 w 101"/>
                <a:gd name="T61" fmla="*/ 106363 h 92"/>
                <a:gd name="T62" fmla="*/ 42863 w 101"/>
                <a:gd name="T63" fmla="*/ 98425 h 92"/>
                <a:gd name="T64" fmla="*/ 50800 w 101"/>
                <a:gd name="T65" fmla="*/ 93662 h 92"/>
                <a:gd name="T66" fmla="*/ 57150 w 101"/>
                <a:gd name="T67" fmla="*/ 84137 h 92"/>
                <a:gd name="T68" fmla="*/ 65088 w 101"/>
                <a:gd name="T69" fmla="*/ 76200 h 92"/>
                <a:gd name="T70" fmla="*/ 71438 w 101"/>
                <a:gd name="T71" fmla="*/ 69850 h 92"/>
                <a:gd name="T72" fmla="*/ 80963 w 101"/>
                <a:gd name="T73" fmla="*/ 60325 h 92"/>
                <a:gd name="T74" fmla="*/ 88900 w 101"/>
                <a:gd name="T75" fmla="*/ 52388 h 92"/>
                <a:gd name="T76" fmla="*/ 95250 w 101"/>
                <a:gd name="T77" fmla="*/ 46037 h 92"/>
                <a:gd name="T78" fmla="*/ 103188 w 101"/>
                <a:gd name="T79" fmla="*/ 39687 h 92"/>
                <a:gd name="T80" fmla="*/ 111125 w 101"/>
                <a:gd name="T81" fmla="*/ 34925 h 92"/>
                <a:gd name="T82" fmla="*/ 117475 w 101"/>
                <a:gd name="T83" fmla="*/ 28575 h 92"/>
                <a:gd name="T84" fmla="*/ 125413 w 101"/>
                <a:gd name="T85" fmla="*/ 25400 h 92"/>
                <a:gd name="T86" fmla="*/ 130175 w 101"/>
                <a:gd name="T87" fmla="*/ 22225 h 92"/>
                <a:gd name="T88" fmla="*/ 136525 w 101"/>
                <a:gd name="T89" fmla="*/ 17463 h 92"/>
                <a:gd name="T90" fmla="*/ 147638 w 101"/>
                <a:gd name="T91" fmla="*/ 14288 h 92"/>
                <a:gd name="T92" fmla="*/ 153988 w 101"/>
                <a:gd name="T93" fmla="*/ 11112 h 92"/>
                <a:gd name="T94" fmla="*/ 158750 w 101"/>
                <a:gd name="T95" fmla="*/ 9525 h 92"/>
                <a:gd name="T96" fmla="*/ 160338 w 101"/>
                <a:gd name="T97" fmla="*/ 9525 h 92"/>
                <a:gd name="T98" fmla="*/ 152400 w 101"/>
                <a:gd name="T99" fmla="*/ 0 h 9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1"/>
                <a:gd name="T151" fmla="*/ 0 h 92"/>
                <a:gd name="T152" fmla="*/ 101 w 101"/>
                <a:gd name="T153" fmla="*/ 92 h 9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1" h="92">
                  <a:moveTo>
                    <a:pt x="96" y="0"/>
                  </a:moveTo>
                  <a:lnTo>
                    <a:pt x="96" y="0"/>
                  </a:lnTo>
                  <a:lnTo>
                    <a:pt x="95" y="0"/>
                  </a:lnTo>
                  <a:lnTo>
                    <a:pt x="94" y="1"/>
                  </a:lnTo>
                  <a:lnTo>
                    <a:pt x="93" y="1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5" y="3"/>
                  </a:lnTo>
                  <a:lnTo>
                    <a:pt x="82" y="6"/>
                  </a:lnTo>
                  <a:lnTo>
                    <a:pt x="79" y="7"/>
                  </a:lnTo>
                  <a:lnTo>
                    <a:pt x="75" y="9"/>
                  </a:lnTo>
                  <a:lnTo>
                    <a:pt x="73" y="10"/>
                  </a:lnTo>
                  <a:lnTo>
                    <a:pt x="72" y="11"/>
                  </a:lnTo>
                  <a:lnTo>
                    <a:pt x="70" y="14"/>
                  </a:lnTo>
                  <a:lnTo>
                    <a:pt x="67" y="15"/>
                  </a:lnTo>
                  <a:lnTo>
                    <a:pt x="65" y="16"/>
                  </a:lnTo>
                  <a:lnTo>
                    <a:pt x="63" y="18"/>
                  </a:lnTo>
                  <a:lnTo>
                    <a:pt x="60" y="19"/>
                  </a:lnTo>
                  <a:lnTo>
                    <a:pt x="59" y="22"/>
                  </a:lnTo>
                  <a:lnTo>
                    <a:pt x="57" y="23"/>
                  </a:lnTo>
                  <a:lnTo>
                    <a:pt x="55" y="25"/>
                  </a:lnTo>
                  <a:lnTo>
                    <a:pt x="52" y="27"/>
                  </a:lnTo>
                  <a:lnTo>
                    <a:pt x="50" y="30"/>
                  </a:lnTo>
                  <a:lnTo>
                    <a:pt x="48" y="32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1" y="39"/>
                  </a:lnTo>
                  <a:lnTo>
                    <a:pt x="37" y="41"/>
                  </a:lnTo>
                  <a:lnTo>
                    <a:pt x="35" y="44"/>
                  </a:lnTo>
                  <a:lnTo>
                    <a:pt x="33" y="46"/>
                  </a:lnTo>
                  <a:lnTo>
                    <a:pt x="32" y="48"/>
                  </a:lnTo>
                  <a:lnTo>
                    <a:pt x="29" y="50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2" y="57"/>
                  </a:lnTo>
                  <a:lnTo>
                    <a:pt x="20" y="60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15" y="65"/>
                  </a:lnTo>
                  <a:lnTo>
                    <a:pt x="13" y="68"/>
                  </a:lnTo>
                  <a:lnTo>
                    <a:pt x="12" y="69"/>
                  </a:lnTo>
                  <a:lnTo>
                    <a:pt x="10" y="71"/>
                  </a:lnTo>
                  <a:lnTo>
                    <a:pt x="9" y="72"/>
                  </a:lnTo>
                  <a:lnTo>
                    <a:pt x="6" y="76"/>
                  </a:lnTo>
                  <a:lnTo>
                    <a:pt x="4" y="79"/>
                  </a:lnTo>
                  <a:lnTo>
                    <a:pt x="3" y="80"/>
                  </a:lnTo>
                  <a:lnTo>
                    <a:pt x="2" y="83"/>
                  </a:lnTo>
                  <a:lnTo>
                    <a:pt x="0" y="84"/>
                  </a:lnTo>
                  <a:lnTo>
                    <a:pt x="6" y="92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2" y="82"/>
                  </a:lnTo>
                  <a:lnTo>
                    <a:pt x="14" y="79"/>
                  </a:lnTo>
                  <a:lnTo>
                    <a:pt x="18" y="76"/>
                  </a:lnTo>
                  <a:lnTo>
                    <a:pt x="19" y="74"/>
                  </a:lnTo>
                  <a:lnTo>
                    <a:pt x="20" y="71"/>
                  </a:lnTo>
                  <a:lnTo>
                    <a:pt x="22" y="69"/>
                  </a:lnTo>
                  <a:lnTo>
                    <a:pt x="23" y="67"/>
                  </a:lnTo>
                  <a:lnTo>
                    <a:pt x="26" y="64"/>
                  </a:lnTo>
                  <a:lnTo>
                    <a:pt x="27" y="62"/>
                  </a:lnTo>
                  <a:lnTo>
                    <a:pt x="29" y="60"/>
                  </a:lnTo>
                  <a:lnTo>
                    <a:pt x="32" y="59"/>
                  </a:lnTo>
                  <a:lnTo>
                    <a:pt x="34" y="55"/>
                  </a:lnTo>
                  <a:lnTo>
                    <a:pt x="36" y="53"/>
                  </a:lnTo>
                  <a:lnTo>
                    <a:pt x="38" y="50"/>
                  </a:lnTo>
                  <a:lnTo>
                    <a:pt x="41" y="48"/>
                  </a:lnTo>
                  <a:lnTo>
                    <a:pt x="43" y="46"/>
                  </a:lnTo>
                  <a:lnTo>
                    <a:pt x="45" y="44"/>
                  </a:lnTo>
                  <a:lnTo>
                    <a:pt x="48" y="40"/>
                  </a:lnTo>
                  <a:lnTo>
                    <a:pt x="51" y="38"/>
                  </a:lnTo>
                  <a:lnTo>
                    <a:pt x="53" y="36"/>
                  </a:lnTo>
                  <a:lnTo>
                    <a:pt x="56" y="33"/>
                  </a:lnTo>
                  <a:lnTo>
                    <a:pt x="58" y="31"/>
                  </a:lnTo>
                  <a:lnTo>
                    <a:pt x="60" y="29"/>
                  </a:lnTo>
                  <a:lnTo>
                    <a:pt x="63" y="26"/>
                  </a:lnTo>
                  <a:lnTo>
                    <a:pt x="65" y="25"/>
                  </a:lnTo>
                  <a:lnTo>
                    <a:pt x="67" y="23"/>
                  </a:lnTo>
                  <a:lnTo>
                    <a:pt x="70" y="22"/>
                  </a:lnTo>
                  <a:lnTo>
                    <a:pt x="72" y="19"/>
                  </a:lnTo>
                  <a:lnTo>
                    <a:pt x="74" y="18"/>
                  </a:lnTo>
                  <a:lnTo>
                    <a:pt x="76" y="16"/>
                  </a:lnTo>
                  <a:lnTo>
                    <a:pt x="79" y="16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1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2" name="Freeform 95"/>
            <p:cNvSpPr>
              <a:spLocks/>
            </p:cNvSpPr>
            <p:nvPr/>
          </p:nvSpPr>
          <p:spPr bwMode="auto">
            <a:xfrm rot="1627010">
              <a:off x="7245194" y="3629483"/>
              <a:ext cx="50800" cy="49213"/>
            </a:xfrm>
            <a:custGeom>
              <a:avLst/>
              <a:gdLst>
                <a:gd name="T0" fmla="*/ 4762 w 32"/>
                <a:gd name="T1" fmla="*/ 6350 h 31"/>
                <a:gd name="T2" fmla="*/ 4762 w 32"/>
                <a:gd name="T3" fmla="*/ 4763 h 31"/>
                <a:gd name="T4" fmla="*/ 9525 w 32"/>
                <a:gd name="T5" fmla="*/ 4763 h 31"/>
                <a:gd name="T6" fmla="*/ 9525 w 32"/>
                <a:gd name="T7" fmla="*/ 1588 h 31"/>
                <a:gd name="T8" fmla="*/ 12700 w 32"/>
                <a:gd name="T9" fmla="*/ 1588 h 31"/>
                <a:gd name="T10" fmla="*/ 14287 w 32"/>
                <a:gd name="T11" fmla="*/ 0 h 31"/>
                <a:gd name="T12" fmla="*/ 17462 w 32"/>
                <a:gd name="T13" fmla="*/ 0 h 31"/>
                <a:gd name="T14" fmla="*/ 20637 w 32"/>
                <a:gd name="T15" fmla="*/ 0 h 31"/>
                <a:gd name="T16" fmla="*/ 23812 w 32"/>
                <a:gd name="T17" fmla="*/ 0 h 31"/>
                <a:gd name="T18" fmla="*/ 25400 w 32"/>
                <a:gd name="T19" fmla="*/ 0 h 31"/>
                <a:gd name="T20" fmla="*/ 28575 w 32"/>
                <a:gd name="T21" fmla="*/ 0 h 31"/>
                <a:gd name="T22" fmla="*/ 33337 w 32"/>
                <a:gd name="T23" fmla="*/ 0 h 31"/>
                <a:gd name="T24" fmla="*/ 34925 w 32"/>
                <a:gd name="T25" fmla="*/ 1588 h 31"/>
                <a:gd name="T26" fmla="*/ 38100 w 32"/>
                <a:gd name="T27" fmla="*/ 1588 h 31"/>
                <a:gd name="T28" fmla="*/ 41275 w 32"/>
                <a:gd name="T29" fmla="*/ 6350 h 31"/>
                <a:gd name="T30" fmla="*/ 46037 w 32"/>
                <a:gd name="T31" fmla="*/ 9525 h 31"/>
                <a:gd name="T32" fmla="*/ 49212 w 32"/>
                <a:gd name="T33" fmla="*/ 14288 h 31"/>
                <a:gd name="T34" fmla="*/ 50800 w 32"/>
                <a:gd name="T35" fmla="*/ 20638 h 31"/>
                <a:gd name="T36" fmla="*/ 50800 w 32"/>
                <a:gd name="T37" fmla="*/ 25400 h 31"/>
                <a:gd name="T38" fmla="*/ 50800 w 32"/>
                <a:gd name="T39" fmla="*/ 30163 h 31"/>
                <a:gd name="T40" fmla="*/ 50800 w 32"/>
                <a:gd name="T41" fmla="*/ 33338 h 31"/>
                <a:gd name="T42" fmla="*/ 50800 w 32"/>
                <a:gd name="T43" fmla="*/ 36513 h 31"/>
                <a:gd name="T44" fmla="*/ 50800 w 32"/>
                <a:gd name="T45" fmla="*/ 38100 h 31"/>
                <a:gd name="T46" fmla="*/ 41275 w 32"/>
                <a:gd name="T47" fmla="*/ 49213 h 31"/>
                <a:gd name="T48" fmla="*/ 41275 w 32"/>
                <a:gd name="T49" fmla="*/ 47625 h 31"/>
                <a:gd name="T50" fmla="*/ 41275 w 32"/>
                <a:gd name="T51" fmla="*/ 44450 h 31"/>
                <a:gd name="T52" fmla="*/ 39687 w 32"/>
                <a:gd name="T53" fmla="*/ 42863 h 31"/>
                <a:gd name="T54" fmla="*/ 39687 w 32"/>
                <a:gd name="T55" fmla="*/ 38100 h 31"/>
                <a:gd name="T56" fmla="*/ 39687 w 32"/>
                <a:gd name="T57" fmla="*/ 36513 h 31"/>
                <a:gd name="T58" fmla="*/ 39687 w 32"/>
                <a:gd name="T59" fmla="*/ 33338 h 31"/>
                <a:gd name="T60" fmla="*/ 39687 w 32"/>
                <a:gd name="T61" fmla="*/ 30163 h 31"/>
                <a:gd name="T62" fmla="*/ 39687 w 32"/>
                <a:gd name="T63" fmla="*/ 25400 h 31"/>
                <a:gd name="T64" fmla="*/ 38100 w 32"/>
                <a:gd name="T65" fmla="*/ 23813 h 31"/>
                <a:gd name="T66" fmla="*/ 38100 w 32"/>
                <a:gd name="T67" fmla="*/ 20638 h 31"/>
                <a:gd name="T68" fmla="*/ 34925 w 32"/>
                <a:gd name="T69" fmla="*/ 17463 h 31"/>
                <a:gd name="T70" fmla="*/ 30162 w 32"/>
                <a:gd name="T71" fmla="*/ 12700 h 31"/>
                <a:gd name="T72" fmla="*/ 25400 w 32"/>
                <a:gd name="T73" fmla="*/ 11113 h 31"/>
                <a:gd name="T74" fmla="*/ 22225 w 32"/>
                <a:gd name="T75" fmla="*/ 11113 h 31"/>
                <a:gd name="T76" fmla="*/ 15875 w 32"/>
                <a:gd name="T77" fmla="*/ 11113 h 31"/>
                <a:gd name="T78" fmla="*/ 11112 w 32"/>
                <a:gd name="T79" fmla="*/ 12700 h 31"/>
                <a:gd name="T80" fmla="*/ 4762 w 32"/>
                <a:gd name="T81" fmla="*/ 14288 h 31"/>
                <a:gd name="T82" fmla="*/ 3175 w 32"/>
                <a:gd name="T83" fmla="*/ 17463 h 31"/>
                <a:gd name="T84" fmla="*/ 0 w 32"/>
                <a:gd name="T85" fmla="*/ 17463 h 31"/>
                <a:gd name="T86" fmla="*/ 0 w 32"/>
                <a:gd name="T87" fmla="*/ 19050 h 31"/>
                <a:gd name="T88" fmla="*/ 4762 w 32"/>
                <a:gd name="T89" fmla="*/ 6350 h 31"/>
                <a:gd name="T90" fmla="*/ 4762 w 32"/>
                <a:gd name="T91" fmla="*/ 6350 h 3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1"/>
                <a:gd name="T140" fmla="*/ 32 w 32"/>
                <a:gd name="T141" fmla="*/ 31 h 3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1">
                  <a:moveTo>
                    <a:pt x="3" y="4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2" y="13"/>
                  </a:lnTo>
                  <a:lnTo>
                    <a:pt x="32" y="16"/>
                  </a:lnTo>
                  <a:lnTo>
                    <a:pt x="32" y="19"/>
                  </a:lnTo>
                  <a:lnTo>
                    <a:pt x="32" y="21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5" y="27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3"/>
                  </a:lnTo>
                  <a:lnTo>
                    <a:pt x="22" y="11"/>
                  </a:lnTo>
                  <a:lnTo>
                    <a:pt x="19" y="8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7" y="8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3" name="Freeform 96"/>
            <p:cNvSpPr>
              <a:spLocks/>
            </p:cNvSpPr>
            <p:nvPr/>
          </p:nvSpPr>
          <p:spPr bwMode="auto">
            <a:xfrm rot="1627010">
              <a:off x="7173738" y="3374799"/>
              <a:ext cx="127000" cy="187325"/>
            </a:xfrm>
            <a:custGeom>
              <a:avLst/>
              <a:gdLst>
                <a:gd name="T0" fmla="*/ 115888 w 80"/>
                <a:gd name="T1" fmla="*/ 0 h 118"/>
                <a:gd name="T2" fmla="*/ 107950 w 80"/>
                <a:gd name="T3" fmla="*/ 7938 h 118"/>
                <a:gd name="T4" fmla="*/ 101600 w 80"/>
                <a:gd name="T5" fmla="*/ 12700 h 118"/>
                <a:gd name="T6" fmla="*/ 92075 w 80"/>
                <a:gd name="T7" fmla="*/ 22225 h 118"/>
                <a:gd name="T8" fmla="*/ 82550 w 80"/>
                <a:gd name="T9" fmla="*/ 30163 h 118"/>
                <a:gd name="T10" fmla="*/ 71437 w 80"/>
                <a:gd name="T11" fmla="*/ 38100 h 118"/>
                <a:gd name="T12" fmla="*/ 61913 w 80"/>
                <a:gd name="T13" fmla="*/ 47625 h 118"/>
                <a:gd name="T14" fmla="*/ 53975 w 80"/>
                <a:gd name="T15" fmla="*/ 57150 h 118"/>
                <a:gd name="T16" fmla="*/ 46037 w 80"/>
                <a:gd name="T17" fmla="*/ 63500 h 118"/>
                <a:gd name="T18" fmla="*/ 41275 w 80"/>
                <a:gd name="T19" fmla="*/ 69850 h 118"/>
                <a:gd name="T20" fmla="*/ 36512 w 80"/>
                <a:gd name="T21" fmla="*/ 76200 h 118"/>
                <a:gd name="T22" fmla="*/ 31750 w 80"/>
                <a:gd name="T23" fmla="*/ 82550 h 118"/>
                <a:gd name="T24" fmla="*/ 28575 w 80"/>
                <a:gd name="T25" fmla="*/ 90488 h 118"/>
                <a:gd name="T26" fmla="*/ 22225 w 80"/>
                <a:gd name="T27" fmla="*/ 95250 h 118"/>
                <a:gd name="T28" fmla="*/ 19050 w 80"/>
                <a:gd name="T29" fmla="*/ 100012 h 118"/>
                <a:gd name="T30" fmla="*/ 14288 w 80"/>
                <a:gd name="T31" fmla="*/ 107950 h 118"/>
                <a:gd name="T32" fmla="*/ 9525 w 80"/>
                <a:gd name="T33" fmla="*/ 115888 h 118"/>
                <a:gd name="T34" fmla="*/ 4762 w 80"/>
                <a:gd name="T35" fmla="*/ 123825 h 118"/>
                <a:gd name="T36" fmla="*/ 0 w 80"/>
                <a:gd name="T37" fmla="*/ 130175 h 118"/>
                <a:gd name="T38" fmla="*/ 0 w 80"/>
                <a:gd name="T39" fmla="*/ 131763 h 118"/>
                <a:gd name="T40" fmla="*/ 4762 w 80"/>
                <a:gd name="T41" fmla="*/ 136525 h 118"/>
                <a:gd name="T42" fmla="*/ 9525 w 80"/>
                <a:gd name="T43" fmla="*/ 144463 h 118"/>
                <a:gd name="T44" fmla="*/ 17462 w 80"/>
                <a:gd name="T45" fmla="*/ 153988 h 118"/>
                <a:gd name="T46" fmla="*/ 25400 w 80"/>
                <a:gd name="T47" fmla="*/ 165100 h 118"/>
                <a:gd name="T48" fmla="*/ 33337 w 80"/>
                <a:gd name="T49" fmla="*/ 173038 h 118"/>
                <a:gd name="T50" fmla="*/ 41275 w 80"/>
                <a:gd name="T51" fmla="*/ 180975 h 118"/>
                <a:gd name="T52" fmla="*/ 46037 w 80"/>
                <a:gd name="T53" fmla="*/ 184150 h 118"/>
                <a:gd name="T54" fmla="*/ 49212 w 80"/>
                <a:gd name="T55" fmla="*/ 187325 h 118"/>
                <a:gd name="T56" fmla="*/ 53975 w 80"/>
                <a:gd name="T57" fmla="*/ 180975 h 118"/>
                <a:gd name="T58" fmla="*/ 60325 w 80"/>
                <a:gd name="T59" fmla="*/ 176213 h 118"/>
                <a:gd name="T60" fmla="*/ 69850 w 80"/>
                <a:gd name="T61" fmla="*/ 166688 h 118"/>
                <a:gd name="T62" fmla="*/ 79375 w 80"/>
                <a:gd name="T63" fmla="*/ 155575 h 118"/>
                <a:gd name="T64" fmla="*/ 88900 w 80"/>
                <a:gd name="T65" fmla="*/ 146050 h 118"/>
                <a:gd name="T66" fmla="*/ 93662 w 80"/>
                <a:gd name="T67" fmla="*/ 139700 h 118"/>
                <a:gd name="T68" fmla="*/ 98425 w 80"/>
                <a:gd name="T69" fmla="*/ 134938 h 118"/>
                <a:gd name="T70" fmla="*/ 95250 w 80"/>
                <a:gd name="T71" fmla="*/ 120650 h 118"/>
                <a:gd name="T72" fmla="*/ 17462 w 80"/>
                <a:gd name="T73" fmla="*/ 128588 h 118"/>
                <a:gd name="T74" fmla="*/ 17462 w 80"/>
                <a:gd name="T75" fmla="*/ 127000 h 118"/>
                <a:gd name="T76" fmla="*/ 22225 w 80"/>
                <a:gd name="T77" fmla="*/ 119063 h 118"/>
                <a:gd name="T78" fmla="*/ 28575 w 80"/>
                <a:gd name="T79" fmla="*/ 111125 h 118"/>
                <a:gd name="T80" fmla="*/ 34925 w 80"/>
                <a:gd name="T81" fmla="*/ 100012 h 118"/>
                <a:gd name="T82" fmla="*/ 41275 w 80"/>
                <a:gd name="T83" fmla="*/ 90488 h 118"/>
                <a:gd name="T84" fmla="*/ 47625 w 80"/>
                <a:gd name="T85" fmla="*/ 80963 h 118"/>
                <a:gd name="T86" fmla="*/ 55563 w 80"/>
                <a:gd name="T87" fmla="*/ 73025 h 118"/>
                <a:gd name="T88" fmla="*/ 58738 w 80"/>
                <a:gd name="T89" fmla="*/ 68263 h 118"/>
                <a:gd name="T90" fmla="*/ 65087 w 80"/>
                <a:gd name="T91" fmla="*/ 61913 h 118"/>
                <a:gd name="T92" fmla="*/ 73025 w 80"/>
                <a:gd name="T93" fmla="*/ 55563 h 118"/>
                <a:gd name="T94" fmla="*/ 77787 w 80"/>
                <a:gd name="T95" fmla="*/ 49212 h 118"/>
                <a:gd name="T96" fmla="*/ 84137 w 80"/>
                <a:gd name="T97" fmla="*/ 44450 h 118"/>
                <a:gd name="T98" fmla="*/ 90487 w 80"/>
                <a:gd name="T99" fmla="*/ 38100 h 118"/>
                <a:gd name="T100" fmla="*/ 95250 w 80"/>
                <a:gd name="T101" fmla="*/ 33338 h 118"/>
                <a:gd name="T102" fmla="*/ 106363 w 80"/>
                <a:gd name="T103" fmla="*/ 22225 h 118"/>
                <a:gd name="T104" fmla="*/ 117475 w 80"/>
                <a:gd name="T105" fmla="*/ 14288 h 118"/>
                <a:gd name="T106" fmla="*/ 122238 w 80"/>
                <a:gd name="T107" fmla="*/ 9525 h 118"/>
                <a:gd name="T108" fmla="*/ 127000 w 80"/>
                <a:gd name="T109" fmla="*/ 7938 h 118"/>
                <a:gd name="T110" fmla="*/ 117475 w 80"/>
                <a:gd name="T111" fmla="*/ 0 h 1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0"/>
                <a:gd name="T169" fmla="*/ 0 h 118"/>
                <a:gd name="T170" fmla="*/ 80 w 80"/>
                <a:gd name="T171" fmla="*/ 118 h 11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0" h="118">
                  <a:moveTo>
                    <a:pt x="74" y="0"/>
                  </a:moveTo>
                  <a:lnTo>
                    <a:pt x="73" y="0"/>
                  </a:lnTo>
                  <a:lnTo>
                    <a:pt x="71" y="4"/>
                  </a:lnTo>
                  <a:lnTo>
                    <a:pt x="68" y="5"/>
                  </a:lnTo>
                  <a:lnTo>
                    <a:pt x="66" y="7"/>
                  </a:lnTo>
                  <a:lnTo>
                    <a:pt x="64" y="8"/>
                  </a:lnTo>
                  <a:lnTo>
                    <a:pt x="61" y="12"/>
                  </a:lnTo>
                  <a:lnTo>
                    <a:pt x="58" y="14"/>
                  </a:lnTo>
                  <a:lnTo>
                    <a:pt x="54" y="16"/>
                  </a:lnTo>
                  <a:lnTo>
                    <a:pt x="52" y="19"/>
                  </a:lnTo>
                  <a:lnTo>
                    <a:pt x="49" y="22"/>
                  </a:lnTo>
                  <a:lnTo>
                    <a:pt x="45" y="24"/>
                  </a:lnTo>
                  <a:lnTo>
                    <a:pt x="42" y="28"/>
                  </a:lnTo>
                  <a:lnTo>
                    <a:pt x="39" y="30"/>
                  </a:lnTo>
                  <a:lnTo>
                    <a:pt x="37" y="33"/>
                  </a:lnTo>
                  <a:lnTo>
                    <a:pt x="34" y="36"/>
                  </a:lnTo>
                  <a:lnTo>
                    <a:pt x="30" y="39"/>
                  </a:lnTo>
                  <a:lnTo>
                    <a:pt x="29" y="40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9" y="54"/>
                  </a:lnTo>
                  <a:lnTo>
                    <a:pt x="18" y="57"/>
                  </a:lnTo>
                  <a:lnTo>
                    <a:pt x="16" y="58"/>
                  </a:lnTo>
                  <a:lnTo>
                    <a:pt x="14" y="60"/>
                  </a:lnTo>
                  <a:lnTo>
                    <a:pt x="13" y="62"/>
                  </a:lnTo>
                  <a:lnTo>
                    <a:pt x="12" y="63"/>
                  </a:lnTo>
                  <a:lnTo>
                    <a:pt x="11" y="66"/>
                  </a:lnTo>
                  <a:lnTo>
                    <a:pt x="9" y="68"/>
                  </a:lnTo>
                  <a:lnTo>
                    <a:pt x="8" y="69"/>
                  </a:lnTo>
                  <a:lnTo>
                    <a:pt x="6" y="73"/>
                  </a:lnTo>
                  <a:lnTo>
                    <a:pt x="5" y="76"/>
                  </a:lnTo>
                  <a:lnTo>
                    <a:pt x="3" y="78"/>
                  </a:lnTo>
                  <a:lnTo>
                    <a:pt x="1" y="80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6"/>
                  </a:lnTo>
                  <a:lnTo>
                    <a:pt x="4" y="89"/>
                  </a:lnTo>
                  <a:lnTo>
                    <a:pt x="6" y="91"/>
                  </a:lnTo>
                  <a:lnTo>
                    <a:pt x="8" y="95"/>
                  </a:lnTo>
                  <a:lnTo>
                    <a:pt x="11" y="97"/>
                  </a:lnTo>
                  <a:lnTo>
                    <a:pt x="14" y="100"/>
                  </a:lnTo>
                  <a:lnTo>
                    <a:pt x="16" y="104"/>
                  </a:lnTo>
                  <a:lnTo>
                    <a:pt x="19" y="106"/>
                  </a:lnTo>
                  <a:lnTo>
                    <a:pt x="21" y="109"/>
                  </a:lnTo>
                  <a:lnTo>
                    <a:pt x="23" y="112"/>
                  </a:lnTo>
                  <a:lnTo>
                    <a:pt x="26" y="114"/>
                  </a:lnTo>
                  <a:lnTo>
                    <a:pt x="28" y="115"/>
                  </a:lnTo>
                  <a:lnTo>
                    <a:pt x="29" y="116"/>
                  </a:lnTo>
                  <a:lnTo>
                    <a:pt x="30" y="118"/>
                  </a:lnTo>
                  <a:lnTo>
                    <a:pt x="31" y="118"/>
                  </a:lnTo>
                  <a:lnTo>
                    <a:pt x="33" y="116"/>
                  </a:lnTo>
                  <a:lnTo>
                    <a:pt x="34" y="114"/>
                  </a:lnTo>
                  <a:lnTo>
                    <a:pt x="36" y="113"/>
                  </a:lnTo>
                  <a:lnTo>
                    <a:pt x="38" y="111"/>
                  </a:lnTo>
                  <a:lnTo>
                    <a:pt x="42" y="107"/>
                  </a:lnTo>
                  <a:lnTo>
                    <a:pt x="44" y="105"/>
                  </a:lnTo>
                  <a:lnTo>
                    <a:pt x="48" y="101"/>
                  </a:lnTo>
                  <a:lnTo>
                    <a:pt x="50" y="98"/>
                  </a:lnTo>
                  <a:lnTo>
                    <a:pt x="53" y="96"/>
                  </a:lnTo>
                  <a:lnTo>
                    <a:pt x="56" y="92"/>
                  </a:lnTo>
                  <a:lnTo>
                    <a:pt x="58" y="90"/>
                  </a:lnTo>
                  <a:lnTo>
                    <a:pt x="59" y="88"/>
                  </a:lnTo>
                  <a:lnTo>
                    <a:pt x="61" y="86"/>
                  </a:lnTo>
                  <a:lnTo>
                    <a:pt x="62" y="85"/>
                  </a:lnTo>
                  <a:lnTo>
                    <a:pt x="60" y="76"/>
                  </a:lnTo>
                  <a:lnTo>
                    <a:pt x="31" y="107"/>
                  </a:lnTo>
                  <a:lnTo>
                    <a:pt x="11" y="81"/>
                  </a:lnTo>
                  <a:lnTo>
                    <a:pt x="11" y="80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8" y="70"/>
                  </a:lnTo>
                  <a:lnTo>
                    <a:pt x="19" y="67"/>
                  </a:lnTo>
                  <a:lnTo>
                    <a:pt x="22" y="63"/>
                  </a:lnTo>
                  <a:lnTo>
                    <a:pt x="23" y="60"/>
                  </a:lnTo>
                  <a:lnTo>
                    <a:pt x="26" y="57"/>
                  </a:lnTo>
                  <a:lnTo>
                    <a:pt x="28" y="53"/>
                  </a:lnTo>
                  <a:lnTo>
                    <a:pt x="30" y="51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41" y="39"/>
                  </a:lnTo>
                  <a:lnTo>
                    <a:pt x="43" y="37"/>
                  </a:lnTo>
                  <a:lnTo>
                    <a:pt x="46" y="35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9"/>
                  </a:lnTo>
                  <a:lnTo>
                    <a:pt x="53" y="28"/>
                  </a:lnTo>
                  <a:lnTo>
                    <a:pt x="54" y="25"/>
                  </a:lnTo>
                  <a:lnTo>
                    <a:pt x="57" y="24"/>
                  </a:lnTo>
                  <a:lnTo>
                    <a:pt x="59" y="23"/>
                  </a:lnTo>
                  <a:lnTo>
                    <a:pt x="60" y="21"/>
                  </a:lnTo>
                  <a:lnTo>
                    <a:pt x="64" y="17"/>
                  </a:lnTo>
                  <a:lnTo>
                    <a:pt x="67" y="14"/>
                  </a:lnTo>
                  <a:lnTo>
                    <a:pt x="71" y="12"/>
                  </a:lnTo>
                  <a:lnTo>
                    <a:pt x="74" y="9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9" y="5"/>
                  </a:lnTo>
                  <a:lnTo>
                    <a:pt x="80" y="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4" name="Freeform 97"/>
            <p:cNvSpPr>
              <a:spLocks/>
            </p:cNvSpPr>
            <p:nvPr/>
          </p:nvSpPr>
          <p:spPr bwMode="auto">
            <a:xfrm rot="1627010">
              <a:off x="6808115" y="4131856"/>
              <a:ext cx="157163" cy="623888"/>
            </a:xfrm>
            <a:custGeom>
              <a:avLst/>
              <a:gdLst>
                <a:gd name="T0" fmla="*/ 157163 w 99"/>
                <a:gd name="T1" fmla="*/ 0 h 393"/>
                <a:gd name="T2" fmla="*/ 11113 w 99"/>
                <a:gd name="T3" fmla="*/ 623888 h 393"/>
                <a:gd name="T4" fmla="*/ 0 w 99"/>
                <a:gd name="T5" fmla="*/ 542925 h 393"/>
                <a:gd name="T6" fmla="*/ 133350 w 99"/>
                <a:gd name="T7" fmla="*/ 33338 h 393"/>
                <a:gd name="T8" fmla="*/ 157163 w 99"/>
                <a:gd name="T9" fmla="*/ 0 h 393"/>
                <a:gd name="T10" fmla="*/ 157163 w 99"/>
                <a:gd name="T11" fmla="*/ 0 h 3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393"/>
                <a:gd name="T20" fmla="*/ 99 w 99"/>
                <a:gd name="T21" fmla="*/ 393 h 3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393">
                  <a:moveTo>
                    <a:pt x="99" y="0"/>
                  </a:moveTo>
                  <a:lnTo>
                    <a:pt x="7" y="393"/>
                  </a:lnTo>
                  <a:lnTo>
                    <a:pt x="0" y="342"/>
                  </a:lnTo>
                  <a:lnTo>
                    <a:pt x="84" y="2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5" name="Freeform 98"/>
            <p:cNvSpPr>
              <a:spLocks/>
            </p:cNvSpPr>
            <p:nvPr/>
          </p:nvSpPr>
          <p:spPr bwMode="auto">
            <a:xfrm rot="1627010">
              <a:off x="6430339" y="5142278"/>
              <a:ext cx="317500" cy="103188"/>
            </a:xfrm>
            <a:custGeom>
              <a:avLst/>
              <a:gdLst>
                <a:gd name="T0" fmla="*/ 0 w 200"/>
                <a:gd name="T1" fmla="*/ 0 h 65"/>
                <a:gd name="T2" fmla="*/ 317500 w 200"/>
                <a:gd name="T3" fmla="*/ 88900 h 65"/>
                <a:gd name="T4" fmla="*/ 268288 w 200"/>
                <a:gd name="T5" fmla="*/ 103188 h 65"/>
                <a:gd name="T6" fmla="*/ 28575 w 200"/>
                <a:gd name="T7" fmla="*/ 30163 h 65"/>
                <a:gd name="T8" fmla="*/ 0 w 200"/>
                <a:gd name="T9" fmla="*/ 0 h 65"/>
                <a:gd name="T10" fmla="*/ 0 w 20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"/>
                <a:gd name="T19" fmla="*/ 0 h 65"/>
                <a:gd name="T20" fmla="*/ 200 w 200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" h="65">
                  <a:moveTo>
                    <a:pt x="0" y="0"/>
                  </a:moveTo>
                  <a:lnTo>
                    <a:pt x="200" y="56"/>
                  </a:lnTo>
                  <a:lnTo>
                    <a:pt x="169" y="65"/>
                  </a:lnTo>
                  <a:lnTo>
                    <a:pt x="1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6" name="Freeform 99"/>
            <p:cNvSpPr>
              <a:spLocks/>
            </p:cNvSpPr>
            <p:nvPr/>
          </p:nvSpPr>
          <p:spPr bwMode="auto">
            <a:xfrm rot="1627010">
              <a:off x="7034683" y="4746856"/>
              <a:ext cx="73025" cy="446088"/>
            </a:xfrm>
            <a:custGeom>
              <a:avLst/>
              <a:gdLst>
                <a:gd name="T0" fmla="*/ 53975 w 46"/>
                <a:gd name="T1" fmla="*/ 0 h 281"/>
                <a:gd name="T2" fmla="*/ 0 w 46"/>
                <a:gd name="T3" fmla="*/ 446088 h 281"/>
                <a:gd name="T4" fmla="*/ 20637 w 46"/>
                <a:gd name="T5" fmla="*/ 414338 h 281"/>
                <a:gd name="T6" fmla="*/ 73025 w 46"/>
                <a:gd name="T7" fmla="*/ 42863 h 281"/>
                <a:gd name="T8" fmla="*/ 53975 w 46"/>
                <a:gd name="T9" fmla="*/ 0 h 281"/>
                <a:gd name="T10" fmla="*/ 53975 w 46"/>
                <a:gd name="T11" fmla="*/ 0 h 2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81"/>
                <a:gd name="T20" fmla="*/ 46 w 46"/>
                <a:gd name="T21" fmla="*/ 281 h 2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81">
                  <a:moveTo>
                    <a:pt x="34" y="0"/>
                  </a:moveTo>
                  <a:lnTo>
                    <a:pt x="0" y="281"/>
                  </a:lnTo>
                  <a:lnTo>
                    <a:pt x="13" y="261"/>
                  </a:lnTo>
                  <a:lnTo>
                    <a:pt x="46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7" name="Freeform 100"/>
            <p:cNvSpPr>
              <a:spLocks/>
            </p:cNvSpPr>
            <p:nvPr/>
          </p:nvSpPr>
          <p:spPr bwMode="auto">
            <a:xfrm rot="1627010">
              <a:off x="7861119" y="4388562"/>
              <a:ext cx="23813" cy="298450"/>
            </a:xfrm>
            <a:custGeom>
              <a:avLst/>
              <a:gdLst>
                <a:gd name="T0" fmla="*/ 0 w 15"/>
                <a:gd name="T1" fmla="*/ 0 h 188"/>
                <a:gd name="T2" fmla="*/ 0 w 15"/>
                <a:gd name="T3" fmla="*/ 298450 h 188"/>
                <a:gd name="T4" fmla="*/ 23813 w 15"/>
                <a:gd name="T5" fmla="*/ 258763 h 188"/>
                <a:gd name="T6" fmla="*/ 14288 w 15"/>
                <a:gd name="T7" fmla="*/ 12700 h 188"/>
                <a:gd name="T8" fmla="*/ 0 w 15"/>
                <a:gd name="T9" fmla="*/ 0 h 188"/>
                <a:gd name="T10" fmla="*/ 0 w 15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88"/>
                <a:gd name="T20" fmla="*/ 15 w 15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88">
                  <a:moveTo>
                    <a:pt x="0" y="0"/>
                  </a:moveTo>
                  <a:lnTo>
                    <a:pt x="0" y="188"/>
                  </a:lnTo>
                  <a:lnTo>
                    <a:pt x="15" y="163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8" name="Freeform 101"/>
            <p:cNvSpPr>
              <a:spLocks/>
            </p:cNvSpPr>
            <p:nvPr/>
          </p:nvSpPr>
          <p:spPr bwMode="auto">
            <a:xfrm rot="1627010">
              <a:off x="8249188" y="3618920"/>
              <a:ext cx="73025" cy="327025"/>
            </a:xfrm>
            <a:custGeom>
              <a:avLst/>
              <a:gdLst>
                <a:gd name="T0" fmla="*/ 63500 w 46"/>
                <a:gd name="T1" fmla="*/ 0 h 206"/>
                <a:gd name="T2" fmla="*/ 0 w 46"/>
                <a:gd name="T3" fmla="*/ 327025 h 206"/>
                <a:gd name="T4" fmla="*/ 28575 w 46"/>
                <a:gd name="T5" fmla="*/ 303213 h 206"/>
                <a:gd name="T6" fmla="*/ 73025 w 46"/>
                <a:gd name="T7" fmla="*/ 23812 h 206"/>
                <a:gd name="T8" fmla="*/ 63500 w 46"/>
                <a:gd name="T9" fmla="*/ 0 h 206"/>
                <a:gd name="T10" fmla="*/ 63500 w 46"/>
                <a:gd name="T11" fmla="*/ 0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206"/>
                <a:gd name="T20" fmla="*/ 46 w 46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206">
                  <a:moveTo>
                    <a:pt x="40" y="0"/>
                  </a:moveTo>
                  <a:lnTo>
                    <a:pt x="0" y="206"/>
                  </a:lnTo>
                  <a:lnTo>
                    <a:pt x="18" y="191"/>
                  </a:lnTo>
                  <a:lnTo>
                    <a:pt x="46" y="1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69" name="Freeform 102"/>
            <p:cNvSpPr>
              <a:spLocks/>
            </p:cNvSpPr>
            <p:nvPr/>
          </p:nvSpPr>
          <p:spPr bwMode="auto">
            <a:xfrm rot="1627010">
              <a:off x="7924642" y="2965345"/>
              <a:ext cx="71438" cy="268288"/>
            </a:xfrm>
            <a:custGeom>
              <a:avLst/>
              <a:gdLst>
                <a:gd name="T0" fmla="*/ 0 w 45"/>
                <a:gd name="T1" fmla="*/ 0 h 169"/>
                <a:gd name="T2" fmla="*/ 55563 w 45"/>
                <a:gd name="T3" fmla="*/ 268288 h 169"/>
                <a:gd name="T4" fmla="*/ 71438 w 45"/>
                <a:gd name="T5" fmla="*/ 227013 h 169"/>
                <a:gd name="T6" fmla="*/ 15875 w 45"/>
                <a:gd name="T7" fmla="*/ 12700 h 169"/>
                <a:gd name="T8" fmla="*/ 0 w 45"/>
                <a:gd name="T9" fmla="*/ 0 h 169"/>
                <a:gd name="T10" fmla="*/ 0 w 45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169"/>
                <a:gd name="T20" fmla="*/ 45 w 45"/>
                <a:gd name="T21" fmla="*/ 169 h 1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169">
                  <a:moveTo>
                    <a:pt x="0" y="0"/>
                  </a:moveTo>
                  <a:lnTo>
                    <a:pt x="35" y="169"/>
                  </a:lnTo>
                  <a:lnTo>
                    <a:pt x="45" y="143"/>
                  </a:lnTo>
                  <a:lnTo>
                    <a:pt x="1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70" name="Freeform 103"/>
            <p:cNvSpPr>
              <a:spLocks/>
            </p:cNvSpPr>
            <p:nvPr/>
          </p:nvSpPr>
          <p:spPr bwMode="auto">
            <a:xfrm rot="1627010">
              <a:off x="7534538" y="2811557"/>
              <a:ext cx="252413" cy="60325"/>
            </a:xfrm>
            <a:custGeom>
              <a:avLst/>
              <a:gdLst>
                <a:gd name="T0" fmla="*/ 9525 w 159"/>
                <a:gd name="T1" fmla="*/ 36512 h 38"/>
                <a:gd name="T2" fmla="*/ 230188 w 159"/>
                <a:gd name="T3" fmla="*/ 0 h 38"/>
                <a:gd name="T4" fmla="*/ 252413 w 159"/>
                <a:gd name="T5" fmla="*/ 7937 h 38"/>
                <a:gd name="T6" fmla="*/ 0 w 159"/>
                <a:gd name="T7" fmla="*/ 60325 h 38"/>
                <a:gd name="T8" fmla="*/ 9525 w 159"/>
                <a:gd name="T9" fmla="*/ 36512 h 38"/>
                <a:gd name="T10" fmla="*/ 9525 w 159"/>
                <a:gd name="T11" fmla="*/ 36512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38"/>
                <a:gd name="T20" fmla="*/ 159 w 159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38">
                  <a:moveTo>
                    <a:pt x="6" y="23"/>
                  </a:moveTo>
                  <a:lnTo>
                    <a:pt x="145" y="0"/>
                  </a:lnTo>
                  <a:lnTo>
                    <a:pt x="159" y="5"/>
                  </a:lnTo>
                  <a:lnTo>
                    <a:pt x="0" y="38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71" name="Freeform 104"/>
            <p:cNvSpPr>
              <a:spLocks/>
            </p:cNvSpPr>
            <p:nvPr/>
          </p:nvSpPr>
          <p:spPr bwMode="auto">
            <a:xfrm rot="1627010">
              <a:off x="8108936" y="3459940"/>
              <a:ext cx="174625" cy="53975"/>
            </a:xfrm>
            <a:custGeom>
              <a:avLst/>
              <a:gdLst>
                <a:gd name="T0" fmla="*/ 0 w 110"/>
                <a:gd name="T1" fmla="*/ 0 h 34"/>
                <a:gd name="T2" fmla="*/ 174625 w 110"/>
                <a:gd name="T3" fmla="*/ 38100 h 34"/>
                <a:gd name="T4" fmla="*/ 144463 w 110"/>
                <a:gd name="T5" fmla="*/ 53975 h 34"/>
                <a:gd name="T6" fmla="*/ 7938 w 110"/>
                <a:gd name="T7" fmla="*/ 17462 h 34"/>
                <a:gd name="T8" fmla="*/ 0 w 110"/>
                <a:gd name="T9" fmla="*/ 0 h 34"/>
                <a:gd name="T10" fmla="*/ 0 w 110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34"/>
                <a:gd name="T20" fmla="*/ 110 w 11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34">
                  <a:moveTo>
                    <a:pt x="0" y="0"/>
                  </a:moveTo>
                  <a:lnTo>
                    <a:pt x="110" y="24"/>
                  </a:lnTo>
                  <a:lnTo>
                    <a:pt x="91" y="34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72" name="Freeform 105"/>
            <p:cNvSpPr>
              <a:spLocks/>
            </p:cNvSpPr>
            <p:nvPr/>
          </p:nvSpPr>
          <p:spPr bwMode="auto">
            <a:xfrm rot="1627010">
              <a:off x="7148723" y="3816559"/>
              <a:ext cx="187325" cy="77788"/>
            </a:xfrm>
            <a:custGeom>
              <a:avLst/>
              <a:gdLst>
                <a:gd name="T0" fmla="*/ 0 w 118"/>
                <a:gd name="T1" fmla="*/ 0 h 49"/>
                <a:gd name="T2" fmla="*/ 187325 w 118"/>
                <a:gd name="T3" fmla="*/ 68263 h 49"/>
                <a:gd name="T4" fmla="*/ 147638 w 118"/>
                <a:gd name="T5" fmla="*/ 77788 h 49"/>
                <a:gd name="T6" fmla="*/ 6350 w 118"/>
                <a:gd name="T7" fmla="*/ 15875 h 49"/>
                <a:gd name="T8" fmla="*/ 0 w 118"/>
                <a:gd name="T9" fmla="*/ 0 h 49"/>
                <a:gd name="T10" fmla="*/ 0 w 118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"/>
                <a:gd name="T19" fmla="*/ 0 h 49"/>
                <a:gd name="T20" fmla="*/ 118 w 118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" h="49">
                  <a:moveTo>
                    <a:pt x="0" y="0"/>
                  </a:moveTo>
                  <a:lnTo>
                    <a:pt x="118" y="43"/>
                  </a:lnTo>
                  <a:lnTo>
                    <a:pt x="93" y="49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  <p:sp>
          <p:nvSpPr>
            <p:cNvPr id="51273" name="Freeform 106"/>
            <p:cNvSpPr>
              <a:spLocks/>
            </p:cNvSpPr>
            <p:nvPr/>
          </p:nvSpPr>
          <p:spPr bwMode="auto">
            <a:xfrm rot="1627010">
              <a:off x="7420354" y="2929019"/>
              <a:ext cx="49213" cy="257175"/>
            </a:xfrm>
            <a:custGeom>
              <a:avLst/>
              <a:gdLst>
                <a:gd name="T0" fmla="*/ 7938 w 31"/>
                <a:gd name="T1" fmla="*/ 0 h 162"/>
                <a:gd name="T2" fmla="*/ 49213 w 31"/>
                <a:gd name="T3" fmla="*/ 257175 h 162"/>
                <a:gd name="T4" fmla="*/ 22225 w 31"/>
                <a:gd name="T5" fmla="*/ 230188 h 162"/>
                <a:gd name="T6" fmla="*/ 0 w 31"/>
                <a:gd name="T7" fmla="*/ 26988 h 162"/>
                <a:gd name="T8" fmla="*/ 7938 w 31"/>
                <a:gd name="T9" fmla="*/ 0 h 162"/>
                <a:gd name="T10" fmla="*/ 7938 w 31"/>
                <a:gd name="T11" fmla="*/ 0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162"/>
                <a:gd name="T20" fmla="*/ 31 w 31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162">
                  <a:moveTo>
                    <a:pt x="5" y="0"/>
                  </a:moveTo>
                  <a:lnTo>
                    <a:pt x="31" y="162"/>
                  </a:lnTo>
                  <a:lnTo>
                    <a:pt x="14" y="145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hangingPunct="1">
                <a:lnSpc>
                  <a:spcPct val="100000"/>
                </a:lnSpc>
                <a:buClrTx/>
                <a:buSzTx/>
                <a:buFontTx/>
                <a:buNone/>
              </a:pPr>
              <a:endParaRPr lang="he-IL" sz="1800"/>
            </a:p>
          </p:txBody>
        </p:sp>
      </p:grpSp>
      <p:sp>
        <p:nvSpPr>
          <p:cNvPr id="73" name="AutoShape 33"/>
          <p:cNvSpPr>
            <a:spLocks noChangeArrowheads="1"/>
          </p:cNvSpPr>
          <p:nvPr/>
        </p:nvSpPr>
        <p:spPr bwMode="auto">
          <a:xfrm>
            <a:off x="7467600" y="2376034"/>
            <a:ext cx="1219200" cy="414338"/>
          </a:xfrm>
          <a:prstGeom prst="roundRect">
            <a:avLst>
              <a:gd name="adj" fmla="val 347"/>
            </a:avLst>
          </a:prstGeom>
          <a:solidFill>
            <a:srgbClr val="FF0000">
              <a:alpha val="50000"/>
            </a:srgbClr>
          </a:solidFill>
          <a:ln w="28829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13062" tIns="17177" rIns="13062" bIns="13062" anchor="ctr" anchorCtr="1"/>
          <a:lstStyle/>
          <a:p>
            <a:pPr defTabSz="828675"/>
            <a:r>
              <a:rPr lang="en-US" sz="1600" dirty="0" smtClean="0"/>
              <a:t>read(X) </a:t>
            </a:r>
            <a:r>
              <a:rPr lang="en-US" sz="1600" dirty="0"/>
              <a:t>→ </a:t>
            </a:r>
            <a:r>
              <a:rPr lang="en-US" sz="1600" dirty="0" smtClean="0"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74" name="AutoShape 34"/>
          <p:cNvSpPr>
            <a:spLocks noChangeArrowheads="1"/>
          </p:cNvSpPr>
          <p:nvPr/>
        </p:nvSpPr>
        <p:spPr bwMode="auto">
          <a:xfrm>
            <a:off x="5715000" y="2384425"/>
            <a:ext cx="1143000" cy="414337"/>
          </a:xfrm>
          <a:prstGeom prst="roundRect">
            <a:avLst>
              <a:gd name="adj" fmla="val 347"/>
            </a:avLst>
          </a:prstGeom>
          <a:solidFill>
            <a:srgbClr val="008000">
              <a:alpha val="50000"/>
            </a:srgbClr>
          </a:solidFill>
          <a:ln w="28800">
            <a:solidFill>
              <a:srgbClr val="000000"/>
            </a:solidFill>
            <a:round/>
            <a:headEnd/>
            <a:tailEnd/>
          </a:ln>
          <a:effectLst/>
        </p:spPr>
        <p:txBody>
          <a:bodyPr lIns="13062" tIns="17177" rIns="13062" bIns="13062" anchor="ctr" anchorCtr="1"/>
          <a:lstStyle/>
          <a:p>
            <a:pPr defTabSz="828675"/>
            <a:r>
              <a:rPr lang="en-US" sz="1600" dirty="0" smtClean="0"/>
              <a:t>write(X, 7)</a:t>
            </a:r>
            <a:endParaRPr lang="en-US" dirty="0">
              <a:latin typeface="Bitstream Vera Sans" pitchFamily="34" charset="0"/>
            </a:endParaRPr>
          </a:p>
        </p:txBody>
      </p:sp>
      <p:sp>
        <p:nvSpPr>
          <p:cNvPr id="75" name="Text Box 50"/>
          <p:cNvSpPr txBox="1">
            <a:spLocks noChangeArrowheads="1"/>
          </p:cNvSpPr>
          <p:nvPr/>
        </p:nvSpPr>
        <p:spPr bwMode="auto">
          <a:xfrm>
            <a:off x="6324600" y="1566862"/>
            <a:ext cx="1523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/>
              <a:t>start (</a:t>
            </a:r>
            <a:r>
              <a:rPr lang="en-US" sz="1800" dirty="0" smtClean="0"/>
              <a:t>X= </a:t>
            </a:r>
            <a:r>
              <a:rPr lang="en-US" sz="1800" dirty="0" smtClean="0">
                <a:sym typeface="Symbol"/>
              </a:rPr>
              <a:t>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76" name="Line 51"/>
          <p:cNvSpPr>
            <a:spLocks noChangeShapeType="1"/>
          </p:cNvSpPr>
          <p:nvPr/>
        </p:nvSpPr>
        <p:spPr bwMode="auto">
          <a:xfrm flipV="1">
            <a:off x="6324600" y="1947862"/>
            <a:ext cx="685800" cy="38100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" name="AutoShape 57"/>
          <p:cNvSpPr>
            <a:spLocks noChangeArrowheads="1"/>
          </p:cNvSpPr>
          <p:nvPr/>
        </p:nvSpPr>
        <p:spPr bwMode="auto">
          <a:xfrm>
            <a:off x="5638800" y="3167062"/>
            <a:ext cx="1219200" cy="414338"/>
          </a:xfrm>
          <a:prstGeom prst="roundRect">
            <a:avLst>
              <a:gd name="adj" fmla="val 347"/>
            </a:avLst>
          </a:prstGeom>
          <a:solidFill>
            <a:srgbClr val="008000">
              <a:alpha val="50000"/>
            </a:srgbClr>
          </a:solidFill>
          <a:ln w="28800">
            <a:solidFill>
              <a:srgbClr val="000000"/>
            </a:solidFill>
            <a:round/>
            <a:headEnd/>
            <a:tailEnd/>
          </a:ln>
          <a:effectLst/>
        </p:spPr>
        <p:txBody>
          <a:bodyPr lIns="13062" tIns="17177" rIns="13062" bIns="13062" anchor="ctr" anchorCtr="1"/>
          <a:lstStyle/>
          <a:p>
            <a:pPr defTabSz="828675"/>
            <a:r>
              <a:rPr lang="en-US" sz="1600" dirty="0" smtClean="0"/>
              <a:t>read(X) </a:t>
            </a:r>
            <a:r>
              <a:rPr lang="en-US" sz="1600" dirty="0"/>
              <a:t>→ </a:t>
            </a:r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79" name="Line 51"/>
          <p:cNvSpPr>
            <a:spLocks noChangeShapeType="1"/>
          </p:cNvSpPr>
          <p:nvPr/>
        </p:nvSpPr>
        <p:spPr bwMode="auto">
          <a:xfrm flipH="1" flipV="1">
            <a:off x="7391400" y="1947862"/>
            <a:ext cx="685800" cy="38100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V="1">
            <a:off x="6324600" y="2786062"/>
            <a:ext cx="0" cy="38100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1" name="Line 51"/>
          <p:cNvSpPr>
            <a:spLocks noChangeShapeType="1"/>
          </p:cNvSpPr>
          <p:nvPr/>
        </p:nvSpPr>
        <p:spPr bwMode="auto">
          <a:xfrm flipV="1">
            <a:off x="8153400" y="2819400"/>
            <a:ext cx="0" cy="381000"/>
          </a:xfrm>
          <a:prstGeom prst="line">
            <a:avLst/>
          </a:prstGeom>
          <a:noFill/>
          <a:ln w="2736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82" name="AutoShape 33"/>
          <p:cNvSpPr>
            <a:spLocks noChangeArrowheads="1"/>
          </p:cNvSpPr>
          <p:nvPr/>
        </p:nvSpPr>
        <p:spPr bwMode="auto">
          <a:xfrm>
            <a:off x="7543800" y="3200400"/>
            <a:ext cx="1219200" cy="414338"/>
          </a:xfrm>
          <a:prstGeom prst="roundRect">
            <a:avLst>
              <a:gd name="adj" fmla="val 347"/>
            </a:avLst>
          </a:prstGeom>
          <a:solidFill>
            <a:srgbClr val="FF0000">
              <a:alpha val="50000"/>
            </a:srgbClr>
          </a:solidFill>
          <a:ln w="28829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lIns="13062" tIns="17177" rIns="13062" bIns="13062" anchor="ctr" anchorCtr="1"/>
          <a:lstStyle/>
          <a:p>
            <a:pPr defTabSz="828675"/>
            <a:r>
              <a:rPr lang="en-US" sz="1600" dirty="0" smtClean="0"/>
              <a:t>read(X) </a:t>
            </a:r>
            <a:r>
              <a:rPr lang="en-US" sz="1600" dirty="0"/>
              <a:t>→ </a:t>
            </a:r>
            <a:r>
              <a:rPr lang="en-US" sz="1600" dirty="0" smtClean="0"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 advTm="73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 animBg="1"/>
      <p:bldP spid="78" grpId="0" animBg="1"/>
      <p:bldP spid="80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010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Usual flow of “forking” algorithms</a:t>
            </a:r>
            <a:endParaRPr lang="en-US" sz="2400" dirty="0" smtClean="0">
              <a:solidFill>
                <a:srgbClr val="FF3399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514600" y="4792663"/>
            <a:ext cx="1828800" cy="414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115" rIns="0" bIns="0" anchor="ctr"/>
          <a:lstStyle/>
          <a:p>
            <a:pPr defTabSz="414338">
              <a:tabLst>
                <a:tab pos="657225" algn="l"/>
              </a:tabLst>
            </a:pPr>
            <a:r>
              <a:rPr lang="en-US" sz="1600" dirty="0" smtClean="0">
                <a:solidFill>
                  <a:srgbClr val="FF3399"/>
                </a:solidFill>
                <a:latin typeface="Bitstream Vera Sans" pitchFamily="34" charset="0"/>
              </a:rPr>
              <a:t>read(X) </a:t>
            </a:r>
            <a:r>
              <a:rPr lang="en-US" sz="1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600" dirty="0">
                <a:solidFill>
                  <a:srgbClr val="FF3399"/>
                </a:solidFill>
                <a:latin typeface="Bitstream Vera Sans" pitchFamily="34" charset="0"/>
              </a:rPr>
              <a:t> </a:t>
            </a:r>
            <a:r>
              <a:rPr lang="en-US" sz="1600" dirty="0" smtClean="0">
                <a:solidFill>
                  <a:srgbClr val="FF3399"/>
                </a:solidFill>
                <a:latin typeface="Bitstream Vera Sans" pitchFamily="34" charset="0"/>
                <a:sym typeface="Symbol"/>
              </a:rPr>
              <a:t></a:t>
            </a:r>
            <a:endParaRPr lang="en-US" sz="1600" dirty="0">
              <a:solidFill>
                <a:srgbClr val="FF3399"/>
              </a:solidFill>
              <a:latin typeface="Bitstream Vera Sans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95450" y="4165600"/>
            <a:ext cx="1244600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115" rIns="0" bIns="0" anchor="ctr"/>
          <a:lstStyle/>
          <a:p>
            <a:pPr defTabSz="414338">
              <a:tabLst>
                <a:tab pos="657225" algn="l"/>
              </a:tabLst>
            </a:pPr>
            <a:r>
              <a:rPr lang="en-US" sz="1600" dirty="0" smtClean="0">
                <a:solidFill>
                  <a:srgbClr val="008000"/>
                </a:solidFill>
                <a:latin typeface="Bitstream Vera Sans" pitchFamily="34" charset="0"/>
              </a:rPr>
              <a:t>write(X, 7)</a:t>
            </a:r>
            <a:endParaRPr lang="en-US" sz="1600" dirty="0">
              <a:solidFill>
                <a:srgbClr val="008000"/>
              </a:solidFill>
              <a:latin typeface="Bitstream Vera Sans" pitchFamily="34" charset="0"/>
            </a:endParaRP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695450" y="4579938"/>
            <a:ext cx="5391150" cy="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281113" y="4371975"/>
            <a:ext cx="414337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3715" rIns="0" bIns="0"/>
          <a:lstStyle/>
          <a:p>
            <a:pPr algn="l" defTabSz="828675">
              <a:lnSpc>
                <a:spcPct val="95000"/>
              </a:lnSpc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</a:rPr>
              <a:t>C1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2109788" y="4579938"/>
            <a:ext cx="415925" cy="1587"/>
          </a:xfrm>
          <a:prstGeom prst="line">
            <a:avLst/>
          </a:prstGeom>
          <a:noFill/>
          <a:ln w="9144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1695450" y="5202238"/>
            <a:ext cx="5391150" cy="1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>
            <a:off x="3276600" y="5207000"/>
            <a:ext cx="415925" cy="1588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073150" y="4371975"/>
            <a:ext cx="6223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486" rIns="0" bIns="0" anchor="ctr"/>
          <a:lstStyle/>
          <a:p>
            <a:pPr algn="l" defTabSz="828675"/>
            <a:r>
              <a:rPr lang="en-US" sz="2200">
                <a:solidFill>
                  <a:srgbClr val="008000"/>
                </a:solidFill>
                <a:latin typeface="Bitstream Vera Sans" pitchFamily="34" charset="0"/>
              </a:rPr>
              <a:t>C</a:t>
            </a:r>
            <a:r>
              <a:rPr lang="en-US" sz="2200" baseline="-20000">
                <a:solidFill>
                  <a:srgbClr val="008000"/>
                </a:solidFill>
                <a:latin typeface="Bitstream Vera Sans" pitchFamily="34" charset="0"/>
              </a:rPr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073150" y="4994275"/>
            <a:ext cx="6223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486" rIns="0" bIns="0" anchor="ctr"/>
          <a:lstStyle/>
          <a:p>
            <a:pPr algn="l" defTabSz="828675"/>
            <a:r>
              <a:rPr lang="en-US" sz="2200">
                <a:solidFill>
                  <a:srgbClr val="FF3399"/>
                </a:solidFill>
                <a:latin typeface="Bitstream Vera Sans" pitchFamily="34" charset="0"/>
              </a:rPr>
              <a:t>C</a:t>
            </a:r>
            <a:r>
              <a:rPr lang="en-US" sz="2200" baseline="-20000">
                <a:solidFill>
                  <a:srgbClr val="FF3399"/>
                </a:solidFill>
                <a:latin typeface="Bitstream Vera Sans" pitchFamily="34" charset="0"/>
              </a:rPr>
              <a:t>2</a:t>
            </a:r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5299075" y="5205413"/>
            <a:ext cx="415925" cy="1587"/>
          </a:xfrm>
          <a:prstGeom prst="line">
            <a:avLst/>
          </a:prstGeom>
          <a:noFill/>
          <a:ln w="9144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572000" y="4813300"/>
            <a:ext cx="1828800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115" rIns="0" bIns="0" anchor="ctr"/>
          <a:lstStyle/>
          <a:p>
            <a:pPr defTabSz="414338">
              <a:tabLst>
                <a:tab pos="657225" algn="l"/>
              </a:tabLst>
            </a:pPr>
            <a:r>
              <a:rPr lang="en-US" sz="1600" dirty="0" smtClean="0">
                <a:solidFill>
                  <a:srgbClr val="FF3399"/>
                </a:solidFill>
                <a:latin typeface="Bitstream Vera Sans" pitchFamily="34" charset="0"/>
              </a:rPr>
              <a:t>read(X) </a:t>
            </a:r>
            <a:r>
              <a:rPr lang="en-US" sz="1600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1600" dirty="0">
                <a:solidFill>
                  <a:srgbClr val="FF3399"/>
                </a:solidFill>
                <a:latin typeface="Bitstream Vera Sans" pitchFamily="34" charset="0"/>
              </a:rPr>
              <a:t> </a:t>
            </a:r>
            <a:r>
              <a:rPr lang="en-US" sz="1600" dirty="0" smtClean="0">
                <a:solidFill>
                  <a:srgbClr val="FF3399"/>
                </a:solidFill>
                <a:latin typeface="Bitstream Vera Sans" pitchFamily="34" charset="0"/>
              </a:rPr>
              <a:t>7</a:t>
            </a:r>
            <a:endParaRPr lang="en-US" sz="1600" dirty="0">
              <a:solidFill>
                <a:srgbClr val="FF3399"/>
              </a:solidFill>
              <a:latin typeface="Bitstream Vera Sans" pitchFamily="34" charset="0"/>
            </a:endParaRPr>
          </a:p>
        </p:txBody>
      </p:sp>
      <p:sp>
        <p:nvSpPr>
          <p:cNvPr id="71695" name="AutoShape 15"/>
          <p:cNvSpPr>
            <a:spLocks noChangeArrowheads="1"/>
          </p:cNvSpPr>
          <p:nvPr/>
        </p:nvSpPr>
        <p:spPr bwMode="auto">
          <a:xfrm>
            <a:off x="3048000" y="3886200"/>
            <a:ext cx="3124200" cy="533400"/>
          </a:xfrm>
          <a:prstGeom prst="wedgeEllipseCallout">
            <a:avLst>
              <a:gd name="adj1" fmla="val -36838"/>
              <a:gd name="adj2" fmla="val 1273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</a:t>
            </a:r>
            <a:r>
              <a:rPr lang="en-US" sz="1800" baseline="-25000">
                <a:solidFill>
                  <a:srgbClr val="FF0000"/>
                </a:solidFill>
              </a:rPr>
              <a:t>2</a:t>
            </a:r>
            <a:r>
              <a:rPr lang="en-US" sz="1800"/>
              <a:t> is forked from </a:t>
            </a:r>
            <a:r>
              <a:rPr lang="en-US" sz="1800">
                <a:solidFill>
                  <a:srgbClr val="33CC33"/>
                </a:solidFill>
              </a:rPr>
              <a:t>C</a:t>
            </a:r>
            <a:r>
              <a:rPr lang="en-US" sz="1800" baseline="-25000">
                <a:solidFill>
                  <a:srgbClr val="33CC33"/>
                </a:solidFill>
              </a:rPr>
              <a:t>1</a:t>
            </a:r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71696" name="AutoShape 16"/>
          <p:cNvSpPr>
            <a:spLocks noChangeArrowheads="1"/>
          </p:cNvSpPr>
          <p:nvPr/>
        </p:nvSpPr>
        <p:spPr bwMode="auto">
          <a:xfrm>
            <a:off x="5791200" y="3810000"/>
            <a:ext cx="2971800" cy="1219200"/>
          </a:xfrm>
          <a:prstGeom prst="wedgeEllipseCallout">
            <a:avLst>
              <a:gd name="adj1" fmla="val -50426"/>
              <a:gd name="adj2" fmla="val 3919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A Join – not allowed  with fork </a:t>
            </a:r>
            <a:r>
              <a:rPr lang="en-US" sz="1800" dirty="0" err="1" smtClean="0">
                <a:solidFill>
                  <a:srgbClr val="FF0000"/>
                </a:solidFill>
              </a:rPr>
              <a:t>linearizability</a:t>
            </a:r>
            <a:endParaRPr lang="en-US" sz="1800" dirty="0"/>
          </a:p>
        </p:txBody>
      </p:sp>
      <p:sp>
        <p:nvSpPr>
          <p:cNvPr id="71697" name="AutoShape 17"/>
          <p:cNvSpPr>
            <a:spLocks noChangeArrowheads="1"/>
          </p:cNvSpPr>
          <p:nvPr/>
        </p:nvSpPr>
        <p:spPr bwMode="auto">
          <a:xfrm>
            <a:off x="3352800" y="3505200"/>
            <a:ext cx="3886200" cy="1066800"/>
          </a:xfrm>
          <a:prstGeom prst="wedgeEllipseCallout">
            <a:avLst>
              <a:gd name="adj1" fmla="val -59081"/>
              <a:gd name="adj2" fmla="val 2570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My context is: start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0000FF"/>
                </a:solidFill>
              </a:rPr>
              <a:t>(I am the first operation)</a:t>
            </a:r>
          </a:p>
        </p:txBody>
      </p:sp>
      <p:sp>
        <p:nvSpPr>
          <p:cNvPr id="71698" name="AutoShape 18"/>
          <p:cNvSpPr>
            <a:spLocks noChangeArrowheads="1"/>
          </p:cNvSpPr>
          <p:nvPr/>
        </p:nvSpPr>
        <p:spPr bwMode="auto">
          <a:xfrm>
            <a:off x="304800" y="5715000"/>
            <a:ext cx="3810000" cy="914400"/>
          </a:xfrm>
          <a:prstGeom prst="wedgeEllipseCallout">
            <a:avLst>
              <a:gd name="adj1" fmla="val 37329"/>
              <a:gd name="adj2" fmla="val -977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My context is: start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(I am the first operation)</a:t>
            </a:r>
          </a:p>
        </p:txBody>
      </p:sp>
      <p:sp>
        <p:nvSpPr>
          <p:cNvPr id="71699" name="AutoShape 19"/>
          <p:cNvSpPr>
            <a:spLocks noChangeArrowheads="1"/>
          </p:cNvSpPr>
          <p:nvPr/>
        </p:nvSpPr>
        <p:spPr bwMode="auto">
          <a:xfrm>
            <a:off x="5029200" y="5486400"/>
            <a:ext cx="3657600" cy="457200"/>
          </a:xfrm>
          <a:prstGeom prst="wedgeEllipseCallout">
            <a:avLst>
              <a:gd name="adj1" fmla="val -36069"/>
              <a:gd name="adj2" fmla="val -8715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Something is wrong!</a:t>
            </a:r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 flipV="1">
            <a:off x="2362200" y="1092200"/>
            <a:ext cx="411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rot="10800000">
            <a:off x="2362200" y="2184452"/>
            <a:ext cx="4038600" cy="0"/>
          </a:xfrm>
          <a:prstGeom prst="line">
            <a:avLst/>
          </a:prstGeom>
          <a:noFill/>
          <a:ln w="2540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010400" y="1147763"/>
            <a:ext cx="1252538" cy="1138237"/>
            <a:chOff x="2304" y="1728"/>
            <a:chExt cx="863" cy="1151"/>
          </a:xfrm>
        </p:grpSpPr>
        <p:sp>
          <p:nvSpPr>
            <p:cNvPr id="71714" name="Freeform 34"/>
            <p:cNvSpPr>
              <a:spLocks noChangeArrowheads="1"/>
            </p:cNvSpPr>
            <p:nvPr/>
          </p:nvSpPr>
          <p:spPr bwMode="auto">
            <a:xfrm>
              <a:off x="2304" y="1728"/>
              <a:ext cx="864" cy="1152"/>
            </a:xfrm>
            <a:custGeom>
              <a:avLst/>
              <a:gdLst/>
              <a:ahLst/>
              <a:cxnLst>
                <a:cxn ang="0">
                  <a:pos x="0" y="796"/>
                </a:cxn>
                <a:cxn ang="0">
                  <a:pos x="1905" y="0"/>
                </a:cxn>
                <a:cxn ang="0">
                  <a:pos x="3810" y="796"/>
                </a:cxn>
                <a:cxn ang="0">
                  <a:pos x="3810" y="4282"/>
                </a:cxn>
                <a:cxn ang="0">
                  <a:pos x="1905" y="5080"/>
                </a:cxn>
                <a:cxn ang="0">
                  <a:pos x="0" y="4282"/>
                </a:cxn>
                <a:cxn ang="0">
                  <a:pos x="0" y="796"/>
                </a:cxn>
              </a:cxnLst>
              <a:rect l="0" t="0" r="r" b="b"/>
              <a:pathLst>
                <a:path w="3811" h="5081">
                  <a:moveTo>
                    <a:pt x="0" y="796"/>
                  </a:moveTo>
                  <a:cubicBezTo>
                    <a:pt x="0" y="398"/>
                    <a:pt x="948" y="0"/>
                    <a:pt x="1905" y="0"/>
                  </a:cubicBezTo>
                  <a:cubicBezTo>
                    <a:pt x="2862" y="0"/>
                    <a:pt x="3810" y="398"/>
                    <a:pt x="3810" y="796"/>
                  </a:cubicBezTo>
                  <a:lnTo>
                    <a:pt x="3810" y="4282"/>
                  </a:lnTo>
                  <a:cubicBezTo>
                    <a:pt x="3810" y="4680"/>
                    <a:pt x="2853" y="5080"/>
                    <a:pt x="1905" y="5080"/>
                  </a:cubicBezTo>
                  <a:cubicBezTo>
                    <a:pt x="957" y="5080"/>
                    <a:pt x="0" y="4680"/>
                    <a:pt x="0" y="4282"/>
                  </a:cubicBezTo>
                  <a:lnTo>
                    <a:pt x="0" y="796"/>
                  </a:lnTo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16200000" scaled="1"/>
            </a:gradFill>
            <a:ln w="27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1715" name="Freeform 35"/>
            <p:cNvSpPr>
              <a:spLocks noChangeArrowheads="1"/>
            </p:cNvSpPr>
            <p:nvPr/>
          </p:nvSpPr>
          <p:spPr bwMode="auto">
            <a:xfrm>
              <a:off x="2304" y="1872"/>
              <a:ext cx="864" cy="12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1905" y="563"/>
                </a:cxn>
                <a:cxn ang="0">
                  <a:pos x="3810" y="0"/>
                </a:cxn>
              </a:cxnLst>
              <a:rect l="0" t="0" r="r" b="b"/>
              <a:pathLst>
                <a:path w="3811" h="564">
                  <a:moveTo>
                    <a:pt x="0" y="163"/>
                  </a:moveTo>
                  <a:cubicBezTo>
                    <a:pt x="0" y="362"/>
                    <a:pt x="1426" y="563"/>
                    <a:pt x="1905" y="563"/>
                  </a:cubicBezTo>
                  <a:cubicBezTo>
                    <a:pt x="2384" y="563"/>
                    <a:pt x="3810" y="199"/>
                    <a:pt x="3810" y="0"/>
                  </a:cubicBezTo>
                </a:path>
              </a:pathLst>
            </a:custGeom>
            <a:noFill/>
            <a:ln w="27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71716" name="Text Box 36"/>
          <p:cNvSpPr txBox="1">
            <a:spLocks noChangeArrowheads="1"/>
          </p:cNvSpPr>
          <p:nvPr/>
        </p:nvSpPr>
        <p:spPr bwMode="auto">
          <a:xfrm>
            <a:off x="2233613" y="1143000"/>
            <a:ext cx="42433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/>
              <a:t>REPLY: </a:t>
            </a:r>
            <a:r>
              <a:rPr lang="en-US" sz="1600" dirty="0" smtClean="0"/>
              <a:t>operation context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/>
              <a:t>(op1</a:t>
            </a:r>
            <a:r>
              <a:rPr lang="en-US" sz="1600" dirty="0"/>
              <a:t>, op2</a:t>
            </a:r>
            <a:r>
              <a:rPr lang="en-US" sz="1600" dirty="0" smtClean="0"/>
              <a:t>, … were scheduled before you)</a:t>
            </a:r>
          </a:p>
          <a:p>
            <a:pPr algn="l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/>
              <a:t>[For read operation also: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 smtClean="0"/>
              <a:t>value, signed context of corresponding write]</a:t>
            </a:r>
            <a:endParaRPr lang="en-US" sz="1600" dirty="0"/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2895600" y="233045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/>
              <a:t>COMMIT op (signed context)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2895600" y="762000"/>
            <a:ext cx="2825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dirty="0"/>
              <a:t>SUBMIT </a:t>
            </a:r>
            <a:r>
              <a:rPr lang="en-US" sz="1600" dirty="0" smtClean="0"/>
              <a:t>read/write operation</a:t>
            </a:r>
            <a:endParaRPr lang="en-US" sz="1600" dirty="0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2362200" y="2667000"/>
            <a:ext cx="403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1" name="Text Box 41"/>
          <p:cNvSpPr txBox="1">
            <a:spLocks noChangeArrowheads="1"/>
          </p:cNvSpPr>
          <p:nvPr/>
        </p:nvSpPr>
        <p:spPr bwMode="auto">
          <a:xfrm>
            <a:off x="990600" y="2251075"/>
            <a:ext cx="10795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486" rIns="0" bIns="0" anchor="ctr"/>
          <a:lstStyle/>
          <a:p>
            <a:pPr algn="l" defTabSz="828675"/>
            <a:r>
              <a:rPr lang="en-US" sz="2200">
                <a:latin typeface="Bitstream Vera Sans" pitchFamily="34" charset="0"/>
              </a:rPr>
              <a:t>Client</a:t>
            </a:r>
            <a:endParaRPr lang="en-US" sz="2200" baseline="-20000">
              <a:latin typeface="Bitstream Vera Sans" pitchFamily="34" charset="0"/>
            </a:endParaRPr>
          </a:p>
        </p:txBody>
      </p:sp>
      <p:sp>
        <p:nvSpPr>
          <p:cNvPr id="71722" name="Text Box 42"/>
          <p:cNvSpPr txBox="1">
            <a:spLocks noChangeArrowheads="1"/>
          </p:cNvSpPr>
          <p:nvPr/>
        </p:nvSpPr>
        <p:spPr bwMode="auto">
          <a:xfrm>
            <a:off x="7239000" y="2327275"/>
            <a:ext cx="1143000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486" rIns="0" bIns="0" anchor="ctr"/>
          <a:lstStyle/>
          <a:p>
            <a:pPr algn="l" defTabSz="828675"/>
            <a:r>
              <a:rPr lang="en-US" sz="2200">
                <a:latin typeface="Bitstream Vera Sans" pitchFamily="34" charset="0"/>
              </a:rPr>
              <a:t>Server</a:t>
            </a:r>
            <a:endParaRPr lang="en-US" sz="2200" baseline="-20000">
              <a:latin typeface="Bitstream Vera Sans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6761" y="2971800"/>
            <a:ext cx="4924745" cy="4542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“Joins”, and how to prevent them</a:t>
            </a:r>
            <a:endParaRPr lang="he-IL" sz="2400" dirty="0" smtClean="0">
              <a:solidFill>
                <a:srgbClr val="0000FF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7800"/>
            <a:ext cx="838200" cy="7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558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1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 animBg="1"/>
      <p:bldP spid="71688" grpId="0" animBg="1"/>
      <p:bldP spid="71689" grpId="0" animBg="1"/>
      <p:bldP spid="71690" grpId="0" animBg="1"/>
      <p:bldP spid="71691" grpId="0"/>
      <p:bldP spid="71692" grpId="0"/>
      <p:bldP spid="71693" grpId="0" animBg="1"/>
      <p:bldP spid="71694" grpId="0"/>
      <p:bldP spid="71695" grpId="0" animBg="1"/>
      <p:bldP spid="71695" grpId="1" animBg="1"/>
      <p:bldP spid="71696" grpId="0" animBg="1"/>
      <p:bldP spid="71696" grpId="1" animBg="1"/>
      <p:bldP spid="71697" grpId="0" animBg="1"/>
      <p:bldP spid="71699" grpId="0" animBg="1"/>
      <p:bldP spid="71699" grpId="1" animBg="1"/>
      <p:bldP spid="71711" grpId="0" animBg="1"/>
      <p:bldP spid="71712" grpId="0" animBg="1"/>
      <p:bldP spid="71716" grpId="0"/>
      <p:bldP spid="71717" grpId="0"/>
      <p:bldP spid="71718" grpId="0"/>
      <p:bldP spid="71719" grpId="0" animBg="1"/>
      <p:bldP spid="71721" grpId="0"/>
      <p:bldP spid="7172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4587"/>
          </a:xfrm>
          <a:ln/>
        </p:spPr>
        <p:txBody>
          <a:bodyPr lIns="0" tIns="9144" rIns="0" bIns="0"/>
          <a:lstStyle/>
          <a:p>
            <a:pPr algn="ctr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FF"/>
                </a:solidFill>
                <a:latin typeface="Comic Sans MS" pitchFamily="66" charset="0"/>
              </a:rPr>
              <a:t>Problems with “forking”</a:t>
            </a:r>
            <a:endParaRPr lang="en-US" sz="2400" dirty="0" smtClean="0">
              <a:solidFill>
                <a:srgbClr val="FF3399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943600"/>
          </a:xfrm>
          <a:ln/>
        </p:spPr>
        <p:txBody>
          <a:bodyPr lIns="0" tIns="6400" rIns="0" bIns="0"/>
          <a:lstStyle/>
          <a:p>
            <a:pPr marL="171450" lvl="1" indent="-457200">
              <a:buFont typeface="+mj-lt"/>
              <a:buAutoNum type="arabicPeriod"/>
            </a:pPr>
            <a:r>
              <a:rPr lang="en-US" dirty="0" smtClean="0"/>
              <a:t>Blocking</a:t>
            </a:r>
          </a:p>
          <a:p>
            <a:pPr marL="571500" lvl="2" indent="-457200">
              <a:buNone/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We proved: all previously defined “forking” conditions 	             hamper system availability when the storage is correct</a:t>
            </a:r>
          </a:p>
          <a:p>
            <a:pPr marL="400050" lvl="2" algn="ctr">
              <a:buNone/>
            </a:pPr>
            <a:endParaRPr lang="en-US" sz="1800" dirty="0" smtClean="0">
              <a:solidFill>
                <a:srgbClr val="FF3399"/>
              </a:solidFill>
            </a:endParaRPr>
          </a:p>
          <a:p>
            <a:pPr marL="400050" lvl="2">
              <a:buNone/>
            </a:pPr>
            <a:r>
              <a:rPr lang="en-US" sz="1400" dirty="0" smtClean="0"/>
              <a:t>		</a:t>
            </a:r>
            <a:endParaRPr lang="en-US" sz="2400" dirty="0" smtClean="0">
              <a:latin typeface="Comic Sans MS" pitchFamily="66" charset="0"/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en-US" sz="2800" dirty="0" smtClean="0"/>
              <a:t>Too complicated</a:t>
            </a:r>
          </a:p>
          <a:p>
            <a:pPr lvl="1" eaLnBrk="1" hangingPunct="1"/>
            <a:r>
              <a:rPr lang="en-US" sz="2400" dirty="0" smtClean="0"/>
              <a:t>Too different from conventional consistency / memory models</a:t>
            </a:r>
          </a:p>
          <a:p>
            <a:pPr marL="514350" indent="-457200" eaLnBrk="1" hangingPunct="1">
              <a:buFont typeface="+mj-lt"/>
              <a:buAutoNum type="arabicPeriod" startAt="2"/>
            </a:pPr>
            <a:endParaRPr lang="en-US" sz="2400" dirty="0" smtClean="0"/>
          </a:p>
          <a:p>
            <a:pPr marL="514350" indent="-457200" eaLnBrk="1" hangingPunct="1">
              <a:buFont typeface="+mj-lt"/>
              <a:buAutoNum type="arabicPeriod" startAt="2"/>
            </a:pPr>
            <a:endParaRPr lang="en-US" sz="2400" dirty="0" smtClean="0"/>
          </a:p>
          <a:p>
            <a:pPr marL="514350" indent="-457200" eaLnBrk="1" hangingPunct="1">
              <a:buFont typeface="+mj-lt"/>
              <a:buAutoNum type="arabicPeriod" startAt="2"/>
            </a:pPr>
            <a:r>
              <a:rPr lang="en-US" sz="2800" dirty="0" smtClean="0"/>
              <a:t>Remote storage must execute the “forking” protocol</a:t>
            </a:r>
          </a:p>
          <a:p>
            <a:pPr lvl="1" eaLnBrk="1" hangingPunct="1"/>
            <a:r>
              <a:rPr lang="en-US" sz="2400" dirty="0" smtClean="0"/>
              <a:t>Can’t use with commodity cloud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D5C9E-4345-4C84-BCC3-3ECA4A876F2D}" type="slidenum">
              <a:rPr lang="he-IL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 advTm="7576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2.6|15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7.1|5.7|3|7.6|20.4|13.4|1.7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0.9|6.3|7.4|7.1|11.4|4.4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3.4|10|1|0.9|2.9|4.6|9.5|7.6|6.5|8.1|24.4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68738</TotalTime>
  <Words>1007</Words>
  <Application>Microsoft Office PowerPoint</Application>
  <PresentationFormat>On-screen Show (4:3)</PresentationFormat>
  <Paragraphs>269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Acrobat Document</vt:lpstr>
      <vt:lpstr>Venus: Verification for Untrusted Cloud Storage</vt:lpstr>
      <vt:lpstr>The benefits of cloud computing</vt:lpstr>
      <vt:lpstr>But can we trust the cloud?</vt:lpstr>
      <vt:lpstr>Our Goal</vt:lpstr>
      <vt:lpstr>Consistency</vt:lpstr>
      <vt:lpstr>Slide 6</vt:lpstr>
      <vt:lpstr>       “Fork” linearizability</vt:lpstr>
      <vt:lpstr>Usual flow of “forking” algorithms</vt:lpstr>
      <vt:lpstr>Problems with “forking”</vt:lpstr>
      <vt:lpstr>Venus Design Principles</vt:lpstr>
      <vt:lpstr>Eventual Consistency</vt:lpstr>
      <vt:lpstr>Slide 12</vt:lpstr>
      <vt:lpstr>Venus Semantics</vt:lpstr>
      <vt:lpstr>Venus Basics</vt:lpstr>
      <vt:lpstr>Venus Implementation &amp; Evaluation</vt:lpstr>
      <vt:lpstr>Venus  Compared to “raw” S3</vt:lpstr>
      <vt:lpstr>Conclusions</vt:lpstr>
      <vt:lpstr>Slide 18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Reliable Byzantine Storage</dc:title>
  <dc:creator>shr</dc:creator>
  <cp:lastModifiedBy>shralex</cp:lastModifiedBy>
  <cp:revision>1212</cp:revision>
  <dcterms:created xsi:type="dcterms:W3CDTF">2006-10-01T22:28:30Z</dcterms:created>
  <dcterms:modified xsi:type="dcterms:W3CDTF">2010-10-08T18:25:24Z</dcterms:modified>
</cp:coreProperties>
</file>