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3"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9144000" cy="6858000"/>
  <p:embeddedFontLst>
    <p:embeddedFont>
      <p:font typeface="Amatic SC" panose="020B0604020202020204" charset="-79"/>
      <p:regular r:id="rId29"/>
      <p:bold r:id="rId30"/>
    </p:embeddedFont>
    <p:embeddedFont>
      <p:font typeface="Arial Narrow" panose="020B0606020202030204"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Comic Sans MS" panose="030F0702030302020204" pitchFamily="66" charset="0"/>
      <p:regular r:id="rId39"/>
      <p:bold r:id="rId40"/>
      <p:italic r:id="rId41"/>
      <p:boldItalic r:id="rId42"/>
    </p:embeddedFont>
    <p:embeddedFont>
      <p:font typeface="Helvetica Neue Light" panose="020B0604020202020204" charset="0"/>
      <p:regular r:id="rId43"/>
      <p:bold r:id="rId44"/>
      <p:italic r:id="rId45"/>
      <p:boldItalic r:id="rId46"/>
    </p:embeddedFont>
    <p:embeddedFont>
      <p:font typeface="Verizon NHG DS" panose="020B0604020202020204" charset="0"/>
      <p:regular r:id="rId47"/>
      <p:bold r:id="rId48"/>
      <p:italic r:id="rId49"/>
      <p:boldItalic r:id="rId50"/>
    </p:embeddedFont>
    <p:embeddedFont>
      <p:font typeface="Verizon NHG TX"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66" y="312"/>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Neue Haas Grotesk Text Std"/>
                <a:ea typeface="Neue Haas Grotesk Text Std"/>
                <a:cs typeface="Neue Haas Grotesk Text Std"/>
                <a:sym typeface="Neue Haas Grotesk Text Std"/>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Neue Haas Grotesk Text Std"/>
                <a:ea typeface="Neue Haas Grotesk Text Std"/>
                <a:cs typeface="Neue Haas Grotesk Text Std"/>
                <a:sym typeface="Neue Haas Grotesk Text Std"/>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508000" y="3257550"/>
            <a:ext cx="81280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Neue Haas Grotesk Text Std"/>
                <a:ea typeface="Neue Haas Grotesk Text Std"/>
                <a:cs typeface="Neue Haas Grotesk Text Std"/>
                <a:sym typeface="Neue Haas Grotesk Text Std"/>
              </a:defRPr>
            </a:lvl1pPr>
            <a:lvl2pPr marL="914400" marR="0" lvl="1" indent="-228600" algn="l" rtl="0">
              <a:spcBef>
                <a:spcPts val="0"/>
              </a:spcBef>
              <a:spcAft>
                <a:spcPts val="0"/>
              </a:spcAft>
              <a:buSzPts val="1400"/>
              <a:buNone/>
              <a:defRPr sz="1200" b="0" i="0" u="none" strike="noStrike" cap="none">
                <a:solidFill>
                  <a:schemeClr val="dk1"/>
                </a:solidFill>
                <a:latin typeface="Neue Haas Grotesk Text Std"/>
                <a:ea typeface="Neue Haas Grotesk Text Std"/>
                <a:cs typeface="Neue Haas Grotesk Text Std"/>
                <a:sym typeface="Neue Haas Grotesk Text Std"/>
              </a:defRPr>
            </a:lvl2pPr>
            <a:lvl3pPr marL="1371600" marR="0" lvl="2" indent="-228600" algn="l" rtl="0">
              <a:spcBef>
                <a:spcPts val="0"/>
              </a:spcBef>
              <a:spcAft>
                <a:spcPts val="0"/>
              </a:spcAft>
              <a:buSzPts val="1400"/>
              <a:buNone/>
              <a:defRPr sz="1200" b="0" i="0" u="none" strike="noStrike" cap="none">
                <a:solidFill>
                  <a:schemeClr val="dk1"/>
                </a:solidFill>
                <a:latin typeface="Neue Haas Grotesk Text Std"/>
                <a:ea typeface="Neue Haas Grotesk Text Std"/>
                <a:cs typeface="Neue Haas Grotesk Text Std"/>
                <a:sym typeface="Neue Haas Grotesk Text Std"/>
              </a:defRPr>
            </a:lvl3pPr>
            <a:lvl4pPr marL="1828800" marR="0" lvl="3" indent="-228600" algn="l" rtl="0">
              <a:spcBef>
                <a:spcPts val="0"/>
              </a:spcBef>
              <a:spcAft>
                <a:spcPts val="0"/>
              </a:spcAft>
              <a:buSzPts val="1400"/>
              <a:buNone/>
              <a:defRPr sz="1200" b="0" i="0" u="none" strike="noStrike" cap="none">
                <a:solidFill>
                  <a:schemeClr val="dk1"/>
                </a:solidFill>
                <a:latin typeface="Neue Haas Grotesk Text Std"/>
                <a:ea typeface="Neue Haas Grotesk Text Std"/>
                <a:cs typeface="Neue Haas Grotesk Text Std"/>
                <a:sym typeface="Neue Haas Grotesk Text Std"/>
              </a:defRPr>
            </a:lvl4pPr>
            <a:lvl5pPr marL="2286000" marR="0" lvl="4" indent="-228600" algn="l" rtl="0">
              <a:spcBef>
                <a:spcPts val="0"/>
              </a:spcBef>
              <a:spcAft>
                <a:spcPts val="0"/>
              </a:spcAft>
              <a:buSzPts val="1400"/>
              <a:buNone/>
              <a:defRPr sz="1200" b="0" i="0" u="none" strike="noStrike" cap="none">
                <a:solidFill>
                  <a:schemeClr val="dk1"/>
                </a:solidFill>
                <a:latin typeface="Neue Haas Grotesk Text Std"/>
                <a:ea typeface="Neue Haas Grotesk Text Std"/>
                <a:cs typeface="Neue Haas Grotesk Text Std"/>
                <a:sym typeface="Neue Haas Grotesk Text Std"/>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Neue Haas Grotesk Text Std"/>
                <a:ea typeface="Neue Haas Grotesk Text Std"/>
                <a:cs typeface="Neue Haas Grotesk Text Std"/>
                <a:sym typeface="Neue Haas Grotesk Text Std"/>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Neue Haas Grotesk Text Std"/>
                <a:ea typeface="Neue Haas Grotesk Text Std"/>
                <a:cs typeface="Neue Haas Grotesk Text Std"/>
                <a:sym typeface="Neue Haas Grotesk Text Std"/>
              </a:rPr>
              <a:t>‹#›</a:t>
            </a:fld>
            <a:endParaRPr sz="1200" b="0" i="0" u="none" strike="noStrike" cap="none">
              <a:solidFill>
                <a:schemeClr val="dk1"/>
              </a:solidFill>
              <a:latin typeface="Neue Haas Grotesk Text Std"/>
              <a:ea typeface="Neue Haas Grotesk Text Std"/>
              <a:cs typeface="Neue Haas Grotesk Text Std"/>
              <a:sym typeface="Neue Haas Grotesk Text St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508000" y="3257550"/>
            <a:ext cx="81280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f29dd4c99_0_47: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f29dd4c99_0_47:notes"/>
          <p:cNvSpPr txBox="1">
            <a:spLocks noGrp="1"/>
          </p:cNvSpPr>
          <p:nvPr>
            <p:ph type="body" idx="1"/>
          </p:nvPr>
        </p:nvSpPr>
        <p:spPr>
          <a:xfrm>
            <a:off x="508000" y="3257550"/>
            <a:ext cx="81279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g6f29dd4c99_0_4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6f29dd4c99_0_100: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6f29dd4c99_0_100:notes"/>
          <p:cNvSpPr txBox="1">
            <a:spLocks noGrp="1"/>
          </p:cNvSpPr>
          <p:nvPr>
            <p:ph type="body" idx="1"/>
          </p:nvPr>
        </p:nvSpPr>
        <p:spPr>
          <a:xfrm>
            <a:off x="508000" y="3257550"/>
            <a:ext cx="81279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g6f29dd4c99_0_10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6fd39f656e_1_98:notes"/>
          <p:cNvSpPr>
            <a:spLocks noGrp="1" noRot="1" noChangeAspect="1"/>
          </p:cNvSpPr>
          <p:nvPr>
            <p:ph type="sldImg" idx="2"/>
          </p:nvPr>
        </p:nvSpPr>
        <p:spPr>
          <a:xfrm>
            <a:off x="508400" y="514350"/>
            <a:ext cx="81279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6fd39f656e_1_9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6e299e7985_0_215:notes"/>
          <p:cNvSpPr>
            <a:spLocks noGrp="1" noRot="1" noChangeAspect="1"/>
          </p:cNvSpPr>
          <p:nvPr>
            <p:ph type="sldImg" idx="2"/>
          </p:nvPr>
        </p:nvSpPr>
        <p:spPr>
          <a:xfrm>
            <a:off x="508400" y="514350"/>
            <a:ext cx="81279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6e299e7985_0_21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6fd39f656e_1_169:notes"/>
          <p:cNvSpPr>
            <a:spLocks noGrp="1" noRot="1" noChangeAspect="1"/>
          </p:cNvSpPr>
          <p:nvPr>
            <p:ph type="sldImg" idx="2"/>
          </p:nvPr>
        </p:nvSpPr>
        <p:spPr>
          <a:xfrm>
            <a:off x="508400" y="514350"/>
            <a:ext cx="81279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6fd39f656e_1_16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6e299e7985_0_155:notes"/>
          <p:cNvSpPr>
            <a:spLocks noGrp="1" noRot="1" noChangeAspect="1"/>
          </p:cNvSpPr>
          <p:nvPr>
            <p:ph type="sldImg" idx="2"/>
          </p:nvPr>
        </p:nvSpPr>
        <p:spPr>
          <a:xfrm>
            <a:off x="508400" y="514350"/>
            <a:ext cx="81279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6e299e7985_0_15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7dda972a88_0_619: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7dda972a88_0_619:notes"/>
          <p:cNvSpPr txBox="1">
            <a:spLocks noGrp="1"/>
          </p:cNvSpPr>
          <p:nvPr>
            <p:ph type="body" idx="1"/>
          </p:nvPr>
        </p:nvSpPr>
        <p:spPr>
          <a:xfrm>
            <a:off x="508000" y="3257550"/>
            <a:ext cx="81279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g7dda972a88_0_619: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7dda972a88_0_736: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7dda972a88_0_736:notes"/>
          <p:cNvSpPr txBox="1">
            <a:spLocks noGrp="1"/>
          </p:cNvSpPr>
          <p:nvPr>
            <p:ph type="body" idx="1"/>
          </p:nvPr>
        </p:nvSpPr>
        <p:spPr>
          <a:xfrm>
            <a:off x="508000" y="3257550"/>
            <a:ext cx="81279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5" name="Google Shape;655;g7dda972a88_0_736: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7dda972a88_0_748: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7dda972a88_0_748:notes"/>
          <p:cNvSpPr txBox="1">
            <a:spLocks noGrp="1"/>
          </p:cNvSpPr>
          <p:nvPr>
            <p:ph type="body" idx="1"/>
          </p:nvPr>
        </p:nvSpPr>
        <p:spPr>
          <a:xfrm>
            <a:off x="508000" y="3257550"/>
            <a:ext cx="81279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4" name="Google Shape;664;g7dda972a88_0_74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7dda972a88_0_759: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7dda972a88_0_759:notes"/>
          <p:cNvSpPr txBox="1">
            <a:spLocks noGrp="1"/>
          </p:cNvSpPr>
          <p:nvPr>
            <p:ph type="body" idx="1"/>
          </p:nvPr>
        </p:nvSpPr>
        <p:spPr>
          <a:xfrm>
            <a:off x="508000" y="3257550"/>
            <a:ext cx="81279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g7dda972a88_0_759: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6e299e7985_0_5:notes"/>
          <p:cNvSpPr>
            <a:spLocks noGrp="1" noRot="1" noChangeAspect="1"/>
          </p:cNvSpPr>
          <p:nvPr>
            <p:ph type="sldImg" idx="2"/>
          </p:nvPr>
        </p:nvSpPr>
        <p:spPr>
          <a:xfrm>
            <a:off x="508400" y="514350"/>
            <a:ext cx="81279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6e299e7985_0_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6f29dd4c99_0_321:notes"/>
          <p:cNvSpPr txBox="1">
            <a:spLocks noGrp="1"/>
          </p:cNvSpPr>
          <p:nvPr>
            <p:ph type="body" idx="1"/>
          </p:nvPr>
        </p:nvSpPr>
        <p:spPr>
          <a:xfrm>
            <a:off x="914400" y="3300413"/>
            <a:ext cx="7315200" cy="27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7" name="Google Shape;687;g6f29dd4c99_0_321:notes"/>
          <p:cNvSpPr>
            <a:spLocks noGrp="1" noRot="1" noChangeAspect="1"/>
          </p:cNvSpPr>
          <p:nvPr>
            <p:ph type="sldImg" idx="2"/>
          </p:nvPr>
        </p:nvSpPr>
        <p:spPr>
          <a:xfrm>
            <a:off x="914400" y="857250"/>
            <a:ext cx="7315200" cy="231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6e299e7985_0_45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6e299e7985_0_45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7dda972a88_0_786: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7dda972a88_0_786:notes"/>
          <p:cNvSpPr txBox="1">
            <a:spLocks noGrp="1"/>
          </p:cNvSpPr>
          <p:nvPr>
            <p:ph type="body" idx="1"/>
          </p:nvPr>
        </p:nvSpPr>
        <p:spPr>
          <a:xfrm>
            <a:off x="508000" y="3257550"/>
            <a:ext cx="81279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1" name="Google Shape;741;g7dda972a88_0_786: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7dda972a88_0_795: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7dda972a88_0_795:notes"/>
          <p:cNvSpPr txBox="1">
            <a:spLocks noGrp="1"/>
          </p:cNvSpPr>
          <p:nvPr>
            <p:ph type="body" idx="1"/>
          </p:nvPr>
        </p:nvSpPr>
        <p:spPr>
          <a:xfrm>
            <a:off x="508000" y="3257550"/>
            <a:ext cx="81279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g7dda972a88_0_795: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6f29dd4c99_0_365:notes"/>
          <p:cNvSpPr txBox="1">
            <a:spLocks noGrp="1"/>
          </p:cNvSpPr>
          <p:nvPr>
            <p:ph type="body" idx="1"/>
          </p:nvPr>
        </p:nvSpPr>
        <p:spPr>
          <a:xfrm>
            <a:off x="914400" y="3300413"/>
            <a:ext cx="7315200" cy="27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9" name="Google Shape;759;g6f29dd4c99_0_365:notes"/>
          <p:cNvSpPr>
            <a:spLocks noGrp="1" noRot="1" noChangeAspect="1"/>
          </p:cNvSpPr>
          <p:nvPr>
            <p:ph type="sldImg" idx="2"/>
          </p:nvPr>
        </p:nvSpPr>
        <p:spPr>
          <a:xfrm>
            <a:off x="914400" y="857250"/>
            <a:ext cx="7315200" cy="231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6e299e7985_0_472:notes"/>
          <p:cNvSpPr>
            <a:spLocks noGrp="1" noRot="1" noChangeAspect="1"/>
          </p:cNvSpPr>
          <p:nvPr>
            <p:ph type="sldImg" idx="2"/>
          </p:nvPr>
        </p:nvSpPr>
        <p:spPr>
          <a:xfrm>
            <a:off x="508400" y="514350"/>
            <a:ext cx="81279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6e299e7985_0_47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6e299e7985_0_552: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6e299e7985_0_552:notes"/>
          <p:cNvSpPr txBox="1">
            <a:spLocks noGrp="1"/>
          </p:cNvSpPr>
          <p:nvPr>
            <p:ph type="body" idx="1"/>
          </p:nvPr>
        </p:nvSpPr>
        <p:spPr>
          <a:xfrm>
            <a:off x="508000" y="3257550"/>
            <a:ext cx="81279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3" name="Google Shape;843;g6e299e7985_0_552: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6fd39f656e_1_8: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6fd39f656e_1_8:notes"/>
          <p:cNvSpPr txBox="1">
            <a:spLocks noGrp="1"/>
          </p:cNvSpPr>
          <p:nvPr>
            <p:ph type="body" idx="1"/>
          </p:nvPr>
        </p:nvSpPr>
        <p:spPr>
          <a:xfrm>
            <a:off x="508000" y="3257550"/>
            <a:ext cx="81279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g6fd39f656e_1_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6f29dd4c99_0_8: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6f29dd4c99_0_8:notes"/>
          <p:cNvSpPr txBox="1">
            <a:spLocks noGrp="1"/>
          </p:cNvSpPr>
          <p:nvPr>
            <p:ph type="body" idx="1"/>
          </p:nvPr>
        </p:nvSpPr>
        <p:spPr>
          <a:xfrm>
            <a:off x="508000" y="3257550"/>
            <a:ext cx="81279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g6f29dd4c99_0_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6e299e7985_0_75:notes"/>
          <p:cNvSpPr>
            <a:spLocks noGrp="1" noRot="1" noChangeAspect="1"/>
          </p:cNvSpPr>
          <p:nvPr>
            <p:ph type="sldImg" idx="2"/>
          </p:nvPr>
        </p:nvSpPr>
        <p:spPr>
          <a:xfrm>
            <a:off x="508400" y="514350"/>
            <a:ext cx="81279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6e299e7985_0_7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dda972a88_0_11:notes"/>
          <p:cNvSpPr>
            <a:spLocks noGrp="1" noRot="1" noChangeAspect="1"/>
          </p:cNvSpPr>
          <p:nvPr>
            <p:ph type="sldImg" idx="2"/>
          </p:nvPr>
        </p:nvSpPr>
        <p:spPr>
          <a:xfrm>
            <a:off x="508400" y="514350"/>
            <a:ext cx="81279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7dda972a88_0_1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6f1c4c0de8_0_1364:notes"/>
          <p:cNvSpPr txBox="1">
            <a:spLocks noGrp="1"/>
          </p:cNvSpPr>
          <p:nvPr>
            <p:ph type="body" idx="1"/>
          </p:nvPr>
        </p:nvSpPr>
        <p:spPr>
          <a:xfrm>
            <a:off x="914400" y="3300413"/>
            <a:ext cx="7315200" cy="27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g6f1c4c0de8_0_1364:notes"/>
          <p:cNvSpPr>
            <a:spLocks noGrp="1" noRot="1" noChangeAspect="1"/>
          </p:cNvSpPr>
          <p:nvPr>
            <p:ph type="sldImg" idx="2"/>
          </p:nvPr>
        </p:nvSpPr>
        <p:spPr>
          <a:xfrm>
            <a:off x="914400" y="857250"/>
            <a:ext cx="7315200" cy="231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6fd39f656e_1_16: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6fd39f656e_1_16:notes"/>
          <p:cNvSpPr txBox="1">
            <a:spLocks noGrp="1"/>
          </p:cNvSpPr>
          <p:nvPr>
            <p:ph type="body" idx="1"/>
          </p:nvPr>
        </p:nvSpPr>
        <p:spPr>
          <a:xfrm>
            <a:off x="508000" y="3257550"/>
            <a:ext cx="81279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g6fd39f656e_1_16: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6fd39f656e_1_38: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6fd39f656e_1_38:notes"/>
          <p:cNvSpPr txBox="1">
            <a:spLocks noGrp="1"/>
          </p:cNvSpPr>
          <p:nvPr>
            <p:ph type="body" idx="1"/>
          </p:nvPr>
        </p:nvSpPr>
        <p:spPr>
          <a:xfrm>
            <a:off x="508000" y="3257550"/>
            <a:ext cx="81279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g6fd39f656e_1_3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http://www.pptmon.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457200" y="713290"/>
            <a:ext cx="6271800" cy="17373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dk1"/>
              </a:buClr>
              <a:buSzPts val="6000"/>
              <a:buFont typeface="Verizon NHG DS"/>
              <a:buNone/>
              <a:defRPr sz="6000" b="1" i="0">
                <a:latin typeface="Verizon NHG DS"/>
                <a:ea typeface="Verizon NHG DS"/>
                <a:cs typeface="Verizon NHG DS"/>
                <a:sym typeface="Verizon NHG D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457200" y="2542090"/>
            <a:ext cx="4114800" cy="1371600"/>
          </a:xfrm>
          <a:prstGeom prst="rect">
            <a:avLst/>
          </a:prstGeom>
          <a:noFill/>
          <a:ln>
            <a:noFill/>
          </a:ln>
        </p:spPr>
        <p:txBody>
          <a:bodyPr spcFirstLastPara="1" wrap="square" lIns="0" tIns="0" rIns="0" bIns="0" anchor="t" anchorCtr="0">
            <a:noAutofit/>
          </a:bodyPr>
          <a:lstStyle>
            <a:lvl1pPr lvl="0" algn="l" rtl="0">
              <a:lnSpc>
                <a:spcPct val="80000"/>
              </a:lnSpc>
              <a:spcBef>
                <a:spcPts val="900"/>
              </a:spcBef>
              <a:spcAft>
                <a:spcPts val="0"/>
              </a:spcAft>
              <a:buClr>
                <a:schemeClr val="dk1"/>
              </a:buClr>
              <a:buSzPts val="2000"/>
              <a:buFont typeface="Verizon NHG TX"/>
              <a:buNone/>
              <a:defRPr sz="2000" b="0" i="0">
                <a:solidFill>
                  <a:schemeClr val="dk1"/>
                </a:solidFill>
                <a:latin typeface="Verizon NHG TX"/>
                <a:ea typeface="Verizon NHG TX"/>
                <a:cs typeface="Verizon NHG TX"/>
                <a:sym typeface="Verizon NHG TX"/>
              </a:defRPr>
            </a:lvl1pPr>
            <a:lvl2pPr lvl="1" algn="l" rtl="0">
              <a:lnSpc>
                <a:spcPct val="80000"/>
              </a:lnSpc>
              <a:spcBef>
                <a:spcPts val="900"/>
              </a:spcBef>
              <a:spcAft>
                <a:spcPts val="0"/>
              </a:spcAft>
              <a:buClr>
                <a:schemeClr val="dk1"/>
              </a:buClr>
              <a:buSzPts val="2000"/>
              <a:buFont typeface="Verizon NHG TX"/>
              <a:buNone/>
              <a:defRPr sz="2000" b="1">
                <a:solidFill>
                  <a:schemeClr val="dk1"/>
                </a:solidFill>
              </a:defRPr>
            </a:lvl2pPr>
            <a:lvl3pPr lvl="2" algn="l" rtl="0">
              <a:lnSpc>
                <a:spcPct val="80000"/>
              </a:lnSpc>
              <a:spcBef>
                <a:spcPts val="900"/>
              </a:spcBef>
              <a:spcAft>
                <a:spcPts val="0"/>
              </a:spcAft>
              <a:buClr>
                <a:schemeClr val="dk1"/>
              </a:buClr>
              <a:buSzPts val="2000"/>
              <a:buNone/>
              <a:defRPr sz="2000" b="1">
                <a:solidFill>
                  <a:schemeClr val="dk1"/>
                </a:solidFill>
              </a:defRPr>
            </a:lvl3pPr>
            <a:lvl4pPr lvl="3" algn="l" rtl="0">
              <a:lnSpc>
                <a:spcPct val="80000"/>
              </a:lnSpc>
              <a:spcBef>
                <a:spcPts val="900"/>
              </a:spcBef>
              <a:spcAft>
                <a:spcPts val="0"/>
              </a:spcAft>
              <a:buClr>
                <a:schemeClr val="dk1"/>
              </a:buClr>
              <a:buSzPts val="2000"/>
              <a:buNone/>
              <a:defRPr sz="2000" b="1">
                <a:solidFill>
                  <a:schemeClr val="dk1"/>
                </a:solidFill>
              </a:defRPr>
            </a:lvl4pPr>
            <a:lvl5pPr lvl="4" algn="l" rtl="0">
              <a:lnSpc>
                <a:spcPct val="80000"/>
              </a:lnSpc>
              <a:spcBef>
                <a:spcPts val="900"/>
              </a:spcBef>
              <a:spcAft>
                <a:spcPts val="0"/>
              </a:spcAft>
              <a:buClr>
                <a:schemeClr val="dk1"/>
              </a:buClr>
              <a:buSzPts val="2000"/>
              <a:buNone/>
              <a:defRPr sz="2000" b="1">
                <a:solidFill>
                  <a:schemeClr val="dk1"/>
                </a:solidFill>
              </a:defRPr>
            </a:lvl5pPr>
            <a:lvl6pPr lvl="5" algn="l" rtl="0">
              <a:lnSpc>
                <a:spcPct val="80000"/>
              </a:lnSpc>
              <a:spcBef>
                <a:spcPts val="900"/>
              </a:spcBef>
              <a:spcAft>
                <a:spcPts val="0"/>
              </a:spcAft>
              <a:buClr>
                <a:schemeClr val="dk1"/>
              </a:buClr>
              <a:buSzPts val="2000"/>
              <a:buNone/>
              <a:defRPr sz="2000" b="1">
                <a:solidFill>
                  <a:schemeClr val="dk1"/>
                </a:solidFill>
              </a:defRPr>
            </a:lvl6pPr>
            <a:lvl7pPr lvl="6" algn="l" rtl="0">
              <a:lnSpc>
                <a:spcPct val="80000"/>
              </a:lnSpc>
              <a:spcBef>
                <a:spcPts val="900"/>
              </a:spcBef>
              <a:spcAft>
                <a:spcPts val="0"/>
              </a:spcAft>
              <a:buClr>
                <a:schemeClr val="dk1"/>
              </a:buClr>
              <a:buSzPts val="2000"/>
              <a:buNone/>
              <a:defRPr sz="2000" b="1">
                <a:solidFill>
                  <a:schemeClr val="dk1"/>
                </a:solidFill>
              </a:defRPr>
            </a:lvl7pPr>
            <a:lvl8pPr lvl="7" algn="l" rtl="0">
              <a:lnSpc>
                <a:spcPct val="80000"/>
              </a:lnSpc>
              <a:spcBef>
                <a:spcPts val="900"/>
              </a:spcBef>
              <a:spcAft>
                <a:spcPts val="0"/>
              </a:spcAft>
              <a:buClr>
                <a:schemeClr val="dk1"/>
              </a:buClr>
              <a:buSzPts val="2000"/>
              <a:buNone/>
              <a:defRPr sz="2000" b="1">
                <a:solidFill>
                  <a:schemeClr val="dk1"/>
                </a:solidFill>
              </a:defRPr>
            </a:lvl8pPr>
            <a:lvl9pPr lvl="8" algn="l" rtl="0">
              <a:lnSpc>
                <a:spcPct val="80000"/>
              </a:lnSpc>
              <a:spcBef>
                <a:spcPts val="900"/>
              </a:spcBef>
              <a:spcAft>
                <a:spcPts val="0"/>
              </a:spcAft>
              <a:buClr>
                <a:schemeClr val="dk1"/>
              </a:buClr>
              <a:buSzPts val="2000"/>
              <a:buNone/>
              <a:defRPr sz="2000" b="1">
                <a:solidFill>
                  <a:schemeClr val="dk1"/>
                </a:solidFill>
              </a:defRPr>
            </a:lvl9pPr>
          </a:lstStyle>
          <a:p>
            <a:endParaRPr/>
          </a:p>
        </p:txBody>
      </p:sp>
      <p:pic>
        <p:nvPicPr>
          <p:cNvPr id="17" name="Google Shape;17;p2"/>
          <p:cNvPicPr preferRelativeResize="0"/>
          <p:nvPr/>
        </p:nvPicPr>
        <p:blipFill rotWithShape="1">
          <a:blip r:embed="rId2">
            <a:alphaModFix/>
          </a:blip>
          <a:srcRect/>
          <a:stretch/>
        </p:blipFill>
        <p:spPr>
          <a:xfrm>
            <a:off x="334200" y="217434"/>
            <a:ext cx="8475600" cy="386700"/>
          </a:xfrm>
          <a:prstGeom prst="rect">
            <a:avLst/>
          </a:prstGeom>
          <a:noFill/>
          <a:ln>
            <a:noFill/>
          </a:ln>
        </p:spPr>
      </p:pic>
      <p:sp>
        <p:nvSpPr>
          <p:cNvPr id="18" name="Google Shape;18;p2"/>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buNone/>
              <a:defRPr sz="1300">
                <a:latin typeface="Verizon NHG TX"/>
                <a:ea typeface="Verizon NHG TX"/>
                <a:cs typeface="Verizon NHG TX"/>
                <a:sym typeface="Verizon NHG TX"/>
              </a:defRPr>
            </a:lvl1pPr>
            <a:lvl2pPr lvl="1">
              <a:buNone/>
              <a:defRPr sz="1300">
                <a:latin typeface="Verizon NHG TX"/>
                <a:ea typeface="Verizon NHG TX"/>
                <a:cs typeface="Verizon NHG TX"/>
                <a:sym typeface="Verizon NHG TX"/>
              </a:defRPr>
            </a:lvl2pPr>
            <a:lvl3pPr lvl="2">
              <a:buNone/>
              <a:defRPr sz="1300">
                <a:latin typeface="Verizon NHG TX"/>
                <a:ea typeface="Verizon NHG TX"/>
                <a:cs typeface="Verizon NHG TX"/>
                <a:sym typeface="Verizon NHG TX"/>
              </a:defRPr>
            </a:lvl3pPr>
            <a:lvl4pPr lvl="3">
              <a:buNone/>
              <a:defRPr sz="1300">
                <a:latin typeface="Verizon NHG TX"/>
                <a:ea typeface="Verizon NHG TX"/>
                <a:cs typeface="Verizon NHG TX"/>
                <a:sym typeface="Verizon NHG TX"/>
              </a:defRPr>
            </a:lvl4pPr>
            <a:lvl5pPr lvl="4">
              <a:buNone/>
              <a:defRPr sz="1300">
                <a:latin typeface="Verizon NHG TX"/>
                <a:ea typeface="Verizon NHG TX"/>
                <a:cs typeface="Verizon NHG TX"/>
                <a:sym typeface="Verizon NHG TX"/>
              </a:defRPr>
            </a:lvl5pPr>
            <a:lvl6pPr lvl="5">
              <a:buNone/>
              <a:defRPr sz="1300">
                <a:latin typeface="Verizon NHG TX"/>
                <a:ea typeface="Verizon NHG TX"/>
                <a:cs typeface="Verizon NHG TX"/>
                <a:sym typeface="Verizon NHG TX"/>
              </a:defRPr>
            </a:lvl6pPr>
            <a:lvl7pPr lvl="6">
              <a:buNone/>
              <a:defRPr sz="1300">
                <a:latin typeface="Verizon NHG TX"/>
                <a:ea typeface="Verizon NHG TX"/>
                <a:cs typeface="Verizon NHG TX"/>
                <a:sym typeface="Verizon NHG TX"/>
              </a:defRPr>
            </a:lvl7pPr>
            <a:lvl8pPr lvl="7">
              <a:buNone/>
              <a:defRPr sz="1300">
                <a:latin typeface="Verizon NHG TX"/>
                <a:ea typeface="Verizon NHG TX"/>
                <a:cs typeface="Verizon NHG TX"/>
                <a:sym typeface="Verizon NHG TX"/>
              </a:defRPr>
            </a:lvl8pPr>
            <a:lvl9pPr lvl="8">
              <a:buNone/>
              <a:defRPr sz="1300">
                <a:latin typeface="Verizon NHG TX"/>
                <a:ea typeface="Verizon NHG TX"/>
                <a:cs typeface="Verizon NHG TX"/>
                <a:sym typeface="Verizon NHG TX"/>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everse Statement">
  <p:cSld name="Reverse Statement">
    <p:bg>
      <p:bgPr>
        <a:solidFill>
          <a:schemeClr val="dk1"/>
        </a:solidFill>
        <a:effectLst/>
      </p:bgPr>
    </p:bg>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457200" y="594359"/>
            <a:ext cx="7086600" cy="20574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lt1"/>
              </a:buClr>
              <a:buSzPts val="4000"/>
              <a:buFont typeface="Verizon NHG DS"/>
              <a:buNone/>
              <a:defRPr sz="4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8458200" y="4700016"/>
            <a:ext cx="228600" cy="228600"/>
          </a:xfrm>
          <a:prstGeom prst="rect">
            <a:avLst/>
          </a:prstGeom>
          <a:noFill/>
          <a:ln>
            <a:noFill/>
          </a:ln>
        </p:spPr>
        <p:txBody>
          <a:bodyPr spcFirstLastPara="1" wrap="square" lIns="0" tIns="0" rIns="0" bIns="0" anchor="b" anchorCtr="0">
            <a:noAutofit/>
          </a:bodyPr>
          <a:lstStyle>
            <a:lvl1pPr marL="0" lvl="0" indent="0" algn="r" rtl="0">
              <a:spcBef>
                <a:spcPts val="0"/>
              </a:spcBef>
              <a:buNone/>
              <a:defRPr sz="700" b="1">
                <a:solidFill>
                  <a:schemeClr val="lt1"/>
                </a:solidFill>
                <a:latin typeface="Verizon NHG DS"/>
                <a:ea typeface="Verizon NHG DS"/>
                <a:cs typeface="Verizon NHG DS"/>
                <a:sym typeface="Verizon NHG DS"/>
              </a:defRPr>
            </a:lvl1pPr>
            <a:lvl2pPr marL="0" lvl="1" indent="0" algn="r" rtl="0">
              <a:spcBef>
                <a:spcPts val="0"/>
              </a:spcBef>
              <a:buNone/>
              <a:defRPr sz="700" b="1">
                <a:solidFill>
                  <a:schemeClr val="lt1"/>
                </a:solidFill>
                <a:latin typeface="Verizon NHG DS"/>
                <a:ea typeface="Verizon NHG DS"/>
                <a:cs typeface="Verizon NHG DS"/>
                <a:sym typeface="Verizon NHG DS"/>
              </a:defRPr>
            </a:lvl2pPr>
            <a:lvl3pPr marL="0" lvl="2" indent="0" algn="r" rtl="0">
              <a:spcBef>
                <a:spcPts val="0"/>
              </a:spcBef>
              <a:buNone/>
              <a:defRPr sz="700" b="1">
                <a:solidFill>
                  <a:schemeClr val="lt1"/>
                </a:solidFill>
                <a:latin typeface="Verizon NHG DS"/>
                <a:ea typeface="Verizon NHG DS"/>
                <a:cs typeface="Verizon NHG DS"/>
                <a:sym typeface="Verizon NHG DS"/>
              </a:defRPr>
            </a:lvl3pPr>
            <a:lvl4pPr marL="0" lvl="3" indent="0" algn="r" rtl="0">
              <a:spcBef>
                <a:spcPts val="0"/>
              </a:spcBef>
              <a:buNone/>
              <a:defRPr sz="700" b="1">
                <a:solidFill>
                  <a:schemeClr val="lt1"/>
                </a:solidFill>
                <a:latin typeface="Verizon NHG DS"/>
                <a:ea typeface="Verizon NHG DS"/>
                <a:cs typeface="Verizon NHG DS"/>
                <a:sym typeface="Verizon NHG DS"/>
              </a:defRPr>
            </a:lvl4pPr>
            <a:lvl5pPr marL="0" lvl="4" indent="0" algn="r" rtl="0">
              <a:spcBef>
                <a:spcPts val="0"/>
              </a:spcBef>
              <a:buNone/>
              <a:defRPr sz="700" b="1">
                <a:solidFill>
                  <a:schemeClr val="lt1"/>
                </a:solidFill>
                <a:latin typeface="Verizon NHG DS"/>
                <a:ea typeface="Verizon NHG DS"/>
                <a:cs typeface="Verizon NHG DS"/>
                <a:sym typeface="Verizon NHG DS"/>
              </a:defRPr>
            </a:lvl5pPr>
            <a:lvl6pPr marL="0" lvl="5" indent="0" algn="r" rtl="0">
              <a:spcBef>
                <a:spcPts val="0"/>
              </a:spcBef>
              <a:buNone/>
              <a:defRPr sz="700" b="1">
                <a:solidFill>
                  <a:schemeClr val="lt1"/>
                </a:solidFill>
                <a:latin typeface="Verizon NHG DS"/>
                <a:ea typeface="Verizon NHG DS"/>
                <a:cs typeface="Verizon NHG DS"/>
                <a:sym typeface="Verizon NHG DS"/>
              </a:defRPr>
            </a:lvl6pPr>
            <a:lvl7pPr marL="0" lvl="6" indent="0" algn="r" rtl="0">
              <a:spcBef>
                <a:spcPts val="0"/>
              </a:spcBef>
              <a:buNone/>
              <a:defRPr sz="700" b="1">
                <a:solidFill>
                  <a:schemeClr val="lt1"/>
                </a:solidFill>
                <a:latin typeface="Verizon NHG DS"/>
                <a:ea typeface="Verizon NHG DS"/>
                <a:cs typeface="Verizon NHG DS"/>
                <a:sym typeface="Verizon NHG DS"/>
              </a:defRPr>
            </a:lvl7pPr>
            <a:lvl8pPr marL="0" lvl="7" indent="0" algn="r" rtl="0">
              <a:spcBef>
                <a:spcPts val="0"/>
              </a:spcBef>
              <a:buNone/>
              <a:defRPr sz="700" b="1">
                <a:solidFill>
                  <a:schemeClr val="lt1"/>
                </a:solidFill>
                <a:latin typeface="Verizon NHG DS"/>
                <a:ea typeface="Verizon NHG DS"/>
                <a:cs typeface="Verizon NHG DS"/>
                <a:sym typeface="Verizon NHG DS"/>
              </a:defRPr>
            </a:lvl8pPr>
            <a:lvl9pPr marL="0" lvl="8" indent="0" algn="r" rtl="0">
              <a:spcBef>
                <a:spcPts val="0"/>
              </a:spcBef>
              <a:buNone/>
              <a:defRPr sz="700" b="1">
                <a:solidFill>
                  <a:schemeClr val="lt1"/>
                </a:solidFill>
                <a:latin typeface="Verizon NHG DS"/>
                <a:ea typeface="Verizon NHG DS"/>
                <a:cs typeface="Verizon NHG DS"/>
                <a:sym typeface="Verizon NHG DS"/>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11"/>
          <p:cNvSpPr txBox="1"/>
          <p:nvPr/>
        </p:nvSpPr>
        <p:spPr>
          <a:xfrm>
            <a:off x="1333500" y="4700016"/>
            <a:ext cx="7124700" cy="213300"/>
          </a:xfrm>
          <a:prstGeom prst="rect">
            <a:avLst/>
          </a:prstGeom>
          <a:noFill/>
          <a:ln>
            <a:noFill/>
          </a:ln>
        </p:spPr>
        <p:txBody>
          <a:bodyPr spcFirstLastPara="1" wrap="square" lIns="0" tIns="0" rIns="0" bIns="0" anchor="b" anchorCtr="0">
            <a:noAutofit/>
          </a:bodyPr>
          <a:lstStyle/>
          <a:p>
            <a:pPr marL="0" marR="0" lvl="0" indent="0" algn="ctr" rtl="0">
              <a:lnSpc>
                <a:spcPct val="113846"/>
              </a:lnSpc>
              <a:spcBef>
                <a:spcPts val="0"/>
              </a:spcBef>
              <a:spcAft>
                <a:spcPts val="0"/>
              </a:spcAft>
              <a:buNone/>
            </a:pPr>
            <a:r>
              <a:rPr lang="en-US" sz="650" b="0" i="0">
                <a:solidFill>
                  <a:schemeClr val="lt1"/>
                </a:solidFill>
                <a:latin typeface="Verizon NHG DS"/>
                <a:ea typeface="Verizon NHG DS"/>
                <a:cs typeface="Verizon NHG DS"/>
                <a:sym typeface="Verizon NHG DS"/>
              </a:rPr>
              <a:t>Verizon confidential and proprietary. Unauthorized disclosure, reproduction or other use prohibited.</a:t>
            </a:r>
            <a:endParaRPr sz="650" b="0" i="0">
              <a:solidFill>
                <a:schemeClr val="lt1"/>
              </a:solidFill>
              <a:latin typeface="Verizon NHG DS"/>
              <a:ea typeface="Verizon NHG DS"/>
              <a:cs typeface="Verizon NHG DS"/>
              <a:sym typeface="Verizon NHG DS"/>
            </a:endParaRPr>
          </a:p>
        </p:txBody>
      </p:sp>
      <p:pic>
        <p:nvPicPr>
          <p:cNvPr id="78" name="Google Shape;78;p11"/>
          <p:cNvPicPr preferRelativeResize="0"/>
          <p:nvPr/>
        </p:nvPicPr>
        <p:blipFill>
          <a:blip r:embed="rId2">
            <a:alphaModFix/>
          </a:blip>
          <a:stretch>
            <a:fillRect/>
          </a:stretch>
        </p:blipFill>
        <p:spPr>
          <a:xfrm>
            <a:off x="455092" y="4524097"/>
            <a:ext cx="869976" cy="38132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457200" y="594359"/>
            <a:ext cx="7086600" cy="14136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dk1"/>
              </a:buClr>
              <a:buSzPts val="4000"/>
              <a:buFont typeface="Verizon NHG DS"/>
              <a:buNone/>
              <a:defRPr sz="4000" b="1"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 name="Google Shape;81;p12"/>
          <p:cNvSpPr txBox="1">
            <a:spLocks noGrp="1"/>
          </p:cNvSpPr>
          <p:nvPr>
            <p:ph type="body" idx="1"/>
          </p:nvPr>
        </p:nvSpPr>
        <p:spPr>
          <a:xfrm>
            <a:off x="457200" y="2057400"/>
            <a:ext cx="7086600" cy="2419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dk1"/>
              </a:buClr>
              <a:buSzPts val="1800"/>
              <a:buFont typeface="Verizon NHG TX"/>
              <a:buNone/>
              <a:defRPr sz="1800" b="0" i="0">
                <a:solidFill>
                  <a:schemeClr val="dk1"/>
                </a:solidFill>
                <a:latin typeface="Verizon NHG TX"/>
                <a:ea typeface="Verizon NHG TX"/>
                <a:cs typeface="Verizon NHG TX"/>
                <a:sym typeface="Verizon NHG TX"/>
              </a:defRPr>
            </a:lvl1pPr>
            <a:lvl2pPr marL="914400" lvl="1" indent="-228600" algn="l" rtl="0">
              <a:lnSpc>
                <a:spcPct val="100000"/>
              </a:lnSpc>
              <a:spcBef>
                <a:spcPts val="900"/>
              </a:spcBef>
              <a:spcAft>
                <a:spcPts val="0"/>
              </a:spcAft>
              <a:buClr>
                <a:schemeClr val="dk1"/>
              </a:buClr>
              <a:buSzPts val="1800"/>
              <a:buFont typeface="Verizon NHG TX"/>
              <a:buNone/>
              <a:defRPr sz="1800" b="0" i="0">
                <a:solidFill>
                  <a:schemeClr val="dk1"/>
                </a:solidFill>
                <a:latin typeface="Verizon NHG TX"/>
                <a:ea typeface="Verizon NHG TX"/>
                <a:cs typeface="Verizon NHG TX"/>
                <a:sym typeface="Verizon NHG TX"/>
              </a:defRPr>
            </a:lvl2pPr>
            <a:lvl3pPr marL="1371600" lvl="2" indent="-342900" algn="l" rtl="0">
              <a:lnSpc>
                <a:spcPct val="100000"/>
              </a:lnSpc>
              <a:spcBef>
                <a:spcPts val="600"/>
              </a:spcBef>
              <a:spcAft>
                <a:spcPts val="0"/>
              </a:spcAft>
              <a:buClr>
                <a:schemeClr val="dk1"/>
              </a:buClr>
              <a:buSzPts val="1800"/>
              <a:buChar char="•"/>
              <a:defRPr sz="1800" b="0" i="0">
                <a:solidFill>
                  <a:schemeClr val="dk1"/>
                </a:solidFill>
                <a:latin typeface="Verizon NHG TX"/>
                <a:ea typeface="Verizon NHG TX"/>
                <a:cs typeface="Verizon NHG TX"/>
                <a:sym typeface="Verizon NHG TX"/>
              </a:defRPr>
            </a:lvl3pPr>
            <a:lvl4pPr marL="1828800" lvl="3" indent="-342900" algn="l" rtl="0">
              <a:lnSpc>
                <a:spcPct val="100000"/>
              </a:lnSpc>
              <a:spcBef>
                <a:spcPts val="600"/>
              </a:spcBef>
              <a:spcAft>
                <a:spcPts val="0"/>
              </a:spcAft>
              <a:buClr>
                <a:schemeClr val="dk1"/>
              </a:buClr>
              <a:buSzPts val="1800"/>
              <a:buChar char="–"/>
              <a:defRPr sz="1800" b="0" i="0">
                <a:solidFill>
                  <a:schemeClr val="dk1"/>
                </a:solidFill>
                <a:latin typeface="Verizon NHG TX"/>
                <a:ea typeface="Verizon NHG TX"/>
                <a:cs typeface="Verizon NHG TX"/>
                <a:sym typeface="Verizon NHG TX"/>
              </a:defRPr>
            </a:lvl4pPr>
            <a:lvl5pPr marL="2286000" lvl="4" indent="-342900" algn="l" rtl="0">
              <a:lnSpc>
                <a:spcPct val="100000"/>
              </a:lnSpc>
              <a:spcBef>
                <a:spcPts val="600"/>
              </a:spcBef>
              <a:spcAft>
                <a:spcPts val="0"/>
              </a:spcAft>
              <a:buClr>
                <a:schemeClr val="dk1"/>
              </a:buClr>
              <a:buSzPts val="1800"/>
              <a:buChar char="–"/>
              <a:defRPr sz="1800" b="0" i="0">
                <a:solidFill>
                  <a:schemeClr val="dk1"/>
                </a:solidFill>
                <a:latin typeface="Verizon NHG TX"/>
                <a:ea typeface="Verizon NHG TX"/>
                <a:cs typeface="Verizon NHG TX"/>
                <a:sym typeface="Verizon NHG TX"/>
              </a:defRPr>
            </a:lvl5pPr>
            <a:lvl6pPr marL="2743200" lvl="5" indent="-342900" algn="l" rtl="0">
              <a:lnSpc>
                <a:spcPct val="100000"/>
              </a:lnSpc>
              <a:spcBef>
                <a:spcPts val="600"/>
              </a:spcBef>
              <a:spcAft>
                <a:spcPts val="0"/>
              </a:spcAft>
              <a:buClr>
                <a:schemeClr val="dk1"/>
              </a:buClr>
              <a:buSzPts val="1800"/>
              <a:buChar char="–"/>
              <a:defRPr sz="1800"/>
            </a:lvl6pPr>
            <a:lvl7pPr marL="3200400" lvl="6" indent="-342900" algn="l" rtl="0">
              <a:lnSpc>
                <a:spcPct val="100000"/>
              </a:lnSpc>
              <a:spcBef>
                <a:spcPts val="600"/>
              </a:spcBef>
              <a:spcAft>
                <a:spcPts val="0"/>
              </a:spcAft>
              <a:buClr>
                <a:schemeClr val="dk1"/>
              </a:buClr>
              <a:buSzPts val="1800"/>
              <a:buChar char="–"/>
              <a:defRPr sz="1800"/>
            </a:lvl7pPr>
            <a:lvl8pPr marL="3657600" lvl="7" indent="-342900" algn="l" rtl="0">
              <a:lnSpc>
                <a:spcPct val="100000"/>
              </a:lnSpc>
              <a:spcBef>
                <a:spcPts val="600"/>
              </a:spcBef>
              <a:spcAft>
                <a:spcPts val="0"/>
              </a:spcAft>
              <a:buClr>
                <a:schemeClr val="dk1"/>
              </a:buClr>
              <a:buSzPts val="1800"/>
              <a:buChar char="–"/>
              <a:defRPr sz="1800"/>
            </a:lvl8pPr>
            <a:lvl9pPr marL="4114800" lvl="8" indent="-342900" algn="l" rtl="0">
              <a:lnSpc>
                <a:spcPct val="100000"/>
              </a:lnSpc>
              <a:spcBef>
                <a:spcPts val="600"/>
              </a:spcBef>
              <a:spcAft>
                <a:spcPts val="0"/>
              </a:spcAft>
              <a:buClr>
                <a:schemeClr val="dk1"/>
              </a:buClr>
              <a:buSzPts val="1800"/>
              <a:buChar char="–"/>
              <a:defRPr sz="1800"/>
            </a:lvl9pPr>
          </a:lstStyle>
          <a:p>
            <a:endParaRPr/>
          </a:p>
        </p:txBody>
      </p:sp>
      <p:cxnSp>
        <p:nvCxnSpPr>
          <p:cNvPr id="82" name="Google Shape;82;p12"/>
          <p:cNvCxnSpPr/>
          <p:nvPr/>
        </p:nvCxnSpPr>
        <p:spPr>
          <a:xfrm>
            <a:off x="457200" y="457200"/>
            <a:ext cx="8229600" cy="0"/>
          </a:xfrm>
          <a:prstGeom prst="straightConnector1">
            <a:avLst/>
          </a:prstGeom>
          <a:noFill/>
          <a:ln w="47625" cap="flat" cmpd="sng">
            <a:solidFill>
              <a:schemeClr val="dk1"/>
            </a:solidFill>
            <a:prstDash val="solid"/>
            <a:round/>
            <a:headEnd type="none" w="sm" len="sm"/>
            <a:tailEnd type="none" w="sm" len="sm"/>
          </a:ln>
        </p:spPr>
      </p:cxnSp>
      <p:sp>
        <p:nvSpPr>
          <p:cNvPr id="83" name="Google Shape;83;p12"/>
          <p:cNvSpPr txBox="1">
            <a:spLocks noGrp="1"/>
          </p:cNvSpPr>
          <p:nvPr>
            <p:ph type="sldNum" idx="12"/>
          </p:nvPr>
        </p:nvSpPr>
        <p:spPr>
          <a:xfrm>
            <a:off x="8458200" y="4693734"/>
            <a:ext cx="228600" cy="228600"/>
          </a:xfrm>
          <a:prstGeom prst="rect">
            <a:avLst/>
          </a:prstGeom>
          <a:noFill/>
          <a:ln>
            <a:noFill/>
          </a:ln>
        </p:spPr>
        <p:txBody>
          <a:bodyPr spcFirstLastPara="1" wrap="square" lIns="0" tIns="0" rIns="0" bIns="0" anchor="b" anchorCtr="0">
            <a:noAutofit/>
          </a:bodyPr>
          <a:lstStyle>
            <a:lvl1pPr marL="0" lvl="0" indent="0" algn="r" rtl="0">
              <a:spcBef>
                <a:spcPts val="0"/>
              </a:spcBef>
              <a:buNone/>
              <a:defRPr sz="700" b="1">
                <a:solidFill>
                  <a:schemeClr val="dk1"/>
                </a:solidFill>
                <a:latin typeface="Verizon NHG DS"/>
                <a:ea typeface="Verizon NHG DS"/>
                <a:cs typeface="Verizon NHG DS"/>
                <a:sym typeface="Verizon NHG DS"/>
              </a:defRPr>
            </a:lvl1pPr>
            <a:lvl2pPr marL="0" lvl="1" indent="0" algn="r" rtl="0">
              <a:spcBef>
                <a:spcPts val="0"/>
              </a:spcBef>
              <a:buNone/>
              <a:defRPr sz="700" b="1">
                <a:solidFill>
                  <a:schemeClr val="dk1"/>
                </a:solidFill>
                <a:latin typeface="Verizon NHG DS"/>
                <a:ea typeface="Verizon NHG DS"/>
                <a:cs typeface="Verizon NHG DS"/>
                <a:sym typeface="Verizon NHG DS"/>
              </a:defRPr>
            </a:lvl2pPr>
            <a:lvl3pPr marL="0" lvl="2" indent="0" algn="r" rtl="0">
              <a:spcBef>
                <a:spcPts val="0"/>
              </a:spcBef>
              <a:buNone/>
              <a:defRPr sz="700" b="1">
                <a:solidFill>
                  <a:schemeClr val="dk1"/>
                </a:solidFill>
                <a:latin typeface="Verizon NHG DS"/>
                <a:ea typeface="Verizon NHG DS"/>
                <a:cs typeface="Verizon NHG DS"/>
                <a:sym typeface="Verizon NHG DS"/>
              </a:defRPr>
            </a:lvl3pPr>
            <a:lvl4pPr marL="0" lvl="3" indent="0" algn="r" rtl="0">
              <a:spcBef>
                <a:spcPts val="0"/>
              </a:spcBef>
              <a:buNone/>
              <a:defRPr sz="700" b="1">
                <a:solidFill>
                  <a:schemeClr val="dk1"/>
                </a:solidFill>
                <a:latin typeface="Verizon NHG DS"/>
                <a:ea typeface="Verizon NHG DS"/>
                <a:cs typeface="Verizon NHG DS"/>
                <a:sym typeface="Verizon NHG DS"/>
              </a:defRPr>
            </a:lvl4pPr>
            <a:lvl5pPr marL="0" lvl="4" indent="0" algn="r" rtl="0">
              <a:spcBef>
                <a:spcPts val="0"/>
              </a:spcBef>
              <a:buNone/>
              <a:defRPr sz="700" b="1">
                <a:solidFill>
                  <a:schemeClr val="dk1"/>
                </a:solidFill>
                <a:latin typeface="Verizon NHG DS"/>
                <a:ea typeface="Verizon NHG DS"/>
                <a:cs typeface="Verizon NHG DS"/>
                <a:sym typeface="Verizon NHG DS"/>
              </a:defRPr>
            </a:lvl5pPr>
            <a:lvl6pPr marL="0" lvl="5" indent="0" algn="r" rtl="0">
              <a:spcBef>
                <a:spcPts val="0"/>
              </a:spcBef>
              <a:buNone/>
              <a:defRPr sz="700" b="1">
                <a:solidFill>
                  <a:schemeClr val="dk1"/>
                </a:solidFill>
                <a:latin typeface="Verizon NHG DS"/>
                <a:ea typeface="Verizon NHG DS"/>
                <a:cs typeface="Verizon NHG DS"/>
                <a:sym typeface="Verizon NHG DS"/>
              </a:defRPr>
            </a:lvl6pPr>
            <a:lvl7pPr marL="0" lvl="6" indent="0" algn="r" rtl="0">
              <a:spcBef>
                <a:spcPts val="0"/>
              </a:spcBef>
              <a:buNone/>
              <a:defRPr sz="700" b="1">
                <a:solidFill>
                  <a:schemeClr val="dk1"/>
                </a:solidFill>
                <a:latin typeface="Verizon NHG DS"/>
                <a:ea typeface="Verizon NHG DS"/>
                <a:cs typeface="Verizon NHG DS"/>
                <a:sym typeface="Verizon NHG DS"/>
              </a:defRPr>
            </a:lvl7pPr>
            <a:lvl8pPr marL="0" lvl="7" indent="0" algn="r" rtl="0">
              <a:spcBef>
                <a:spcPts val="0"/>
              </a:spcBef>
              <a:buNone/>
              <a:defRPr sz="700" b="1">
                <a:solidFill>
                  <a:schemeClr val="dk1"/>
                </a:solidFill>
                <a:latin typeface="Verizon NHG DS"/>
                <a:ea typeface="Verizon NHG DS"/>
                <a:cs typeface="Verizon NHG DS"/>
                <a:sym typeface="Verizon NHG DS"/>
              </a:defRPr>
            </a:lvl8pPr>
            <a:lvl9pPr marL="0" lvl="8" indent="0" algn="r" rtl="0">
              <a:spcBef>
                <a:spcPts val="0"/>
              </a:spcBef>
              <a:buNone/>
              <a:defRPr sz="700" b="1">
                <a:solidFill>
                  <a:schemeClr val="dk1"/>
                </a:solidFill>
                <a:latin typeface="Verizon NHG DS"/>
                <a:ea typeface="Verizon NHG DS"/>
                <a:cs typeface="Verizon NHG DS"/>
                <a:sym typeface="Verizon NHG D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199" y="594359"/>
            <a:ext cx="7086600" cy="20574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dk1"/>
              </a:buClr>
              <a:buSzPts val="4000"/>
              <a:buFont typeface="Verizon NHG DS"/>
              <a:buNone/>
              <a:defRPr sz="4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3"/>
          <p:cNvSpPr txBox="1">
            <a:spLocks noGrp="1"/>
          </p:cNvSpPr>
          <p:nvPr>
            <p:ph type="sldNum" idx="12"/>
          </p:nvPr>
        </p:nvSpPr>
        <p:spPr>
          <a:xfrm>
            <a:off x="8458200" y="4700016"/>
            <a:ext cx="228600" cy="228600"/>
          </a:xfrm>
          <a:prstGeom prst="rect">
            <a:avLst/>
          </a:prstGeom>
          <a:noFill/>
          <a:ln>
            <a:noFill/>
          </a:ln>
        </p:spPr>
        <p:txBody>
          <a:bodyPr spcFirstLastPara="1" wrap="square" lIns="0" tIns="0" rIns="0" bIns="0" anchor="b" anchorCtr="0">
            <a:noAutofit/>
          </a:bodyPr>
          <a:lstStyle>
            <a:lvl1pPr marL="0" lvl="0" indent="0" algn="r" rtl="0">
              <a:spcBef>
                <a:spcPts val="0"/>
              </a:spcBef>
              <a:buNone/>
              <a:defRPr sz="700" b="1">
                <a:solidFill>
                  <a:schemeClr val="dk1"/>
                </a:solidFill>
                <a:latin typeface="Verizon NHG DS"/>
                <a:ea typeface="Verizon NHG DS"/>
                <a:cs typeface="Verizon NHG DS"/>
                <a:sym typeface="Verizon NHG DS"/>
              </a:defRPr>
            </a:lvl1pPr>
            <a:lvl2pPr marL="0" lvl="1" indent="0" algn="r" rtl="0">
              <a:spcBef>
                <a:spcPts val="0"/>
              </a:spcBef>
              <a:buNone/>
              <a:defRPr sz="700" b="1">
                <a:solidFill>
                  <a:schemeClr val="dk1"/>
                </a:solidFill>
                <a:latin typeface="Verizon NHG DS"/>
                <a:ea typeface="Verizon NHG DS"/>
                <a:cs typeface="Verizon NHG DS"/>
                <a:sym typeface="Verizon NHG DS"/>
              </a:defRPr>
            </a:lvl2pPr>
            <a:lvl3pPr marL="0" lvl="2" indent="0" algn="r" rtl="0">
              <a:spcBef>
                <a:spcPts val="0"/>
              </a:spcBef>
              <a:buNone/>
              <a:defRPr sz="700" b="1">
                <a:solidFill>
                  <a:schemeClr val="dk1"/>
                </a:solidFill>
                <a:latin typeface="Verizon NHG DS"/>
                <a:ea typeface="Verizon NHG DS"/>
                <a:cs typeface="Verizon NHG DS"/>
                <a:sym typeface="Verizon NHG DS"/>
              </a:defRPr>
            </a:lvl3pPr>
            <a:lvl4pPr marL="0" lvl="3" indent="0" algn="r" rtl="0">
              <a:spcBef>
                <a:spcPts val="0"/>
              </a:spcBef>
              <a:buNone/>
              <a:defRPr sz="700" b="1">
                <a:solidFill>
                  <a:schemeClr val="dk1"/>
                </a:solidFill>
                <a:latin typeface="Verizon NHG DS"/>
                <a:ea typeface="Verizon NHG DS"/>
                <a:cs typeface="Verizon NHG DS"/>
                <a:sym typeface="Verizon NHG DS"/>
              </a:defRPr>
            </a:lvl4pPr>
            <a:lvl5pPr marL="0" lvl="4" indent="0" algn="r" rtl="0">
              <a:spcBef>
                <a:spcPts val="0"/>
              </a:spcBef>
              <a:buNone/>
              <a:defRPr sz="700" b="1">
                <a:solidFill>
                  <a:schemeClr val="dk1"/>
                </a:solidFill>
                <a:latin typeface="Verizon NHG DS"/>
                <a:ea typeface="Verizon NHG DS"/>
                <a:cs typeface="Verizon NHG DS"/>
                <a:sym typeface="Verizon NHG DS"/>
              </a:defRPr>
            </a:lvl5pPr>
            <a:lvl6pPr marL="0" lvl="5" indent="0" algn="r" rtl="0">
              <a:spcBef>
                <a:spcPts val="0"/>
              </a:spcBef>
              <a:buNone/>
              <a:defRPr sz="700" b="1">
                <a:solidFill>
                  <a:schemeClr val="dk1"/>
                </a:solidFill>
                <a:latin typeface="Verizon NHG DS"/>
                <a:ea typeface="Verizon NHG DS"/>
                <a:cs typeface="Verizon NHG DS"/>
                <a:sym typeface="Verizon NHG DS"/>
              </a:defRPr>
            </a:lvl6pPr>
            <a:lvl7pPr marL="0" lvl="6" indent="0" algn="r" rtl="0">
              <a:spcBef>
                <a:spcPts val="0"/>
              </a:spcBef>
              <a:buNone/>
              <a:defRPr sz="700" b="1">
                <a:solidFill>
                  <a:schemeClr val="dk1"/>
                </a:solidFill>
                <a:latin typeface="Verizon NHG DS"/>
                <a:ea typeface="Verizon NHG DS"/>
                <a:cs typeface="Verizon NHG DS"/>
                <a:sym typeface="Verizon NHG DS"/>
              </a:defRPr>
            </a:lvl7pPr>
            <a:lvl8pPr marL="0" lvl="7" indent="0" algn="r" rtl="0">
              <a:spcBef>
                <a:spcPts val="0"/>
              </a:spcBef>
              <a:buNone/>
              <a:defRPr sz="700" b="1">
                <a:solidFill>
                  <a:schemeClr val="dk1"/>
                </a:solidFill>
                <a:latin typeface="Verizon NHG DS"/>
                <a:ea typeface="Verizon NHG DS"/>
                <a:cs typeface="Verizon NHG DS"/>
                <a:sym typeface="Verizon NHG DS"/>
              </a:defRPr>
            </a:lvl8pPr>
            <a:lvl9pPr marL="0" lvl="8" indent="0" algn="r" rtl="0">
              <a:spcBef>
                <a:spcPts val="0"/>
              </a:spcBef>
              <a:buNone/>
              <a:defRPr sz="700" b="1">
                <a:solidFill>
                  <a:schemeClr val="dk1"/>
                </a:solidFill>
                <a:latin typeface="Verizon NHG DS"/>
                <a:ea typeface="Verizon NHG DS"/>
                <a:cs typeface="Verizon NHG DS"/>
                <a:sym typeface="Verizon NHG D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atement White Text Photo">
  <p:cSld name="Statement White Text Photo">
    <p:bg>
      <p:bgPr>
        <a:solidFill>
          <a:schemeClr val="dk1"/>
        </a:solidFill>
        <a:effectLst/>
      </p:bgPr>
    </p:bg>
    <p:spTree>
      <p:nvGrpSpPr>
        <p:cNvPr id="1" name="Shape 87"/>
        <p:cNvGrpSpPr/>
        <p:nvPr/>
      </p:nvGrpSpPr>
      <p:grpSpPr>
        <a:xfrm>
          <a:off x="0" y="0"/>
          <a:ext cx="0" cy="0"/>
          <a:chOff x="0" y="0"/>
          <a:chExt cx="0" cy="0"/>
        </a:xfrm>
      </p:grpSpPr>
      <p:sp>
        <p:nvSpPr>
          <p:cNvPr id="88" name="Google Shape;88;p14"/>
          <p:cNvSpPr>
            <a:spLocks noGrp="1"/>
          </p:cNvSpPr>
          <p:nvPr>
            <p:ph type="pic" idx="2"/>
          </p:nvPr>
        </p:nvSpPr>
        <p:spPr>
          <a:xfrm>
            <a:off x="0" y="0"/>
            <a:ext cx="9144000" cy="5143500"/>
          </a:xfrm>
          <a:prstGeom prst="rect">
            <a:avLst/>
          </a:prstGeom>
          <a:solidFill>
            <a:srgbClr val="A5A5A5"/>
          </a:solidFill>
          <a:ln>
            <a:noFill/>
          </a:ln>
        </p:spPr>
        <p:txBody>
          <a:bodyPr spcFirstLastPara="1" wrap="square" lIns="0" tIns="457200" rIns="0" bIns="0" anchor="ctr" anchorCtr="0">
            <a:noAutofit/>
          </a:bodyPr>
          <a:lstStyle>
            <a:lvl1pPr marR="0" lvl="0" algn="ctr" rtl="0">
              <a:lnSpc>
                <a:spcPct val="100000"/>
              </a:lnSpc>
              <a:spcBef>
                <a:spcPts val="900"/>
              </a:spcBef>
              <a:spcAft>
                <a:spcPts val="0"/>
              </a:spcAft>
              <a:buClr>
                <a:schemeClr val="lt1"/>
              </a:buClr>
              <a:buSzPts val="1200"/>
              <a:buFont typeface="Verizon NHG TX"/>
              <a:buNone/>
              <a:defRPr sz="1200" b="1" i="0" u="none" strike="noStrike" cap="none">
                <a:solidFill>
                  <a:schemeClr val="lt1"/>
                </a:solidFill>
                <a:latin typeface="Verizon NHG TX"/>
                <a:ea typeface="Verizon NHG TX"/>
                <a:cs typeface="Verizon NHG TX"/>
                <a:sym typeface="Verizon NHG TX"/>
              </a:defRPr>
            </a:lvl1pPr>
            <a:lvl2pPr marR="0" lvl="1" algn="l" rtl="0">
              <a:lnSpc>
                <a:spcPct val="100000"/>
              </a:lnSpc>
              <a:spcBef>
                <a:spcPts val="900"/>
              </a:spcBef>
              <a:spcAft>
                <a:spcPts val="0"/>
              </a:spcAft>
              <a:buClr>
                <a:schemeClr val="dk1"/>
              </a:buClr>
              <a:buSzPts val="1200"/>
              <a:buFont typeface="Verizon NHG TX"/>
              <a:buNone/>
              <a:defRPr sz="1200" b="0" i="0" u="none" strike="noStrike" cap="none">
                <a:solidFill>
                  <a:schemeClr val="dk1"/>
                </a:solidFill>
                <a:latin typeface="Verizon NHG TX"/>
                <a:ea typeface="Verizon NHG TX"/>
                <a:cs typeface="Verizon NHG TX"/>
                <a:sym typeface="Verizon NHG TX"/>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3pPr>
            <a:lvl4pPr marR="0" lvl="3"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6pPr>
            <a:lvl7pPr marR="0" lvl="6"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7pPr>
            <a:lvl8pPr marR="0" lvl="7"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8pPr>
            <a:lvl9pPr marR="0" lvl="8"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9pPr>
          </a:lstStyle>
          <a:p>
            <a:endParaRPr/>
          </a:p>
        </p:txBody>
      </p:sp>
      <p:sp>
        <p:nvSpPr>
          <p:cNvPr id="89" name="Google Shape;89;p14"/>
          <p:cNvSpPr txBox="1">
            <a:spLocks noGrp="1"/>
          </p:cNvSpPr>
          <p:nvPr>
            <p:ph type="title"/>
          </p:nvPr>
        </p:nvSpPr>
        <p:spPr>
          <a:xfrm>
            <a:off x="457200" y="594359"/>
            <a:ext cx="7086600" cy="20574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lt1"/>
              </a:buClr>
              <a:buSzPts val="4000"/>
              <a:buFont typeface="Verizon NHG DS"/>
              <a:buNone/>
              <a:defRPr sz="4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p14"/>
          <p:cNvSpPr txBox="1">
            <a:spLocks noGrp="1"/>
          </p:cNvSpPr>
          <p:nvPr>
            <p:ph type="sldNum" idx="12"/>
          </p:nvPr>
        </p:nvSpPr>
        <p:spPr>
          <a:xfrm>
            <a:off x="8458200" y="4700016"/>
            <a:ext cx="228600" cy="228600"/>
          </a:xfrm>
          <a:prstGeom prst="rect">
            <a:avLst/>
          </a:prstGeom>
          <a:noFill/>
          <a:ln>
            <a:noFill/>
          </a:ln>
        </p:spPr>
        <p:txBody>
          <a:bodyPr spcFirstLastPara="1" wrap="square" lIns="0" tIns="0" rIns="0" bIns="0" anchor="b" anchorCtr="0">
            <a:noAutofit/>
          </a:bodyPr>
          <a:lstStyle>
            <a:lvl1pPr marL="0" lvl="0" indent="0" algn="r" rtl="0">
              <a:spcBef>
                <a:spcPts val="0"/>
              </a:spcBef>
              <a:buNone/>
              <a:defRPr sz="700" b="1">
                <a:solidFill>
                  <a:schemeClr val="lt1"/>
                </a:solidFill>
                <a:latin typeface="Verizon NHG DS"/>
                <a:ea typeface="Verizon NHG DS"/>
                <a:cs typeface="Verizon NHG DS"/>
                <a:sym typeface="Verizon NHG DS"/>
              </a:defRPr>
            </a:lvl1pPr>
            <a:lvl2pPr marL="0" lvl="1" indent="0" algn="r" rtl="0">
              <a:spcBef>
                <a:spcPts val="0"/>
              </a:spcBef>
              <a:buNone/>
              <a:defRPr sz="700" b="1">
                <a:solidFill>
                  <a:schemeClr val="lt1"/>
                </a:solidFill>
                <a:latin typeface="Verizon NHG DS"/>
                <a:ea typeface="Verizon NHG DS"/>
                <a:cs typeface="Verizon NHG DS"/>
                <a:sym typeface="Verizon NHG DS"/>
              </a:defRPr>
            </a:lvl2pPr>
            <a:lvl3pPr marL="0" lvl="2" indent="0" algn="r" rtl="0">
              <a:spcBef>
                <a:spcPts val="0"/>
              </a:spcBef>
              <a:buNone/>
              <a:defRPr sz="700" b="1">
                <a:solidFill>
                  <a:schemeClr val="lt1"/>
                </a:solidFill>
                <a:latin typeface="Verizon NHG DS"/>
                <a:ea typeface="Verizon NHG DS"/>
                <a:cs typeface="Verizon NHG DS"/>
                <a:sym typeface="Verizon NHG DS"/>
              </a:defRPr>
            </a:lvl3pPr>
            <a:lvl4pPr marL="0" lvl="3" indent="0" algn="r" rtl="0">
              <a:spcBef>
                <a:spcPts val="0"/>
              </a:spcBef>
              <a:buNone/>
              <a:defRPr sz="700" b="1">
                <a:solidFill>
                  <a:schemeClr val="lt1"/>
                </a:solidFill>
                <a:latin typeface="Verizon NHG DS"/>
                <a:ea typeface="Verizon NHG DS"/>
                <a:cs typeface="Verizon NHG DS"/>
                <a:sym typeface="Verizon NHG DS"/>
              </a:defRPr>
            </a:lvl4pPr>
            <a:lvl5pPr marL="0" lvl="4" indent="0" algn="r" rtl="0">
              <a:spcBef>
                <a:spcPts val="0"/>
              </a:spcBef>
              <a:buNone/>
              <a:defRPr sz="700" b="1">
                <a:solidFill>
                  <a:schemeClr val="lt1"/>
                </a:solidFill>
                <a:latin typeface="Verizon NHG DS"/>
                <a:ea typeface="Verizon NHG DS"/>
                <a:cs typeface="Verizon NHG DS"/>
                <a:sym typeface="Verizon NHG DS"/>
              </a:defRPr>
            </a:lvl5pPr>
            <a:lvl6pPr marL="0" lvl="5" indent="0" algn="r" rtl="0">
              <a:spcBef>
                <a:spcPts val="0"/>
              </a:spcBef>
              <a:buNone/>
              <a:defRPr sz="700" b="1">
                <a:solidFill>
                  <a:schemeClr val="lt1"/>
                </a:solidFill>
                <a:latin typeface="Verizon NHG DS"/>
                <a:ea typeface="Verizon NHG DS"/>
                <a:cs typeface="Verizon NHG DS"/>
                <a:sym typeface="Verizon NHG DS"/>
              </a:defRPr>
            </a:lvl6pPr>
            <a:lvl7pPr marL="0" lvl="6" indent="0" algn="r" rtl="0">
              <a:spcBef>
                <a:spcPts val="0"/>
              </a:spcBef>
              <a:buNone/>
              <a:defRPr sz="700" b="1">
                <a:solidFill>
                  <a:schemeClr val="lt1"/>
                </a:solidFill>
                <a:latin typeface="Verizon NHG DS"/>
                <a:ea typeface="Verizon NHG DS"/>
                <a:cs typeface="Verizon NHG DS"/>
                <a:sym typeface="Verizon NHG DS"/>
              </a:defRPr>
            </a:lvl7pPr>
            <a:lvl8pPr marL="0" lvl="7" indent="0" algn="r" rtl="0">
              <a:spcBef>
                <a:spcPts val="0"/>
              </a:spcBef>
              <a:buNone/>
              <a:defRPr sz="700" b="1">
                <a:solidFill>
                  <a:schemeClr val="lt1"/>
                </a:solidFill>
                <a:latin typeface="Verizon NHG DS"/>
                <a:ea typeface="Verizon NHG DS"/>
                <a:cs typeface="Verizon NHG DS"/>
                <a:sym typeface="Verizon NHG DS"/>
              </a:defRPr>
            </a:lvl8pPr>
            <a:lvl9pPr marL="0" lvl="8" indent="0" algn="r" rtl="0">
              <a:spcBef>
                <a:spcPts val="0"/>
              </a:spcBef>
              <a:buNone/>
              <a:defRPr sz="700" b="1">
                <a:solidFill>
                  <a:schemeClr val="lt1"/>
                </a:solidFill>
                <a:latin typeface="Verizon NHG DS"/>
                <a:ea typeface="Verizon NHG DS"/>
                <a:cs typeface="Verizon NHG DS"/>
                <a:sym typeface="Verizon NHG DS"/>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14"/>
          <p:cNvSpPr txBox="1"/>
          <p:nvPr/>
        </p:nvSpPr>
        <p:spPr>
          <a:xfrm>
            <a:off x="1333500" y="4700016"/>
            <a:ext cx="7124700" cy="213300"/>
          </a:xfrm>
          <a:prstGeom prst="rect">
            <a:avLst/>
          </a:prstGeom>
          <a:noFill/>
          <a:ln>
            <a:noFill/>
          </a:ln>
        </p:spPr>
        <p:txBody>
          <a:bodyPr spcFirstLastPara="1" wrap="square" lIns="0" tIns="0" rIns="0" bIns="0" anchor="b" anchorCtr="0">
            <a:noAutofit/>
          </a:bodyPr>
          <a:lstStyle/>
          <a:p>
            <a:pPr marL="0" marR="0" lvl="0" indent="0" algn="ctr" rtl="0">
              <a:lnSpc>
                <a:spcPct val="113846"/>
              </a:lnSpc>
              <a:spcBef>
                <a:spcPts val="0"/>
              </a:spcBef>
              <a:spcAft>
                <a:spcPts val="0"/>
              </a:spcAft>
              <a:buNone/>
            </a:pPr>
            <a:r>
              <a:rPr lang="en-US" sz="650" b="0" i="0">
                <a:solidFill>
                  <a:schemeClr val="lt1"/>
                </a:solidFill>
                <a:latin typeface="Verizon NHG DS"/>
                <a:ea typeface="Verizon NHG DS"/>
                <a:cs typeface="Verizon NHG DS"/>
                <a:sym typeface="Verizon NHG DS"/>
              </a:rPr>
              <a:t>Verizon confidential and proprietary. Unauthorized disclosure, reproduction or other use prohibited.</a:t>
            </a:r>
            <a:endParaRPr sz="650" b="0" i="0">
              <a:solidFill>
                <a:schemeClr val="lt1"/>
              </a:solidFill>
              <a:latin typeface="Verizon NHG DS"/>
              <a:ea typeface="Verizon NHG DS"/>
              <a:cs typeface="Verizon NHG DS"/>
              <a:sym typeface="Verizon NHG DS"/>
            </a:endParaRPr>
          </a:p>
        </p:txBody>
      </p:sp>
      <p:pic>
        <p:nvPicPr>
          <p:cNvPr id="92" name="Google Shape;92;p14"/>
          <p:cNvPicPr preferRelativeResize="0"/>
          <p:nvPr/>
        </p:nvPicPr>
        <p:blipFill>
          <a:blip r:embed="rId2">
            <a:alphaModFix/>
          </a:blip>
          <a:stretch>
            <a:fillRect/>
          </a:stretch>
        </p:blipFill>
        <p:spPr>
          <a:xfrm>
            <a:off x="455092" y="4524097"/>
            <a:ext cx="869976" cy="38132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atement Black Text Photo">
  <p:cSld name="Statement Black Text Photo">
    <p:bg>
      <p:bgPr>
        <a:solidFill>
          <a:schemeClr val="lt1"/>
        </a:solidFill>
        <a:effectLst/>
      </p:bgPr>
    </p:bg>
    <p:spTree>
      <p:nvGrpSpPr>
        <p:cNvPr id="1" name="Shape 93"/>
        <p:cNvGrpSpPr/>
        <p:nvPr/>
      </p:nvGrpSpPr>
      <p:grpSpPr>
        <a:xfrm>
          <a:off x="0" y="0"/>
          <a:ext cx="0" cy="0"/>
          <a:chOff x="0" y="0"/>
          <a:chExt cx="0" cy="0"/>
        </a:xfrm>
      </p:grpSpPr>
      <p:sp>
        <p:nvSpPr>
          <p:cNvPr id="94" name="Google Shape;94;p15"/>
          <p:cNvSpPr>
            <a:spLocks noGrp="1"/>
          </p:cNvSpPr>
          <p:nvPr>
            <p:ph type="pic" idx="2"/>
          </p:nvPr>
        </p:nvSpPr>
        <p:spPr>
          <a:xfrm>
            <a:off x="0" y="0"/>
            <a:ext cx="9144000" cy="5143500"/>
          </a:xfrm>
          <a:prstGeom prst="rect">
            <a:avLst/>
          </a:prstGeom>
          <a:solidFill>
            <a:srgbClr val="D8D8D8"/>
          </a:solidFill>
          <a:ln>
            <a:noFill/>
          </a:ln>
        </p:spPr>
        <p:txBody>
          <a:bodyPr spcFirstLastPara="1" wrap="square" lIns="0" tIns="457200" rIns="0" bIns="0" anchor="ctr" anchorCtr="0">
            <a:noAutofit/>
          </a:bodyPr>
          <a:lstStyle>
            <a:lvl1pPr marR="0" lvl="0" algn="ctr" rtl="0">
              <a:lnSpc>
                <a:spcPct val="100000"/>
              </a:lnSpc>
              <a:spcBef>
                <a:spcPts val="900"/>
              </a:spcBef>
              <a:spcAft>
                <a:spcPts val="0"/>
              </a:spcAft>
              <a:buClr>
                <a:schemeClr val="dk1"/>
              </a:buClr>
              <a:buSzPts val="1200"/>
              <a:buFont typeface="Verizon NHG TX"/>
              <a:buNone/>
              <a:defRPr sz="1200" b="1" i="0" u="none" strike="noStrike" cap="none">
                <a:solidFill>
                  <a:schemeClr val="dk1"/>
                </a:solidFill>
                <a:latin typeface="Verizon NHG TX"/>
                <a:ea typeface="Verizon NHG TX"/>
                <a:cs typeface="Verizon NHG TX"/>
                <a:sym typeface="Verizon NHG TX"/>
              </a:defRPr>
            </a:lvl1pPr>
            <a:lvl2pPr marR="0" lvl="1" algn="l" rtl="0">
              <a:lnSpc>
                <a:spcPct val="100000"/>
              </a:lnSpc>
              <a:spcBef>
                <a:spcPts val="900"/>
              </a:spcBef>
              <a:spcAft>
                <a:spcPts val="0"/>
              </a:spcAft>
              <a:buClr>
                <a:schemeClr val="dk1"/>
              </a:buClr>
              <a:buSzPts val="1200"/>
              <a:buFont typeface="Verizon NHG TX"/>
              <a:buNone/>
              <a:defRPr sz="1200" b="0" i="0" u="none" strike="noStrike" cap="none">
                <a:solidFill>
                  <a:schemeClr val="dk1"/>
                </a:solidFill>
                <a:latin typeface="Verizon NHG TX"/>
                <a:ea typeface="Verizon NHG TX"/>
                <a:cs typeface="Verizon NHG TX"/>
                <a:sym typeface="Verizon NHG TX"/>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3pPr>
            <a:lvl4pPr marR="0" lvl="3"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6pPr>
            <a:lvl7pPr marR="0" lvl="6"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7pPr>
            <a:lvl8pPr marR="0" lvl="7"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8pPr>
            <a:lvl9pPr marR="0" lvl="8"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9pPr>
          </a:lstStyle>
          <a:p>
            <a:endParaRPr/>
          </a:p>
        </p:txBody>
      </p:sp>
      <p:sp>
        <p:nvSpPr>
          <p:cNvPr id="95" name="Google Shape;95;p15"/>
          <p:cNvSpPr txBox="1">
            <a:spLocks noGrp="1"/>
          </p:cNvSpPr>
          <p:nvPr>
            <p:ph type="title"/>
          </p:nvPr>
        </p:nvSpPr>
        <p:spPr>
          <a:xfrm>
            <a:off x="457200" y="594359"/>
            <a:ext cx="7086600" cy="20574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dk1"/>
              </a:buClr>
              <a:buSzPts val="4000"/>
              <a:buFont typeface="Verizon NHG DS"/>
              <a:buNone/>
              <a:defRPr sz="4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15"/>
          <p:cNvSpPr txBox="1">
            <a:spLocks noGrp="1"/>
          </p:cNvSpPr>
          <p:nvPr>
            <p:ph type="sldNum" idx="12"/>
          </p:nvPr>
        </p:nvSpPr>
        <p:spPr>
          <a:xfrm>
            <a:off x="8458200" y="4700016"/>
            <a:ext cx="228600" cy="228600"/>
          </a:xfrm>
          <a:prstGeom prst="rect">
            <a:avLst/>
          </a:prstGeom>
          <a:noFill/>
          <a:ln>
            <a:noFill/>
          </a:ln>
        </p:spPr>
        <p:txBody>
          <a:bodyPr spcFirstLastPara="1" wrap="square" lIns="0" tIns="0" rIns="0" bIns="0" anchor="b" anchorCtr="0">
            <a:noAutofit/>
          </a:bodyPr>
          <a:lstStyle>
            <a:lvl1pPr marL="0" lvl="0" indent="0" algn="r" rtl="0">
              <a:spcBef>
                <a:spcPts val="0"/>
              </a:spcBef>
              <a:buNone/>
              <a:defRPr sz="700" b="1">
                <a:solidFill>
                  <a:schemeClr val="dk1"/>
                </a:solidFill>
                <a:latin typeface="Verizon NHG DS"/>
                <a:ea typeface="Verizon NHG DS"/>
                <a:cs typeface="Verizon NHG DS"/>
                <a:sym typeface="Verizon NHG DS"/>
              </a:defRPr>
            </a:lvl1pPr>
            <a:lvl2pPr marL="0" lvl="1" indent="0" algn="r" rtl="0">
              <a:spcBef>
                <a:spcPts val="0"/>
              </a:spcBef>
              <a:buNone/>
              <a:defRPr sz="700" b="1">
                <a:solidFill>
                  <a:schemeClr val="dk1"/>
                </a:solidFill>
                <a:latin typeface="Verizon NHG DS"/>
                <a:ea typeface="Verizon NHG DS"/>
                <a:cs typeface="Verizon NHG DS"/>
                <a:sym typeface="Verizon NHG DS"/>
              </a:defRPr>
            </a:lvl2pPr>
            <a:lvl3pPr marL="0" lvl="2" indent="0" algn="r" rtl="0">
              <a:spcBef>
                <a:spcPts val="0"/>
              </a:spcBef>
              <a:buNone/>
              <a:defRPr sz="700" b="1">
                <a:solidFill>
                  <a:schemeClr val="dk1"/>
                </a:solidFill>
                <a:latin typeface="Verizon NHG DS"/>
                <a:ea typeface="Verizon NHG DS"/>
                <a:cs typeface="Verizon NHG DS"/>
                <a:sym typeface="Verizon NHG DS"/>
              </a:defRPr>
            </a:lvl3pPr>
            <a:lvl4pPr marL="0" lvl="3" indent="0" algn="r" rtl="0">
              <a:spcBef>
                <a:spcPts val="0"/>
              </a:spcBef>
              <a:buNone/>
              <a:defRPr sz="700" b="1">
                <a:solidFill>
                  <a:schemeClr val="dk1"/>
                </a:solidFill>
                <a:latin typeface="Verizon NHG DS"/>
                <a:ea typeface="Verizon NHG DS"/>
                <a:cs typeface="Verizon NHG DS"/>
                <a:sym typeface="Verizon NHG DS"/>
              </a:defRPr>
            </a:lvl4pPr>
            <a:lvl5pPr marL="0" lvl="4" indent="0" algn="r" rtl="0">
              <a:spcBef>
                <a:spcPts val="0"/>
              </a:spcBef>
              <a:buNone/>
              <a:defRPr sz="700" b="1">
                <a:solidFill>
                  <a:schemeClr val="dk1"/>
                </a:solidFill>
                <a:latin typeface="Verizon NHG DS"/>
                <a:ea typeface="Verizon NHG DS"/>
                <a:cs typeface="Verizon NHG DS"/>
                <a:sym typeface="Verizon NHG DS"/>
              </a:defRPr>
            </a:lvl5pPr>
            <a:lvl6pPr marL="0" lvl="5" indent="0" algn="r" rtl="0">
              <a:spcBef>
                <a:spcPts val="0"/>
              </a:spcBef>
              <a:buNone/>
              <a:defRPr sz="700" b="1">
                <a:solidFill>
                  <a:schemeClr val="dk1"/>
                </a:solidFill>
                <a:latin typeface="Verizon NHG DS"/>
                <a:ea typeface="Verizon NHG DS"/>
                <a:cs typeface="Verizon NHG DS"/>
                <a:sym typeface="Verizon NHG DS"/>
              </a:defRPr>
            </a:lvl6pPr>
            <a:lvl7pPr marL="0" lvl="6" indent="0" algn="r" rtl="0">
              <a:spcBef>
                <a:spcPts val="0"/>
              </a:spcBef>
              <a:buNone/>
              <a:defRPr sz="700" b="1">
                <a:solidFill>
                  <a:schemeClr val="dk1"/>
                </a:solidFill>
                <a:latin typeface="Verizon NHG DS"/>
                <a:ea typeface="Verizon NHG DS"/>
                <a:cs typeface="Verizon NHG DS"/>
                <a:sym typeface="Verizon NHG DS"/>
              </a:defRPr>
            </a:lvl7pPr>
            <a:lvl8pPr marL="0" lvl="7" indent="0" algn="r" rtl="0">
              <a:spcBef>
                <a:spcPts val="0"/>
              </a:spcBef>
              <a:buNone/>
              <a:defRPr sz="700" b="1">
                <a:solidFill>
                  <a:schemeClr val="dk1"/>
                </a:solidFill>
                <a:latin typeface="Verizon NHG DS"/>
                <a:ea typeface="Verizon NHG DS"/>
                <a:cs typeface="Verizon NHG DS"/>
                <a:sym typeface="Verizon NHG DS"/>
              </a:defRPr>
            </a:lvl8pPr>
            <a:lvl9pPr marL="0" lvl="8" indent="0" algn="r" rtl="0">
              <a:spcBef>
                <a:spcPts val="0"/>
              </a:spcBef>
              <a:buNone/>
              <a:defRPr sz="700" b="1">
                <a:solidFill>
                  <a:schemeClr val="dk1"/>
                </a:solidFill>
                <a:latin typeface="Verizon NHG DS"/>
                <a:ea typeface="Verizon NHG DS"/>
                <a:cs typeface="Verizon NHG DS"/>
                <a:sym typeface="Verizon NHG DS"/>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15"/>
          <p:cNvSpPr txBox="1"/>
          <p:nvPr/>
        </p:nvSpPr>
        <p:spPr>
          <a:xfrm>
            <a:off x="1333500" y="4612166"/>
            <a:ext cx="7124700" cy="301200"/>
          </a:xfrm>
          <a:prstGeom prst="rect">
            <a:avLst/>
          </a:prstGeom>
          <a:noFill/>
          <a:ln>
            <a:noFill/>
          </a:ln>
        </p:spPr>
        <p:txBody>
          <a:bodyPr spcFirstLastPara="1" wrap="square" lIns="0" tIns="0" rIns="0" bIns="0" anchor="b" anchorCtr="0">
            <a:noAutofit/>
          </a:bodyPr>
          <a:lstStyle/>
          <a:p>
            <a:pPr marL="0" marR="0" lvl="0" indent="0" algn="ctr" rtl="0">
              <a:lnSpc>
                <a:spcPct val="113846"/>
              </a:lnSpc>
              <a:spcBef>
                <a:spcPts val="0"/>
              </a:spcBef>
              <a:spcAft>
                <a:spcPts val="0"/>
              </a:spcAft>
              <a:buNone/>
            </a:pPr>
            <a:r>
              <a:rPr lang="en-US" sz="650" b="0" i="0">
                <a:solidFill>
                  <a:schemeClr val="dk1"/>
                </a:solidFill>
                <a:latin typeface="Verizon NHG DS"/>
                <a:ea typeface="Verizon NHG DS"/>
                <a:cs typeface="Verizon NHG DS"/>
                <a:sym typeface="Verizon NHG DS"/>
              </a:rPr>
              <a:t>Verizon confidential and proprietary. Unauthorized disclosure, reproduction or other use prohibited.</a:t>
            </a:r>
            <a:endParaRPr sz="650" b="0" i="0">
              <a:solidFill>
                <a:schemeClr val="dk1"/>
              </a:solidFill>
              <a:latin typeface="Verizon NHG DS"/>
              <a:ea typeface="Verizon NHG DS"/>
              <a:cs typeface="Verizon NHG DS"/>
              <a:sym typeface="Verizon NHG DS"/>
            </a:endParaRPr>
          </a:p>
        </p:txBody>
      </p:sp>
      <p:pic>
        <p:nvPicPr>
          <p:cNvPr id="98" name="Google Shape;98;p15"/>
          <p:cNvPicPr preferRelativeResize="0"/>
          <p:nvPr/>
        </p:nvPicPr>
        <p:blipFill>
          <a:blip r:embed="rId2">
            <a:alphaModFix/>
          </a:blip>
          <a:stretch>
            <a:fillRect/>
          </a:stretch>
        </p:blipFill>
        <p:spPr>
          <a:xfrm>
            <a:off x="456049" y="4524645"/>
            <a:ext cx="865725" cy="3794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 Text and Photos">
  <p:cSld name="Three Column Text and Photos">
    <p:spTree>
      <p:nvGrpSpPr>
        <p:cNvPr id="1" name="Shape 99"/>
        <p:cNvGrpSpPr/>
        <p:nvPr/>
      </p:nvGrpSpPr>
      <p:grpSpPr>
        <a:xfrm>
          <a:off x="0" y="0"/>
          <a:ext cx="0" cy="0"/>
          <a:chOff x="0" y="0"/>
          <a:chExt cx="0" cy="0"/>
        </a:xfrm>
      </p:grpSpPr>
      <p:sp>
        <p:nvSpPr>
          <p:cNvPr id="100" name="Google Shape;100;p16"/>
          <p:cNvSpPr txBox="1">
            <a:spLocks noGrp="1"/>
          </p:cNvSpPr>
          <p:nvPr>
            <p:ph type="sldNum" idx="12"/>
          </p:nvPr>
        </p:nvSpPr>
        <p:spPr>
          <a:xfrm>
            <a:off x="8458200" y="4700016"/>
            <a:ext cx="228600" cy="228600"/>
          </a:xfrm>
          <a:prstGeom prst="rect">
            <a:avLst/>
          </a:prstGeom>
          <a:noFill/>
          <a:ln>
            <a:noFill/>
          </a:ln>
        </p:spPr>
        <p:txBody>
          <a:bodyPr spcFirstLastPara="1" wrap="square" lIns="0" tIns="0" rIns="0" bIns="0" anchor="b" anchorCtr="0">
            <a:noAutofit/>
          </a:bodyPr>
          <a:lstStyle>
            <a:lvl1pPr marL="0" lvl="0" indent="0" algn="r" rtl="0">
              <a:spcBef>
                <a:spcPts val="0"/>
              </a:spcBef>
              <a:buNone/>
              <a:defRPr sz="700" b="1">
                <a:solidFill>
                  <a:schemeClr val="dk1"/>
                </a:solidFill>
                <a:latin typeface="Verizon NHG DS"/>
                <a:ea typeface="Verizon NHG DS"/>
                <a:cs typeface="Verizon NHG DS"/>
                <a:sym typeface="Verizon NHG DS"/>
              </a:defRPr>
            </a:lvl1pPr>
            <a:lvl2pPr marL="0" lvl="1" indent="0" algn="r" rtl="0">
              <a:spcBef>
                <a:spcPts val="0"/>
              </a:spcBef>
              <a:buNone/>
              <a:defRPr sz="700" b="1">
                <a:solidFill>
                  <a:schemeClr val="dk1"/>
                </a:solidFill>
                <a:latin typeface="Verizon NHG DS"/>
                <a:ea typeface="Verizon NHG DS"/>
                <a:cs typeface="Verizon NHG DS"/>
                <a:sym typeface="Verizon NHG DS"/>
              </a:defRPr>
            </a:lvl2pPr>
            <a:lvl3pPr marL="0" lvl="2" indent="0" algn="r" rtl="0">
              <a:spcBef>
                <a:spcPts val="0"/>
              </a:spcBef>
              <a:buNone/>
              <a:defRPr sz="700" b="1">
                <a:solidFill>
                  <a:schemeClr val="dk1"/>
                </a:solidFill>
                <a:latin typeface="Verizon NHG DS"/>
                <a:ea typeface="Verizon NHG DS"/>
                <a:cs typeface="Verizon NHG DS"/>
                <a:sym typeface="Verizon NHG DS"/>
              </a:defRPr>
            </a:lvl3pPr>
            <a:lvl4pPr marL="0" lvl="3" indent="0" algn="r" rtl="0">
              <a:spcBef>
                <a:spcPts val="0"/>
              </a:spcBef>
              <a:buNone/>
              <a:defRPr sz="700" b="1">
                <a:solidFill>
                  <a:schemeClr val="dk1"/>
                </a:solidFill>
                <a:latin typeface="Verizon NHG DS"/>
                <a:ea typeface="Verizon NHG DS"/>
                <a:cs typeface="Verizon NHG DS"/>
                <a:sym typeface="Verizon NHG DS"/>
              </a:defRPr>
            </a:lvl4pPr>
            <a:lvl5pPr marL="0" lvl="4" indent="0" algn="r" rtl="0">
              <a:spcBef>
                <a:spcPts val="0"/>
              </a:spcBef>
              <a:buNone/>
              <a:defRPr sz="700" b="1">
                <a:solidFill>
                  <a:schemeClr val="dk1"/>
                </a:solidFill>
                <a:latin typeface="Verizon NHG DS"/>
                <a:ea typeface="Verizon NHG DS"/>
                <a:cs typeface="Verizon NHG DS"/>
                <a:sym typeface="Verizon NHG DS"/>
              </a:defRPr>
            </a:lvl5pPr>
            <a:lvl6pPr marL="0" lvl="5" indent="0" algn="r" rtl="0">
              <a:spcBef>
                <a:spcPts val="0"/>
              </a:spcBef>
              <a:buNone/>
              <a:defRPr sz="700" b="1">
                <a:solidFill>
                  <a:schemeClr val="dk1"/>
                </a:solidFill>
                <a:latin typeface="Verizon NHG DS"/>
                <a:ea typeface="Verizon NHG DS"/>
                <a:cs typeface="Verizon NHG DS"/>
                <a:sym typeface="Verizon NHG DS"/>
              </a:defRPr>
            </a:lvl6pPr>
            <a:lvl7pPr marL="0" lvl="6" indent="0" algn="r" rtl="0">
              <a:spcBef>
                <a:spcPts val="0"/>
              </a:spcBef>
              <a:buNone/>
              <a:defRPr sz="700" b="1">
                <a:solidFill>
                  <a:schemeClr val="dk1"/>
                </a:solidFill>
                <a:latin typeface="Verizon NHG DS"/>
                <a:ea typeface="Verizon NHG DS"/>
                <a:cs typeface="Verizon NHG DS"/>
                <a:sym typeface="Verizon NHG DS"/>
              </a:defRPr>
            </a:lvl7pPr>
            <a:lvl8pPr marL="0" lvl="7" indent="0" algn="r" rtl="0">
              <a:spcBef>
                <a:spcPts val="0"/>
              </a:spcBef>
              <a:buNone/>
              <a:defRPr sz="700" b="1">
                <a:solidFill>
                  <a:schemeClr val="dk1"/>
                </a:solidFill>
                <a:latin typeface="Verizon NHG DS"/>
                <a:ea typeface="Verizon NHG DS"/>
                <a:cs typeface="Verizon NHG DS"/>
                <a:sym typeface="Verizon NHG DS"/>
              </a:defRPr>
            </a:lvl8pPr>
            <a:lvl9pPr marL="0" lvl="8" indent="0" algn="r" rtl="0">
              <a:spcBef>
                <a:spcPts val="0"/>
              </a:spcBef>
              <a:buNone/>
              <a:defRPr sz="700" b="1">
                <a:solidFill>
                  <a:schemeClr val="dk1"/>
                </a:solidFill>
                <a:latin typeface="Verizon NHG DS"/>
                <a:ea typeface="Verizon NHG DS"/>
                <a:cs typeface="Verizon NHG DS"/>
                <a:sym typeface="Verizon NHG DS"/>
              </a:defRPr>
            </a:lvl9pPr>
          </a:lstStyle>
          <a:p>
            <a:pPr marL="0" lvl="0" indent="0" algn="r" rtl="0">
              <a:spcBef>
                <a:spcPts val="0"/>
              </a:spcBef>
              <a:spcAft>
                <a:spcPts val="0"/>
              </a:spcAft>
              <a:buNone/>
            </a:pPr>
            <a:fld id="{00000000-1234-1234-1234-123412341234}" type="slidenum">
              <a:rPr lang="en-US"/>
              <a:t>‹#›</a:t>
            </a:fld>
            <a:endParaRPr/>
          </a:p>
        </p:txBody>
      </p:sp>
      <p:cxnSp>
        <p:nvCxnSpPr>
          <p:cNvPr id="101" name="Google Shape;101;p16"/>
          <p:cNvCxnSpPr/>
          <p:nvPr/>
        </p:nvCxnSpPr>
        <p:spPr>
          <a:xfrm>
            <a:off x="457200" y="457200"/>
            <a:ext cx="8229600" cy="0"/>
          </a:xfrm>
          <a:prstGeom prst="straightConnector1">
            <a:avLst/>
          </a:prstGeom>
          <a:noFill/>
          <a:ln w="47625" cap="flat" cmpd="sng">
            <a:solidFill>
              <a:schemeClr val="dk1"/>
            </a:solidFill>
            <a:prstDash val="solid"/>
            <a:round/>
            <a:headEnd type="none" w="sm" len="sm"/>
            <a:tailEnd type="none" w="sm" len="sm"/>
          </a:ln>
        </p:spPr>
      </p:cxnSp>
      <p:sp>
        <p:nvSpPr>
          <p:cNvPr id="102" name="Google Shape;102;p16"/>
          <p:cNvSpPr txBox="1">
            <a:spLocks noGrp="1"/>
          </p:cNvSpPr>
          <p:nvPr>
            <p:ph type="body" idx="1"/>
          </p:nvPr>
        </p:nvSpPr>
        <p:spPr>
          <a:xfrm>
            <a:off x="6119213" y="3137136"/>
            <a:ext cx="2567700" cy="1301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dk1"/>
              </a:buClr>
              <a:buSzPts val="1200"/>
              <a:buFont typeface="Verizon NHG TX"/>
              <a:buNone/>
              <a:defRPr b="1"/>
            </a:lvl1pPr>
            <a:lvl2pPr marL="914400" lvl="1" indent="-228600" algn="l" rtl="0">
              <a:lnSpc>
                <a:spcPct val="100000"/>
              </a:lnSpc>
              <a:spcBef>
                <a:spcPts val="9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0"/>
              </a:spcAft>
              <a:buClr>
                <a:schemeClr val="dk1"/>
              </a:buClr>
              <a:buSzPts val="1800"/>
              <a:buChar char="–"/>
              <a:defRPr/>
            </a:lvl9pPr>
          </a:lstStyle>
          <a:p>
            <a:endParaRPr/>
          </a:p>
        </p:txBody>
      </p:sp>
      <p:sp>
        <p:nvSpPr>
          <p:cNvPr id="103" name="Google Shape;103;p16"/>
          <p:cNvSpPr txBox="1">
            <a:spLocks noGrp="1"/>
          </p:cNvSpPr>
          <p:nvPr>
            <p:ph type="body" idx="2"/>
          </p:nvPr>
        </p:nvSpPr>
        <p:spPr>
          <a:xfrm>
            <a:off x="3288207" y="3137136"/>
            <a:ext cx="2567700" cy="1301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dk1"/>
              </a:buClr>
              <a:buSzPts val="1200"/>
              <a:buFont typeface="Verizon NHG TX"/>
              <a:buNone/>
              <a:defRPr b="1"/>
            </a:lvl1pPr>
            <a:lvl2pPr marL="914400" lvl="1" indent="-228600" algn="l" rtl="0">
              <a:lnSpc>
                <a:spcPct val="100000"/>
              </a:lnSpc>
              <a:spcBef>
                <a:spcPts val="9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0"/>
              </a:spcAft>
              <a:buClr>
                <a:schemeClr val="dk1"/>
              </a:buClr>
              <a:buSzPts val="1800"/>
              <a:buChar char="–"/>
              <a:defRPr/>
            </a:lvl9pPr>
          </a:lstStyle>
          <a:p>
            <a:endParaRPr/>
          </a:p>
        </p:txBody>
      </p:sp>
      <p:sp>
        <p:nvSpPr>
          <p:cNvPr id="104" name="Google Shape;104;p16"/>
          <p:cNvSpPr txBox="1">
            <a:spLocks noGrp="1"/>
          </p:cNvSpPr>
          <p:nvPr>
            <p:ph type="body" idx="3"/>
          </p:nvPr>
        </p:nvSpPr>
        <p:spPr>
          <a:xfrm>
            <a:off x="457200" y="3137136"/>
            <a:ext cx="2567700" cy="1301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dk1"/>
              </a:buClr>
              <a:buSzPts val="1200"/>
              <a:buFont typeface="Verizon NHG TX"/>
              <a:buNone/>
              <a:defRPr b="1"/>
            </a:lvl1pPr>
            <a:lvl2pPr marL="914400" lvl="1" indent="-228600" algn="l" rtl="0">
              <a:lnSpc>
                <a:spcPct val="100000"/>
              </a:lnSpc>
              <a:spcBef>
                <a:spcPts val="9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0"/>
              </a:spcAft>
              <a:buClr>
                <a:schemeClr val="dk1"/>
              </a:buClr>
              <a:buSzPts val="1800"/>
              <a:buChar char="–"/>
              <a:defRPr/>
            </a:lvl9pPr>
          </a:lstStyle>
          <a:p>
            <a:endParaRPr/>
          </a:p>
        </p:txBody>
      </p:sp>
      <p:sp>
        <p:nvSpPr>
          <p:cNvPr id="105" name="Google Shape;105;p16"/>
          <p:cNvSpPr>
            <a:spLocks noGrp="1"/>
          </p:cNvSpPr>
          <p:nvPr>
            <p:ph type="pic" idx="4"/>
          </p:nvPr>
        </p:nvSpPr>
        <p:spPr>
          <a:xfrm>
            <a:off x="457200" y="1457326"/>
            <a:ext cx="2567700" cy="1591200"/>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dk1"/>
              </a:buClr>
              <a:buSzPts val="1200"/>
              <a:buFont typeface="Verizon NHG TX"/>
              <a:buNone/>
              <a:defRPr sz="1200" b="1" i="0" u="none" strike="noStrike" cap="none">
                <a:solidFill>
                  <a:schemeClr val="dk1"/>
                </a:solidFill>
                <a:latin typeface="Verizon NHG TX"/>
                <a:ea typeface="Verizon NHG TX"/>
                <a:cs typeface="Verizon NHG TX"/>
                <a:sym typeface="Verizon NHG TX"/>
              </a:defRPr>
            </a:lvl1pPr>
            <a:lvl2pPr marR="0" lvl="1" algn="l" rtl="0">
              <a:lnSpc>
                <a:spcPct val="100000"/>
              </a:lnSpc>
              <a:spcBef>
                <a:spcPts val="900"/>
              </a:spcBef>
              <a:spcAft>
                <a:spcPts val="0"/>
              </a:spcAft>
              <a:buClr>
                <a:schemeClr val="dk1"/>
              </a:buClr>
              <a:buSzPts val="1200"/>
              <a:buFont typeface="Verizon NHG TX"/>
              <a:buNone/>
              <a:defRPr sz="1200" b="0" i="0" u="none" strike="noStrike" cap="none">
                <a:solidFill>
                  <a:schemeClr val="dk1"/>
                </a:solidFill>
                <a:latin typeface="Verizon NHG TX"/>
                <a:ea typeface="Verizon NHG TX"/>
                <a:cs typeface="Verizon NHG TX"/>
                <a:sym typeface="Verizon NHG TX"/>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3pPr>
            <a:lvl4pPr marR="0" lvl="3"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6pPr>
            <a:lvl7pPr marR="0" lvl="6"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7pPr>
            <a:lvl8pPr marR="0" lvl="7"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8pPr>
            <a:lvl9pPr marR="0" lvl="8"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9pPr>
          </a:lstStyle>
          <a:p>
            <a:endParaRPr/>
          </a:p>
        </p:txBody>
      </p:sp>
      <p:sp>
        <p:nvSpPr>
          <p:cNvPr id="106" name="Google Shape;106;p16"/>
          <p:cNvSpPr>
            <a:spLocks noGrp="1"/>
          </p:cNvSpPr>
          <p:nvPr>
            <p:ph type="pic" idx="5"/>
          </p:nvPr>
        </p:nvSpPr>
        <p:spPr>
          <a:xfrm>
            <a:off x="3288206" y="1457326"/>
            <a:ext cx="2567700" cy="1591200"/>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dk1"/>
              </a:buClr>
              <a:buSzPts val="1200"/>
              <a:buFont typeface="Verizon NHG TX"/>
              <a:buNone/>
              <a:defRPr sz="1200" b="1" i="0" u="none" strike="noStrike" cap="none">
                <a:solidFill>
                  <a:schemeClr val="dk1"/>
                </a:solidFill>
                <a:latin typeface="Verizon NHG TX"/>
                <a:ea typeface="Verizon NHG TX"/>
                <a:cs typeface="Verizon NHG TX"/>
                <a:sym typeface="Verizon NHG TX"/>
              </a:defRPr>
            </a:lvl1pPr>
            <a:lvl2pPr marR="0" lvl="1" algn="l" rtl="0">
              <a:lnSpc>
                <a:spcPct val="100000"/>
              </a:lnSpc>
              <a:spcBef>
                <a:spcPts val="900"/>
              </a:spcBef>
              <a:spcAft>
                <a:spcPts val="0"/>
              </a:spcAft>
              <a:buClr>
                <a:schemeClr val="dk1"/>
              </a:buClr>
              <a:buSzPts val="1200"/>
              <a:buFont typeface="Verizon NHG TX"/>
              <a:buNone/>
              <a:defRPr sz="1200" b="0" i="0" u="none" strike="noStrike" cap="none">
                <a:solidFill>
                  <a:schemeClr val="dk1"/>
                </a:solidFill>
                <a:latin typeface="Verizon NHG TX"/>
                <a:ea typeface="Verizon NHG TX"/>
                <a:cs typeface="Verizon NHG TX"/>
                <a:sym typeface="Verizon NHG TX"/>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3pPr>
            <a:lvl4pPr marR="0" lvl="3"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6pPr>
            <a:lvl7pPr marR="0" lvl="6"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7pPr>
            <a:lvl8pPr marR="0" lvl="7"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8pPr>
            <a:lvl9pPr marR="0" lvl="8"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9pPr>
          </a:lstStyle>
          <a:p>
            <a:endParaRPr/>
          </a:p>
        </p:txBody>
      </p:sp>
      <p:sp>
        <p:nvSpPr>
          <p:cNvPr id="107" name="Google Shape;107;p16"/>
          <p:cNvSpPr>
            <a:spLocks noGrp="1"/>
          </p:cNvSpPr>
          <p:nvPr>
            <p:ph type="pic" idx="6"/>
          </p:nvPr>
        </p:nvSpPr>
        <p:spPr>
          <a:xfrm>
            <a:off x="6119213" y="1457326"/>
            <a:ext cx="2567700" cy="1591200"/>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dk1"/>
              </a:buClr>
              <a:buSzPts val="1200"/>
              <a:buFont typeface="Verizon NHG TX"/>
              <a:buNone/>
              <a:defRPr sz="1200" b="1" i="0" u="none" strike="noStrike" cap="none">
                <a:solidFill>
                  <a:schemeClr val="dk1"/>
                </a:solidFill>
                <a:latin typeface="Verizon NHG TX"/>
                <a:ea typeface="Verizon NHG TX"/>
                <a:cs typeface="Verizon NHG TX"/>
                <a:sym typeface="Verizon NHG TX"/>
              </a:defRPr>
            </a:lvl1pPr>
            <a:lvl2pPr marR="0" lvl="1" algn="l" rtl="0">
              <a:lnSpc>
                <a:spcPct val="100000"/>
              </a:lnSpc>
              <a:spcBef>
                <a:spcPts val="900"/>
              </a:spcBef>
              <a:spcAft>
                <a:spcPts val="0"/>
              </a:spcAft>
              <a:buClr>
                <a:schemeClr val="dk1"/>
              </a:buClr>
              <a:buSzPts val="1200"/>
              <a:buFont typeface="Verizon NHG TX"/>
              <a:buNone/>
              <a:defRPr sz="1200" b="0" i="0" u="none" strike="noStrike" cap="none">
                <a:solidFill>
                  <a:schemeClr val="dk1"/>
                </a:solidFill>
                <a:latin typeface="Verizon NHG TX"/>
                <a:ea typeface="Verizon NHG TX"/>
                <a:cs typeface="Verizon NHG TX"/>
                <a:sym typeface="Verizon NHG TX"/>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3pPr>
            <a:lvl4pPr marR="0" lvl="3"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6pPr>
            <a:lvl7pPr marR="0" lvl="6"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7pPr>
            <a:lvl8pPr marR="0" lvl="7"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8pPr>
            <a:lvl9pPr marR="0" lvl="8"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9pPr>
          </a:lstStyle>
          <a:p>
            <a:endParaRPr/>
          </a:p>
        </p:txBody>
      </p:sp>
      <p:sp>
        <p:nvSpPr>
          <p:cNvPr id="108" name="Google Shape;108;p16"/>
          <p:cNvSpPr txBox="1">
            <a:spLocks noGrp="1"/>
          </p:cNvSpPr>
          <p:nvPr>
            <p:ph type="title"/>
          </p:nvPr>
        </p:nvSpPr>
        <p:spPr>
          <a:xfrm>
            <a:off x="457200" y="590550"/>
            <a:ext cx="7086600" cy="6858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edia">
  <p:cSld name="Media">
    <p:bg>
      <p:bgPr>
        <a:solidFill>
          <a:schemeClr val="dk1"/>
        </a:solidFill>
        <a:effectLst/>
      </p:bgPr>
    </p:bg>
    <p:spTree>
      <p:nvGrpSpPr>
        <p:cNvPr id="1" name="Shape 109"/>
        <p:cNvGrpSpPr/>
        <p:nvPr/>
      </p:nvGrpSpPr>
      <p:grpSpPr>
        <a:xfrm>
          <a:off x="0" y="0"/>
          <a:ext cx="0" cy="0"/>
          <a:chOff x="0" y="0"/>
          <a:chExt cx="0" cy="0"/>
        </a:xfrm>
      </p:grpSpPr>
      <p:sp>
        <p:nvSpPr>
          <p:cNvPr id="110" name="Google Shape;110;p17"/>
          <p:cNvSpPr/>
          <p:nvPr/>
        </p:nvSpPr>
        <p:spPr>
          <a:xfrm>
            <a:off x="108488" y="4531602"/>
            <a:ext cx="2588100" cy="570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izon NHG TX"/>
              <a:ea typeface="Verizon NHG TX"/>
              <a:cs typeface="Verizon NHG TX"/>
              <a:sym typeface="Verizon NHG TX"/>
            </a:endParaRPr>
          </a:p>
        </p:txBody>
      </p:sp>
      <p:sp>
        <p:nvSpPr>
          <p:cNvPr id="111" name="Google Shape;111;p17"/>
          <p:cNvSpPr>
            <a:spLocks noGrp="1"/>
          </p:cNvSpPr>
          <p:nvPr>
            <p:ph type="media" idx="2"/>
          </p:nvPr>
        </p:nvSpPr>
        <p:spPr>
          <a:xfrm>
            <a:off x="0" y="0"/>
            <a:ext cx="9144000" cy="5143500"/>
          </a:xfrm>
          <a:prstGeom prst="rect">
            <a:avLst/>
          </a:prstGeom>
          <a:solidFill>
            <a:srgbClr val="A5A5A5"/>
          </a:solidFill>
          <a:ln>
            <a:noFill/>
          </a:ln>
        </p:spPr>
        <p:txBody>
          <a:bodyPr spcFirstLastPara="1" wrap="square" lIns="0" tIns="457200" rIns="0" bIns="0" anchor="ctr" anchorCtr="0">
            <a:noAutofit/>
          </a:bodyPr>
          <a:lstStyle>
            <a:lvl1pPr marR="0" lvl="0" algn="ctr" rtl="0">
              <a:lnSpc>
                <a:spcPct val="100000"/>
              </a:lnSpc>
              <a:spcBef>
                <a:spcPts val="900"/>
              </a:spcBef>
              <a:spcAft>
                <a:spcPts val="0"/>
              </a:spcAft>
              <a:buClr>
                <a:schemeClr val="dk1"/>
              </a:buClr>
              <a:buSzPts val="1200"/>
              <a:buFont typeface="Verizon NHG TX"/>
              <a:buNone/>
              <a:defRPr sz="1200" b="1" i="0" u="none" strike="noStrike" cap="none">
                <a:solidFill>
                  <a:schemeClr val="dk1"/>
                </a:solidFill>
                <a:latin typeface="Verizon NHG TX"/>
                <a:ea typeface="Verizon NHG TX"/>
                <a:cs typeface="Verizon NHG TX"/>
                <a:sym typeface="Verizon NHG TX"/>
              </a:defRPr>
            </a:lvl1pPr>
            <a:lvl2pPr marR="0" lvl="1" algn="l" rtl="0">
              <a:lnSpc>
                <a:spcPct val="100000"/>
              </a:lnSpc>
              <a:spcBef>
                <a:spcPts val="900"/>
              </a:spcBef>
              <a:spcAft>
                <a:spcPts val="0"/>
              </a:spcAft>
              <a:buClr>
                <a:schemeClr val="dk1"/>
              </a:buClr>
              <a:buSzPts val="1200"/>
              <a:buFont typeface="Verizon NHG TX"/>
              <a:buNone/>
              <a:defRPr sz="1200" b="0" i="0" u="none" strike="noStrike" cap="none">
                <a:solidFill>
                  <a:schemeClr val="dk1"/>
                </a:solidFill>
                <a:latin typeface="Verizon NHG TX"/>
                <a:ea typeface="Verizon NHG TX"/>
                <a:cs typeface="Verizon NHG TX"/>
                <a:sym typeface="Verizon NHG TX"/>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3pPr>
            <a:lvl4pPr marR="0" lvl="3"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6pPr>
            <a:lvl7pPr marR="0" lvl="6"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7pPr>
            <a:lvl8pPr marR="0" lvl="7"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8pPr>
            <a:lvl9pPr marR="0" lvl="8"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9pPr>
          </a:lstStyle>
          <a:p>
            <a:endParaRPr/>
          </a:p>
        </p:txBody>
      </p:sp>
      <p:sp>
        <p:nvSpPr>
          <p:cNvPr id="112" name="Google Shape;112;p17"/>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buNone/>
              <a:defRPr sz="1300">
                <a:latin typeface="Verizon NHG TX"/>
                <a:ea typeface="Verizon NHG TX"/>
                <a:cs typeface="Verizon NHG TX"/>
                <a:sym typeface="Verizon NHG TX"/>
              </a:defRPr>
            </a:lvl1pPr>
            <a:lvl2pPr lvl="1">
              <a:buNone/>
              <a:defRPr sz="1300">
                <a:latin typeface="Verizon NHG TX"/>
                <a:ea typeface="Verizon NHG TX"/>
                <a:cs typeface="Verizon NHG TX"/>
                <a:sym typeface="Verizon NHG TX"/>
              </a:defRPr>
            </a:lvl2pPr>
            <a:lvl3pPr lvl="2">
              <a:buNone/>
              <a:defRPr sz="1300">
                <a:latin typeface="Verizon NHG TX"/>
                <a:ea typeface="Verizon NHG TX"/>
                <a:cs typeface="Verizon NHG TX"/>
                <a:sym typeface="Verizon NHG TX"/>
              </a:defRPr>
            </a:lvl3pPr>
            <a:lvl4pPr lvl="3">
              <a:buNone/>
              <a:defRPr sz="1300">
                <a:latin typeface="Verizon NHG TX"/>
                <a:ea typeface="Verizon NHG TX"/>
                <a:cs typeface="Verizon NHG TX"/>
                <a:sym typeface="Verizon NHG TX"/>
              </a:defRPr>
            </a:lvl4pPr>
            <a:lvl5pPr lvl="4">
              <a:buNone/>
              <a:defRPr sz="1300">
                <a:latin typeface="Verizon NHG TX"/>
                <a:ea typeface="Verizon NHG TX"/>
                <a:cs typeface="Verizon NHG TX"/>
                <a:sym typeface="Verizon NHG TX"/>
              </a:defRPr>
            </a:lvl5pPr>
            <a:lvl6pPr lvl="5">
              <a:buNone/>
              <a:defRPr sz="1300">
                <a:latin typeface="Verizon NHG TX"/>
                <a:ea typeface="Verizon NHG TX"/>
                <a:cs typeface="Verizon NHG TX"/>
                <a:sym typeface="Verizon NHG TX"/>
              </a:defRPr>
            </a:lvl6pPr>
            <a:lvl7pPr lvl="6">
              <a:buNone/>
              <a:defRPr sz="1300">
                <a:latin typeface="Verizon NHG TX"/>
                <a:ea typeface="Verizon NHG TX"/>
                <a:cs typeface="Verizon NHG TX"/>
                <a:sym typeface="Verizon NHG TX"/>
              </a:defRPr>
            </a:lvl7pPr>
            <a:lvl8pPr lvl="7">
              <a:buNone/>
              <a:defRPr sz="1300">
                <a:latin typeface="Verizon NHG TX"/>
                <a:ea typeface="Verizon NHG TX"/>
                <a:cs typeface="Verizon NHG TX"/>
                <a:sym typeface="Verizon NHG TX"/>
              </a:defRPr>
            </a:lvl8pPr>
            <a:lvl9pPr lvl="8">
              <a:buNone/>
              <a:defRPr sz="1300">
                <a:latin typeface="Verizon NHG TX"/>
                <a:ea typeface="Verizon NHG TX"/>
                <a:cs typeface="Verizon NHG TX"/>
                <a:sym typeface="Verizon NHG TX"/>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Statement and Long Chart">
  <p:cSld name="One Statement and Long Chart">
    <p:spTree>
      <p:nvGrpSpPr>
        <p:cNvPr id="1" name="Shape 113"/>
        <p:cNvGrpSpPr/>
        <p:nvPr/>
      </p:nvGrpSpPr>
      <p:grpSpPr>
        <a:xfrm>
          <a:off x="0" y="0"/>
          <a:ext cx="0" cy="0"/>
          <a:chOff x="0" y="0"/>
          <a:chExt cx="0" cy="0"/>
        </a:xfrm>
      </p:grpSpPr>
      <p:sp>
        <p:nvSpPr>
          <p:cNvPr id="114" name="Google Shape;114;p18"/>
          <p:cNvSpPr>
            <a:spLocks noGrp="1"/>
          </p:cNvSpPr>
          <p:nvPr>
            <p:ph type="chart" idx="2"/>
          </p:nvPr>
        </p:nvSpPr>
        <p:spPr>
          <a:xfrm>
            <a:off x="457198" y="2095248"/>
            <a:ext cx="8229600" cy="2343300"/>
          </a:xfrm>
          <a:prstGeom prst="rect">
            <a:avLst/>
          </a:prstGeom>
          <a:noFill/>
          <a:ln>
            <a:noFill/>
          </a:ln>
        </p:spPr>
        <p:txBody>
          <a:bodyPr spcFirstLastPara="1" wrap="square" lIns="0" tIns="0" rIns="0" bIns="0" anchor="ctr" anchorCtr="0">
            <a:noAutofit/>
          </a:bodyPr>
          <a:lstStyle>
            <a:lvl1pPr marR="0" lvl="0" algn="ctr" rtl="0">
              <a:lnSpc>
                <a:spcPct val="100000"/>
              </a:lnSpc>
              <a:spcBef>
                <a:spcPts val="900"/>
              </a:spcBef>
              <a:spcAft>
                <a:spcPts val="0"/>
              </a:spcAft>
              <a:buClr>
                <a:schemeClr val="dk1"/>
              </a:buClr>
              <a:buSzPts val="1200"/>
              <a:buFont typeface="Verizon NHG TX"/>
              <a:buNone/>
              <a:defRPr sz="1200" b="0" i="0" u="none" strike="noStrike" cap="none">
                <a:solidFill>
                  <a:schemeClr val="dk1"/>
                </a:solidFill>
                <a:latin typeface="Verizon NHG TX"/>
                <a:ea typeface="Verizon NHG TX"/>
                <a:cs typeface="Verizon NHG TX"/>
                <a:sym typeface="Verizon NHG TX"/>
              </a:defRPr>
            </a:lvl1pPr>
            <a:lvl2pPr marR="0" lvl="1" algn="l" rtl="0">
              <a:lnSpc>
                <a:spcPct val="100000"/>
              </a:lnSpc>
              <a:spcBef>
                <a:spcPts val="900"/>
              </a:spcBef>
              <a:spcAft>
                <a:spcPts val="0"/>
              </a:spcAft>
              <a:buClr>
                <a:schemeClr val="dk1"/>
              </a:buClr>
              <a:buSzPts val="1200"/>
              <a:buFont typeface="Verizon NHG TX"/>
              <a:buNone/>
              <a:defRPr sz="1200" b="0" i="0" u="none" strike="noStrike" cap="none">
                <a:solidFill>
                  <a:schemeClr val="dk1"/>
                </a:solidFill>
                <a:latin typeface="Verizon NHG TX"/>
                <a:ea typeface="Verizon NHG TX"/>
                <a:cs typeface="Verizon NHG TX"/>
                <a:sym typeface="Verizon NHG TX"/>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3pPr>
            <a:lvl4pPr marR="0" lvl="3"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6pPr>
            <a:lvl7pPr marR="0" lvl="6"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7pPr>
            <a:lvl8pPr marR="0" lvl="7"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8pPr>
            <a:lvl9pPr marR="0" lvl="8"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9pPr>
          </a:lstStyle>
          <a:p>
            <a:endParaRPr/>
          </a:p>
        </p:txBody>
      </p:sp>
      <p:sp>
        <p:nvSpPr>
          <p:cNvPr id="115" name="Google Shape;115;p18"/>
          <p:cNvSpPr txBox="1">
            <a:spLocks noGrp="1"/>
          </p:cNvSpPr>
          <p:nvPr>
            <p:ph type="sldNum" idx="12"/>
          </p:nvPr>
        </p:nvSpPr>
        <p:spPr>
          <a:xfrm>
            <a:off x="8458200" y="4700016"/>
            <a:ext cx="228600" cy="228600"/>
          </a:xfrm>
          <a:prstGeom prst="rect">
            <a:avLst/>
          </a:prstGeom>
          <a:noFill/>
          <a:ln>
            <a:noFill/>
          </a:ln>
        </p:spPr>
        <p:txBody>
          <a:bodyPr spcFirstLastPara="1" wrap="square" lIns="0" tIns="0" rIns="0" bIns="0" anchor="b" anchorCtr="0">
            <a:noAutofit/>
          </a:bodyPr>
          <a:lstStyle>
            <a:lvl1pPr marL="0" lvl="0" indent="0" algn="r" rtl="0">
              <a:spcBef>
                <a:spcPts val="0"/>
              </a:spcBef>
              <a:buNone/>
              <a:defRPr sz="700" b="1">
                <a:solidFill>
                  <a:schemeClr val="dk1"/>
                </a:solidFill>
                <a:latin typeface="Verizon NHG DS"/>
                <a:ea typeface="Verizon NHG DS"/>
                <a:cs typeface="Verizon NHG DS"/>
                <a:sym typeface="Verizon NHG DS"/>
              </a:defRPr>
            </a:lvl1pPr>
            <a:lvl2pPr marL="0" lvl="1" indent="0" algn="r" rtl="0">
              <a:spcBef>
                <a:spcPts val="0"/>
              </a:spcBef>
              <a:buNone/>
              <a:defRPr sz="700" b="1">
                <a:solidFill>
                  <a:schemeClr val="dk1"/>
                </a:solidFill>
                <a:latin typeface="Verizon NHG DS"/>
                <a:ea typeface="Verizon NHG DS"/>
                <a:cs typeface="Verizon NHG DS"/>
                <a:sym typeface="Verizon NHG DS"/>
              </a:defRPr>
            </a:lvl2pPr>
            <a:lvl3pPr marL="0" lvl="2" indent="0" algn="r" rtl="0">
              <a:spcBef>
                <a:spcPts val="0"/>
              </a:spcBef>
              <a:buNone/>
              <a:defRPr sz="700" b="1">
                <a:solidFill>
                  <a:schemeClr val="dk1"/>
                </a:solidFill>
                <a:latin typeface="Verizon NHG DS"/>
                <a:ea typeface="Verizon NHG DS"/>
                <a:cs typeface="Verizon NHG DS"/>
                <a:sym typeface="Verizon NHG DS"/>
              </a:defRPr>
            </a:lvl3pPr>
            <a:lvl4pPr marL="0" lvl="3" indent="0" algn="r" rtl="0">
              <a:spcBef>
                <a:spcPts val="0"/>
              </a:spcBef>
              <a:buNone/>
              <a:defRPr sz="700" b="1">
                <a:solidFill>
                  <a:schemeClr val="dk1"/>
                </a:solidFill>
                <a:latin typeface="Verizon NHG DS"/>
                <a:ea typeface="Verizon NHG DS"/>
                <a:cs typeface="Verizon NHG DS"/>
                <a:sym typeface="Verizon NHG DS"/>
              </a:defRPr>
            </a:lvl4pPr>
            <a:lvl5pPr marL="0" lvl="4" indent="0" algn="r" rtl="0">
              <a:spcBef>
                <a:spcPts val="0"/>
              </a:spcBef>
              <a:buNone/>
              <a:defRPr sz="700" b="1">
                <a:solidFill>
                  <a:schemeClr val="dk1"/>
                </a:solidFill>
                <a:latin typeface="Verizon NHG DS"/>
                <a:ea typeface="Verizon NHG DS"/>
                <a:cs typeface="Verizon NHG DS"/>
                <a:sym typeface="Verizon NHG DS"/>
              </a:defRPr>
            </a:lvl5pPr>
            <a:lvl6pPr marL="0" lvl="5" indent="0" algn="r" rtl="0">
              <a:spcBef>
                <a:spcPts val="0"/>
              </a:spcBef>
              <a:buNone/>
              <a:defRPr sz="700" b="1">
                <a:solidFill>
                  <a:schemeClr val="dk1"/>
                </a:solidFill>
                <a:latin typeface="Verizon NHG DS"/>
                <a:ea typeface="Verizon NHG DS"/>
                <a:cs typeface="Verizon NHG DS"/>
                <a:sym typeface="Verizon NHG DS"/>
              </a:defRPr>
            </a:lvl6pPr>
            <a:lvl7pPr marL="0" lvl="6" indent="0" algn="r" rtl="0">
              <a:spcBef>
                <a:spcPts val="0"/>
              </a:spcBef>
              <a:buNone/>
              <a:defRPr sz="700" b="1">
                <a:solidFill>
                  <a:schemeClr val="dk1"/>
                </a:solidFill>
                <a:latin typeface="Verizon NHG DS"/>
                <a:ea typeface="Verizon NHG DS"/>
                <a:cs typeface="Verizon NHG DS"/>
                <a:sym typeface="Verizon NHG DS"/>
              </a:defRPr>
            </a:lvl7pPr>
            <a:lvl8pPr marL="0" lvl="7" indent="0" algn="r" rtl="0">
              <a:spcBef>
                <a:spcPts val="0"/>
              </a:spcBef>
              <a:buNone/>
              <a:defRPr sz="700" b="1">
                <a:solidFill>
                  <a:schemeClr val="dk1"/>
                </a:solidFill>
                <a:latin typeface="Verizon NHG DS"/>
                <a:ea typeface="Verizon NHG DS"/>
                <a:cs typeface="Verizon NHG DS"/>
                <a:sym typeface="Verizon NHG DS"/>
              </a:defRPr>
            </a:lvl8pPr>
            <a:lvl9pPr marL="0" lvl="8" indent="0" algn="r" rtl="0">
              <a:spcBef>
                <a:spcPts val="0"/>
              </a:spcBef>
              <a:buNone/>
              <a:defRPr sz="700" b="1">
                <a:solidFill>
                  <a:schemeClr val="dk1"/>
                </a:solidFill>
                <a:latin typeface="Verizon NHG DS"/>
                <a:ea typeface="Verizon NHG DS"/>
                <a:cs typeface="Verizon NHG DS"/>
                <a:sym typeface="Verizon NHG DS"/>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18"/>
          <p:cNvSpPr txBox="1">
            <a:spLocks noGrp="1"/>
          </p:cNvSpPr>
          <p:nvPr>
            <p:ph type="body" idx="1"/>
          </p:nvPr>
        </p:nvSpPr>
        <p:spPr>
          <a:xfrm>
            <a:off x="457200" y="1459580"/>
            <a:ext cx="8229600" cy="563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dk1"/>
              </a:buClr>
              <a:buSzPts val="1200"/>
              <a:buFont typeface="Verizon NHG TX"/>
              <a:buNone/>
              <a:defRPr b="0"/>
            </a:lvl1pPr>
            <a:lvl2pPr marL="914400" lvl="1" indent="-228600" algn="l" rtl="0">
              <a:lnSpc>
                <a:spcPct val="100000"/>
              </a:lnSpc>
              <a:spcBef>
                <a:spcPts val="9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0"/>
              </a:spcAft>
              <a:buClr>
                <a:schemeClr val="dk1"/>
              </a:buClr>
              <a:buSzPts val="1800"/>
              <a:buChar char="–"/>
              <a:defRPr/>
            </a:lvl9pPr>
          </a:lstStyle>
          <a:p>
            <a:endParaRPr/>
          </a:p>
        </p:txBody>
      </p:sp>
      <p:cxnSp>
        <p:nvCxnSpPr>
          <p:cNvPr id="117" name="Google Shape;117;p18"/>
          <p:cNvCxnSpPr/>
          <p:nvPr/>
        </p:nvCxnSpPr>
        <p:spPr>
          <a:xfrm>
            <a:off x="457200" y="457200"/>
            <a:ext cx="8229600" cy="0"/>
          </a:xfrm>
          <a:prstGeom prst="straightConnector1">
            <a:avLst/>
          </a:prstGeom>
          <a:noFill/>
          <a:ln w="47625" cap="flat" cmpd="sng">
            <a:solidFill>
              <a:schemeClr val="dk1"/>
            </a:solidFill>
            <a:prstDash val="solid"/>
            <a:round/>
            <a:headEnd type="none" w="sm" len="sm"/>
            <a:tailEnd type="none" w="sm" len="sm"/>
          </a:ln>
        </p:spPr>
      </p:cxnSp>
      <p:sp>
        <p:nvSpPr>
          <p:cNvPr id="118" name="Google Shape;118;p18"/>
          <p:cNvSpPr txBox="1">
            <a:spLocks noGrp="1"/>
          </p:cNvSpPr>
          <p:nvPr>
            <p:ph type="title"/>
          </p:nvPr>
        </p:nvSpPr>
        <p:spPr>
          <a:xfrm>
            <a:off x="457200" y="590550"/>
            <a:ext cx="7086600" cy="6858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Statement and Horizontal Chart">
  <p:cSld name="One Statement and Horizontal Chart">
    <p:spTree>
      <p:nvGrpSpPr>
        <p:cNvPr id="1" name="Shape 119"/>
        <p:cNvGrpSpPr/>
        <p:nvPr/>
      </p:nvGrpSpPr>
      <p:grpSpPr>
        <a:xfrm>
          <a:off x="0" y="0"/>
          <a:ext cx="0" cy="0"/>
          <a:chOff x="0" y="0"/>
          <a:chExt cx="0" cy="0"/>
        </a:xfrm>
      </p:grpSpPr>
      <p:sp>
        <p:nvSpPr>
          <p:cNvPr id="120" name="Google Shape;120;p19"/>
          <p:cNvSpPr>
            <a:spLocks noGrp="1"/>
          </p:cNvSpPr>
          <p:nvPr>
            <p:ph type="chart" idx="2"/>
          </p:nvPr>
        </p:nvSpPr>
        <p:spPr>
          <a:xfrm>
            <a:off x="457198" y="2095248"/>
            <a:ext cx="7086600" cy="2384100"/>
          </a:xfrm>
          <a:prstGeom prst="rect">
            <a:avLst/>
          </a:prstGeom>
          <a:noFill/>
          <a:ln>
            <a:noFill/>
          </a:ln>
        </p:spPr>
        <p:txBody>
          <a:bodyPr spcFirstLastPara="1" wrap="square" lIns="0" tIns="0" rIns="0" bIns="0" anchor="ctr" anchorCtr="0">
            <a:noAutofit/>
          </a:bodyPr>
          <a:lstStyle>
            <a:lvl1pPr marR="0" lvl="0" algn="ctr" rtl="0">
              <a:lnSpc>
                <a:spcPct val="100000"/>
              </a:lnSpc>
              <a:spcBef>
                <a:spcPts val="900"/>
              </a:spcBef>
              <a:spcAft>
                <a:spcPts val="0"/>
              </a:spcAft>
              <a:buClr>
                <a:schemeClr val="dk1"/>
              </a:buClr>
              <a:buSzPts val="1200"/>
              <a:buFont typeface="Verizon NHG TX"/>
              <a:buNone/>
              <a:defRPr sz="1200" b="0" i="0" u="none" strike="noStrike" cap="none">
                <a:solidFill>
                  <a:schemeClr val="dk1"/>
                </a:solidFill>
                <a:latin typeface="Verizon NHG TX"/>
                <a:ea typeface="Verizon NHG TX"/>
                <a:cs typeface="Verizon NHG TX"/>
                <a:sym typeface="Verizon NHG TX"/>
              </a:defRPr>
            </a:lvl1pPr>
            <a:lvl2pPr marR="0" lvl="1" algn="l" rtl="0">
              <a:lnSpc>
                <a:spcPct val="100000"/>
              </a:lnSpc>
              <a:spcBef>
                <a:spcPts val="900"/>
              </a:spcBef>
              <a:spcAft>
                <a:spcPts val="0"/>
              </a:spcAft>
              <a:buClr>
                <a:schemeClr val="dk1"/>
              </a:buClr>
              <a:buSzPts val="1200"/>
              <a:buFont typeface="Verizon NHG TX"/>
              <a:buNone/>
              <a:defRPr sz="1200" b="0" i="0" u="none" strike="noStrike" cap="none">
                <a:solidFill>
                  <a:schemeClr val="dk1"/>
                </a:solidFill>
                <a:latin typeface="Verizon NHG TX"/>
                <a:ea typeface="Verizon NHG TX"/>
                <a:cs typeface="Verizon NHG TX"/>
                <a:sym typeface="Verizon NHG TX"/>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3pPr>
            <a:lvl4pPr marR="0" lvl="3"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6pPr>
            <a:lvl7pPr marR="0" lvl="6"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7pPr>
            <a:lvl8pPr marR="0" lvl="7"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8pPr>
            <a:lvl9pPr marR="0" lvl="8"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9pPr>
          </a:lstStyle>
          <a:p>
            <a:endParaRPr/>
          </a:p>
        </p:txBody>
      </p:sp>
      <p:sp>
        <p:nvSpPr>
          <p:cNvPr id="121" name="Google Shape;121;p1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Verizon NHG TX"/>
                <a:ea typeface="Verizon NHG TX"/>
                <a:cs typeface="Verizon NHG TX"/>
                <a:sym typeface="Verizon NHG TX"/>
              </a:defRPr>
            </a:lvl1pPr>
            <a:lvl2pPr marR="0" lvl="1" algn="l" rtl="0">
              <a:spcBef>
                <a:spcPts val="0"/>
              </a:spcBef>
              <a:spcAft>
                <a:spcPts val="0"/>
              </a:spcAft>
              <a:buSzPts val="1400"/>
              <a:buNone/>
              <a:defRPr sz="1800" b="0" i="0" u="none" strike="noStrike" cap="none">
                <a:solidFill>
                  <a:schemeClr val="dk1"/>
                </a:solidFill>
                <a:latin typeface="Verizon NHG TX"/>
                <a:ea typeface="Verizon NHG TX"/>
                <a:cs typeface="Verizon NHG TX"/>
                <a:sym typeface="Verizon NHG TX"/>
              </a:defRPr>
            </a:lvl2pPr>
            <a:lvl3pPr marR="0" lvl="2" algn="l" rtl="0">
              <a:spcBef>
                <a:spcPts val="0"/>
              </a:spcBef>
              <a:spcAft>
                <a:spcPts val="0"/>
              </a:spcAft>
              <a:buSzPts val="1400"/>
              <a:buNone/>
              <a:defRPr sz="1800" b="0" i="0" u="none" strike="noStrike" cap="none">
                <a:solidFill>
                  <a:schemeClr val="dk1"/>
                </a:solidFill>
                <a:latin typeface="Verizon NHG TX"/>
                <a:ea typeface="Verizon NHG TX"/>
                <a:cs typeface="Verizon NHG TX"/>
                <a:sym typeface="Verizon NHG TX"/>
              </a:defRPr>
            </a:lvl3pPr>
            <a:lvl4pPr marR="0" lvl="3" algn="l" rtl="0">
              <a:spcBef>
                <a:spcPts val="0"/>
              </a:spcBef>
              <a:spcAft>
                <a:spcPts val="0"/>
              </a:spcAft>
              <a:buSzPts val="1400"/>
              <a:buNone/>
              <a:defRPr sz="1800" b="0" i="0" u="none" strike="noStrike" cap="none">
                <a:solidFill>
                  <a:schemeClr val="dk1"/>
                </a:solidFill>
                <a:latin typeface="Verizon NHG TX"/>
                <a:ea typeface="Verizon NHG TX"/>
                <a:cs typeface="Verizon NHG TX"/>
                <a:sym typeface="Verizon NHG TX"/>
              </a:defRPr>
            </a:lvl4pPr>
            <a:lvl5pPr marR="0" lvl="4" algn="l" rtl="0">
              <a:spcBef>
                <a:spcPts val="0"/>
              </a:spcBef>
              <a:spcAft>
                <a:spcPts val="0"/>
              </a:spcAft>
              <a:buSzPts val="1400"/>
              <a:buNone/>
              <a:defRPr sz="1800" b="0" i="0" u="none" strike="noStrike" cap="none">
                <a:solidFill>
                  <a:schemeClr val="dk1"/>
                </a:solidFill>
                <a:latin typeface="Verizon NHG TX"/>
                <a:ea typeface="Verizon NHG TX"/>
                <a:cs typeface="Verizon NHG TX"/>
                <a:sym typeface="Verizon NHG TX"/>
              </a:defRPr>
            </a:lvl5pPr>
            <a:lvl6pPr marR="0" lvl="5" algn="l" rtl="0">
              <a:spcBef>
                <a:spcPts val="0"/>
              </a:spcBef>
              <a:spcAft>
                <a:spcPts val="0"/>
              </a:spcAft>
              <a:buSzPts val="1400"/>
              <a:buNone/>
              <a:defRPr sz="1800" b="0" i="0" u="none" strike="noStrike" cap="none">
                <a:solidFill>
                  <a:schemeClr val="dk1"/>
                </a:solidFill>
                <a:latin typeface="Verizon NHG TX"/>
                <a:ea typeface="Verizon NHG TX"/>
                <a:cs typeface="Verizon NHG TX"/>
                <a:sym typeface="Verizon NHG TX"/>
              </a:defRPr>
            </a:lvl6pPr>
            <a:lvl7pPr marR="0" lvl="6" algn="l" rtl="0">
              <a:spcBef>
                <a:spcPts val="0"/>
              </a:spcBef>
              <a:spcAft>
                <a:spcPts val="0"/>
              </a:spcAft>
              <a:buSzPts val="1400"/>
              <a:buNone/>
              <a:defRPr sz="1800" b="0" i="0" u="none" strike="noStrike" cap="none">
                <a:solidFill>
                  <a:schemeClr val="dk1"/>
                </a:solidFill>
                <a:latin typeface="Verizon NHG TX"/>
                <a:ea typeface="Verizon NHG TX"/>
                <a:cs typeface="Verizon NHG TX"/>
                <a:sym typeface="Verizon NHG TX"/>
              </a:defRPr>
            </a:lvl7pPr>
            <a:lvl8pPr marR="0" lvl="7" algn="l" rtl="0">
              <a:spcBef>
                <a:spcPts val="0"/>
              </a:spcBef>
              <a:spcAft>
                <a:spcPts val="0"/>
              </a:spcAft>
              <a:buSzPts val="1400"/>
              <a:buNone/>
              <a:defRPr sz="1800" b="0" i="0" u="none" strike="noStrike" cap="none">
                <a:solidFill>
                  <a:schemeClr val="dk1"/>
                </a:solidFill>
                <a:latin typeface="Verizon NHG TX"/>
                <a:ea typeface="Verizon NHG TX"/>
                <a:cs typeface="Verizon NHG TX"/>
                <a:sym typeface="Verizon NHG TX"/>
              </a:defRPr>
            </a:lvl8pPr>
            <a:lvl9pPr marR="0" lvl="8" algn="l" rtl="0">
              <a:spcBef>
                <a:spcPts val="0"/>
              </a:spcBef>
              <a:spcAft>
                <a:spcPts val="0"/>
              </a:spcAft>
              <a:buSzPts val="1400"/>
              <a:buNone/>
              <a:defRPr sz="1800" b="0" i="0" u="none" strike="noStrike" cap="none">
                <a:solidFill>
                  <a:schemeClr val="dk1"/>
                </a:solidFill>
                <a:latin typeface="Verizon NHG TX"/>
                <a:ea typeface="Verizon NHG TX"/>
                <a:cs typeface="Verizon NHG TX"/>
                <a:sym typeface="Verizon NHG TX"/>
              </a:defRPr>
            </a:lvl9pPr>
          </a:lstStyle>
          <a:p>
            <a:endParaRPr/>
          </a:p>
        </p:txBody>
      </p:sp>
      <p:sp>
        <p:nvSpPr>
          <p:cNvPr id="122" name="Google Shape;122;p19"/>
          <p:cNvSpPr txBox="1">
            <a:spLocks noGrp="1"/>
          </p:cNvSpPr>
          <p:nvPr>
            <p:ph type="sldNum" idx="12"/>
          </p:nvPr>
        </p:nvSpPr>
        <p:spPr>
          <a:xfrm>
            <a:off x="8458200" y="4700016"/>
            <a:ext cx="228600" cy="2286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19"/>
          <p:cNvSpPr txBox="1">
            <a:spLocks noGrp="1"/>
          </p:cNvSpPr>
          <p:nvPr>
            <p:ph type="body" idx="1"/>
          </p:nvPr>
        </p:nvSpPr>
        <p:spPr>
          <a:xfrm>
            <a:off x="457200" y="1459580"/>
            <a:ext cx="7086600" cy="563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dk1"/>
              </a:buClr>
              <a:buSzPts val="1200"/>
              <a:buFont typeface="Verizon NHG TX"/>
              <a:buNone/>
              <a:defRPr b="1"/>
            </a:lvl1pPr>
            <a:lvl2pPr marL="914400" lvl="1" indent="-228600" algn="l" rtl="0">
              <a:lnSpc>
                <a:spcPct val="100000"/>
              </a:lnSpc>
              <a:spcBef>
                <a:spcPts val="9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0"/>
              </a:spcAft>
              <a:buClr>
                <a:schemeClr val="dk1"/>
              </a:buClr>
              <a:buSzPts val="1800"/>
              <a:buChar char="–"/>
              <a:defRPr/>
            </a:lvl9pPr>
          </a:lstStyle>
          <a:p>
            <a:endParaRPr/>
          </a:p>
        </p:txBody>
      </p:sp>
      <p:cxnSp>
        <p:nvCxnSpPr>
          <p:cNvPr id="124" name="Google Shape;124;p19"/>
          <p:cNvCxnSpPr/>
          <p:nvPr/>
        </p:nvCxnSpPr>
        <p:spPr>
          <a:xfrm>
            <a:off x="457200" y="457200"/>
            <a:ext cx="8229600" cy="0"/>
          </a:xfrm>
          <a:prstGeom prst="straightConnector1">
            <a:avLst/>
          </a:prstGeom>
          <a:noFill/>
          <a:ln w="47625" cap="flat" cmpd="sng">
            <a:solidFill>
              <a:schemeClr val="dk1"/>
            </a:solidFill>
            <a:prstDash val="solid"/>
            <a:round/>
            <a:headEnd type="none" w="sm" len="sm"/>
            <a:tailEnd type="none" w="sm" len="sm"/>
          </a:ln>
        </p:spPr>
      </p:cxnSp>
      <p:sp>
        <p:nvSpPr>
          <p:cNvPr id="125" name="Google Shape;125;p19"/>
          <p:cNvSpPr txBox="1"/>
          <p:nvPr/>
        </p:nvSpPr>
        <p:spPr>
          <a:xfrm>
            <a:off x="1294108" y="937647"/>
            <a:ext cx="184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izon NHG TX"/>
              <a:ea typeface="Verizon NHG TX"/>
              <a:cs typeface="Verizon NHG TX"/>
              <a:sym typeface="Verizon NHG TX"/>
            </a:endParaRPr>
          </a:p>
        </p:txBody>
      </p:sp>
      <p:sp>
        <p:nvSpPr>
          <p:cNvPr id="126" name="Google Shape;126;p19"/>
          <p:cNvSpPr txBox="1">
            <a:spLocks noGrp="1"/>
          </p:cNvSpPr>
          <p:nvPr>
            <p:ph type="title"/>
          </p:nvPr>
        </p:nvSpPr>
        <p:spPr>
          <a:xfrm>
            <a:off x="457200" y="590550"/>
            <a:ext cx="7086600" cy="6858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One Statement and Chart">
  <p:cSld name="1_One Statement and Chart">
    <p:spTree>
      <p:nvGrpSpPr>
        <p:cNvPr id="1" name="Shape 127"/>
        <p:cNvGrpSpPr/>
        <p:nvPr/>
      </p:nvGrpSpPr>
      <p:grpSpPr>
        <a:xfrm>
          <a:off x="0" y="0"/>
          <a:ext cx="0" cy="0"/>
          <a:chOff x="0" y="0"/>
          <a:chExt cx="0" cy="0"/>
        </a:xfrm>
      </p:grpSpPr>
      <p:sp>
        <p:nvSpPr>
          <p:cNvPr id="128" name="Google Shape;128;p20"/>
          <p:cNvSpPr>
            <a:spLocks noGrp="1"/>
          </p:cNvSpPr>
          <p:nvPr>
            <p:ph type="chart" idx="2"/>
          </p:nvPr>
        </p:nvSpPr>
        <p:spPr>
          <a:xfrm>
            <a:off x="4572000" y="594360"/>
            <a:ext cx="4114800" cy="3615600"/>
          </a:xfrm>
          <a:prstGeom prst="rect">
            <a:avLst/>
          </a:prstGeom>
          <a:noFill/>
          <a:ln>
            <a:noFill/>
          </a:ln>
        </p:spPr>
        <p:txBody>
          <a:bodyPr spcFirstLastPara="1" wrap="square" lIns="0" tIns="0" rIns="0" bIns="0" anchor="ctr" anchorCtr="0">
            <a:noAutofit/>
          </a:bodyPr>
          <a:lstStyle>
            <a:lvl1pPr marR="0" lvl="0" algn="ctr" rtl="0">
              <a:lnSpc>
                <a:spcPct val="100000"/>
              </a:lnSpc>
              <a:spcBef>
                <a:spcPts val="900"/>
              </a:spcBef>
              <a:spcAft>
                <a:spcPts val="0"/>
              </a:spcAft>
              <a:buClr>
                <a:schemeClr val="dk1"/>
              </a:buClr>
              <a:buSzPts val="1200"/>
              <a:buFont typeface="Verizon NHG DS"/>
              <a:buNone/>
              <a:defRPr sz="1200" b="0" i="0" u="none" strike="noStrike" cap="none">
                <a:solidFill>
                  <a:schemeClr val="dk1"/>
                </a:solidFill>
                <a:latin typeface="Verizon NHG DS"/>
                <a:ea typeface="Verizon NHG DS"/>
                <a:cs typeface="Verizon NHG DS"/>
                <a:sym typeface="Verizon NHG DS"/>
              </a:defRPr>
            </a:lvl1pPr>
            <a:lvl2pPr marR="0" lvl="1" algn="l" rtl="0">
              <a:lnSpc>
                <a:spcPct val="100000"/>
              </a:lnSpc>
              <a:spcBef>
                <a:spcPts val="900"/>
              </a:spcBef>
              <a:spcAft>
                <a:spcPts val="0"/>
              </a:spcAft>
              <a:buClr>
                <a:schemeClr val="dk1"/>
              </a:buClr>
              <a:buSzPts val="1200"/>
              <a:buFont typeface="Verizon NHG TX"/>
              <a:buNone/>
              <a:defRPr sz="1200" b="0" i="0" u="none" strike="noStrike" cap="none">
                <a:solidFill>
                  <a:schemeClr val="dk1"/>
                </a:solidFill>
                <a:latin typeface="Verizon NHG TX"/>
                <a:ea typeface="Verizon NHG TX"/>
                <a:cs typeface="Verizon NHG TX"/>
                <a:sym typeface="Verizon NHG TX"/>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3pPr>
            <a:lvl4pPr marR="0" lvl="3"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6pPr>
            <a:lvl7pPr marR="0" lvl="6"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7pPr>
            <a:lvl8pPr marR="0" lvl="7"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8pPr>
            <a:lvl9pPr marR="0" lvl="8"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9pPr>
          </a:lstStyle>
          <a:p>
            <a:endParaRPr/>
          </a:p>
        </p:txBody>
      </p:sp>
      <p:sp>
        <p:nvSpPr>
          <p:cNvPr id="129" name="Google Shape;129;p20"/>
          <p:cNvSpPr txBox="1">
            <a:spLocks noGrp="1"/>
          </p:cNvSpPr>
          <p:nvPr>
            <p:ph type="body" idx="1"/>
          </p:nvPr>
        </p:nvSpPr>
        <p:spPr>
          <a:xfrm>
            <a:off x="457200" y="1459580"/>
            <a:ext cx="3933000" cy="2750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dk1"/>
              </a:buClr>
              <a:buSzPts val="1200"/>
              <a:buFont typeface="Verizon NHG DS"/>
              <a:buNone/>
              <a:defRPr>
                <a:latin typeface="Verizon NHG DS"/>
                <a:ea typeface="Verizon NHG DS"/>
                <a:cs typeface="Verizon NHG DS"/>
                <a:sym typeface="Verizon NHG DS"/>
              </a:defRPr>
            </a:lvl1pPr>
            <a:lvl2pPr marL="914400" lvl="1" indent="-228600" algn="l" rtl="0">
              <a:lnSpc>
                <a:spcPct val="100000"/>
              </a:lnSpc>
              <a:spcBef>
                <a:spcPts val="900"/>
              </a:spcBef>
              <a:spcAft>
                <a:spcPts val="0"/>
              </a:spcAft>
              <a:buClr>
                <a:schemeClr val="dk1"/>
              </a:buClr>
              <a:buSzPts val="1200"/>
              <a:buFont typeface="Verizon NHG DS"/>
              <a:buNone/>
              <a:defRPr>
                <a:latin typeface="Verizon NHG DS"/>
                <a:ea typeface="Verizon NHG DS"/>
                <a:cs typeface="Verizon NHG DS"/>
                <a:sym typeface="Verizon NHG DS"/>
              </a:defRPr>
            </a:lvl2pPr>
            <a:lvl3pPr marL="1371600" lvl="2" indent="-304800" algn="l" rtl="0">
              <a:lnSpc>
                <a:spcPct val="100000"/>
              </a:lnSpc>
              <a:spcBef>
                <a:spcPts val="600"/>
              </a:spcBef>
              <a:spcAft>
                <a:spcPts val="0"/>
              </a:spcAft>
              <a:buClr>
                <a:schemeClr val="dk1"/>
              </a:buClr>
              <a:buSzPts val="1200"/>
              <a:buChar char="•"/>
              <a:defRPr>
                <a:latin typeface="Verizon NHG DS"/>
                <a:ea typeface="Verizon NHG DS"/>
                <a:cs typeface="Verizon NHG DS"/>
                <a:sym typeface="Verizon NHG DS"/>
              </a:defRPr>
            </a:lvl3pPr>
            <a:lvl4pPr marL="1828800" lvl="3" indent="-304800" algn="l" rtl="0">
              <a:lnSpc>
                <a:spcPct val="100000"/>
              </a:lnSpc>
              <a:spcBef>
                <a:spcPts val="600"/>
              </a:spcBef>
              <a:spcAft>
                <a:spcPts val="0"/>
              </a:spcAft>
              <a:buClr>
                <a:schemeClr val="dk1"/>
              </a:buClr>
              <a:buSzPts val="1200"/>
              <a:buChar char="–"/>
              <a:defRPr>
                <a:latin typeface="Verizon NHG DS"/>
                <a:ea typeface="Verizon NHG DS"/>
                <a:cs typeface="Verizon NHG DS"/>
                <a:sym typeface="Verizon NHG DS"/>
              </a:defRPr>
            </a:lvl4pPr>
            <a:lvl5pPr marL="2286000" lvl="4" indent="-304800" algn="l" rtl="0">
              <a:lnSpc>
                <a:spcPct val="100000"/>
              </a:lnSpc>
              <a:spcBef>
                <a:spcPts val="600"/>
              </a:spcBef>
              <a:spcAft>
                <a:spcPts val="0"/>
              </a:spcAft>
              <a:buClr>
                <a:schemeClr val="dk1"/>
              </a:buClr>
              <a:buSzPts val="1200"/>
              <a:buChar char="–"/>
              <a:defRPr>
                <a:latin typeface="Verizon NHG DS"/>
                <a:ea typeface="Verizon NHG DS"/>
                <a:cs typeface="Verizon NHG DS"/>
                <a:sym typeface="Verizon NHG DS"/>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0"/>
              </a:spcAft>
              <a:buClr>
                <a:schemeClr val="dk1"/>
              </a:buClr>
              <a:buSzPts val="1800"/>
              <a:buChar char="–"/>
              <a:defRPr/>
            </a:lvl9pPr>
          </a:lstStyle>
          <a:p>
            <a:endParaRPr/>
          </a:p>
        </p:txBody>
      </p:sp>
      <p:cxnSp>
        <p:nvCxnSpPr>
          <p:cNvPr id="130" name="Google Shape;130;p20"/>
          <p:cNvCxnSpPr/>
          <p:nvPr/>
        </p:nvCxnSpPr>
        <p:spPr>
          <a:xfrm>
            <a:off x="457200" y="457200"/>
            <a:ext cx="8229600" cy="0"/>
          </a:xfrm>
          <a:prstGeom prst="straightConnector1">
            <a:avLst/>
          </a:prstGeom>
          <a:noFill/>
          <a:ln w="47625" cap="flat" cmpd="sng">
            <a:solidFill>
              <a:schemeClr val="dk1"/>
            </a:solidFill>
            <a:prstDash val="solid"/>
            <a:round/>
            <a:headEnd type="none" w="sm" len="sm"/>
            <a:tailEnd type="none" w="sm" len="sm"/>
          </a:ln>
        </p:spPr>
      </p:cxnSp>
      <p:sp>
        <p:nvSpPr>
          <p:cNvPr id="131" name="Google Shape;131;p20"/>
          <p:cNvSpPr txBox="1">
            <a:spLocks noGrp="1"/>
          </p:cNvSpPr>
          <p:nvPr>
            <p:ph type="title"/>
          </p:nvPr>
        </p:nvSpPr>
        <p:spPr>
          <a:xfrm>
            <a:off x="457200" y="590550"/>
            <a:ext cx="3936600" cy="6858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dk1"/>
              </a:buClr>
              <a:buSzPts val="2400"/>
              <a:buFont typeface="Verizon NHG DS"/>
              <a:buNone/>
              <a:defRPr>
                <a:latin typeface="Verizon NHG DS"/>
                <a:ea typeface="Verizon NHG DS"/>
                <a:cs typeface="Verizon NHG DS"/>
                <a:sym typeface="Verizon NHG D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slide - Black">
  <p:cSld name="Cover slide_1">
    <p:bg>
      <p:bgPr>
        <a:solidFill>
          <a:srgbClr val="000000"/>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457200" y="704824"/>
            <a:ext cx="6271800" cy="17373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rgbClr val="FFFFFF"/>
              </a:buClr>
              <a:buSzPts val="6000"/>
              <a:buFont typeface="Verizon NHG DS"/>
              <a:buNone/>
              <a:defRPr sz="6000" b="1" i="0">
                <a:solidFill>
                  <a:srgbClr val="FFFFFF"/>
                </a:solidFill>
                <a:latin typeface="Verizon NHG DS"/>
                <a:ea typeface="Verizon NHG DS"/>
                <a:cs typeface="Verizon NHG DS"/>
                <a:sym typeface="Verizon NHG DS"/>
              </a:defRPr>
            </a:lvl1pPr>
            <a:lvl2pPr lvl="1" rtl="0">
              <a:spcBef>
                <a:spcPts val="0"/>
              </a:spcBef>
              <a:spcAft>
                <a:spcPts val="0"/>
              </a:spcAft>
              <a:buClr>
                <a:srgbClr val="FFFFFF"/>
              </a:buClr>
              <a:buSzPts val="1400"/>
              <a:buNone/>
              <a:defRPr>
                <a:solidFill>
                  <a:srgbClr val="FFFFFF"/>
                </a:solidFill>
              </a:defRPr>
            </a:lvl2pPr>
            <a:lvl3pPr lvl="2" rtl="0">
              <a:spcBef>
                <a:spcPts val="0"/>
              </a:spcBef>
              <a:spcAft>
                <a:spcPts val="0"/>
              </a:spcAft>
              <a:buClr>
                <a:srgbClr val="FFFFFF"/>
              </a:buClr>
              <a:buSzPts val="1400"/>
              <a:buNone/>
              <a:defRPr>
                <a:solidFill>
                  <a:srgbClr val="FFFFFF"/>
                </a:solidFill>
              </a:defRPr>
            </a:lvl3pPr>
            <a:lvl4pPr lvl="3" rtl="0">
              <a:spcBef>
                <a:spcPts val="0"/>
              </a:spcBef>
              <a:spcAft>
                <a:spcPts val="0"/>
              </a:spcAft>
              <a:buClr>
                <a:srgbClr val="FFFFFF"/>
              </a:buClr>
              <a:buSzPts val="1400"/>
              <a:buNone/>
              <a:defRPr>
                <a:solidFill>
                  <a:srgbClr val="FFFFFF"/>
                </a:solidFill>
              </a:defRPr>
            </a:lvl4pPr>
            <a:lvl5pPr lvl="4" rtl="0">
              <a:spcBef>
                <a:spcPts val="0"/>
              </a:spcBef>
              <a:spcAft>
                <a:spcPts val="0"/>
              </a:spcAft>
              <a:buClr>
                <a:srgbClr val="FFFFFF"/>
              </a:buClr>
              <a:buSzPts val="1400"/>
              <a:buNone/>
              <a:defRPr>
                <a:solidFill>
                  <a:srgbClr val="FFFFFF"/>
                </a:solidFill>
              </a:defRPr>
            </a:lvl5pPr>
            <a:lvl6pPr lvl="5" rtl="0">
              <a:spcBef>
                <a:spcPts val="0"/>
              </a:spcBef>
              <a:spcAft>
                <a:spcPts val="0"/>
              </a:spcAft>
              <a:buClr>
                <a:srgbClr val="FFFFFF"/>
              </a:buClr>
              <a:buSzPts val="1400"/>
              <a:buNone/>
              <a:defRPr>
                <a:solidFill>
                  <a:srgbClr val="FFFFFF"/>
                </a:solidFill>
              </a:defRPr>
            </a:lvl6pPr>
            <a:lvl7pPr lvl="6" rtl="0">
              <a:spcBef>
                <a:spcPts val="0"/>
              </a:spcBef>
              <a:spcAft>
                <a:spcPts val="0"/>
              </a:spcAft>
              <a:buClr>
                <a:srgbClr val="FFFFFF"/>
              </a:buClr>
              <a:buSzPts val="1400"/>
              <a:buNone/>
              <a:defRPr>
                <a:solidFill>
                  <a:srgbClr val="FFFFFF"/>
                </a:solidFill>
              </a:defRPr>
            </a:lvl7pPr>
            <a:lvl8pPr lvl="7" rtl="0">
              <a:spcBef>
                <a:spcPts val="0"/>
              </a:spcBef>
              <a:spcAft>
                <a:spcPts val="0"/>
              </a:spcAft>
              <a:buClr>
                <a:srgbClr val="FFFFFF"/>
              </a:buClr>
              <a:buSzPts val="1400"/>
              <a:buNone/>
              <a:defRPr>
                <a:solidFill>
                  <a:srgbClr val="FFFFFF"/>
                </a:solidFill>
              </a:defRPr>
            </a:lvl8pPr>
            <a:lvl9pPr lvl="8" rtl="0">
              <a:spcBef>
                <a:spcPts val="0"/>
              </a:spcBef>
              <a:spcAft>
                <a:spcPts val="0"/>
              </a:spcAft>
              <a:buClr>
                <a:srgbClr val="FFFFFF"/>
              </a:buClr>
              <a:buSzPts val="1400"/>
              <a:buNone/>
              <a:defRPr>
                <a:solidFill>
                  <a:srgbClr val="FFFFFF"/>
                </a:solidFill>
              </a:defRPr>
            </a:lvl9pPr>
          </a:lstStyle>
          <a:p>
            <a:endParaRPr/>
          </a:p>
        </p:txBody>
      </p:sp>
      <p:sp>
        <p:nvSpPr>
          <p:cNvPr id="21" name="Google Shape;21;p3"/>
          <p:cNvSpPr txBox="1">
            <a:spLocks noGrp="1"/>
          </p:cNvSpPr>
          <p:nvPr>
            <p:ph type="subTitle" idx="1"/>
          </p:nvPr>
        </p:nvSpPr>
        <p:spPr>
          <a:xfrm>
            <a:off x="457200" y="2635740"/>
            <a:ext cx="4114800" cy="1371600"/>
          </a:xfrm>
          <a:prstGeom prst="rect">
            <a:avLst/>
          </a:prstGeom>
          <a:noFill/>
          <a:ln>
            <a:noFill/>
          </a:ln>
        </p:spPr>
        <p:txBody>
          <a:bodyPr spcFirstLastPara="1" wrap="square" lIns="0" tIns="0" rIns="0" bIns="0" anchor="t" anchorCtr="0">
            <a:noAutofit/>
          </a:bodyPr>
          <a:lstStyle>
            <a:lvl1pPr lvl="0" algn="l" rtl="0">
              <a:lnSpc>
                <a:spcPct val="80000"/>
              </a:lnSpc>
              <a:spcBef>
                <a:spcPts val="900"/>
              </a:spcBef>
              <a:spcAft>
                <a:spcPts val="0"/>
              </a:spcAft>
              <a:buClr>
                <a:srgbClr val="FFFFFF"/>
              </a:buClr>
              <a:buSzPts val="2000"/>
              <a:buFont typeface="Verizon NHG DS"/>
              <a:buNone/>
              <a:defRPr sz="2000" b="0" i="0">
                <a:solidFill>
                  <a:srgbClr val="FFFFFF"/>
                </a:solidFill>
                <a:latin typeface="Verizon NHG DS"/>
                <a:ea typeface="Verizon NHG DS"/>
                <a:cs typeface="Verizon NHG DS"/>
                <a:sym typeface="Verizon NHG DS"/>
              </a:defRPr>
            </a:lvl1pPr>
            <a:lvl2pPr lvl="1" algn="l" rtl="0">
              <a:lnSpc>
                <a:spcPct val="80000"/>
              </a:lnSpc>
              <a:spcBef>
                <a:spcPts val="900"/>
              </a:spcBef>
              <a:spcAft>
                <a:spcPts val="0"/>
              </a:spcAft>
              <a:buClr>
                <a:srgbClr val="FFFFFF"/>
              </a:buClr>
              <a:buSzPts val="2000"/>
              <a:buFont typeface="Verizon NHG DS"/>
              <a:buNone/>
              <a:defRPr sz="2000" b="1">
                <a:solidFill>
                  <a:srgbClr val="FFFFFF"/>
                </a:solidFill>
                <a:latin typeface="Verizon NHG DS"/>
                <a:ea typeface="Verizon NHG DS"/>
                <a:cs typeface="Verizon NHG DS"/>
                <a:sym typeface="Verizon NHG DS"/>
              </a:defRPr>
            </a:lvl2pPr>
            <a:lvl3pPr lvl="2" algn="l" rtl="0">
              <a:lnSpc>
                <a:spcPct val="80000"/>
              </a:lnSpc>
              <a:spcBef>
                <a:spcPts val="900"/>
              </a:spcBef>
              <a:spcAft>
                <a:spcPts val="0"/>
              </a:spcAft>
              <a:buClr>
                <a:srgbClr val="FFFFFF"/>
              </a:buClr>
              <a:buSzPts val="2000"/>
              <a:buFont typeface="Verizon NHG DS"/>
              <a:buNone/>
              <a:defRPr sz="2000" b="1">
                <a:solidFill>
                  <a:srgbClr val="FFFFFF"/>
                </a:solidFill>
                <a:latin typeface="Verizon NHG DS"/>
                <a:ea typeface="Verizon NHG DS"/>
                <a:cs typeface="Verizon NHG DS"/>
                <a:sym typeface="Verizon NHG DS"/>
              </a:defRPr>
            </a:lvl3pPr>
            <a:lvl4pPr lvl="3" algn="l" rtl="0">
              <a:lnSpc>
                <a:spcPct val="80000"/>
              </a:lnSpc>
              <a:spcBef>
                <a:spcPts val="900"/>
              </a:spcBef>
              <a:spcAft>
                <a:spcPts val="0"/>
              </a:spcAft>
              <a:buClr>
                <a:srgbClr val="FFFFFF"/>
              </a:buClr>
              <a:buSzPts val="2000"/>
              <a:buFont typeface="Verizon NHG DS"/>
              <a:buNone/>
              <a:defRPr sz="2000" b="1">
                <a:solidFill>
                  <a:srgbClr val="FFFFFF"/>
                </a:solidFill>
                <a:latin typeface="Verizon NHG DS"/>
                <a:ea typeface="Verizon NHG DS"/>
                <a:cs typeface="Verizon NHG DS"/>
                <a:sym typeface="Verizon NHG DS"/>
              </a:defRPr>
            </a:lvl4pPr>
            <a:lvl5pPr lvl="4" algn="l" rtl="0">
              <a:lnSpc>
                <a:spcPct val="80000"/>
              </a:lnSpc>
              <a:spcBef>
                <a:spcPts val="900"/>
              </a:spcBef>
              <a:spcAft>
                <a:spcPts val="0"/>
              </a:spcAft>
              <a:buClr>
                <a:srgbClr val="FFFFFF"/>
              </a:buClr>
              <a:buSzPts val="2000"/>
              <a:buFont typeface="Verizon NHG DS"/>
              <a:buNone/>
              <a:defRPr sz="2000" b="1">
                <a:solidFill>
                  <a:srgbClr val="FFFFFF"/>
                </a:solidFill>
                <a:latin typeface="Verizon NHG DS"/>
                <a:ea typeface="Verizon NHG DS"/>
                <a:cs typeface="Verizon NHG DS"/>
                <a:sym typeface="Verizon NHG DS"/>
              </a:defRPr>
            </a:lvl5pPr>
            <a:lvl6pPr lvl="5" algn="l" rtl="0">
              <a:lnSpc>
                <a:spcPct val="80000"/>
              </a:lnSpc>
              <a:spcBef>
                <a:spcPts val="900"/>
              </a:spcBef>
              <a:spcAft>
                <a:spcPts val="0"/>
              </a:spcAft>
              <a:buClr>
                <a:srgbClr val="FFFFFF"/>
              </a:buClr>
              <a:buSzPts val="2000"/>
              <a:buFont typeface="Verizon NHG DS"/>
              <a:buNone/>
              <a:defRPr sz="2000" b="1">
                <a:solidFill>
                  <a:srgbClr val="FFFFFF"/>
                </a:solidFill>
                <a:latin typeface="Verizon NHG DS"/>
                <a:ea typeface="Verizon NHG DS"/>
                <a:cs typeface="Verizon NHG DS"/>
                <a:sym typeface="Verizon NHG DS"/>
              </a:defRPr>
            </a:lvl6pPr>
            <a:lvl7pPr lvl="6" algn="l" rtl="0">
              <a:lnSpc>
                <a:spcPct val="80000"/>
              </a:lnSpc>
              <a:spcBef>
                <a:spcPts val="900"/>
              </a:spcBef>
              <a:spcAft>
                <a:spcPts val="0"/>
              </a:spcAft>
              <a:buClr>
                <a:srgbClr val="FFFFFF"/>
              </a:buClr>
              <a:buSzPts val="2000"/>
              <a:buFont typeface="Verizon NHG DS"/>
              <a:buNone/>
              <a:defRPr sz="2000" b="1">
                <a:solidFill>
                  <a:srgbClr val="FFFFFF"/>
                </a:solidFill>
                <a:latin typeface="Verizon NHG DS"/>
                <a:ea typeface="Verizon NHG DS"/>
                <a:cs typeface="Verizon NHG DS"/>
                <a:sym typeface="Verizon NHG DS"/>
              </a:defRPr>
            </a:lvl7pPr>
            <a:lvl8pPr lvl="7" algn="l" rtl="0">
              <a:lnSpc>
                <a:spcPct val="80000"/>
              </a:lnSpc>
              <a:spcBef>
                <a:spcPts val="900"/>
              </a:spcBef>
              <a:spcAft>
                <a:spcPts val="0"/>
              </a:spcAft>
              <a:buClr>
                <a:srgbClr val="FFFFFF"/>
              </a:buClr>
              <a:buSzPts val="2000"/>
              <a:buFont typeface="Verizon NHG DS"/>
              <a:buNone/>
              <a:defRPr sz="2000" b="1">
                <a:solidFill>
                  <a:srgbClr val="FFFFFF"/>
                </a:solidFill>
                <a:latin typeface="Verizon NHG DS"/>
                <a:ea typeface="Verizon NHG DS"/>
                <a:cs typeface="Verizon NHG DS"/>
                <a:sym typeface="Verizon NHG DS"/>
              </a:defRPr>
            </a:lvl8pPr>
            <a:lvl9pPr lvl="8" algn="l" rtl="0">
              <a:lnSpc>
                <a:spcPct val="80000"/>
              </a:lnSpc>
              <a:spcBef>
                <a:spcPts val="900"/>
              </a:spcBef>
              <a:spcAft>
                <a:spcPts val="0"/>
              </a:spcAft>
              <a:buClr>
                <a:srgbClr val="FFFFFF"/>
              </a:buClr>
              <a:buSzPts val="2000"/>
              <a:buFont typeface="Verizon NHG DS"/>
              <a:buNone/>
              <a:defRPr sz="2000" b="1">
                <a:solidFill>
                  <a:srgbClr val="FFFFFF"/>
                </a:solidFill>
                <a:latin typeface="Verizon NHG DS"/>
                <a:ea typeface="Verizon NHG DS"/>
                <a:cs typeface="Verizon NHG DS"/>
                <a:sym typeface="Verizon NHG DS"/>
              </a:defRPr>
            </a:lvl9pPr>
          </a:lstStyle>
          <a:p>
            <a:endParaRPr/>
          </a:p>
        </p:txBody>
      </p:sp>
      <p:pic>
        <p:nvPicPr>
          <p:cNvPr id="22" name="Google Shape;22;p3"/>
          <p:cNvPicPr preferRelativeResize="0"/>
          <p:nvPr/>
        </p:nvPicPr>
        <p:blipFill>
          <a:blip r:embed="rId2">
            <a:alphaModFix/>
          </a:blip>
          <a:stretch>
            <a:fillRect/>
          </a:stretch>
        </p:blipFill>
        <p:spPr>
          <a:xfrm>
            <a:off x="455092" y="4524097"/>
            <a:ext cx="869976" cy="381327"/>
          </a:xfrm>
          <a:prstGeom prst="rect">
            <a:avLst/>
          </a:prstGeom>
          <a:noFill/>
          <a:ln>
            <a:noFill/>
          </a:ln>
        </p:spPr>
      </p:pic>
      <p:pic>
        <p:nvPicPr>
          <p:cNvPr id="23" name="Google Shape;23;p3"/>
          <p:cNvPicPr preferRelativeResize="0"/>
          <p:nvPr/>
        </p:nvPicPr>
        <p:blipFill rotWithShape="1">
          <a:blip r:embed="rId3">
            <a:alphaModFix/>
          </a:blip>
          <a:srcRect/>
          <a:stretch/>
        </p:blipFill>
        <p:spPr>
          <a:xfrm>
            <a:off x="334200" y="217434"/>
            <a:ext cx="8475600" cy="386700"/>
          </a:xfrm>
          <a:prstGeom prst="rect">
            <a:avLst/>
          </a:prstGeom>
          <a:noFill/>
          <a:ln>
            <a:noFill/>
          </a:ln>
        </p:spPr>
      </p:pic>
      <p:sp>
        <p:nvSpPr>
          <p:cNvPr id="24" name="Google Shape;24;p3"/>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buNone/>
              <a:defRPr sz="1300">
                <a:latin typeface="Verizon NHG TX"/>
                <a:ea typeface="Verizon NHG TX"/>
                <a:cs typeface="Verizon NHG TX"/>
                <a:sym typeface="Verizon NHG TX"/>
              </a:defRPr>
            </a:lvl1pPr>
            <a:lvl2pPr lvl="1">
              <a:buNone/>
              <a:defRPr sz="1300">
                <a:latin typeface="Verizon NHG TX"/>
                <a:ea typeface="Verizon NHG TX"/>
                <a:cs typeface="Verizon NHG TX"/>
                <a:sym typeface="Verizon NHG TX"/>
              </a:defRPr>
            </a:lvl2pPr>
            <a:lvl3pPr lvl="2">
              <a:buNone/>
              <a:defRPr sz="1300">
                <a:latin typeface="Verizon NHG TX"/>
                <a:ea typeface="Verizon NHG TX"/>
                <a:cs typeface="Verizon NHG TX"/>
                <a:sym typeface="Verizon NHG TX"/>
              </a:defRPr>
            </a:lvl3pPr>
            <a:lvl4pPr lvl="3">
              <a:buNone/>
              <a:defRPr sz="1300">
                <a:latin typeface="Verizon NHG TX"/>
                <a:ea typeface="Verizon NHG TX"/>
                <a:cs typeface="Verizon NHG TX"/>
                <a:sym typeface="Verizon NHG TX"/>
              </a:defRPr>
            </a:lvl4pPr>
            <a:lvl5pPr lvl="4">
              <a:buNone/>
              <a:defRPr sz="1300">
                <a:latin typeface="Verizon NHG TX"/>
                <a:ea typeface="Verizon NHG TX"/>
                <a:cs typeface="Verizon NHG TX"/>
                <a:sym typeface="Verizon NHG TX"/>
              </a:defRPr>
            </a:lvl5pPr>
            <a:lvl6pPr lvl="5">
              <a:buNone/>
              <a:defRPr sz="1300">
                <a:latin typeface="Verizon NHG TX"/>
                <a:ea typeface="Verizon NHG TX"/>
                <a:cs typeface="Verizon NHG TX"/>
                <a:sym typeface="Verizon NHG TX"/>
              </a:defRPr>
            </a:lvl6pPr>
            <a:lvl7pPr lvl="6">
              <a:buNone/>
              <a:defRPr sz="1300">
                <a:latin typeface="Verizon NHG TX"/>
                <a:ea typeface="Verizon NHG TX"/>
                <a:cs typeface="Verizon NHG TX"/>
                <a:sym typeface="Verizon NHG TX"/>
              </a:defRPr>
            </a:lvl7pPr>
            <a:lvl8pPr lvl="7">
              <a:buNone/>
              <a:defRPr sz="1300">
                <a:latin typeface="Verizon NHG TX"/>
                <a:ea typeface="Verizon NHG TX"/>
                <a:cs typeface="Verizon NHG TX"/>
                <a:sym typeface="Verizon NHG TX"/>
              </a:defRPr>
            </a:lvl8pPr>
            <a:lvl9pPr lvl="8">
              <a:buNone/>
              <a:defRPr sz="1300">
                <a:latin typeface="Verizon NHG TX"/>
                <a:ea typeface="Verizon NHG TX"/>
                <a:cs typeface="Verizon NHG TX"/>
                <a:sym typeface="Verizon NHG TX"/>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lex Chart">
  <p:cSld name="Complex Chart">
    <p:spTree>
      <p:nvGrpSpPr>
        <p:cNvPr id="1" name="Shape 133"/>
        <p:cNvGrpSpPr/>
        <p:nvPr/>
      </p:nvGrpSpPr>
      <p:grpSpPr>
        <a:xfrm>
          <a:off x="0" y="0"/>
          <a:ext cx="0" cy="0"/>
          <a:chOff x="0" y="0"/>
          <a:chExt cx="0" cy="0"/>
        </a:xfrm>
      </p:grpSpPr>
      <p:sp>
        <p:nvSpPr>
          <p:cNvPr id="134" name="Google Shape;134;p21"/>
          <p:cNvSpPr txBox="1">
            <a:spLocks noGrp="1"/>
          </p:cNvSpPr>
          <p:nvPr>
            <p:ph type="sldNum" idx="12"/>
          </p:nvPr>
        </p:nvSpPr>
        <p:spPr>
          <a:xfrm>
            <a:off x="8458200" y="4700016"/>
            <a:ext cx="228600" cy="228600"/>
          </a:xfrm>
          <a:prstGeom prst="rect">
            <a:avLst/>
          </a:prstGeom>
          <a:noFill/>
          <a:ln>
            <a:noFill/>
          </a:ln>
        </p:spPr>
        <p:txBody>
          <a:bodyPr spcFirstLastPara="1" wrap="square" lIns="0" tIns="0" rIns="0" bIns="0" anchor="b" anchorCtr="0">
            <a:noAutofit/>
          </a:bodyPr>
          <a:lstStyle>
            <a:lvl1pPr marL="0" lvl="0" indent="0" algn="r" rtl="0">
              <a:spcBef>
                <a:spcPts val="0"/>
              </a:spcBef>
              <a:buNone/>
              <a:defRPr sz="700" b="1">
                <a:solidFill>
                  <a:schemeClr val="dk1"/>
                </a:solidFill>
                <a:latin typeface="Verizon NHG DS"/>
                <a:ea typeface="Verizon NHG DS"/>
                <a:cs typeface="Verizon NHG DS"/>
                <a:sym typeface="Verizon NHG DS"/>
              </a:defRPr>
            </a:lvl1pPr>
            <a:lvl2pPr marL="0" lvl="1" indent="0" algn="r" rtl="0">
              <a:spcBef>
                <a:spcPts val="0"/>
              </a:spcBef>
              <a:buNone/>
              <a:defRPr sz="700" b="1">
                <a:solidFill>
                  <a:schemeClr val="dk1"/>
                </a:solidFill>
                <a:latin typeface="Verizon NHG DS"/>
                <a:ea typeface="Verizon NHG DS"/>
                <a:cs typeface="Verizon NHG DS"/>
                <a:sym typeface="Verizon NHG DS"/>
              </a:defRPr>
            </a:lvl2pPr>
            <a:lvl3pPr marL="0" lvl="2" indent="0" algn="r" rtl="0">
              <a:spcBef>
                <a:spcPts val="0"/>
              </a:spcBef>
              <a:buNone/>
              <a:defRPr sz="700" b="1">
                <a:solidFill>
                  <a:schemeClr val="dk1"/>
                </a:solidFill>
                <a:latin typeface="Verizon NHG DS"/>
                <a:ea typeface="Verizon NHG DS"/>
                <a:cs typeface="Verizon NHG DS"/>
                <a:sym typeface="Verizon NHG DS"/>
              </a:defRPr>
            </a:lvl3pPr>
            <a:lvl4pPr marL="0" lvl="3" indent="0" algn="r" rtl="0">
              <a:spcBef>
                <a:spcPts val="0"/>
              </a:spcBef>
              <a:buNone/>
              <a:defRPr sz="700" b="1">
                <a:solidFill>
                  <a:schemeClr val="dk1"/>
                </a:solidFill>
                <a:latin typeface="Verizon NHG DS"/>
                <a:ea typeface="Verizon NHG DS"/>
                <a:cs typeface="Verizon NHG DS"/>
                <a:sym typeface="Verizon NHG DS"/>
              </a:defRPr>
            </a:lvl4pPr>
            <a:lvl5pPr marL="0" lvl="4" indent="0" algn="r" rtl="0">
              <a:spcBef>
                <a:spcPts val="0"/>
              </a:spcBef>
              <a:buNone/>
              <a:defRPr sz="700" b="1">
                <a:solidFill>
                  <a:schemeClr val="dk1"/>
                </a:solidFill>
                <a:latin typeface="Verizon NHG DS"/>
                <a:ea typeface="Verizon NHG DS"/>
                <a:cs typeface="Verizon NHG DS"/>
                <a:sym typeface="Verizon NHG DS"/>
              </a:defRPr>
            </a:lvl5pPr>
            <a:lvl6pPr marL="0" lvl="5" indent="0" algn="r" rtl="0">
              <a:spcBef>
                <a:spcPts val="0"/>
              </a:spcBef>
              <a:buNone/>
              <a:defRPr sz="700" b="1">
                <a:solidFill>
                  <a:schemeClr val="dk1"/>
                </a:solidFill>
                <a:latin typeface="Verizon NHG DS"/>
                <a:ea typeface="Verizon NHG DS"/>
                <a:cs typeface="Verizon NHG DS"/>
                <a:sym typeface="Verizon NHG DS"/>
              </a:defRPr>
            </a:lvl6pPr>
            <a:lvl7pPr marL="0" lvl="6" indent="0" algn="r" rtl="0">
              <a:spcBef>
                <a:spcPts val="0"/>
              </a:spcBef>
              <a:buNone/>
              <a:defRPr sz="700" b="1">
                <a:solidFill>
                  <a:schemeClr val="dk1"/>
                </a:solidFill>
                <a:latin typeface="Verizon NHG DS"/>
                <a:ea typeface="Verizon NHG DS"/>
                <a:cs typeface="Verizon NHG DS"/>
                <a:sym typeface="Verizon NHG DS"/>
              </a:defRPr>
            </a:lvl7pPr>
            <a:lvl8pPr marL="0" lvl="7" indent="0" algn="r" rtl="0">
              <a:spcBef>
                <a:spcPts val="0"/>
              </a:spcBef>
              <a:buNone/>
              <a:defRPr sz="700" b="1">
                <a:solidFill>
                  <a:schemeClr val="dk1"/>
                </a:solidFill>
                <a:latin typeface="Verizon NHG DS"/>
                <a:ea typeface="Verizon NHG DS"/>
                <a:cs typeface="Verizon NHG DS"/>
                <a:sym typeface="Verizon NHG DS"/>
              </a:defRPr>
            </a:lvl8pPr>
            <a:lvl9pPr marL="0" lvl="8" indent="0" algn="r" rtl="0">
              <a:spcBef>
                <a:spcPts val="0"/>
              </a:spcBef>
              <a:buNone/>
              <a:defRPr sz="700" b="1">
                <a:solidFill>
                  <a:schemeClr val="dk1"/>
                </a:solidFill>
                <a:latin typeface="Verizon NHG DS"/>
                <a:ea typeface="Verizon NHG DS"/>
                <a:cs typeface="Verizon NHG DS"/>
                <a:sym typeface="Verizon NHG DS"/>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21"/>
          <p:cNvSpPr txBox="1">
            <a:spLocks noGrp="1"/>
          </p:cNvSpPr>
          <p:nvPr>
            <p:ph type="title"/>
          </p:nvPr>
        </p:nvSpPr>
        <p:spPr>
          <a:xfrm>
            <a:off x="457200" y="247650"/>
            <a:ext cx="7086600" cy="6858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p21"/>
          <p:cNvSpPr>
            <a:spLocks noGrp="1"/>
          </p:cNvSpPr>
          <p:nvPr>
            <p:ph type="pic" idx="2"/>
          </p:nvPr>
        </p:nvSpPr>
        <p:spPr>
          <a:xfrm>
            <a:off x="457200" y="590550"/>
            <a:ext cx="8229600" cy="3848100"/>
          </a:xfrm>
          <a:prstGeom prst="rect">
            <a:avLst/>
          </a:prstGeom>
          <a:noFill/>
          <a:ln>
            <a:noFill/>
          </a:ln>
        </p:spPr>
        <p:txBody>
          <a:bodyPr spcFirstLastPara="1" wrap="square" lIns="0" tIns="1463025" rIns="0" bIns="0" anchor="t" anchorCtr="0">
            <a:noAutofit/>
          </a:bodyPr>
          <a:lstStyle>
            <a:lvl1pPr marR="0" lvl="0" algn="ctr" rtl="0">
              <a:lnSpc>
                <a:spcPct val="100000"/>
              </a:lnSpc>
              <a:spcBef>
                <a:spcPts val="900"/>
              </a:spcBef>
              <a:spcAft>
                <a:spcPts val="0"/>
              </a:spcAft>
              <a:buClr>
                <a:schemeClr val="dk1"/>
              </a:buClr>
              <a:buSzPts val="1200"/>
              <a:buFont typeface="Verizon NHG TX"/>
              <a:buNone/>
              <a:defRPr sz="1200" b="1" i="0" u="none" strike="noStrike" cap="none">
                <a:solidFill>
                  <a:schemeClr val="dk1"/>
                </a:solidFill>
                <a:latin typeface="Verizon NHG TX"/>
                <a:ea typeface="Verizon NHG TX"/>
                <a:cs typeface="Verizon NHG TX"/>
                <a:sym typeface="Verizon NHG TX"/>
              </a:defRPr>
            </a:lvl1pPr>
            <a:lvl2pPr marR="0" lvl="1" algn="l" rtl="0">
              <a:lnSpc>
                <a:spcPct val="100000"/>
              </a:lnSpc>
              <a:spcBef>
                <a:spcPts val="900"/>
              </a:spcBef>
              <a:spcAft>
                <a:spcPts val="0"/>
              </a:spcAft>
              <a:buClr>
                <a:schemeClr val="dk1"/>
              </a:buClr>
              <a:buSzPts val="1200"/>
              <a:buFont typeface="Verizon NHG TX"/>
              <a:buNone/>
              <a:defRPr sz="1200" b="0" i="0" u="none" strike="noStrike" cap="none">
                <a:solidFill>
                  <a:schemeClr val="dk1"/>
                </a:solidFill>
                <a:latin typeface="Verizon NHG TX"/>
                <a:ea typeface="Verizon NHG TX"/>
                <a:cs typeface="Verizon NHG TX"/>
                <a:sym typeface="Verizon NHG TX"/>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3pPr>
            <a:lvl4pPr marR="0" lvl="3"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6pPr>
            <a:lvl7pPr marR="0" lvl="6"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7pPr>
            <a:lvl8pPr marR="0" lvl="7"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8pPr>
            <a:lvl9pPr marR="0" lvl="8"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hart Slide">
  <p:cSld name="Two Chart Slide">
    <p:spTree>
      <p:nvGrpSpPr>
        <p:cNvPr id="1" name="Shape 137"/>
        <p:cNvGrpSpPr/>
        <p:nvPr/>
      </p:nvGrpSpPr>
      <p:grpSpPr>
        <a:xfrm>
          <a:off x="0" y="0"/>
          <a:ext cx="0" cy="0"/>
          <a:chOff x="0" y="0"/>
          <a:chExt cx="0" cy="0"/>
        </a:xfrm>
      </p:grpSpPr>
      <p:sp>
        <p:nvSpPr>
          <p:cNvPr id="138" name="Google Shape;138;p2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Verizon NHG TX"/>
                <a:ea typeface="Verizon NHG TX"/>
                <a:cs typeface="Verizon NHG TX"/>
                <a:sym typeface="Verizon NHG TX"/>
              </a:defRPr>
            </a:lvl1pPr>
            <a:lvl2pPr marR="0" lvl="1" algn="l" rtl="0">
              <a:spcBef>
                <a:spcPts val="0"/>
              </a:spcBef>
              <a:spcAft>
                <a:spcPts val="0"/>
              </a:spcAft>
              <a:buSzPts val="1400"/>
              <a:buNone/>
              <a:defRPr sz="1800" b="0" i="0" u="none" strike="noStrike" cap="none">
                <a:solidFill>
                  <a:schemeClr val="dk1"/>
                </a:solidFill>
                <a:latin typeface="Verizon NHG TX"/>
                <a:ea typeface="Verizon NHG TX"/>
                <a:cs typeface="Verizon NHG TX"/>
                <a:sym typeface="Verizon NHG TX"/>
              </a:defRPr>
            </a:lvl2pPr>
            <a:lvl3pPr marR="0" lvl="2" algn="l" rtl="0">
              <a:spcBef>
                <a:spcPts val="0"/>
              </a:spcBef>
              <a:spcAft>
                <a:spcPts val="0"/>
              </a:spcAft>
              <a:buSzPts val="1400"/>
              <a:buNone/>
              <a:defRPr sz="1800" b="0" i="0" u="none" strike="noStrike" cap="none">
                <a:solidFill>
                  <a:schemeClr val="dk1"/>
                </a:solidFill>
                <a:latin typeface="Verizon NHG TX"/>
                <a:ea typeface="Verizon NHG TX"/>
                <a:cs typeface="Verizon NHG TX"/>
                <a:sym typeface="Verizon NHG TX"/>
              </a:defRPr>
            </a:lvl3pPr>
            <a:lvl4pPr marR="0" lvl="3" algn="l" rtl="0">
              <a:spcBef>
                <a:spcPts val="0"/>
              </a:spcBef>
              <a:spcAft>
                <a:spcPts val="0"/>
              </a:spcAft>
              <a:buSzPts val="1400"/>
              <a:buNone/>
              <a:defRPr sz="1800" b="0" i="0" u="none" strike="noStrike" cap="none">
                <a:solidFill>
                  <a:schemeClr val="dk1"/>
                </a:solidFill>
                <a:latin typeface="Verizon NHG TX"/>
                <a:ea typeface="Verizon NHG TX"/>
                <a:cs typeface="Verizon NHG TX"/>
                <a:sym typeface="Verizon NHG TX"/>
              </a:defRPr>
            </a:lvl4pPr>
            <a:lvl5pPr marR="0" lvl="4" algn="l" rtl="0">
              <a:spcBef>
                <a:spcPts val="0"/>
              </a:spcBef>
              <a:spcAft>
                <a:spcPts val="0"/>
              </a:spcAft>
              <a:buSzPts val="1400"/>
              <a:buNone/>
              <a:defRPr sz="1800" b="0" i="0" u="none" strike="noStrike" cap="none">
                <a:solidFill>
                  <a:schemeClr val="dk1"/>
                </a:solidFill>
                <a:latin typeface="Verizon NHG TX"/>
                <a:ea typeface="Verizon NHG TX"/>
                <a:cs typeface="Verizon NHG TX"/>
                <a:sym typeface="Verizon NHG TX"/>
              </a:defRPr>
            </a:lvl5pPr>
            <a:lvl6pPr marR="0" lvl="5" algn="l" rtl="0">
              <a:spcBef>
                <a:spcPts val="0"/>
              </a:spcBef>
              <a:spcAft>
                <a:spcPts val="0"/>
              </a:spcAft>
              <a:buSzPts val="1400"/>
              <a:buNone/>
              <a:defRPr sz="1800" b="0" i="0" u="none" strike="noStrike" cap="none">
                <a:solidFill>
                  <a:schemeClr val="dk1"/>
                </a:solidFill>
                <a:latin typeface="Verizon NHG TX"/>
                <a:ea typeface="Verizon NHG TX"/>
                <a:cs typeface="Verizon NHG TX"/>
                <a:sym typeface="Verizon NHG TX"/>
              </a:defRPr>
            </a:lvl6pPr>
            <a:lvl7pPr marR="0" lvl="6" algn="l" rtl="0">
              <a:spcBef>
                <a:spcPts val="0"/>
              </a:spcBef>
              <a:spcAft>
                <a:spcPts val="0"/>
              </a:spcAft>
              <a:buSzPts val="1400"/>
              <a:buNone/>
              <a:defRPr sz="1800" b="0" i="0" u="none" strike="noStrike" cap="none">
                <a:solidFill>
                  <a:schemeClr val="dk1"/>
                </a:solidFill>
                <a:latin typeface="Verizon NHG TX"/>
                <a:ea typeface="Verizon NHG TX"/>
                <a:cs typeface="Verizon NHG TX"/>
                <a:sym typeface="Verizon NHG TX"/>
              </a:defRPr>
            </a:lvl7pPr>
            <a:lvl8pPr marR="0" lvl="7" algn="l" rtl="0">
              <a:spcBef>
                <a:spcPts val="0"/>
              </a:spcBef>
              <a:spcAft>
                <a:spcPts val="0"/>
              </a:spcAft>
              <a:buSzPts val="1400"/>
              <a:buNone/>
              <a:defRPr sz="1800" b="0" i="0" u="none" strike="noStrike" cap="none">
                <a:solidFill>
                  <a:schemeClr val="dk1"/>
                </a:solidFill>
                <a:latin typeface="Verizon NHG TX"/>
                <a:ea typeface="Verizon NHG TX"/>
                <a:cs typeface="Verizon NHG TX"/>
                <a:sym typeface="Verizon NHG TX"/>
              </a:defRPr>
            </a:lvl8pPr>
            <a:lvl9pPr marR="0" lvl="8" algn="l" rtl="0">
              <a:spcBef>
                <a:spcPts val="0"/>
              </a:spcBef>
              <a:spcAft>
                <a:spcPts val="0"/>
              </a:spcAft>
              <a:buSzPts val="1400"/>
              <a:buNone/>
              <a:defRPr sz="1800" b="0" i="0" u="none" strike="noStrike" cap="none">
                <a:solidFill>
                  <a:schemeClr val="dk1"/>
                </a:solidFill>
                <a:latin typeface="Verizon NHG TX"/>
                <a:ea typeface="Verizon NHG TX"/>
                <a:cs typeface="Verizon NHG TX"/>
                <a:sym typeface="Verizon NHG TX"/>
              </a:defRPr>
            </a:lvl9pPr>
          </a:lstStyle>
          <a:p>
            <a:endParaRPr/>
          </a:p>
        </p:txBody>
      </p:sp>
      <p:sp>
        <p:nvSpPr>
          <p:cNvPr id="139" name="Google Shape;139;p22"/>
          <p:cNvSpPr txBox="1">
            <a:spLocks noGrp="1"/>
          </p:cNvSpPr>
          <p:nvPr>
            <p:ph type="sldNum" idx="12"/>
          </p:nvPr>
        </p:nvSpPr>
        <p:spPr>
          <a:xfrm>
            <a:off x="8458200" y="4700016"/>
            <a:ext cx="228600" cy="2286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0" name="Google Shape;140;p22"/>
          <p:cNvCxnSpPr/>
          <p:nvPr/>
        </p:nvCxnSpPr>
        <p:spPr>
          <a:xfrm>
            <a:off x="457200" y="457200"/>
            <a:ext cx="8229600" cy="0"/>
          </a:xfrm>
          <a:prstGeom prst="straightConnector1">
            <a:avLst/>
          </a:prstGeom>
          <a:noFill/>
          <a:ln w="47625" cap="flat" cmpd="sng">
            <a:solidFill>
              <a:schemeClr val="dk1"/>
            </a:solidFill>
            <a:prstDash val="solid"/>
            <a:round/>
            <a:headEnd type="none" w="sm" len="sm"/>
            <a:tailEnd type="none" w="sm" len="sm"/>
          </a:ln>
        </p:spPr>
      </p:cxnSp>
      <p:sp>
        <p:nvSpPr>
          <p:cNvPr id="141" name="Google Shape;141;p22"/>
          <p:cNvSpPr txBox="1">
            <a:spLocks noGrp="1"/>
          </p:cNvSpPr>
          <p:nvPr>
            <p:ph type="body" idx="1"/>
          </p:nvPr>
        </p:nvSpPr>
        <p:spPr>
          <a:xfrm>
            <a:off x="457200" y="1459580"/>
            <a:ext cx="3933000" cy="3017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dk1"/>
              </a:buClr>
              <a:buSzPts val="1800"/>
              <a:buNone/>
              <a:defRPr/>
            </a:lvl1pPr>
            <a:lvl2pPr marL="914400" lvl="1" indent="-228600" algn="l" rtl="0">
              <a:lnSpc>
                <a:spcPct val="100000"/>
              </a:lnSpc>
              <a:spcBef>
                <a:spcPts val="9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0"/>
              </a:spcAft>
              <a:buClr>
                <a:schemeClr val="dk1"/>
              </a:buClr>
              <a:buSzPts val="1800"/>
              <a:buChar char="–"/>
              <a:defRPr/>
            </a:lvl9pPr>
          </a:lstStyle>
          <a:p>
            <a:endParaRPr/>
          </a:p>
        </p:txBody>
      </p:sp>
      <p:sp>
        <p:nvSpPr>
          <p:cNvPr id="142" name="Google Shape;142;p22"/>
          <p:cNvSpPr txBox="1">
            <a:spLocks noGrp="1"/>
          </p:cNvSpPr>
          <p:nvPr>
            <p:ph type="body" idx="2"/>
          </p:nvPr>
        </p:nvSpPr>
        <p:spPr>
          <a:xfrm>
            <a:off x="4572000" y="1459580"/>
            <a:ext cx="3933000" cy="3017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dk1"/>
              </a:buClr>
              <a:buSzPts val="1800"/>
              <a:buNone/>
              <a:defRPr/>
            </a:lvl1pPr>
            <a:lvl2pPr marL="914400" lvl="1" indent="-228600" algn="l" rtl="0">
              <a:lnSpc>
                <a:spcPct val="100000"/>
              </a:lnSpc>
              <a:spcBef>
                <a:spcPts val="9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0"/>
              </a:spcAft>
              <a:buClr>
                <a:schemeClr val="dk1"/>
              </a:buClr>
              <a:buSzPts val="1800"/>
              <a:buChar char="–"/>
              <a:defRPr/>
            </a:lvl9pPr>
          </a:lstStyle>
          <a:p>
            <a:endParaRPr/>
          </a:p>
        </p:txBody>
      </p:sp>
      <p:sp>
        <p:nvSpPr>
          <p:cNvPr id="143" name="Google Shape;143;p22"/>
          <p:cNvSpPr txBox="1">
            <a:spLocks noGrp="1"/>
          </p:cNvSpPr>
          <p:nvPr>
            <p:ph type="title"/>
          </p:nvPr>
        </p:nvSpPr>
        <p:spPr>
          <a:xfrm>
            <a:off x="457200" y="590550"/>
            <a:ext cx="7086600" cy="6858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44"/>
        <p:cNvGrpSpPr/>
        <p:nvPr/>
      </p:nvGrpSpPr>
      <p:grpSpPr>
        <a:xfrm>
          <a:off x="0" y="0"/>
          <a:ext cx="0" cy="0"/>
          <a:chOff x="0" y="0"/>
          <a:chExt cx="0" cy="0"/>
        </a:xfrm>
      </p:grpSpPr>
      <p:pic>
        <p:nvPicPr>
          <p:cNvPr id="145" name="Google Shape;145;p23"/>
          <p:cNvPicPr preferRelativeResize="0"/>
          <p:nvPr/>
        </p:nvPicPr>
        <p:blipFill rotWithShape="1">
          <a:blip r:embed="rId2">
            <a:alphaModFix/>
          </a:blip>
          <a:srcRect/>
          <a:stretch/>
        </p:blipFill>
        <p:spPr>
          <a:xfrm>
            <a:off x="0" y="0"/>
            <a:ext cx="9144002" cy="5143501"/>
          </a:xfrm>
          <a:prstGeom prst="rect">
            <a:avLst/>
          </a:prstGeom>
          <a:noFill/>
          <a:ln>
            <a:noFill/>
          </a:ln>
        </p:spPr>
      </p:pic>
      <p:sp>
        <p:nvSpPr>
          <p:cNvPr id="146" name="Google Shape;146;p23"/>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buNone/>
              <a:defRPr sz="1300">
                <a:latin typeface="Verizon NHG TX"/>
                <a:ea typeface="Verizon NHG TX"/>
                <a:cs typeface="Verizon NHG TX"/>
                <a:sym typeface="Verizon NHG TX"/>
              </a:defRPr>
            </a:lvl1pPr>
            <a:lvl2pPr lvl="1">
              <a:buNone/>
              <a:defRPr sz="1300">
                <a:latin typeface="Verizon NHG TX"/>
                <a:ea typeface="Verizon NHG TX"/>
                <a:cs typeface="Verizon NHG TX"/>
                <a:sym typeface="Verizon NHG TX"/>
              </a:defRPr>
            </a:lvl2pPr>
            <a:lvl3pPr lvl="2">
              <a:buNone/>
              <a:defRPr sz="1300">
                <a:latin typeface="Verizon NHG TX"/>
                <a:ea typeface="Verizon NHG TX"/>
                <a:cs typeface="Verizon NHG TX"/>
                <a:sym typeface="Verizon NHG TX"/>
              </a:defRPr>
            </a:lvl3pPr>
            <a:lvl4pPr lvl="3">
              <a:buNone/>
              <a:defRPr sz="1300">
                <a:latin typeface="Verizon NHG TX"/>
                <a:ea typeface="Verizon NHG TX"/>
                <a:cs typeface="Verizon NHG TX"/>
                <a:sym typeface="Verizon NHG TX"/>
              </a:defRPr>
            </a:lvl4pPr>
            <a:lvl5pPr lvl="4">
              <a:buNone/>
              <a:defRPr sz="1300">
                <a:latin typeface="Verizon NHG TX"/>
                <a:ea typeface="Verizon NHG TX"/>
                <a:cs typeface="Verizon NHG TX"/>
                <a:sym typeface="Verizon NHG TX"/>
              </a:defRPr>
            </a:lvl5pPr>
            <a:lvl6pPr lvl="5">
              <a:buNone/>
              <a:defRPr sz="1300">
                <a:latin typeface="Verizon NHG TX"/>
                <a:ea typeface="Verizon NHG TX"/>
                <a:cs typeface="Verizon NHG TX"/>
                <a:sym typeface="Verizon NHG TX"/>
              </a:defRPr>
            </a:lvl6pPr>
            <a:lvl7pPr lvl="6">
              <a:buNone/>
              <a:defRPr sz="1300">
                <a:latin typeface="Verizon NHG TX"/>
                <a:ea typeface="Verizon NHG TX"/>
                <a:cs typeface="Verizon NHG TX"/>
                <a:sym typeface="Verizon NHG TX"/>
              </a:defRPr>
            </a:lvl7pPr>
            <a:lvl8pPr lvl="7">
              <a:buNone/>
              <a:defRPr sz="1300">
                <a:latin typeface="Verizon NHG TX"/>
                <a:ea typeface="Verizon NHG TX"/>
                <a:cs typeface="Verizon NHG TX"/>
                <a:sym typeface="Verizon NHG TX"/>
              </a:defRPr>
            </a:lvl8pPr>
            <a:lvl9pPr lvl="8">
              <a:buNone/>
              <a:defRPr sz="1300">
                <a:latin typeface="Verizon NHG TX"/>
                <a:ea typeface="Verizon NHG TX"/>
                <a:cs typeface="Verizon NHG TX"/>
                <a:sym typeface="Verizon NHG TX"/>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hank You">
  <p:cSld name="1_Thank You">
    <p:spTree>
      <p:nvGrpSpPr>
        <p:cNvPr id="1" name="Shape 147"/>
        <p:cNvGrpSpPr/>
        <p:nvPr/>
      </p:nvGrpSpPr>
      <p:grpSpPr>
        <a:xfrm>
          <a:off x="0" y="0"/>
          <a:ext cx="0" cy="0"/>
          <a:chOff x="0" y="0"/>
          <a:chExt cx="0" cy="0"/>
        </a:xfrm>
      </p:grpSpPr>
      <p:pic>
        <p:nvPicPr>
          <p:cNvPr id="148" name="Google Shape;148;p24"/>
          <p:cNvPicPr preferRelativeResize="0"/>
          <p:nvPr/>
        </p:nvPicPr>
        <p:blipFill rotWithShape="1">
          <a:blip r:embed="rId2">
            <a:alphaModFix/>
          </a:blip>
          <a:srcRect/>
          <a:stretch/>
        </p:blipFill>
        <p:spPr>
          <a:xfrm>
            <a:off x="0" y="0"/>
            <a:ext cx="9144002" cy="5143501"/>
          </a:xfrm>
          <a:prstGeom prst="rect">
            <a:avLst/>
          </a:prstGeom>
          <a:noFill/>
          <a:ln>
            <a:noFill/>
          </a:ln>
        </p:spPr>
      </p:pic>
      <p:sp>
        <p:nvSpPr>
          <p:cNvPr id="149" name="Google Shape;149;p24"/>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buNone/>
              <a:defRPr sz="1300">
                <a:latin typeface="Verizon NHG TX"/>
                <a:ea typeface="Verizon NHG TX"/>
                <a:cs typeface="Verizon NHG TX"/>
                <a:sym typeface="Verizon NHG TX"/>
              </a:defRPr>
            </a:lvl1pPr>
            <a:lvl2pPr lvl="1">
              <a:buNone/>
              <a:defRPr sz="1300">
                <a:latin typeface="Verizon NHG TX"/>
                <a:ea typeface="Verizon NHG TX"/>
                <a:cs typeface="Verizon NHG TX"/>
                <a:sym typeface="Verizon NHG TX"/>
              </a:defRPr>
            </a:lvl2pPr>
            <a:lvl3pPr lvl="2">
              <a:buNone/>
              <a:defRPr sz="1300">
                <a:latin typeface="Verizon NHG TX"/>
                <a:ea typeface="Verizon NHG TX"/>
                <a:cs typeface="Verizon NHG TX"/>
                <a:sym typeface="Verizon NHG TX"/>
              </a:defRPr>
            </a:lvl3pPr>
            <a:lvl4pPr lvl="3">
              <a:buNone/>
              <a:defRPr sz="1300">
                <a:latin typeface="Verizon NHG TX"/>
                <a:ea typeface="Verizon NHG TX"/>
                <a:cs typeface="Verizon NHG TX"/>
                <a:sym typeface="Verizon NHG TX"/>
              </a:defRPr>
            </a:lvl4pPr>
            <a:lvl5pPr lvl="4">
              <a:buNone/>
              <a:defRPr sz="1300">
                <a:latin typeface="Verizon NHG TX"/>
                <a:ea typeface="Verizon NHG TX"/>
                <a:cs typeface="Verizon NHG TX"/>
                <a:sym typeface="Verizon NHG TX"/>
              </a:defRPr>
            </a:lvl5pPr>
            <a:lvl6pPr lvl="5">
              <a:buNone/>
              <a:defRPr sz="1300">
                <a:latin typeface="Verizon NHG TX"/>
                <a:ea typeface="Verizon NHG TX"/>
                <a:cs typeface="Verizon NHG TX"/>
                <a:sym typeface="Verizon NHG TX"/>
              </a:defRPr>
            </a:lvl6pPr>
            <a:lvl7pPr lvl="6">
              <a:buNone/>
              <a:defRPr sz="1300">
                <a:latin typeface="Verizon NHG TX"/>
                <a:ea typeface="Verizon NHG TX"/>
                <a:cs typeface="Verizon NHG TX"/>
                <a:sym typeface="Verizon NHG TX"/>
              </a:defRPr>
            </a:lvl7pPr>
            <a:lvl8pPr lvl="7">
              <a:buNone/>
              <a:defRPr sz="1300">
                <a:latin typeface="Verizon NHG TX"/>
                <a:ea typeface="Verizon NHG TX"/>
                <a:cs typeface="Verizon NHG TX"/>
                <a:sym typeface="Verizon NHG TX"/>
              </a:defRPr>
            </a:lvl8pPr>
            <a:lvl9pPr lvl="8">
              <a:buNone/>
              <a:defRPr sz="1300">
                <a:latin typeface="Verizon NHG TX"/>
                <a:ea typeface="Verizon NHG TX"/>
                <a:cs typeface="Verizon NHG TX"/>
                <a:sym typeface="Verizon NHG TX"/>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and One Picture 1">
  <p:cSld name="Text and One Picture_1">
    <p:spTree>
      <p:nvGrpSpPr>
        <p:cNvPr id="1" name="Shape 150"/>
        <p:cNvGrpSpPr/>
        <p:nvPr/>
      </p:nvGrpSpPr>
      <p:grpSpPr>
        <a:xfrm>
          <a:off x="0" y="0"/>
          <a:ext cx="0" cy="0"/>
          <a:chOff x="0" y="0"/>
          <a:chExt cx="0" cy="0"/>
        </a:xfrm>
      </p:grpSpPr>
      <p:cxnSp>
        <p:nvCxnSpPr>
          <p:cNvPr id="151" name="Google Shape;151;p25"/>
          <p:cNvCxnSpPr/>
          <p:nvPr/>
        </p:nvCxnSpPr>
        <p:spPr>
          <a:xfrm>
            <a:off x="457200" y="457200"/>
            <a:ext cx="8229600" cy="0"/>
          </a:xfrm>
          <a:prstGeom prst="straightConnector1">
            <a:avLst/>
          </a:prstGeom>
          <a:noFill/>
          <a:ln w="47625" cap="flat" cmpd="sng">
            <a:solidFill>
              <a:schemeClr val="dk1"/>
            </a:solidFill>
            <a:prstDash val="solid"/>
            <a:round/>
            <a:headEnd type="none" w="sm" len="sm"/>
            <a:tailEnd type="none" w="sm" len="sm"/>
          </a:ln>
        </p:spPr>
      </p:cxnSp>
      <p:sp>
        <p:nvSpPr>
          <p:cNvPr id="152" name="Google Shape;152;p25"/>
          <p:cNvSpPr txBox="1">
            <a:spLocks noGrp="1"/>
          </p:cNvSpPr>
          <p:nvPr>
            <p:ph type="body" idx="1"/>
          </p:nvPr>
        </p:nvSpPr>
        <p:spPr>
          <a:xfrm>
            <a:off x="457200" y="1459580"/>
            <a:ext cx="3933000" cy="3017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dk1"/>
              </a:buClr>
              <a:buSzPts val="1800"/>
              <a:buNone/>
              <a:defRPr/>
            </a:lvl1pPr>
            <a:lvl2pPr marL="914400" lvl="1" indent="-228600" algn="l" rtl="0">
              <a:lnSpc>
                <a:spcPct val="100000"/>
              </a:lnSpc>
              <a:spcBef>
                <a:spcPts val="9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0"/>
              </a:spcAft>
              <a:buClr>
                <a:schemeClr val="dk1"/>
              </a:buClr>
              <a:buSzPts val="1800"/>
              <a:buChar char="–"/>
              <a:defRPr/>
            </a:lvl9pPr>
          </a:lstStyle>
          <a:p>
            <a:endParaRPr/>
          </a:p>
        </p:txBody>
      </p:sp>
      <p:sp>
        <p:nvSpPr>
          <p:cNvPr id="153" name="Google Shape;153;p25"/>
          <p:cNvSpPr txBox="1">
            <a:spLocks noGrp="1"/>
          </p:cNvSpPr>
          <p:nvPr>
            <p:ph type="title"/>
          </p:nvPr>
        </p:nvSpPr>
        <p:spPr>
          <a:xfrm>
            <a:off x="457200" y="590550"/>
            <a:ext cx="7086600" cy="6858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p25"/>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buNone/>
              <a:defRPr sz="1300">
                <a:latin typeface="Verizon NHG TX"/>
                <a:ea typeface="Verizon NHG TX"/>
                <a:cs typeface="Verizon NHG TX"/>
                <a:sym typeface="Verizon NHG TX"/>
              </a:defRPr>
            </a:lvl1pPr>
            <a:lvl2pPr lvl="1">
              <a:buNone/>
              <a:defRPr sz="1300">
                <a:latin typeface="Verizon NHG TX"/>
                <a:ea typeface="Verizon NHG TX"/>
                <a:cs typeface="Verizon NHG TX"/>
                <a:sym typeface="Verizon NHG TX"/>
              </a:defRPr>
            </a:lvl2pPr>
            <a:lvl3pPr lvl="2">
              <a:buNone/>
              <a:defRPr sz="1300">
                <a:latin typeface="Verizon NHG TX"/>
                <a:ea typeface="Verizon NHG TX"/>
                <a:cs typeface="Verizon NHG TX"/>
                <a:sym typeface="Verizon NHG TX"/>
              </a:defRPr>
            </a:lvl3pPr>
            <a:lvl4pPr lvl="3">
              <a:buNone/>
              <a:defRPr sz="1300">
                <a:latin typeface="Verizon NHG TX"/>
                <a:ea typeface="Verizon NHG TX"/>
                <a:cs typeface="Verizon NHG TX"/>
                <a:sym typeface="Verizon NHG TX"/>
              </a:defRPr>
            </a:lvl4pPr>
            <a:lvl5pPr lvl="4">
              <a:buNone/>
              <a:defRPr sz="1300">
                <a:latin typeface="Verizon NHG TX"/>
                <a:ea typeface="Verizon NHG TX"/>
                <a:cs typeface="Verizon NHG TX"/>
                <a:sym typeface="Verizon NHG TX"/>
              </a:defRPr>
            </a:lvl5pPr>
            <a:lvl6pPr lvl="5">
              <a:buNone/>
              <a:defRPr sz="1300">
                <a:latin typeface="Verizon NHG TX"/>
                <a:ea typeface="Verizon NHG TX"/>
                <a:cs typeface="Verizon NHG TX"/>
                <a:sym typeface="Verizon NHG TX"/>
              </a:defRPr>
            </a:lvl6pPr>
            <a:lvl7pPr lvl="6">
              <a:buNone/>
              <a:defRPr sz="1300">
                <a:latin typeface="Verizon NHG TX"/>
                <a:ea typeface="Verizon NHG TX"/>
                <a:cs typeface="Verizon NHG TX"/>
                <a:sym typeface="Verizon NHG TX"/>
              </a:defRPr>
            </a:lvl7pPr>
            <a:lvl8pPr lvl="7">
              <a:buNone/>
              <a:defRPr sz="1300">
                <a:latin typeface="Verizon NHG TX"/>
                <a:ea typeface="Verizon NHG TX"/>
                <a:cs typeface="Verizon NHG TX"/>
                <a:sym typeface="Verizon NHG TX"/>
              </a:defRPr>
            </a:lvl8pPr>
            <a:lvl9pPr lvl="8">
              <a:buNone/>
              <a:defRPr sz="1300">
                <a:latin typeface="Verizon NHG TX"/>
                <a:ea typeface="Verizon NHG TX"/>
                <a:cs typeface="Verizon NHG TX"/>
                <a:sym typeface="Verizon NHG TX"/>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A Page] White">
  <p:cSld name="TITLE_1_1_1_1_1_1">
    <p:bg>
      <p:bgPr>
        <a:solidFill>
          <a:srgbClr val="F3F3F3"/>
        </a:solidFill>
        <a:effectLst/>
      </p:bgPr>
    </p:bg>
    <p:spTree>
      <p:nvGrpSpPr>
        <p:cNvPr id="1" name="Shape 155"/>
        <p:cNvGrpSpPr/>
        <p:nvPr/>
      </p:nvGrpSpPr>
      <p:grpSpPr>
        <a:xfrm>
          <a:off x="0" y="0"/>
          <a:ext cx="0" cy="0"/>
          <a:chOff x="0" y="0"/>
          <a:chExt cx="0" cy="0"/>
        </a:xfrm>
      </p:grpSpPr>
      <p:sp>
        <p:nvSpPr>
          <p:cNvPr id="156" name="Google Shape;156;p26"/>
          <p:cNvSpPr txBox="1">
            <a:spLocks noGrp="1"/>
          </p:cNvSpPr>
          <p:nvPr>
            <p:ph type="subTitle" idx="1"/>
          </p:nvPr>
        </p:nvSpPr>
        <p:spPr>
          <a:xfrm>
            <a:off x="2438400" y="4593375"/>
            <a:ext cx="4267200" cy="273900"/>
          </a:xfrm>
          <a:prstGeom prst="rect">
            <a:avLst/>
          </a:prstGeom>
        </p:spPr>
        <p:txBody>
          <a:bodyPr spcFirstLastPara="1" wrap="square" lIns="0" tIns="0" rIns="0" bIns="0" anchor="ctr" anchorCtr="0">
            <a:noAutofit/>
          </a:bodyPr>
          <a:lstStyle>
            <a:lvl1pPr lvl="0" algn="ctr" rtl="0">
              <a:spcBef>
                <a:spcPts val="900"/>
              </a:spcBef>
              <a:spcAft>
                <a:spcPts val="0"/>
              </a:spcAft>
              <a:buNone/>
              <a:defRPr sz="1000"/>
            </a:lvl1pPr>
            <a:lvl2pPr lvl="1" algn="ctr" rtl="0">
              <a:spcBef>
                <a:spcPts val="900"/>
              </a:spcBef>
              <a:spcAft>
                <a:spcPts val="0"/>
              </a:spcAft>
              <a:buNone/>
              <a:defRPr sz="1000"/>
            </a:lvl2pPr>
            <a:lvl3pPr lvl="2" algn="ctr" rtl="0">
              <a:spcBef>
                <a:spcPts val="900"/>
              </a:spcBef>
              <a:spcAft>
                <a:spcPts val="0"/>
              </a:spcAft>
              <a:buNone/>
              <a:defRPr sz="1000"/>
            </a:lvl3pPr>
            <a:lvl4pPr lvl="3" algn="ctr" rtl="0">
              <a:spcBef>
                <a:spcPts val="900"/>
              </a:spcBef>
              <a:spcAft>
                <a:spcPts val="0"/>
              </a:spcAft>
              <a:buNone/>
              <a:defRPr sz="1000"/>
            </a:lvl4pPr>
            <a:lvl5pPr lvl="4" algn="ctr" rtl="0">
              <a:spcBef>
                <a:spcPts val="900"/>
              </a:spcBef>
              <a:spcAft>
                <a:spcPts val="0"/>
              </a:spcAft>
              <a:buNone/>
              <a:defRPr sz="1000"/>
            </a:lvl5pPr>
            <a:lvl6pPr lvl="5" algn="ctr" rtl="0">
              <a:spcBef>
                <a:spcPts val="900"/>
              </a:spcBef>
              <a:spcAft>
                <a:spcPts val="0"/>
              </a:spcAft>
              <a:buNone/>
              <a:defRPr sz="1000"/>
            </a:lvl6pPr>
            <a:lvl7pPr lvl="6" algn="ctr" rtl="0">
              <a:spcBef>
                <a:spcPts val="900"/>
              </a:spcBef>
              <a:spcAft>
                <a:spcPts val="0"/>
              </a:spcAft>
              <a:buNone/>
              <a:defRPr sz="1000"/>
            </a:lvl7pPr>
            <a:lvl8pPr lvl="7" algn="ctr" rtl="0">
              <a:spcBef>
                <a:spcPts val="900"/>
              </a:spcBef>
              <a:spcAft>
                <a:spcPts val="0"/>
              </a:spcAft>
              <a:buNone/>
              <a:defRPr sz="1000"/>
            </a:lvl8pPr>
            <a:lvl9pPr lvl="8" algn="ctr" rtl="0">
              <a:spcBef>
                <a:spcPts val="900"/>
              </a:spcBef>
              <a:spcAft>
                <a:spcPts val="0"/>
              </a:spcAft>
              <a:buNone/>
              <a:defRPr sz="1000"/>
            </a:lvl9pPr>
          </a:lstStyle>
          <a:p>
            <a:endParaRPr/>
          </a:p>
        </p:txBody>
      </p:sp>
      <p:sp>
        <p:nvSpPr>
          <p:cNvPr id="157" name="Google Shape;157;p26"/>
          <p:cNvSpPr txBox="1">
            <a:spLocks noGrp="1"/>
          </p:cNvSpPr>
          <p:nvPr>
            <p:ph type="title"/>
          </p:nvPr>
        </p:nvSpPr>
        <p:spPr>
          <a:xfrm>
            <a:off x="304800" y="381000"/>
            <a:ext cx="8534400" cy="619200"/>
          </a:xfrm>
          <a:prstGeom prst="rect">
            <a:avLst/>
          </a:prstGeom>
        </p:spPr>
        <p:txBody>
          <a:bodyPr spcFirstLastPara="1" wrap="square" lIns="0" tIns="0" rIns="0" bIns="0" anchor="ctr" anchorCtr="0">
            <a:noAutofit/>
          </a:bodyPr>
          <a:lstStyle>
            <a:lvl1pPr lvl="0" rtl="0">
              <a:spcBef>
                <a:spcPts val="0"/>
              </a:spcBef>
              <a:spcAft>
                <a:spcPts val="0"/>
              </a:spcAft>
              <a:buNone/>
              <a:defRPr sz="3600" b="1"/>
            </a:lvl1pPr>
            <a:lvl2pPr lvl="1" rtl="0">
              <a:spcBef>
                <a:spcPts val="0"/>
              </a:spcBef>
              <a:spcAft>
                <a:spcPts val="0"/>
              </a:spcAft>
              <a:buNone/>
              <a:defRPr sz="3600" b="1"/>
            </a:lvl2pPr>
            <a:lvl3pPr lvl="2" rtl="0">
              <a:spcBef>
                <a:spcPts val="0"/>
              </a:spcBef>
              <a:spcAft>
                <a:spcPts val="0"/>
              </a:spcAft>
              <a:buNone/>
              <a:defRPr sz="3600" b="1"/>
            </a:lvl3pPr>
            <a:lvl4pPr lvl="3" rtl="0">
              <a:spcBef>
                <a:spcPts val="0"/>
              </a:spcBef>
              <a:spcAft>
                <a:spcPts val="0"/>
              </a:spcAft>
              <a:buNone/>
              <a:defRPr sz="3600" b="1"/>
            </a:lvl4pPr>
            <a:lvl5pPr lvl="4" rtl="0">
              <a:spcBef>
                <a:spcPts val="0"/>
              </a:spcBef>
              <a:spcAft>
                <a:spcPts val="0"/>
              </a:spcAft>
              <a:buNone/>
              <a:defRPr sz="3600" b="1"/>
            </a:lvl5pPr>
            <a:lvl6pPr lvl="5" rtl="0">
              <a:spcBef>
                <a:spcPts val="0"/>
              </a:spcBef>
              <a:spcAft>
                <a:spcPts val="0"/>
              </a:spcAft>
              <a:buNone/>
              <a:defRPr sz="3600" b="1"/>
            </a:lvl6pPr>
            <a:lvl7pPr lvl="6" rtl="0">
              <a:spcBef>
                <a:spcPts val="0"/>
              </a:spcBef>
              <a:spcAft>
                <a:spcPts val="0"/>
              </a:spcAft>
              <a:buNone/>
              <a:defRPr sz="3600" b="1"/>
            </a:lvl7pPr>
            <a:lvl8pPr lvl="7" rtl="0">
              <a:spcBef>
                <a:spcPts val="0"/>
              </a:spcBef>
              <a:spcAft>
                <a:spcPts val="0"/>
              </a:spcAft>
              <a:buNone/>
              <a:defRPr sz="3600" b="1"/>
            </a:lvl8pPr>
            <a:lvl9pPr lvl="8" rtl="0">
              <a:spcBef>
                <a:spcPts val="0"/>
              </a:spcBef>
              <a:spcAft>
                <a:spcPts val="0"/>
              </a:spcAft>
              <a:buNone/>
              <a:defRPr sz="3600" b="1"/>
            </a:lvl9pPr>
          </a:lstStyle>
          <a:p>
            <a:endParaRPr/>
          </a:p>
        </p:txBody>
      </p:sp>
      <p:sp>
        <p:nvSpPr>
          <p:cNvPr id="158" name="Google Shape;158;p26"/>
          <p:cNvSpPr txBox="1">
            <a:spLocks noGrp="1"/>
          </p:cNvSpPr>
          <p:nvPr>
            <p:ph type="body" idx="2"/>
          </p:nvPr>
        </p:nvSpPr>
        <p:spPr>
          <a:xfrm>
            <a:off x="304800" y="1076425"/>
            <a:ext cx="8534400" cy="3066900"/>
          </a:xfrm>
          <a:prstGeom prst="rect">
            <a:avLst/>
          </a:prstGeom>
        </p:spPr>
        <p:txBody>
          <a:bodyPr spcFirstLastPara="1" wrap="square" lIns="0" tIns="0" rIns="0" bIns="0" anchor="t" anchorCtr="0">
            <a:noAutofit/>
          </a:bodyPr>
          <a:lstStyle>
            <a:lvl1pPr marL="457200" lvl="0" indent="-228600" rtl="0">
              <a:lnSpc>
                <a:spcPct val="115000"/>
              </a:lnSpc>
              <a:spcBef>
                <a:spcPts val="900"/>
              </a:spcBef>
              <a:spcAft>
                <a:spcPts val="0"/>
              </a:spcAft>
              <a:buSzPts val="1200"/>
              <a:buNone/>
              <a:defRPr/>
            </a:lvl1pPr>
            <a:lvl2pPr marL="914400" lvl="1" indent="-228600" rtl="0">
              <a:lnSpc>
                <a:spcPct val="115000"/>
              </a:lnSpc>
              <a:spcBef>
                <a:spcPts val="1000"/>
              </a:spcBef>
              <a:spcAft>
                <a:spcPts val="0"/>
              </a:spcAft>
              <a:buSzPts val="1200"/>
              <a:buNone/>
              <a:defRPr/>
            </a:lvl2pPr>
            <a:lvl3pPr marL="1371600" lvl="2" indent="-304800" rtl="0">
              <a:lnSpc>
                <a:spcPct val="115000"/>
              </a:lnSpc>
              <a:spcBef>
                <a:spcPts val="1000"/>
              </a:spcBef>
              <a:spcAft>
                <a:spcPts val="0"/>
              </a:spcAft>
              <a:buSzPts val="1200"/>
              <a:buChar char="•"/>
              <a:defRPr/>
            </a:lvl3pPr>
            <a:lvl4pPr marL="1828800" lvl="3" indent="-304800" rtl="0">
              <a:lnSpc>
                <a:spcPct val="115000"/>
              </a:lnSpc>
              <a:spcBef>
                <a:spcPts val="1000"/>
              </a:spcBef>
              <a:spcAft>
                <a:spcPts val="0"/>
              </a:spcAft>
              <a:buSzPts val="1200"/>
              <a:buChar char="–"/>
              <a:defRPr/>
            </a:lvl4pPr>
            <a:lvl5pPr marL="2286000" lvl="4" indent="-304800" rtl="0">
              <a:lnSpc>
                <a:spcPct val="115000"/>
              </a:lnSpc>
              <a:spcBef>
                <a:spcPts val="1000"/>
              </a:spcBef>
              <a:spcAft>
                <a:spcPts val="0"/>
              </a:spcAft>
              <a:buSzPts val="1200"/>
              <a:buChar char="–"/>
              <a:defRPr/>
            </a:lvl5pPr>
            <a:lvl6pPr marL="2743200" lvl="5" indent="-304800" rtl="0">
              <a:lnSpc>
                <a:spcPct val="115000"/>
              </a:lnSpc>
              <a:spcBef>
                <a:spcPts val="1000"/>
              </a:spcBef>
              <a:spcAft>
                <a:spcPts val="0"/>
              </a:spcAft>
              <a:buSzPts val="1200"/>
              <a:buChar char="–"/>
              <a:defRPr/>
            </a:lvl6pPr>
            <a:lvl7pPr marL="3200400" lvl="6" indent="-304800" rtl="0">
              <a:lnSpc>
                <a:spcPct val="115000"/>
              </a:lnSpc>
              <a:spcBef>
                <a:spcPts val="1000"/>
              </a:spcBef>
              <a:spcAft>
                <a:spcPts val="0"/>
              </a:spcAft>
              <a:buSzPts val="1200"/>
              <a:buChar char="–"/>
              <a:defRPr/>
            </a:lvl7pPr>
            <a:lvl8pPr marL="3657600" lvl="7" indent="-304800" rtl="0">
              <a:lnSpc>
                <a:spcPct val="115000"/>
              </a:lnSpc>
              <a:spcBef>
                <a:spcPts val="1000"/>
              </a:spcBef>
              <a:spcAft>
                <a:spcPts val="0"/>
              </a:spcAft>
              <a:buSzPts val="1200"/>
              <a:buChar char="–"/>
              <a:defRPr/>
            </a:lvl8pPr>
            <a:lvl9pPr marL="4114800" lvl="8" indent="-304800" rtl="0">
              <a:lnSpc>
                <a:spcPct val="115000"/>
              </a:lnSpc>
              <a:spcBef>
                <a:spcPts val="1000"/>
              </a:spcBef>
              <a:spcAft>
                <a:spcPts val="1000"/>
              </a:spcAft>
              <a:buSzPts val="1200"/>
              <a:buChar char="–"/>
              <a:defRPr/>
            </a:lvl9pPr>
          </a:lstStyle>
          <a:p>
            <a:endParaRPr/>
          </a:p>
        </p:txBody>
      </p:sp>
      <p:sp>
        <p:nvSpPr>
          <p:cNvPr id="159" name="Google Shape;159;p26"/>
          <p:cNvSpPr txBox="1"/>
          <p:nvPr/>
        </p:nvSpPr>
        <p:spPr>
          <a:xfrm>
            <a:off x="306300" y="4593375"/>
            <a:ext cx="2133600" cy="273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latin typeface="Arial"/>
                <a:ea typeface="Arial"/>
                <a:cs typeface="Arial"/>
                <a:sym typeface="Arial"/>
              </a:rPr>
              <a:t>‹#›</a:t>
            </a:fld>
            <a:endParaRPr sz="1000" b="0" i="0" u="none" strike="noStrike" cap="none">
              <a:latin typeface="Arial"/>
              <a:ea typeface="Arial"/>
              <a:cs typeface="Arial"/>
              <a:sym typeface="Arial"/>
            </a:endParaRPr>
          </a:p>
        </p:txBody>
      </p:sp>
      <p:grpSp>
        <p:nvGrpSpPr>
          <p:cNvPr id="160" name="Google Shape;160;p26"/>
          <p:cNvGrpSpPr/>
          <p:nvPr/>
        </p:nvGrpSpPr>
        <p:grpSpPr>
          <a:xfrm>
            <a:off x="7827556" y="4593375"/>
            <a:ext cx="935444" cy="201144"/>
            <a:chOff x="1681893" y="3450362"/>
            <a:chExt cx="2329294" cy="502859"/>
          </a:xfrm>
        </p:grpSpPr>
        <p:sp>
          <p:nvSpPr>
            <p:cNvPr id="161" name="Google Shape;161;p26"/>
            <p:cNvSpPr/>
            <p:nvPr/>
          </p:nvSpPr>
          <p:spPr>
            <a:xfrm>
              <a:off x="3738562" y="3450362"/>
              <a:ext cx="272625" cy="325991"/>
            </a:xfrm>
            <a:custGeom>
              <a:avLst/>
              <a:gdLst/>
              <a:ahLst/>
              <a:cxnLst/>
              <a:rect l="l" t="t" r="r" b="b"/>
              <a:pathLst>
                <a:path w="31886" h="37939" extrusionOk="0">
                  <a:moveTo>
                    <a:pt x="25428" y="0"/>
                  </a:moveTo>
                  <a:lnTo>
                    <a:pt x="11705" y="29866"/>
                  </a:lnTo>
                  <a:lnTo>
                    <a:pt x="6862" y="18566"/>
                  </a:lnTo>
                  <a:lnTo>
                    <a:pt x="1" y="18566"/>
                  </a:lnTo>
                  <a:lnTo>
                    <a:pt x="8880" y="37939"/>
                  </a:lnTo>
                  <a:lnTo>
                    <a:pt x="14127" y="37939"/>
                  </a:lnTo>
                  <a:lnTo>
                    <a:pt x="31885" y="0"/>
                  </a:lnTo>
                  <a:close/>
                </a:path>
              </a:pathLst>
            </a:custGeom>
            <a:solidFill>
              <a:srgbClr val="D52B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6"/>
            <p:cNvSpPr/>
            <p:nvPr/>
          </p:nvSpPr>
          <p:spPr>
            <a:xfrm>
              <a:off x="1681893" y="3485042"/>
              <a:ext cx="2049777" cy="468180"/>
            </a:xfrm>
            <a:custGeom>
              <a:avLst/>
              <a:gdLst/>
              <a:ahLst/>
              <a:cxnLst/>
              <a:rect l="l" t="t" r="r" b="b"/>
              <a:pathLst>
                <a:path w="239740" h="54487" extrusionOk="0">
                  <a:moveTo>
                    <a:pt x="108569" y="0"/>
                  </a:moveTo>
                  <a:lnTo>
                    <a:pt x="108569" y="10090"/>
                  </a:lnTo>
                  <a:lnTo>
                    <a:pt x="120273" y="10090"/>
                  </a:lnTo>
                  <a:lnTo>
                    <a:pt x="120273" y="0"/>
                  </a:lnTo>
                  <a:close/>
                  <a:moveTo>
                    <a:pt x="57715" y="21794"/>
                  </a:moveTo>
                  <a:cubicBezTo>
                    <a:pt x="61751" y="21794"/>
                    <a:pt x="64173" y="24620"/>
                    <a:pt x="64576" y="29463"/>
                  </a:cubicBezTo>
                  <a:lnTo>
                    <a:pt x="49643" y="29463"/>
                  </a:lnTo>
                  <a:cubicBezTo>
                    <a:pt x="50450" y="24620"/>
                    <a:pt x="52872" y="21794"/>
                    <a:pt x="57715" y="21794"/>
                  </a:cubicBezTo>
                  <a:close/>
                  <a:moveTo>
                    <a:pt x="179199" y="22198"/>
                  </a:moveTo>
                  <a:cubicBezTo>
                    <a:pt x="184850" y="22198"/>
                    <a:pt x="187675" y="26638"/>
                    <a:pt x="187675" y="33903"/>
                  </a:cubicBezTo>
                  <a:cubicBezTo>
                    <a:pt x="187675" y="40764"/>
                    <a:pt x="184850" y="45607"/>
                    <a:pt x="179199" y="45607"/>
                  </a:cubicBezTo>
                  <a:cubicBezTo>
                    <a:pt x="173952" y="45607"/>
                    <a:pt x="171127" y="40764"/>
                    <a:pt x="171127" y="33903"/>
                  </a:cubicBezTo>
                  <a:cubicBezTo>
                    <a:pt x="171127" y="26638"/>
                    <a:pt x="173549" y="22198"/>
                    <a:pt x="179199" y="22198"/>
                  </a:cubicBezTo>
                  <a:close/>
                  <a:moveTo>
                    <a:pt x="0" y="14530"/>
                  </a:moveTo>
                  <a:lnTo>
                    <a:pt x="13319" y="52468"/>
                  </a:lnTo>
                  <a:lnTo>
                    <a:pt x="25427" y="52468"/>
                  </a:lnTo>
                  <a:lnTo>
                    <a:pt x="38342" y="14530"/>
                  </a:lnTo>
                  <a:lnTo>
                    <a:pt x="26638" y="14530"/>
                  </a:lnTo>
                  <a:lnTo>
                    <a:pt x="21794" y="31884"/>
                  </a:lnTo>
                  <a:cubicBezTo>
                    <a:pt x="20584" y="35517"/>
                    <a:pt x="19776" y="41975"/>
                    <a:pt x="19776" y="41975"/>
                  </a:cubicBezTo>
                  <a:cubicBezTo>
                    <a:pt x="19776" y="41975"/>
                    <a:pt x="18566" y="35517"/>
                    <a:pt x="17758" y="31884"/>
                  </a:cubicBezTo>
                  <a:lnTo>
                    <a:pt x="12512" y="14530"/>
                  </a:lnTo>
                  <a:close/>
                  <a:moveTo>
                    <a:pt x="108569" y="14530"/>
                  </a:moveTo>
                  <a:lnTo>
                    <a:pt x="108569" y="52468"/>
                  </a:lnTo>
                  <a:lnTo>
                    <a:pt x="120273" y="52468"/>
                  </a:lnTo>
                  <a:lnTo>
                    <a:pt x="120273" y="14530"/>
                  </a:lnTo>
                  <a:close/>
                  <a:moveTo>
                    <a:pt x="125117" y="14530"/>
                  </a:moveTo>
                  <a:lnTo>
                    <a:pt x="125117" y="23812"/>
                  </a:lnTo>
                  <a:lnTo>
                    <a:pt x="143279" y="23812"/>
                  </a:lnTo>
                  <a:cubicBezTo>
                    <a:pt x="142471" y="24620"/>
                    <a:pt x="140857" y="25830"/>
                    <a:pt x="137628" y="28656"/>
                  </a:cubicBezTo>
                  <a:lnTo>
                    <a:pt x="124713" y="43589"/>
                  </a:lnTo>
                  <a:lnTo>
                    <a:pt x="124713" y="52468"/>
                  </a:lnTo>
                  <a:lnTo>
                    <a:pt x="157405" y="52468"/>
                  </a:lnTo>
                  <a:lnTo>
                    <a:pt x="157405" y="43589"/>
                  </a:lnTo>
                  <a:lnTo>
                    <a:pt x="138435" y="43589"/>
                  </a:lnTo>
                  <a:cubicBezTo>
                    <a:pt x="139646" y="41975"/>
                    <a:pt x="141664" y="40360"/>
                    <a:pt x="144489" y="37939"/>
                  </a:cubicBezTo>
                  <a:lnTo>
                    <a:pt x="156597" y="23812"/>
                  </a:lnTo>
                  <a:lnTo>
                    <a:pt x="156597" y="14530"/>
                  </a:lnTo>
                  <a:close/>
                  <a:moveTo>
                    <a:pt x="226421" y="13722"/>
                  </a:moveTo>
                  <a:cubicBezTo>
                    <a:pt x="221577" y="13722"/>
                    <a:pt x="217945" y="15740"/>
                    <a:pt x="214716" y="19776"/>
                  </a:cubicBezTo>
                  <a:lnTo>
                    <a:pt x="214716" y="14530"/>
                  </a:lnTo>
                  <a:lnTo>
                    <a:pt x="203819" y="14530"/>
                  </a:lnTo>
                  <a:lnTo>
                    <a:pt x="203819" y="52468"/>
                  </a:lnTo>
                  <a:lnTo>
                    <a:pt x="214716" y="52468"/>
                  </a:lnTo>
                  <a:lnTo>
                    <a:pt x="214716" y="31884"/>
                  </a:lnTo>
                  <a:cubicBezTo>
                    <a:pt x="214716" y="27041"/>
                    <a:pt x="217945" y="23812"/>
                    <a:pt x="221981" y="23812"/>
                  </a:cubicBezTo>
                  <a:cubicBezTo>
                    <a:pt x="226017" y="23812"/>
                    <a:pt x="228035" y="26638"/>
                    <a:pt x="228035" y="30270"/>
                  </a:cubicBezTo>
                  <a:lnTo>
                    <a:pt x="228035" y="52468"/>
                  </a:lnTo>
                  <a:lnTo>
                    <a:pt x="239739" y="52468"/>
                  </a:lnTo>
                  <a:lnTo>
                    <a:pt x="239739" y="27848"/>
                  </a:lnTo>
                  <a:cubicBezTo>
                    <a:pt x="239739" y="19776"/>
                    <a:pt x="234493" y="13722"/>
                    <a:pt x="226421" y="13722"/>
                  </a:cubicBezTo>
                  <a:close/>
                  <a:moveTo>
                    <a:pt x="80317" y="14530"/>
                  </a:moveTo>
                  <a:lnTo>
                    <a:pt x="80317" y="52872"/>
                  </a:lnTo>
                  <a:lnTo>
                    <a:pt x="92021" y="52872"/>
                  </a:lnTo>
                  <a:lnTo>
                    <a:pt x="92021" y="35921"/>
                  </a:lnTo>
                  <a:cubicBezTo>
                    <a:pt x="92021" y="28863"/>
                    <a:pt x="95724" y="25199"/>
                    <a:pt x="101510" y="25199"/>
                  </a:cubicBezTo>
                  <a:cubicBezTo>
                    <a:pt x="102342" y="25199"/>
                    <a:pt x="103216" y="25275"/>
                    <a:pt x="104129" y="25427"/>
                  </a:cubicBezTo>
                  <a:lnTo>
                    <a:pt x="104129" y="15337"/>
                  </a:lnTo>
                  <a:cubicBezTo>
                    <a:pt x="103322" y="14530"/>
                    <a:pt x="102515" y="14530"/>
                    <a:pt x="101304" y="14530"/>
                  </a:cubicBezTo>
                  <a:cubicBezTo>
                    <a:pt x="96864" y="14530"/>
                    <a:pt x="94039" y="16548"/>
                    <a:pt x="91214" y="21391"/>
                  </a:cubicBezTo>
                  <a:lnTo>
                    <a:pt x="91214" y="14530"/>
                  </a:lnTo>
                  <a:close/>
                  <a:moveTo>
                    <a:pt x="179199" y="13722"/>
                  </a:moveTo>
                  <a:cubicBezTo>
                    <a:pt x="167091" y="13722"/>
                    <a:pt x="159019" y="22602"/>
                    <a:pt x="159019" y="33903"/>
                  </a:cubicBezTo>
                  <a:cubicBezTo>
                    <a:pt x="159019" y="44800"/>
                    <a:pt x="167091" y="54083"/>
                    <a:pt x="179199" y="54083"/>
                  </a:cubicBezTo>
                  <a:cubicBezTo>
                    <a:pt x="191307" y="54083"/>
                    <a:pt x="199379" y="44800"/>
                    <a:pt x="199379" y="33903"/>
                  </a:cubicBezTo>
                  <a:cubicBezTo>
                    <a:pt x="199379" y="22198"/>
                    <a:pt x="191307" y="13722"/>
                    <a:pt x="179199" y="13722"/>
                  </a:cubicBezTo>
                  <a:close/>
                  <a:moveTo>
                    <a:pt x="56908" y="14126"/>
                  </a:moveTo>
                  <a:cubicBezTo>
                    <a:pt x="46011" y="14126"/>
                    <a:pt x="37939" y="22602"/>
                    <a:pt x="37939" y="33903"/>
                  </a:cubicBezTo>
                  <a:cubicBezTo>
                    <a:pt x="37939" y="44800"/>
                    <a:pt x="44800" y="53679"/>
                    <a:pt x="57311" y="54486"/>
                  </a:cubicBezTo>
                  <a:cubicBezTo>
                    <a:pt x="62155" y="54486"/>
                    <a:pt x="66191" y="52872"/>
                    <a:pt x="69016" y="50854"/>
                  </a:cubicBezTo>
                  <a:cubicBezTo>
                    <a:pt x="72648" y="48836"/>
                    <a:pt x="75070" y="45203"/>
                    <a:pt x="75877" y="42378"/>
                  </a:cubicBezTo>
                  <a:lnTo>
                    <a:pt x="64173" y="42378"/>
                  </a:lnTo>
                  <a:cubicBezTo>
                    <a:pt x="62962" y="44396"/>
                    <a:pt x="60540" y="46011"/>
                    <a:pt x="57311" y="46011"/>
                  </a:cubicBezTo>
                  <a:cubicBezTo>
                    <a:pt x="52468" y="46011"/>
                    <a:pt x="49239" y="42378"/>
                    <a:pt x="48836" y="37131"/>
                  </a:cubicBezTo>
                  <a:lnTo>
                    <a:pt x="76281" y="37131"/>
                  </a:lnTo>
                  <a:cubicBezTo>
                    <a:pt x="76281" y="29463"/>
                    <a:pt x="74263" y="22602"/>
                    <a:pt x="69823" y="18566"/>
                  </a:cubicBezTo>
                  <a:cubicBezTo>
                    <a:pt x="66594" y="15740"/>
                    <a:pt x="62155" y="14126"/>
                    <a:pt x="56908" y="1412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26"/>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buNone/>
              <a:defRPr sz="1300">
                <a:latin typeface="Verizon NHG TX"/>
                <a:ea typeface="Verizon NHG TX"/>
                <a:cs typeface="Verizon NHG TX"/>
                <a:sym typeface="Verizon NHG TX"/>
              </a:defRPr>
            </a:lvl1pPr>
            <a:lvl2pPr lvl="1">
              <a:buNone/>
              <a:defRPr sz="1300">
                <a:latin typeface="Verizon NHG TX"/>
                <a:ea typeface="Verizon NHG TX"/>
                <a:cs typeface="Verizon NHG TX"/>
                <a:sym typeface="Verizon NHG TX"/>
              </a:defRPr>
            </a:lvl2pPr>
            <a:lvl3pPr lvl="2">
              <a:buNone/>
              <a:defRPr sz="1300">
                <a:latin typeface="Verizon NHG TX"/>
                <a:ea typeface="Verizon NHG TX"/>
                <a:cs typeface="Verizon NHG TX"/>
                <a:sym typeface="Verizon NHG TX"/>
              </a:defRPr>
            </a:lvl3pPr>
            <a:lvl4pPr lvl="3">
              <a:buNone/>
              <a:defRPr sz="1300">
                <a:latin typeface="Verizon NHG TX"/>
                <a:ea typeface="Verizon NHG TX"/>
                <a:cs typeface="Verizon NHG TX"/>
                <a:sym typeface="Verizon NHG TX"/>
              </a:defRPr>
            </a:lvl4pPr>
            <a:lvl5pPr lvl="4">
              <a:buNone/>
              <a:defRPr sz="1300">
                <a:latin typeface="Verizon NHG TX"/>
                <a:ea typeface="Verizon NHG TX"/>
                <a:cs typeface="Verizon NHG TX"/>
                <a:sym typeface="Verizon NHG TX"/>
              </a:defRPr>
            </a:lvl5pPr>
            <a:lvl6pPr lvl="5">
              <a:buNone/>
              <a:defRPr sz="1300">
                <a:latin typeface="Verizon NHG TX"/>
                <a:ea typeface="Verizon NHG TX"/>
                <a:cs typeface="Verizon NHG TX"/>
                <a:sym typeface="Verizon NHG TX"/>
              </a:defRPr>
            </a:lvl6pPr>
            <a:lvl7pPr lvl="6">
              <a:buNone/>
              <a:defRPr sz="1300">
                <a:latin typeface="Verizon NHG TX"/>
                <a:ea typeface="Verizon NHG TX"/>
                <a:cs typeface="Verizon NHG TX"/>
                <a:sym typeface="Verizon NHG TX"/>
              </a:defRPr>
            </a:lvl7pPr>
            <a:lvl8pPr lvl="7">
              <a:buNone/>
              <a:defRPr sz="1300">
                <a:latin typeface="Verizon NHG TX"/>
                <a:ea typeface="Verizon NHG TX"/>
                <a:cs typeface="Verizon NHG TX"/>
                <a:sym typeface="Verizon NHG TX"/>
              </a:defRPr>
            </a:lvl8pPr>
            <a:lvl9pPr lvl="8">
              <a:buNone/>
              <a:defRPr sz="1300">
                <a:latin typeface="Verizon NHG TX"/>
                <a:ea typeface="Verizon NHG TX"/>
                <a:cs typeface="Verizon NHG TX"/>
                <a:sym typeface="Verizon NHG TX"/>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2">
  <p:cSld name="Title and Content_2">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287339" y="436880"/>
            <a:ext cx="8521200" cy="8124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2400"/>
              <a:buFont typeface="Helvetica Neue Light"/>
              <a:buNone/>
              <a:defRPr sz="2500">
                <a:solidFill>
                  <a:schemeClr val="accent1"/>
                </a:solidFill>
                <a:latin typeface="Helvetica Neue Light"/>
                <a:ea typeface="Helvetica Neue Light"/>
                <a:cs typeface="Helvetica Neue Light"/>
                <a:sym typeface="Helvetica Neue Light"/>
              </a:defRPr>
            </a:lvl1pPr>
            <a:lvl2pPr lvl="1" algn="l" rtl="0">
              <a:spcBef>
                <a:spcPts val="0"/>
              </a:spcBef>
              <a:spcAft>
                <a:spcPts val="0"/>
              </a:spcAft>
              <a:buSzPts val="1400"/>
              <a:buNone/>
              <a:defRPr sz="3200" b="1">
                <a:solidFill>
                  <a:srgbClr val="7B0099"/>
                </a:solidFill>
                <a:latin typeface="Arial"/>
                <a:ea typeface="Arial"/>
                <a:cs typeface="Arial"/>
                <a:sym typeface="Arial"/>
              </a:defRPr>
            </a:lvl2pPr>
            <a:lvl3pPr lvl="2" algn="l" rtl="0">
              <a:spcBef>
                <a:spcPts val="0"/>
              </a:spcBef>
              <a:spcAft>
                <a:spcPts val="0"/>
              </a:spcAft>
              <a:buSzPts val="1400"/>
              <a:buNone/>
              <a:defRPr sz="3200" b="1">
                <a:solidFill>
                  <a:srgbClr val="7B0099"/>
                </a:solidFill>
                <a:latin typeface="Arial"/>
                <a:ea typeface="Arial"/>
                <a:cs typeface="Arial"/>
                <a:sym typeface="Arial"/>
              </a:defRPr>
            </a:lvl3pPr>
            <a:lvl4pPr lvl="3" algn="l" rtl="0">
              <a:spcBef>
                <a:spcPts val="0"/>
              </a:spcBef>
              <a:spcAft>
                <a:spcPts val="0"/>
              </a:spcAft>
              <a:buSzPts val="1400"/>
              <a:buNone/>
              <a:defRPr sz="3200" b="1">
                <a:solidFill>
                  <a:srgbClr val="7B0099"/>
                </a:solidFill>
                <a:latin typeface="Arial"/>
                <a:ea typeface="Arial"/>
                <a:cs typeface="Arial"/>
                <a:sym typeface="Arial"/>
              </a:defRPr>
            </a:lvl4pPr>
            <a:lvl5pPr lvl="4" algn="l" rtl="0">
              <a:spcBef>
                <a:spcPts val="0"/>
              </a:spcBef>
              <a:spcAft>
                <a:spcPts val="0"/>
              </a:spcAft>
              <a:buSzPts val="1400"/>
              <a:buNone/>
              <a:defRPr sz="3200" b="1">
                <a:solidFill>
                  <a:srgbClr val="7B0099"/>
                </a:solidFill>
                <a:latin typeface="Arial"/>
                <a:ea typeface="Arial"/>
                <a:cs typeface="Arial"/>
                <a:sym typeface="Arial"/>
              </a:defRPr>
            </a:lvl5pPr>
            <a:lvl6pPr marL="457200" lvl="5" algn="l" rtl="0">
              <a:spcBef>
                <a:spcPts val="0"/>
              </a:spcBef>
              <a:spcAft>
                <a:spcPts val="0"/>
              </a:spcAft>
              <a:buSzPts val="1400"/>
              <a:buNone/>
              <a:defRPr sz="3600" b="1">
                <a:solidFill>
                  <a:srgbClr val="7030A0"/>
                </a:solidFill>
                <a:latin typeface="Calibri"/>
                <a:ea typeface="Calibri"/>
                <a:cs typeface="Calibri"/>
                <a:sym typeface="Calibri"/>
              </a:defRPr>
            </a:lvl6pPr>
            <a:lvl7pPr marL="914400" lvl="6" algn="l" rtl="0">
              <a:spcBef>
                <a:spcPts val="0"/>
              </a:spcBef>
              <a:spcAft>
                <a:spcPts val="0"/>
              </a:spcAft>
              <a:buSzPts val="1400"/>
              <a:buNone/>
              <a:defRPr sz="3600" b="1">
                <a:solidFill>
                  <a:srgbClr val="7030A0"/>
                </a:solidFill>
                <a:latin typeface="Calibri"/>
                <a:ea typeface="Calibri"/>
                <a:cs typeface="Calibri"/>
                <a:sym typeface="Calibri"/>
              </a:defRPr>
            </a:lvl7pPr>
            <a:lvl8pPr marL="1371600" lvl="7" algn="l" rtl="0">
              <a:spcBef>
                <a:spcPts val="0"/>
              </a:spcBef>
              <a:spcAft>
                <a:spcPts val="0"/>
              </a:spcAft>
              <a:buSzPts val="1400"/>
              <a:buNone/>
              <a:defRPr sz="3600" b="1">
                <a:solidFill>
                  <a:srgbClr val="7030A0"/>
                </a:solidFill>
                <a:latin typeface="Calibri"/>
                <a:ea typeface="Calibri"/>
                <a:cs typeface="Calibri"/>
                <a:sym typeface="Calibri"/>
              </a:defRPr>
            </a:lvl8pPr>
            <a:lvl9pPr marL="1828800" lvl="8" algn="l" rtl="0">
              <a:spcBef>
                <a:spcPts val="0"/>
              </a:spcBef>
              <a:spcAft>
                <a:spcPts val="0"/>
              </a:spcAft>
              <a:buSzPts val="1400"/>
              <a:buNone/>
              <a:defRPr sz="3600" b="1">
                <a:solidFill>
                  <a:srgbClr val="7030A0"/>
                </a:solidFill>
                <a:latin typeface="Calibri"/>
                <a:ea typeface="Calibri"/>
                <a:cs typeface="Calibri"/>
                <a:sym typeface="Calibri"/>
              </a:defRPr>
            </a:lvl9pPr>
          </a:lstStyle>
          <a:p>
            <a:endParaRPr/>
          </a:p>
        </p:txBody>
      </p:sp>
      <p:sp>
        <p:nvSpPr>
          <p:cNvPr id="166" name="Google Shape;166;p27"/>
          <p:cNvSpPr txBox="1">
            <a:spLocks noGrp="1"/>
          </p:cNvSpPr>
          <p:nvPr>
            <p:ph type="dt" idx="10"/>
          </p:nvPr>
        </p:nvSpPr>
        <p:spPr>
          <a:xfrm>
            <a:off x="6390640" y="4784564"/>
            <a:ext cx="1764000" cy="2739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700" b="0" i="0" u="none" strike="noStrike" cap="none">
                <a:solidFill>
                  <a:srgbClr val="404040"/>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2pPr>
            <a:lvl3pPr marL="914400" marR="0" lvl="2"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3pPr>
            <a:lvl4pPr marL="1371600" marR="0" lvl="3"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4pPr>
            <a:lvl5pPr marL="1828800" marR="0" lvl="4"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5pPr>
            <a:lvl6pPr marL="2286000" marR="0" lvl="5"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6pPr>
            <a:lvl7pPr marL="2743200" marR="0" lvl="6"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7pPr>
            <a:lvl8pPr marL="3200400" marR="0" lvl="7"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8pPr>
            <a:lvl9pPr marL="3657600" marR="0" lvl="8"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9pPr>
          </a:lstStyle>
          <a:p>
            <a:endParaRPr/>
          </a:p>
        </p:txBody>
      </p:sp>
      <p:sp>
        <p:nvSpPr>
          <p:cNvPr id="167" name="Google Shape;167;p27"/>
          <p:cNvSpPr txBox="1">
            <a:spLocks noGrp="1"/>
          </p:cNvSpPr>
          <p:nvPr>
            <p:ph type="sldNum" idx="12"/>
          </p:nvPr>
        </p:nvSpPr>
        <p:spPr>
          <a:xfrm>
            <a:off x="35560" y="4784564"/>
            <a:ext cx="339000" cy="273900"/>
          </a:xfrm>
          <a:prstGeom prst="rect">
            <a:avLst/>
          </a:prstGeom>
          <a:noFill/>
          <a:ln>
            <a:noFill/>
          </a:ln>
        </p:spPr>
        <p:txBody>
          <a:bodyPr spcFirstLastPara="1" wrap="square" lIns="0" tIns="0" rIns="0" bIns="0" anchor="ctr" anchorCtr="0">
            <a:noAutofit/>
          </a:bodyPr>
          <a:lstStyle>
            <a:lvl1pPr marL="0" marR="0" lvl="0" indent="0" rtl="0">
              <a:lnSpc>
                <a:spcPct val="100000"/>
              </a:lnSpc>
              <a:spcBef>
                <a:spcPts val="0"/>
              </a:spcBef>
              <a:spcAft>
                <a:spcPts val="0"/>
              </a:spcAft>
              <a:buNone/>
              <a:defRPr sz="1300" b="0">
                <a:solidFill>
                  <a:srgbClr val="400090"/>
                </a:solidFill>
              </a:defRPr>
            </a:lvl1pPr>
            <a:lvl2pPr marL="0" marR="0" lvl="1" indent="0" rtl="0">
              <a:lnSpc>
                <a:spcPct val="100000"/>
              </a:lnSpc>
              <a:spcBef>
                <a:spcPts val="0"/>
              </a:spcBef>
              <a:spcAft>
                <a:spcPts val="0"/>
              </a:spcAft>
              <a:buNone/>
              <a:defRPr sz="1300" b="0">
                <a:solidFill>
                  <a:srgbClr val="400090"/>
                </a:solidFill>
              </a:defRPr>
            </a:lvl2pPr>
            <a:lvl3pPr marL="0" marR="0" lvl="2" indent="0" rtl="0">
              <a:lnSpc>
                <a:spcPct val="100000"/>
              </a:lnSpc>
              <a:spcBef>
                <a:spcPts val="0"/>
              </a:spcBef>
              <a:spcAft>
                <a:spcPts val="0"/>
              </a:spcAft>
              <a:buNone/>
              <a:defRPr sz="1300" b="0">
                <a:solidFill>
                  <a:srgbClr val="400090"/>
                </a:solidFill>
              </a:defRPr>
            </a:lvl3pPr>
            <a:lvl4pPr marL="0" marR="0" lvl="3" indent="0" rtl="0">
              <a:lnSpc>
                <a:spcPct val="100000"/>
              </a:lnSpc>
              <a:spcBef>
                <a:spcPts val="0"/>
              </a:spcBef>
              <a:spcAft>
                <a:spcPts val="0"/>
              </a:spcAft>
              <a:buNone/>
              <a:defRPr sz="1300" b="0">
                <a:solidFill>
                  <a:srgbClr val="400090"/>
                </a:solidFill>
              </a:defRPr>
            </a:lvl4pPr>
            <a:lvl5pPr marL="0" marR="0" lvl="4" indent="0" rtl="0">
              <a:lnSpc>
                <a:spcPct val="100000"/>
              </a:lnSpc>
              <a:spcBef>
                <a:spcPts val="0"/>
              </a:spcBef>
              <a:spcAft>
                <a:spcPts val="0"/>
              </a:spcAft>
              <a:buNone/>
              <a:defRPr sz="1300" b="0">
                <a:solidFill>
                  <a:srgbClr val="400090"/>
                </a:solidFill>
              </a:defRPr>
            </a:lvl5pPr>
            <a:lvl6pPr marL="0" marR="0" lvl="5" indent="0" rtl="0">
              <a:lnSpc>
                <a:spcPct val="100000"/>
              </a:lnSpc>
              <a:spcBef>
                <a:spcPts val="0"/>
              </a:spcBef>
              <a:spcAft>
                <a:spcPts val="0"/>
              </a:spcAft>
              <a:buNone/>
              <a:defRPr sz="1300" b="0">
                <a:solidFill>
                  <a:srgbClr val="400090"/>
                </a:solidFill>
              </a:defRPr>
            </a:lvl6pPr>
            <a:lvl7pPr marL="0" marR="0" lvl="6" indent="0" rtl="0">
              <a:lnSpc>
                <a:spcPct val="100000"/>
              </a:lnSpc>
              <a:spcBef>
                <a:spcPts val="0"/>
              </a:spcBef>
              <a:spcAft>
                <a:spcPts val="0"/>
              </a:spcAft>
              <a:buNone/>
              <a:defRPr sz="1300" b="0">
                <a:solidFill>
                  <a:srgbClr val="400090"/>
                </a:solidFill>
              </a:defRPr>
            </a:lvl7pPr>
            <a:lvl8pPr marL="0" marR="0" lvl="7" indent="0" rtl="0">
              <a:lnSpc>
                <a:spcPct val="100000"/>
              </a:lnSpc>
              <a:spcBef>
                <a:spcPts val="0"/>
              </a:spcBef>
              <a:spcAft>
                <a:spcPts val="0"/>
              </a:spcAft>
              <a:buNone/>
              <a:defRPr sz="1300" b="0">
                <a:solidFill>
                  <a:srgbClr val="400090"/>
                </a:solidFill>
              </a:defRPr>
            </a:lvl8pPr>
            <a:lvl9pPr marL="0" marR="0" lvl="8" indent="0" rtl="0">
              <a:lnSpc>
                <a:spcPct val="100000"/>
              </a:lnSpc>
              <a:spcBef>
                <a:spcPts val="0"/>
              </a:spcBef>
              <a:spcAft>
                <a:spcPts val="0"/>
              </a:spcAft>
              <a:buNone/>
              <a:defRPr sz="1300" b="0">
                <a:solidFill>
                  <a:srgbClr val="400090"/>
                </a:solidFill>
              </a:defRPr>
            </a:lvl9pPr>
          </a:lstStyle>
          <a:p>
            <a:pPr marL="0" lvl="0" indent="0" algn="r" rtl="0">
              <a:spcBef>
                <a:spcPts val="0"/>
              </a:spcBef>
              <a:spcAft>
                <a:spcPts val="0"/>
              </a:spcAft>
              <a:buNone/>
            </a:pPr>
            <a:fld id="{00000000-1234-1234-1234-123412341234}" type="slidenum">
              <a:rPr lang="en-US"/>
              <a:t>‹#›</a:t>
            </a:fld>
            <a:endParaRPr i="0" u="none" strike="noStrike" cap="none"/>
          </a:p>
        </p:txBody>
      </p:sp>
      <p:sp>
        <p:nvSpPr>
          <p:cNvPr id="168" name="Google Shape;168;p27"/>
          <p:cNvSpPr txBox="1">
            <a:spLocks noGrp="1"/>
          </p:cNvSpPr>
          <p:nvPr>
            <p:ph type="ftr" idx="11"/>
          </p:nvPr>
        </p:nvSpPr>
        <p:spPr>
          <a:xfrm>
            <a:off x="431578" y="4784566"/>
            <a:ext cx="5952600" cy="2739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700" b="0" i="0" u="none" strike="noStrike" cap="none">
                <a:solidFill>
                  <a:srgbClr val="3F3F3F"/>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2pPr>
            <a:lvl3pPr marL="914400" marR="0" lvl="2"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3pPr>
            <a:lvl4pPr marL="1371600" marR="0" lvl="3"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4pPr>
            <a:lvl5pPr marL="1828800" marR="0" lvl="4"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5pPr>
            <a:lvl6pPr marL="2286000" marR="0" lvl="5"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6pPr>
            <a:lvl7pPr marL="2743200" marR="0" lvl="6"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7pPr>
            <a:lvl8pPr marL="3200400" marR="0" lvl="7"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8pPr>
            <a:lvl9pPr marL="3657600" marR="0" lvl="8"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9pPr>
          </a:lstStyle>
          <a:p>
            <a:endParaRPr/>
          </a:p>
        </p:txBody>
      </p:sp>
      <p:sp>
        <p:nvSpPr>
          <p:cNvPr id="169" name="Google Shape;169;p27"/>
          <p:cNvSpPr txBox="1">
            <a:spLocks noGrp="1"/>
          </p:cNvSpPr>
          <p:nvPr>
            <p:ph type="body" idx="1"/>
          </p:nvPr>
        </p:nvSpPr>
        <p:spPr>
          <a:xfrm>
            <a:off x="516573" y="1361123"/>
            <a:ext cx="8301900" cy="3242400"/>
          </a:xfrm>
          <a:prstGeom prst="rect">
            <a:avLst/>
          </a:prstGeom>
          <a:noFill/>
          <a:ln>
            <a:noFill/>
          </a:ln>
        </p:spPr>
        <p:txBody>
          <a:bodyPr spcFirstLastPara="1" wrap="square" lIns="0" tIns="0" rIns="0" bIns="0" anchor="t" anchorCtr="0">
            <a:noAutofit/>
          </a:bodyPr>
          <a:lstStyle>
            <a:lvl1pPr marL="457200" lvl="0" indent="-304800" algn="l" rtl="0">
              <a:spcBef>
                <a:spcPts val="0"/>
              </a:spcBef>
              <a:spcAft>
                <a:spcPts val="0"/>
              </a:spcAft>
              <a:buClr>
                <a:srgbClr val="333333"/>
              </a:buClr>
              <a:buSzPts val="1200"/>
              <a:buFont typeface="Helvetica Neue Light"/>
              <a:buChar char="▪"/>
              <a:defRPr sz="2000">
                <a:solidFill>
                  <a:srgbClr val="333333"/>
                </a:solidFill>
                <a:latin typeface="Helvetica Neue Light"/>
                <a:ea typeface="Helvetica Neue Light"/>
                <a:cs typeface="Helvetica Neue Light"/>
                <a:sym typeface="Helvetica Neue Light"/>
              </a:defRPr>
            </a:lvl1pPr>
            <a:lvl2pPr marL="914400" lvl="1" indent="-304800" algn="l" rtl="0">
              <a:spcBef>
                <a:spcPts val="600"/>
              </a:spcBef>
              <a:spcAft>
                <a:spcPts val="0"/>
              </a:spcAft>
              <a:buClr>
                <a:srgbClr val="333333"/>
              </a:buClr>
              <a:buSzPts val="1200"/>
              <a:buFont typeface="Helvetica Neue Light"/>
              <a:buChar char="›"/>
              <a:defRPr sz="1600">
                <a:solidFill>
                  <a:srgbClr val="333333"/>
                </a:solidFill>
                <a:latin typeface="Helvetica Neue Light"/>
                <a:ea typeface="Helvetica Neue Light"/>
                <a:cs typeface="Helvetica Neue Light"/>
                <a:sym typeface="Helvetica Neue Light"/>
              </a:defRPr>
            </a:lvl2pPr>
            <a:lvl3pPr marL="1371600" lvl="2" indent="-304800" algn="l" rtl="0">
              <a:spcBef>
                <a:spcPts val="600"/>
              </a:spcBef>
              <a:spcAft>
                <a:spcPts val="0"/>
              </a:spcAft>
              <a:buClr>
                <a:srgbClr val="333333"/>
              </a:buClr>
              <a:buSzPts val="1200"/>
              <a:buFont typeface="Helvetica Neue Light"/>
              <a:buChar char="•"/>
              <a:defRPr sz="1400">
                <a:solidFill>
                  <a:srgbClr val="333333"/>
                </a:solidFill>
                <a:latin typeface="Helvetica Neue Light"/>
                <a:ea typeface="Helvetica Neue Light"/>
                <a:cs typeface="Helvetica Neue Light"/>
                <a:sym typeface="Helvetica Neue Light"/>
              </a:defRPr>
            </a:lvl3pPr>
            <a:lvl4pPr marL="1828800" lvl="3" indent="-304800" algn="l" rtl="0">
              <a:spcBef>
                <a:spcPts val="600"/>
              </a:spcBef>
              <a:spcAft>
                <a:spcPts val="0"/>
              </a:spcAft>
              <a:buClr>
                <a:srgbClr val="333333"/>
              </a:buClr>
              <a:buSzPts val="1200"/>
              <a:buFont typeface="Helvetica Neue Light"/>
              <a:buChar char="–"/>
              <a:defRPr sz="1200">
                <a:solidFill>
                  <a:srgbClr val="333333"/>
                </a:solidFill>
                <a:latin typeface="Helvetica Neue Light"/>
                <a:ea typeface="Helvetica Neue Light"/>
                <a:cs typeface="Helvetica Neue Light"/>
                <a:sym typeface="Helvetica Neue Light"/>
              </a:defRPr>
            </a:lvl4pPr>
            <a:lvl5pPr marL="2286000" lvl="4" indent="-304800" algn="l" rtl="0">
              <a:spcBef>
                <a:spcPts val="600"/>
              </a:spcBef>
              <a:spcAft>
                <a:spcPts val="0"/>
              </a:spcAft>
              <a:buClr>
                <a:srgbClr val="333333"/>
              </a:buClr>
              <a:buSzPts val="1200"/>
              <a:buFont typeface="Helvetica Neue Light"/>
              <a:buChar char="▪"/>
              <a:defRPr sz="1100">
                <a:solidFill>
                  <a:srgbClr val="333333"/>
                </a:solidFill>
                <a:latin typeface="Helvetica Neue Light"/>
                <a:ea typeface="Helvetica Neue Light"/>
                <a:cs typeface="Helvetica Neue Light"/>
                <a:sym typeface="Helvetica Neue Light"/>
              </a:defRPr>
            </a:lvl5pPr>
            <a:lvl6pPr marL="2743200" lvl="5" indent="-304800" algn="l" rtl="0">
              <a:spcBef>
                <a:spcPts val="600"/>
              </a:spcBef>
              <a:spcAft>
                <a:spcPts val="0"/>
              </a:spcAft>
              <a:buClr>
                <a:schemeClr val="dk1"/>
              </a:buClr>
              <a:buSzPts val="1200"/>
              <a:buFont typeface="Helvetica Neue Light"/>
              <a:buChar char="•"/>
              <a:defRPr sz="2000">
                <a:solidFill>
                  <a:schemeClr val="dk1"/>
                </a:solidFill>
                <a:latin typeface="Helvetica Neue Light"/>
                <a:ea typeface="Helvetica Neue Light"/>
                <a:cs typeface="Helvetica Neue Light"/>
                <a:sym typeface="Helvetica Neue Light"/>
              </a:defRPr>
            </a:lvl6pPr>
            <a:lvl7pPr marL="3200400" lvl="6" indent="-304800" algn="l" rtl="0">
              <a:spcBef>
                <a:spcPts val="400"/>
              </a:spcBef>
              <a:spcAft>
                <a:spcPts val="0"/>
              </a:spcAft>
              <a:buClr>
                <a:schemeClr val="dk1"/>
              </a:buClr>
              <a:buSzPts val="1200"/>
              <a:buFont typeface="Helvetica Neue Light"/>
              <a:buChar char="•"/>
              <a:defRPr sz="2000">
                <a:solidFill>
                  <a:schemeClr val="dk1"/>
                </a:solidFill>
                <a:latin typeface="Helvetica Neue Light"/>
                <a:ea typeface="Helvetica Neue Light"/>
                <a:cs typeface="Helvetica Neue Light"/>
                <a:sym typeface="Helvetica Neue Light"/>
              </a:defRPr>
            </a:lvl7pPr>
            <a:lvl8pPr marL="3657600" lvl="7" indent="-304800" algn="l" rtl="0">
              <a:spcBef>
                <a:spcPts val="400"/>
              </a:spcBef>
              <a:spcAft>
                <a:spcPts val="0"/>
              </a:spcAft>
              <a:buClr>
                <a:schemeClr val="dk1"/>
              </a:buClr>
              <a:buSzPts val="1200"/>
              <a:buFont typeface="Helvetica Neue Light"/>
              <a:buChar char="•"/>
              <a:defRPr sz="2000">
                <a:solidFill>
                  <a:schemeClr val="dk1"/>
                </a:solidFill>
                <a:latin typeface="Helvetica Neue Light"/>
                <a:ea typeface="Helvetica Neue Light"/>
                <a:cs typeface="Helvetica Neue Light"/>
                <a:sym typeface="Helvetica Neue Light"/>
              </a:defRPr>
            </a:lvl8pPr>
            <a:lvl9pPr marL="4114800" lvl="8" indent="-304800" algn="l" rtl="0">
              <a:spcBef>
                <a:spcPts val="400"/>
              </a:spcBef>
              <a:spcAft>
                <a:spcPts val="0"/>
              </a:spcAft>
              <a:buClr>
                <a:schemeClr val="dk1"/>
              </a:buClr>
              <a:buSzPts val="1200"/>
              <a:buFont typeface="Helvetica Neue Light"/>
              <a:buChar char="•"/>
              <a:defRPr sz="2000">
                <a:solidFill>
                  <a:schemeClr val="dk1"/>
                </a:solidFill>
                <a:latin typeface="Helvetica Neue Light"/>
                <a:ea typeface="Helvetica Neue Light"/>
                <a:cs typeface="Helvetica Neue Light"/>
                <a:sym typeface="Helvetica Neue Light"/>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Full-Screen Picture">
  <p:cSld name="Full-Screen Picture">
    <p:spTree>
      <p:nvGrpSpPr>
        <p:cNvPr id="1" name="Shape 170"/>
        <p:cNvGrpSpPr/>
        <p:nvPr/>
      </p:nvGrpSpPr>
      <p:grpSpPr>
        <a:xfrm>
          <a:off x="0" y="0"/>
          <a:ext cx="0" cy="0"/>
          <a:chOff x="0" y="0"/>
          <a:chExt cx="0" cy="0"/>
        </a:xfrm>
      </p:grpSpPr>
      <p:sp>
        <p:nvSpPr>
          <p:cNvPr id="171" name="Google Shape;171;p28"/>
          <p:cNvSpPr>
            <a:spLocks noGrp="1"/>
          </p:cNvSpPr>
          <p:nvPr>
            <p:ph type="pic" idx="2"/>
          </p:nvPr>
        </p:nvSpPr>
        <p:spPr>
          <a:xfrm>
            <a:off x="0" y="0"/>
            <a:ext cx="9144000" cy="51435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72" name="Google Shape;172;p28"/>
          <p:cNvSpPr txBox="1">
            <a:spLocks noGrp="1"/>
          </p:cNvSpPr>
          <p:nvPr>
            <p:ph type="dt" idx="10"/>
          </p:nvPr>
        </p:nvSpPr>
        <p:spPr>
          <a:xfrm>
            <a:off x="7543800" y="4700016"/>
            <a:ext cx="914400" cy="2286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7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3" name="Google Shape;173;p28"/>
          <p:cNvSpPr txBox="1">
            <a:spLocks noGrp="1"/>
          </p:cNvSpPr>
          <p:nvPr>
            <p:ph type="sldNum" idx="12"/>
          </p:nvPr>
        </p:nvSpPr>
        <p:spPr>
          <a:xfrm>
            <a:off x="8458200" y="4700016"/>
            <a:ext cx="228600" cy="2286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00" b="1" i="0" u="none" strike="noStrike" cap="none">
                <a:solidFill>
                  <a:schemeClr val="dk1"/>
                </a:solidFill>
                <a:latin typeface="Arial"/>
                <a:ea typeface="Arial"/>
                <a:cs typeface="Arial"/>
                <a:sym typeface="Arial"/>
              </a:defRPr>
            </a:lvl1pPr>
            <a:lvl2pPr marL="0" marR="0" lvl="1" indent="0" algn="r" rtl="0">
              <a:spcBef>
                <a:spcPts val="0"/>
              </a:spcBef>
              <a:buNone/>
              <a:defRPr sz="700" b="1" i="0" u="none" strike="noStrike" cap="none">
                <a:solidFill>
                  <a:schemeClr val="dk1"/>
                </a:solidFill>
                <a:latin typeface="Arial"/>
                <a:ea typeface="Arial"/>
                <a:cs typeface="Arial"/>
                <a:sym typeface="Arial"/>
              </a:defRPr>
            </a:lvl2pPr>
            <a:lvl3pPr marL="0" marR="0" lvl="2" indent="0" algn="r" rtl="0">
              <a:spcBef>
                <a:spcPts val="0"/>
              </a:spcBef>
              <a:buNone/>
              <a:defRPr sz="700" b="1" i="0" u="none" strike="noStrike" cap="none">
                <a:solidFill>
                  <a:schemeClr val="dk1"/>
                </a:solidFill>
                <a:latin typeface="Arial"/>
                <a:ea typeface="Arial"/>
                <a:cs typeface="Arial"/>
                <a:sym typeface="Arial"/>
              </a:defRPr>
            </a:lvl3pPr>
            <a:lvl4pPr marL="0" marR="0" lvl="3" indent="0" algn="r" rtl="0">
              <a:spcBef>
                <a:spcPts val="0"/>
              </a:spcBef>
              <a:buNone/>
              <a:defRPr sz="700" b="1" i="0" u="none" strike="noStrike" cap="none">
                <a:solidFill>
                  <a:schemeClr val="dk1"/>
                </a:solidFill>
                <a:latin typeface="Arial"/>
                <a:ea typeface="Arial"/>
                <a:cs typeface="Arial"/>
                <a:sym typeface="Arial"/>
              </a:defRPr>
            </a:lvl4pPr>
            <a:lvl5pPr marL="0" marR="0" lvl="4" indent="0" algn="r" rtl="0">
              <a:spcBef>
                <a:spcPts val="0"/>
              </a:spcBef>
              <a:buNone/>
              <a:defRPr sz="700" b="1" i="0" u="none" strike="noStrike" cap="none">
                <a:solidFill>
                  <a:schemeClr val="dk1"/>
                </a:solidFill>
                <a:latin typeface="Arial"/>
                <a:ea typeface="Arial"/>
                <a:cs typeface="Arial"/>
                <a:sym typeface="Arial"/>
              </a:defRPr>
            </a:lvl5pPr>
            <a:lvl6pPr marL="0" marR="0" lvl="5" indent="0" algn="r" rtl="0">
              <a:spcBef>
                <a:spcPts val="0"/>
              </a:spcBef>
              <a:buNone/>
              <a:defRPr sz="700" b="1" i="0" u="none" strike="noStrike" cap="none">
                <a:solidFill>
                  <a:schemeClr val="dk1"/>
                </a:solidFill>
                <a:latin typeface="Arial"/>
                <a:ea typeface="Arial"/>
                <a:cs typeface="Arial"/>
                <a:sym typeface="Arial"/>
              </a:defRPr>
            </a:lvl6pPr>
            <a:lvl7pPr marL="0" marR="0" lvl="6" indent="0" algn="r" rtl="0">
              <a:spcBef>
                <a:spcPts val="0"/>
              </a:spcBef>
              <a:buNone/>
              <a:defRPr sz="700" b="1" i="0" u="none" strike="noStrike" cap="none">
                <a:solidFill>
                  <a:schemeClr val="dk1"/>
                </a:solidFill>
                <a:latin typeface="Arial"/>
                <a:ea typeface="Arial"/>
                <a:cs typeface="Arial"/>
                <a:sym typeface="Arial"/>
              </a:defRPr>
            </a:lvl7pPr>
            <a:lvl8pPr marL="0" marR="0" lvl="7" indent="0" algn="r" rtl="0">
              <a:spcBef>
                <a:spcPts val="0"/>
              </a:spcBef>
              <a:buNone/>
              <a:defRPr sz="700" b="1" i="0" u="none" strike="noStrike" cap="none">
                <a:solidFill>
                  <a:schemeClr val="dk1"/>
                </a:solidFill>
                <a:latin typeface="Arial"/>
                <a:ea typeface="Arial"/>
                <a:cs typeface="Arial"/>
                <a:sym typeface="Arial"/>
              </a:defRPr>
            </a:lvl8pPr>
            <a:lvl9pPr marL="0" marR="0" lvl="8" indent="0" algn="r" rtl="0">
              <a:spcBef>
                <a:spcPts val="0"/>
              </a:spcBef>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28"/>
          <p:cNvSpPr txBox="1"/>
          <p:nvPr/>
        </p:nvSpPr>
        <p:spPr>
          <a:xfrm>
            <a:off x="2816352" y="4700032"/>
            <a:ext cx="4023300" cy="228600"/>
          </a:xfrm>
          <a:prstGeom prst="rect">
            <a:avLst/>
          </a:prstGeom>
          <a:noFill/>
          <a:ln>
            <a:noFill/>
          </a:ln>
        </p:spPr>
        <p:txBody>
          <a:bodyPr spcFirstLastPara="1" wrap="square" lIns="0" tIns="0" rIns="182875" bIns="0" anchor="b" anchorCtr="0">
            <a:noAutofit/>
          </a:bodyPr>
          <a:lstStyle/>
          <a:p>
            <a:pPr marL="0" marR="0" lvl="0" indent="0" algn="l" rtl="0">
              <a:spcBef>
                <a:spcPts val="0"/>
              </a:spcBef>
              <a:spcAft>
                <a:spcPts val="0"/>
              </a:spcAft>
              <a:buNone/>
            </a:pPr>
            <a:r>
              <a:rPr lang="en-US" sz="700" b="0" i="0" u="none" strike="noStrike" cap="none">
                <a:solidFill>
                  <a:schemeClr val="dk2"/>
                </a:solidFill>
                <a:latin typeface="Arial Narrow"/>
                <a:ea typeface="Arial Narrow"/>
                <a:cs typeface="Arial Narrow"/>
                <a:sym typeface="Arial Narrow"/>
              </a:rPr>
              <a:t>Confidential and proprietary materials for authorized Verizon personnel and outside agencies only. Use, disclosure or distribution of this material is not permitted to any unauthorized persons or third parties except by written agreement.</a:t>
            </a:r>
            <a:endParaRPr sz="700" b="0" i="0" u="none" strike="noStrike" cap="none">
              <a:solidFill>
                <a:schemeClr val="dk2"/>
              </a:solidFill>
              <a:latin typeface="Arial Narrow"/>
              <a:ea typeface="Arial Narrow"/>
              <a:cs typeface="Arial Narrow"/>
              <a:sym typeface="Arial Narrow"/>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457200" y="601139"/>
            <a:ext cx="4114800" cy="17373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cxnSp>
        <p:nvCxnSpPr>
          <p:cNvPr id="177" name="Google Shape;177;p29"/>
          <p:cNvCxnSpPr/>
          <p:nvPr/>
        </p:nvCxnSpPr>
        <p:spPr>
          <a:xfrm rot="10800000" flipH="1">
            <a:off x="457200" y="443100"/>
            <a:ext cx="7069200" cy="14100"/>
          </a:xfrm>
          <a:prstGeom prst="straightConnector1">
            <a:avLst/>
          </a:prstGeom>
          <a:noFill/>
          <a:ln w="47625" cap="flat" cmpd="sng">
            <a:solidFill>
              <a:schemeClr val="dk1"/>
            </a:solidFill>
            <a:prstDash val="solid"/>
            <a:round/>
            <a:headEnd type="none" w="sm" len="sm"/>
            <a:tailEnd type="none" w="sm" len="sm"/>
          </a:ln>
        </p:spPr>
      </p:cxnSp>
      <p:sp>
        <p:nvSpPr>
          <p:cNvPr id="178" name="Google Shape;178;p29"/>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buNone/>
              <a:defRPr sz="1300">
                <a:latin typeface="Verizon NHG TX"/>
                <a:ea typeface="Verizon NHG TX"/>
                <a:cs typeface="Verizon NHG TX"/>
                <a:sym typeface="Verizon NHG TX"/>
              </a:defRPr>
            </a:lvl1pPr>
            <a:lvl2pPr lvl="1">
              <a:buNone/>
              <a:defRPr sz="1300">
                <a:latin typeface="Verizon NHG TX"/>
                <a:ea typeface="Verizon NHG TX"/>
                <a:cs typeface="Verizon NHG TX"/>
                <a:sym typeface="Verizon NHG TX"/>
              </a:defRPr>
            </a:lvl2pPr>
            <a:lvl3pPr lvl="2">
              <a:buNone/>
              <a:defRPr sz="1300">
                <a:latin typeface="Verizon NHG TX"/>
                <a:ea typeface="Verizon NHG TX"/>
                <a:cs typeface="Verizon NHG TX"/>
                <a:sym typeface="Verizon NHG TX"/>
              </a:defRPr>
            </a:lvl3pPr>
            <a:lvl4pPr lvl="3">
              <a:buNone/>
              <a:defRPr sz="1300">
                <a:latin typeface="Verizon NHG TX"/>
                <a:ea typeface="Verizon NHG TX"/>
                <a:cs typeface="Verizon NHG TX"/>
                <a:sym typeface="Verizon NHG TX"/>
              </a:defRPr>
            </a:lvl4pPr>
            <a:lvl5pPr lvl="4">
              <a:buNone/>
              <a:defRPr sz="1300">
                <a:latin typeface="Verizon NHG TX"/>
                <a:ea typeface="Verizon NHG TX"/>
                <a:cs typeface="Verizon NHG TX"/>
                <a:sym typeface="Verizon NHG TX"/>
              </a:defRPr>
            </a:lvl5pPr>
            <a:lvl6pPr lvl="5">
              <a:buNone/>
              <a:defRPr sz="1300">
                <a:latin typeface="Verizon NHG TX"/>
                <a:ea typeface="Verizon NHG TX"/>
                <a:cs typeface="Verizon NHG TX"/>
                <a:sym typeface="Verizon NHG TX"/>
              </a:defRPr>
            </a:lvl6pPr>
            <a:lvl7pPr lvl="6">
              <a:buNone/>
              <a:defRPr sz="1300">
                <a:latin typeface="Verizon NHG TX"/>
                <a:ea typeface="Verizon NHG TX"/>
                <a:cs typeface="Verizon NHG TX"/>
                <a:sym typeface="Verizon NHG TX"/>
              </a:defRPr>
            </a:lvl7pPr>
            <a:lvl8pPr lvl="7">
              <a:buNone/>
              <a:defRPr sz="1300">
                <a:latin typeface="Verizon NHG TX"/>
                <a:ea typeface="Verizon NHG TX"/>
                <a:cs typeface="Verizon NHG TX"/>
                <a:sym typeface="Verizon NHG TX"/>
              </a:defRPr>
            </a:lvl8pPr>
            <a:lvl9pPr lvl="8">
              <a:buNone/>
              <a:defRPr sz="1300">
                <a:latin typeface="Verizon NHG TX"/>
                <a:ea typeface="Verizon NHG TX"/>
                <a:cs typeface="Verizon NHG TX"/>
                <a:sym typeface="Verizon NHG TX"/>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lvl1pPr lvl="0" rtl="0">
              <a:spcBef>
                <a:spcPts val="0"/>
              </a:spcBef>
              <a:spcAft>
                <a:spcPts val="0"/>
              </a:spcAft>
              <a:buSzPts val="2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1" name="Google Shape;181;p30"/>
          <p:cNvSpPr txBox="1">
            <a:spLocks noGrp="1"/>
          </p:cNvSpPr>
          <p:nvPr>
            <p:ph type="body" idx="1"/>
          </p:nvPr>
        </p:nvSpPr>
        <p:spPr>
          <a:xfrm>
            <a:off x="311700" y="1152475"/>
            <a:ext cx="8520600" cy="3416400"/>
          </a:xfrm>
          <a:prstGeom prst="rect">
            <a:avLst/>
          </a:prstGeom>
        </p:spPr>
        <p:txBody>
          <a:bodyPr spcFirstLastPara="1" wrap="square" lIns="0" tIns="0" rIns="0" bIns="0" anchor="t" anchorCtr="0">
            <a:noAutofit/>
          </a:bodyPr>
          <a:lstStyle>
            <a:lvl1pPr marL="457200" lvl="0" indent="-228600" rtl="0">
              <a:spcBef>
                <a:spcPts val="900"/>
              </a:spcBef>
              <a:spcAft>
                <a:spcPts val="0"/>
              </a:spcAft>
              <a:buSzPts val="1200"/>
              <a:buNone/>
              <a:defRPr/>
            </a:lvl1pPr>
            <a:lvl2pPr marL="914400" lvl="1" indent="-228600" rtl="0">
              <a:spcBef>
                <a:spcPts val="900"/>
              </a:spcBef>
              <a:spcAft>
                <a:spcPts val="0"/>
              </a:spcAft>
              <a:buSzPts val="1200"/>
              <a:buNone/>
              <a:defRPr/>
            </a:lvl2pPr>
            <a:lvl3pPr marL="1371600" lvl="2" indent="-304800" rtl="0">
              <a:spcBef>
                <a:spcPts val="600"/>
              </a:spcBef>
              <a:spcAft>
                <a:spcPts val="0"/>
              </a:spcAft>
              <a:buSzPts val="1200"/>
              <a:buChar char="•"/>
              <a:defRPr/>
            </a:lvl3pPr>
            <a:lvl4pPr marL="1828800" lvl="3" indent="-304800" rtl="0">
              <a:spcBef>
                <a:spcPts val="600"/>
              </a:spcBef>
              <a:spcAft>
                <a:spcPts val="0"/>
              </a:spcAft>
              <a:buSzPts val="1200"/>
              <a:buChar char="–"/>
              <a:defRPr/>
            </a:lvl4pPr>
            <a:lvl5pPr marL="2286000" lvl="4" indent="-304800" rtl="0">
              <a:spcBef>
                <a:spcPts val="600"/>
              </a:spcBef>
              <a:spcAft>
                <a:spcPts val="0"/>
              </a:spcAft>
              <a:buSzPts val="1200"/>
              <a:buChar char="–"/>
              <a:defRPr/>
            </a:lvl5pPr>
            <a:lvl6pPr marL="2743200" lvl="5" indent="-304800" rtl="0">
              <a:spcBef>
                <a:spcPts val="600"/>
              </a:spcBef>
              <a:spcAft>
                <a:spcPts val="0"/>
              </a:spcAft>
              <a:buSzPts val="1200"/>
              <a:buChar char="–"/>
              <a:defRPr/>
            </a:lvl6pPr>
            <a:lvl7pPr marL="3200400" lvl="6" indent="-304800" rtl="0">
              <a:spcBef>
                <a:spcPts val="600"/>
              </a:spcBef>
              <a:spcAft>
                <a:spcPts val="0"/>
              </a:spcAft>
              <a:buSzPts val="1200"/>
              <a:buChar char="–"/>
              <a:defRPr/>
            </a:lvl7pPr>
            <a:lvl8pPr marL="3657600" lvl="7" indent="-304800" rtl="0">
              <a:spcBef>
                <a:spcPts val="600"/>
              </a:spcBef>
              <a:spcAft>
                <a:spcPts val="0"/>
              </a:spcAft>
              <a:buSzPts val="1200"/>
              <a:buChar char="–"/>
              <a:defRPr/>
            </a:lvl8pPr>
            <a:lvl9pPr marL="4114800" lvl="8" indent="-304800" rtl="0">
              <a:spcBef>
                <a:spcPts val="600"/>
              </a:spcBef>
              <a:spcAft>
                <a:spcPts val="0"/>
              </a:spcAft>
              <a:buSzPts val="1200"/>
              <a:buChar char="–"/>
              <a:defRPr/>
            </a:lvl9pPr>
          </a:lstStyle>
          <a:p>
            <a:endParaRPr/>
          </a:p>
        </p:txBody>
      </p:sp>
      <p:sp>
        <p:nvSpPr>
          <p:cNvPr id="182" name="Google Shape;182;p30"/>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nd One Picture">
  <p:cSld name="Text and One Picture">
    <p:spTree>
      <p:nvGrpSpPr>
        <p:cNvPr id="1" name="Shape 25"/>
        <p:cNvGrpSpPr/>
        <p:nvPr/>
      </p:nvGrpSpPr>
      <p:grpSpPr>
        <a:xfrm>
          <a:off x="0" y="0"/>
          <a:ext cx="0" cy="0"/>
          <a:chOff x="0" y="0"/>
          <a:chExt cx="0" cy="0"/>
        </a:xfrm>
      </p:grpSpPr>
      <p:sp>
        <p:nvSpPr>
          <p:cNvPr id="26" name="Google Shape;26;p4"/>
          <p:cNvSpPr txBox="1">
            <a:spLocks noGrp="1"/>
          </p:cNvSpPr>
          <p:nvPr>
            <p:ph type="sldNum" idx="12"/>
          </p:nvPr>
        </p:nvSpPr>
        <p:spPr>
          <a:xfrm>
            <a:off x="8458200" y="4700016"/>
            <a:ext cx="228600" cy="228600"/>
          </a:xfrm>
          <a:prstGeom prst="rect">
            <a:avLst/>
          </a:prstGeom>
          <a:noFill/>
          <a:ln>
            <a:noFill/>
          </a:ln>
        </p:spPr>
        <p:txBody>
          <a:bodyPr spcFirstLastPara="1" wrap="square" lIns="0" tIns="0" rIns="0" bIns="0" anchor="b" anchorCtr="0">
            <a:noAutofit/>
          </a:bodyPr>
          <a:lstStyle>
            <a:lvl1pPr marL="0" lvl="0" indent="0" algn="r" rtl="0">
              <a:spcBef>
                <a:spcPts val="0"/>
              </a:spcBef>
              <a:buNone/>
              <a:defRPr sz="700" b="1" i="0" u="none" strike="noStrike" cap="none">
                <a:solidFill>
                  <a:schemeClr val="dk1"/>
                </a:solidFill>
                <a:latin typeface="Verizon NHG DS"/>
                <a:ea typeface="Verizon NHG DS"/>
                <a:cs typeface="Verizon NHG DS"/>
                <a:sym typeface="Verizon NHG DS"/>
              </a:defRPr>
            </a:lvl1pPr>
            <a:lvl2pPr marL="0" lvl="1" indent="0" algn="r" rtl="0">
              <a:spcBef>
                <a:spcPts val="0"/>
              </a:spcBef>
              <a:buNone/>
              <a:defRPr sz="700" b="1" i="0" u="none" strike="noStrike" cap="none">
                <a:solidFill>
                  <a:schemeClr val="dk1"/>
                </a:solidFill>
                <a:latin typeface="Verizon NHG DS"/>
                <a:ea typeface="Verizon NHG DS"/>
                <a:cs typeface="Verizon NHG DS"/>
                <a:sym typeface="Verizon NHG DS"/>
              </a:defRPr>
            </a:lvl2pPr>
            <a:lvl3pPr marL="0" lvl="2" indent="0" algn="r" rtl="0">
              <a:spcBef>
                <a:spcPts val="0"/>
              </a:spcBef>
              <a:buNone/>
              <a:defRPr sz="700" b="1" i="0" u="none" strike="noStrike" cap="none">
                <a:solidFill>
                  <a:schemeClr val="dk1"/>
                </a:solidFill>
                <a:latin typeface="Verizon NHG DS"/>
                <a:ea typeface="Verizon NHG DS"/>
                <a:cs typeface="Verizon NHG DS"/>
                <a:sym typeface="Verizon NHG DS"/>
              </a:defRPr>
            </a:lvl3pPr>
            <a:lvl4pPr marL="0" lvl="3" indent="0" algn="r" rtl="0">
              <a:spcBef>
                <a:spcPts val="0"/>
              </a:spcBef>
              <a:buNone/>
              <a:defRPr sz="700" b="1" i="0" u="none" strike="noStrike" cap="none">
                <a:solidFill>
                  <a:schemeClr val="dk1"/>
                </a:solidFill>
                <a:latin typeface="Verizon NHG DS"/>
                <a:ea typeface="Verizon NHG DS"/>
                <a:cs typeface="Verizon NHG DS"/>
                <a:sym typeface="Verizon NHG DS"/>
              </a:defRPr>
            </a:lvl4pPr>
            <a:lvl5pPr marL="0" lvl="4" indent="0" algn="r" rtl="0">
              <a:spcBef>
                <a:spcPts val="0"/>
              </a:spcBef>
              <a:buNone/>
              <a:defRPr sz="700" b="1" i="0" u="none" strike="noStrike" cap="none">
                <a:solidFill>
                  <a:schemeClr val="dk1"/>
                </a:solidFill>
                <a:latin typeface="Verizon NHG DS"/>
                <a:ea typeface="Verizon NHG DS"/>
                <a:cs typeface="Verizon NHG DS"/>
                <a:sym typeface="Verizon NHG DS"/>
              </a:defRPr>
            </a:lvl5pPr>
            <a:lvl6pPr marL="0" lvl="5" indent="0" algn="r" rtl="0">
              <a:spcBef>
                <a:spcPts val="0"/>
              </a:spcBef>
              <a:buNone/>
              <a:defRPr sz="700" b="1" i="0" u="none" strike="noStrike" cap="none">
                <a:solidFill>
                  <a:schemeClr val="dk1"/>
                </a:solidFill>
                <a:latin typeface="Verizon NHG DS"/>
                <a:ea typeface="Verizon NHG DS"/>
                <a:cs typeface="Verizon NHG DS"/>
                <a:sym typeface="Verizon NHG DS"/>
              </a:defRPr>
            </a:lvl6pPr>
            <a:lvl7pPr marL="0" lvl="6" indent="0" algn="r" rtl="0">
              <a:spcBef>
                <a:spcPts val="0"/>
              </a:spcBef>
              <a:buNone/>
              <a:defRPr sz="700" b="1" i="0" u="none" strike="noStrike" cap="none">
                <a:solidFill>
                  <a:schemeClr val="dk1"/>
                </a:solidFill>
                <a:latin typeface="Verizon NHG DS"/>
                <a:ea typeface="Verizon NHG DS"/>
                <a:cs typeface="Verizon NHG DS"/>
                <a:sym typeface="Verizon NHG DS"/>
              </a:defRPr>
            </a:lvl7pPr>
            <a:lvl8pPr marL="0" lvl="7" indent="0" algn="r" rtl="0">
              <a:spcBef>
                <a:spcPts val="0"/>
              </a:spcBef>
              <a:buNone/>
              <a:defRPr sz="700" b="1" i="0" u="none" strike="noStrike" cap="none">
                <a:solidFill>
                  <a:schemeClr val="dk1"/>
                </a:solidFill>
                <a:latin typeface="Verizon NHG DS"/>
                <a:ea typeface="Verizon NHG DS"/>
                <a:cs typeface="Verizon NHG DS"/>
                <a:sym typeface="Verizon NHG DS"/>
              </a:defRPr>
            </a:lvl8pPr>
            <a:lvl9pPr marL="0" lvl="8" indent="0" algn="r" rtl="0">
              <a:spcBef>
                <a:spcPts val="0"/>
              </a:spcBef>
              <a:buNone/>
              <a:defRPr sz="700" b="1" i="0" u="none" strike="noStrike" cap="none">
                <a:solidFill>
                  <a:schemeClr val="dk1"/>
                </a:solidFill>
                <a:latin typeface="Verizon NHG DS"/>
                <a:ea typeface="Verizon NHG DS"/>
                <a:cs typeface="Verizon NHG DS"/>
                <a:sym typeface="Verizon NHG DS"/>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4"/>
          <p:cNvSpPr>
            <a:spLocks noGrp="1"/>
          </p:cNvSpPr>
          <p:nvPr>
            <p:ph type="pic" idx="2"/>
          </p:nvPr>
        </p:nvSpPr>
        <p:spPr>
          <a:xfrm>
            <a:off x="4572000" y="1457325"/>
            <a:ext cx="4114800" cy="26574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200"/>
              <a:buFont typeface="Verizon NHG TX"/>
              <a:buNone/>
              <a:defRPr sz="1200" b="1" i="0" u="none" strike="noStrike" cap="none">
                <a:solidFill>
                  <a:schemeClr val="dk1"/>
                </a:solidFill>
                <a:latin typeface="Verizon NHG TX"/>
                <a:ea typeface="Verizon NHG TX"/>
                <a:cs typeface="Verizon NHG TX"/>
                <a:sym typeface="Verizon NHG TX"/>
              </a:defRPr>
            </a:lvl1pPr>
            <a:lvl2pPr marR="0" lvl="1" algn="l" rtl="0">
              <a:lnSpc>
                <a:spcPct val="100000"/>
              </a:lnSpc>
              <a:spcBef>
                <a:spcPts val="900"/>
              </a:spcBef>
              <a:spcAft>
                <a:spcPts val="0"/>
              </a:spcAft>
              <a:buClr>
                <a:schemeClr val="dk1"/>
              </a:buClr>
              <a:buSzPts val="1200"/>
              <a:buFont typeface="Verizon NHG TX"/>
              <a:buNone/>
              <a:defRPr sz="1200" b="0" i="0" u="none" strike="noStrike" cap="none">
                <a:solidFill>
                  <a:schemeClr val="dk1"/>
                </a:solidFill>
                <a:latin typeface="Verizon NHG TX"/>
                <a:ea typeface="Verizon NHG TX"/>
                <a:cs typeface="Verizon NHG TX"/>
                <a:sym typeface="Verizon NHG TX"/>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3pPr>
            <a:lvl4pPr marR="0" lvl="3"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6pPr>
            <a:lvl7pPr marR="0" lvl="6"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7pPr>
            <a:lvl8pPr marR="0" lvl="7"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8pPr>
            <a:lvl9pPr marR="0" lvl="8"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9pPr>
          </a:lstStyle>
          <a:p>
            <a:endParaRPr/>
          </a:p>
        </p:txBody>
      </p:sp>
      <p:sp>
        <p:nvSpPr>
          <p:cNvPr id="28" name="Google Shape;28;p4"/>
          <p:cNvSpPr txBox="1">
            <a:spLocks noGrp="1"/>
          </p:cNvSpPr>
          <p:nvPr>
            <p:ph type="body" idx="1"/>
          </p:nvPr>
        </p:nvSpPr>
        <p:spPr>
          <a:xfrm>
            <a:off x="4572000" y="4154833"/>
            <a:ext cx="4114800" cy="283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700"/>
              <a:buFont typeface="Verizon NHG TX"/>
              <a:buNone/>
              <a:defRPr sz="700" b="0">
                <a:solidFill>
                  <a:schemeClr val="dk1"/>
                </a:solidFill>
              </a:defRPr>
            </a:lvl1pPr>
            <a:lvl2pPr marL="914400" lvl="1" indent="-228600" algn="l" rtl="0">
              <a:lnSpc>
                <a:spcPct val="100000"/>
              </a:lnSpc>
              <a:spcBef>
                <a:spcPts val="0"/>
              </a:spcBef>
              <a:spcAft>
                <a:spcPts val="0"/>
              </a:spcAft>
              <a:buClr>
                <a:schemeClr val="dk1"/>
              </a:buClr>
              <a:buSzPts val="700"/>
              <a:buFont typeface="Verizon NHG TX"/>
              <a:buNone/>
              <a:defRPr sz="700"/>
            </a:lvl2pPr>
            <a:lvl3pPr marL="1371600" lvl="2" indent="-228600" algn="l" rtl="0">
              <a:lnSpc>
                <a:spcPct val="100000"/>
              </a:lnSpc>
              <a:spcBef>
                <a:spcPts val="0"/>
              </a:spcBef>
              <a:spcAft>
                <a:spcPts val="0"/>
              </a:spcAft>
              <a:buClr>
                <a:schemeClr val="dk1"/>
              </a:buClr>
              <a:buSzPts val="700"/>
              <a:buFont typeface="Verizon NHG TX"/>
              <a:buNone/>
              <a:defRPr sz="700"/>
            </a:lvl3pPr>
            <a:lvl4pPr marL="1828800" lvl="3" indent="-228600" algn="l" rtl="0">
              <a:lnSpc>
                <a:spcPct val="100000"/>
              </a:lnSpc>
              <a:spcBef>
                <a:spcPts val="0"/>
              </a:spcBef>
              <a:spcAft>
                <a:spcPts val="0"/>
              </a:spcAft>
              <a:buClr>
                <a:schemeClr val="dk1"/>
              </a:buClr>
              <a:buSzPts val="700"/>
              <a:buFont typeface="Verizon NHG TX"/>
              <a:buNone/>
              <a:defRPr sz="700"/>
            </a:lvl4pPr>
            <a:lvl5pPr marL="2286000" lvl="4" indent="-228600" algn="l" rtl="0">
              <a:lnSpc>
                <a:spcPct val="100000"/>
              </a:lnSpc>
              <a:spcBef>
                <a:spcPts val="0"/>
              </a:spcBef>
              <a:spcAft>
                <a:spcPts val="0"/>
              </a:spcAft>
              <a:buClr>
                <a:schemeClr val="dk1"/>
              </a:buClr>
              <a:buSzPts val="700"/>
              <a:buFont typeface="Verizon NHG TX"/>
              <a:buNone/>
              <a:defRPr sz="700"/>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0"/>
              </a:spcAft>
              <a:buClr>
                <a:schemeClr val="dk1"/>
              </a:buClr>
              <a:buSzPts val="1800"/>
              <a:buChar char="–"/>
              <a:defRPr/>
            </a:lvl9pPr>
          </a:lstStyle>
          <a:p>
            <a:endParaRPr/>
          </a:p>
        </p:txBody>
      </p:sp>
      <p:cxnSp>
        <p:nvCxnSpPr>
          <p:cNvPr id="29" name="Google Shape;29;p4"/>
          <p:cNvCxnSpPr/>
          <p:nvPr/>
        </p:nvCxnSpPr>
        <p:spPr>
          <a:xfrm>
            <a:off x="457200" y="457200"/>
            <a:ext cx="8229600" cy="0"/>
          </a:xfrm>
          <a:prstGeom prst="straightConnector1">
            <a:avLst/>
          </a:prstGeom>
          <a:noFill/>
          <a:ln w="47625" cap="flat" cmpd="sng">
            <a:solidFill>
              <a:schemeClr val="dk1"/>
            </a:solidFill>
            <a:prstDash val="solid"/>
            <a:round/>
            <a:headEnd type="none" w="sm" len="sm"/>
            <a:tailEnd type="none" w="sm" len="sm"/>
          </a:ln>
        </p:spPr>
      </p:cxnSp>
      <p:sp>
        <p:nvSpPr>
          <p:cNvPr id="30" name="Google Shape;30;p4"/>
          <p:cNvSpPr txBox="1">
            <a:spLocks noGrp="1"/>
          </p:cNvSpPr>
          <p:nvPr>
            <p:ph type="body" idx="3"/>
          </p:nvPr>
        </p:nvSpPr>
        <p:spPr>
          <a:xfrm>
            <a:off x="457200" y="1459580"/>
            <a:ext cx="3933000" cy="297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dk1"/>
              </a:buClr>
              <a:buSzPts val="1800"/>
              <a:buNone/>
              <a:defRPr/>
            </a:lvl1pPr>
            <a:lvl2pPr marL="914400" lvl="1" indent="-228600" algn="l" rtl="0">
              <a:lnSpc>
                <a:spcPct val="100000"/>
              </a:lnSpc>
              <a:spcBef>
                <a:spcPts val="9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0"/>
              </a:spcAft>
              <a:buClr>
                <a:schemeClr val="dk1"/>
              </a:buClr>
              <a:buSzPts val="1800"/>
              <a:buChar char="–"/>
              <a:defRPr/>
            </a:lvl9pPr>
          </a:lstStyle>
          <a:p>
            <a:endParaRPr/>
          </a:p>
        </p:txBody>
      </p:sp>
      <p:sp>
        <p:nvSpPr>
          <p:cNvPr id="31" name="Google Shape;31;p4"/>
          <p:cNvSpPr txBox="1">
            <a:spLocks noGrp="1"/>
          </p:cNvSpPr>
          <p:nvPr>
            <p:ph type="title"/>
          </p:nvPr>
        </p:nvSpPr>
        <p:spPr>
          <a:xfrm>
            <a:off x="457200" y="590550"/>
            <a:ext cx="7086600" cy="6858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2802750" y="802500"/>
            <a:ext cx="3538500" cy="3538500"/>
          </a:xfrm>
          <a:prstGeom prst="rect">
            <a:avLst/>
          </a:prstGeom>
          <a:solidFill>
            <a:srgbClr val="FFFFFF"/>
          </a:solidFill>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85" name="Google Shape;185;p31"/>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490250" y="526350"/>
            <a:ext cx="5618700" cy="40908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
        <p:nvSpPr>
          <p:cNvPr id="188" name="Google Shape;188;p32"/>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xfrm>
            <a:off x="311700" y="292850"/>
            <a:ext cx="8520600" cy="801000"/>
          </a:xfrm>
          <a:prstGeom prst="rect">
            <a:avLst/>
          </a:prstGeom>
        </p:spPr>
        <p:txBody>
          <a:bodyPr spcFirstLastPara="1" wrap="square" lIns="0" tIns="0" rIns="0" bIns="0" anchor="t" anchorCtr="0">
            <a:noAutofit/>
          </a:bodyPr>
          <a:lstStyle>
            <a:lvl1pPr lvl="0" rtl="0">
              <a:spcBef>
                <a:spcPts val="0"/>
              </a:spcBef>
              <a:spcAft>
                <a:spcPts val="0"/>
              </a:spcAft>
              <a:buSzPts val="2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1" name="Google Shape;191;p33"/>
          <p:cNvSpPr txBox="1">
            <a:spLocks noGrp="1"/>
          </p:cNvSpPr>
          <p:nvPr>
            <p:ph type="body" idx="1"/>
          </p:nvPr>
        </p:nvSpPr>
        <p:spPr>
          <a:xfrm>
            <a:off x="311700" y="1228675"/>
            <a:ext cx="3999900" cy="3340200"/>
          </a:xfrm>
          <a:prstGeom prst="rect">
            <a:avLst/>
          </a:prstGeom>
        </p:spPr>
        <p:txBody>
          <a:bodyPr spcFirstLastPara="1" wrap="square" lIns="0" tIns="0" rIns="0" bIns="0" anchor="t" anchorCtr="0">
            <a:noAutofit/>
          </a:bodyPr>
          <a:lstStyle>
            <a:lvl1pPr marL="457200" lvl="0" indent="-228600" rtl="0">
              <a:spcBef>
                <a:spcPts val="900"/>
              </a:spcBef>
              <a:spcAft>
                <a:spcPts val="0"/>
              </a:spcAft>
              <a:buSzPts val="1400"/>
              <a:buNone/>
              <a:defRPr sz="1400"/>
            </a:lvl1pPr>
            <a:lvl2pPr marL="914400" lvl="1" indent="-228600" rtl="0">
              <a:spcBef>
                <a:spcPts val="900"/>
              </a:spcBef>
              <a:spcAft>
                <a:spcPts val="0"/>
              </a:spcAft>
              <a:buSzPts val="1200"/>
              <a:buNone/>
              <a:defRPr sz="1200"/>
            </a:lvl2pPr>
            <a:lvl3pPr marL="1371600" lvl="2" indent="-304800" rtl="0">
              <a:spcBef>
                <a:spcPts val="600"/>
              </a:spcBef>
              <a:spcAft>
                <a:spcPts val="0"/>
              </a:spcAft>
              <a:buSzPts val="1200"/>
              <a:buChar char="•"/>
              <a:defRPr sz="1200"/>
            </a:lvl3pPr>
            <a:lvl4pPr marL="1828800" lvl="3" indent="-304800" rtl="0">
              <a:spcBef>
                <a:spcPts val="600"/>
              </a:spcBef>
              <a:spcAft>
                <a:spcPts val="0"/>
              </a:spcAft>
              <a:buSzPts val="1200"/>
              <a:buChar char="–"/>
              <a:defRPr sz="1200"/>
            </a:lvl4pPr>
            <a:lvl5pPr marL="2286000" lvl="4" indent="-304800" rtl="0">
              <a:spcBef>
                <a:spcPts val="600"/>
              </a:spcBef>
              <a:spcAft>
                <a:spcPts val="0"/>
              </a:spcAft>
              <a:buSzPts val="1200"/>
              <a:buChar char="–"/>
              <a:defRPr sz="1200"/>
            </a:lvl5pPr>
            <a:lvl6pPr marL="2743200" lvl="5" indent="-304800" rtl="0">
              <a:spcBef>
                <a:spcPts val="600"/>
              </a:spcBef>
              <a:spcAft>
                <a:spcPts val="0"/>
              </a:spcAft>
              <a:buSzPts val="1200"/>
              <a:buChar char="–"/>
              <a:defRPr sz="1200"/>
            </a:lvl6pPr>
            <a:lvl7pPr marL="3200400" lvl="6" indent="-304800" rtl="0">
              <a:spcBef>
                <a:spcPts val="600"/>
              </a:spcBef>
              <a:spcAft>
                <a:spcPts val="0"/>
              </a:spcAft>
              <a:buSzPts val="1200"/>
              <a:buChar char="–"/>
              <a:defRPr sz="1200"/>
            </a:lvl7pPr>
            <a:lvl8pPr marL="3657600" lvl="7" indent="-304800" rtl="0">
              <a:spcBef>
                <a:spcPts val="600"/>
              </a:spcBef>
              <a:spcAft>
                <a:spcPts val="0"/>
              </a:spcAft>
              <a:buSzPts val="1200"/>
              <a:buChar char="–"/>
              <a:defRPr sz="1200"/>
            </a:lvl8pPr>
            <a:lvl9pPr marL="4114800" lvl="8" indent="-304800" rtl="0">
              <a:spcBef>
                <a:spcPts val="600"/>
              </a:spcBef>
              <a:spcAft>
                <a:spcPts val="0"/>
              </a:spcAft>
              <a:buSzPts val="1200"/>
              <a:buChar char="–"/>
              <a:defRPr sz="1200"/>
            </a:lvl9pPr>
          </a:lstStyle>
          <a:p>
            <a:endParaRPr/>
          </a:p>
        </p:txBody>
      </p:sp>
      <p:sp>
        <p:nvSpPr>
          <p:cNvPr id="192" name="Google Shape;192;p33"/>
          <p:cNvSpPr txBox="1">
            <a:spLocks noGrp="1"/>
          </p:cNvSpPr>
          <p:nvPr>
            <p:ph type="body" idx="2"/>
          </p:nvPr>
        </p:nvSpPr>
        <p:spPr>
          <a:xfrm>
            <a:off x="4832400" y="1228675"/>
            <a:ext cx="3999900" cy="3340200"/>
          </a:xfrm>
          <a:prstGeom prst="rect">
            <a:avLst/>
          </a:prstGeom>
        </p:spPr>
        <p:txBody>
          <a:bodyPr spcFirstLastPara="1" wrap="square" lIns="0" tIns="0" rIns="0" bIns="0" anchor="t" anchorCtr="0">
            <a:noAutofit/>
          </a:bodyPr>
          <a:lstStyle>
            <a:lvl1pPr marL="457200" lvl="0" indent="-228600" rtl="0">
              <a:spcBef>
                <a:spcPts val="900"/>
              </a:spcBef>
              <a:spcAft>
                <a:spcPts val="0"/>
              </a:spcAft>
              <a:buSzPts val="1400"/>
              <a:buNone/>
              <a:defRPr sz="1400"/>
            </a:lvl1pPr>
            <a:lvl2pPr marL="914400" lvl="1" indent="-228600" rtl="0">
              <a:spcBef>
                <a:spcPts val="900"/>
              </a:spcBef>
              <a:spcAft>
                <a:spcPts val="0"/>
              </a:spcAft>
              <a:buSzPts val="1200"/>
              <a:buNone/>
              <a:defRPr sz="1200"/>
            </a:lvl2pPr>
            <a:lvl3pPr marL="1371600" lvl="2" indent="-304800" rtl="0">
              <a:spcBef>
                <a:spcPts val="600"/>
              </a:spcBef>
              <a:spcAft>
                <a:spcPts val="0"/>
              </a:spcAft>
              <a:buSzPts val="1200"/>
              <a:buChar char="•"/>
              <a:defRPr sz="1200"/>
            </a:lvl3pPr>
            <a:lvl4pPr marL="1828800" lvl="3" indent="-304800" rtl="0">
              <a:spcBef>
                <a:spcPts val="600"/>
              </a:spcBef>
              <a:spcAft>
                <a:spcPts val="0"/>
              </a:spcAft>
              <a:buSzPts val="1200"/>
              <a:buChar char="–"/>
              <a:defRPr sz="1200"/>
            </a:lvl4pPr>
            <a:lvl5pPr marL="2286000" lvl="4" indent="-304800" rtl="0">
              <a:spcBef>
                <a:spcPts val="600"/>
              </a:spcBef>
              <a:spcAft>
                <a:spcPts val="0"/>
              </a:spcAft>
              <a:buSzPts val="1200"/>
              <a:buChar char="–"/>
              <a:defRPr sz="1200"/>
            </a:lvl5pPr>
            <a:lvl6pPr marL="2743200" lvl="5" indent="-304800" rtl="0">
              <a:spcBef>
                <a:spcPts val="600"/>
              </a:spcBef>
              <a:spcAft>
                <a:spcPts val="0"/>
              </a:spcAft>
              <a:buSzPts val="1200"/>
              <a:buChar char="–"/>
              <a:defRPr sz="1200"/>
            </a:lvl6pPr>
            <a:lvl7pPr marL="3200400" lvl="6" indent="-304800" rtl="0">
              <a:spcBef>
                <a:spcPts val="600"/>
              </a:spcBef>
              <a:spcAft>
                <a:spcPts val="0"/>
              </a:spcAft>
              <a:buSzPts val="1200"/>
              <a:buChar char="–"/>
              <a:defRPr sz="1200"/>
            </a:lvl7pPr>
            <a:lvl8pPr marL="3657600" lvl="7" indent="-304800" rtl="0">
              <a:spcBef>
                <a:spcPts val="600"/>
              </a:spcBef>
              <a:spcAft>
                <a:spcPts val="0"/>
              </a:spcAft>
              <a:buSzPts val="1200"/>
              <a:buChar char="–"/>
              <a:defRPr sz="1200"/>
            </a:lvl8pPr>
            <a:lvl9pPr marL="4114800" lvl="8" indent="-304800" rtl="0">
              <a:spcBef>
                <a:spcPts val="600"/>
              </a:spcBef>
              <a:spcAft>
                <a:spcPts val="0"/>
              </a:spcAft>
              <a:buSzPts val="1200"/>
              <a:buChar char="–"/>
              <a:defRPr sz="1200"/>
            </a:lvl9pPr>
          </a:lstStyle>
          <a:p>
            <a:endParaRPr/>
          </a:p>
        </p:txBody>
      </p:sp>
      <p:sp>
        <p:nvSpPr>
          <p:cNvPr id="193" name="Google Shape;193;p33"/>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4"/>
        <p:cNvGrpSpPr/>
        <p:nvPr/>
      </p:nvGrpSpPr>
      <p:grpSpPr>
        <a:xfrm>
          <a:off x="0" y="0"/>
          <a:ext cx="0" cy="0"/>
          <a:chOff x="0" y="0"/>
          <a:chExt cx="0" cy="0"/>
        </a:xfrm>
      </p:grpSpPr>
      <p:sp>
        <p:nvSpPr>
          <p:cNvPr id="195" name="Google Shape;195;p34"/>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6" name="Google Shape;196;p34"/>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197" name="Google Shape;197;p34"/>
          <p:cNvSpPr txBox="1">
            <a:spLocks noGrp="1"/>
          </p:cNvSpPr>
          <p:nvPr>
            <p:ph type="title"/>
          </p:nvPr>
        </p:nvSpPr>
        <p:spPr>
          <a:xfrm>
            <a:off x="265500" y="1081400"/>
            <a:ext cx="4045200" cy="1710300"/>
          </a:xfrm>
          <a:prstGeom prst="rect">
            <a:avLst/>
          </a:prstGeom>
        </p:spPr>
        <p:txBody>
          <a:bodyPr spcFirstLastPara="1" wrap="square" lIns="0" tIns="0" rIns="0" bIns="0" anchor="b"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198" name="Google Shape;198;p34"/>
          <p:cNvSpPr txBox="1">
            <a:spLocks noGrp="1"/>
          </p:cNvSpPr>
          <p:nvPr>
            <p:ph type="subTitle" idx="1"/>
          </p:nvPr>
        </p:nvSpPr>
        <p:spPr>
          <a:xfrm>
            <a:off x="265500" y="2845223"/>
            <a:ext cx="4045200" cy="1345500"/>
          </a:xfrm>
          <a:prstGeom prst="rect">
            <a:avLst/>
          </a:prstGeom>
        </p:spPr>
        <p:txBody>
          <a:bodyPr spcFirstLastPara="1" wrap="square" lIns="0" tIns="0" rIns="0" bIns="0" anchor="t" anchorCtr="0">
            <a:noAutofit/>
          </a:bodyPr>
          <a:lstStyle>
            <a:lvl1pPr lvl="0" algn="ctr" rtl="0">
              <a:lnSpc>
                <a:spcPct val="100000"/>
              </a:lnSpc>
              <a:spcBef>
                <a:spcPts val="900"/>
              </a:spcBef>
              <a:spcAft>
                <a:spcPts val="0"/>
              </a:spcAft>
              <a:buSzPts val="1200"/>
              <a:buNone/>
              <a:defRPr/>
            </a:lvl1pPr>
            <a:lvl2pPr lvl="1" algn="ctr" rtl="0">
              <a:lnSpc>
                <a:spcPct val="100000"/>
              </a:lnSpc>
              <a:spcBef>
                <a:spcPts val="900"/>
              </a:spcBef>
              <a:spcAft>
                <a:spcPts val="0"/>
              </a:spcAft>
              <a:buSzPts val="1800"/>
              <a:buNone/>
              <a:defRPr sz="1800"/>
            </a:lvl2pPr>
            <a:lvl3pPr lvl="2" algn="ctr" rtl="0">
              <a:lnSpc>
                <a:spcPct val="100000"/>
              </a:lnSpc>
              <a:spcBef>
                <a:spcPts val="600"/>
              </a:spcBef>
              <a:spcAft>
                <a:spcPts val="0"/>
              </a:spcAft>
              <a:buSzPts val="1800"/>
              <a:buNone/>
              <a:defRPr sz="1800"/>
            </a:lvl3pPr>
            <a:lvl4pPr lvl="3" algn="ctr" rtl="0">
              <a:lnSpc>
                <a:spcPct val="100000"/>
              </a:lnSpc>
              <a:spcBef>
                <a:spcPts val="600"/>
              </a:spcBef>
              <a:spcAft>
                <a:spcPts val="0"/>
              </a:spcAft>
              <a:buSzPts val="1800"/>
              <a:buNone/>
              <a:defRPr sz="1800"/>
            </a:lvl4pPr>
            <a:lvl5pPr lvl="4" algn="ctr" rtl="0">
              <a:lnSpc>
                <a:spcPct val="100000"/>
              </a:lnSpc>
              <a:spcBef>
                <a:spcPts val="600"/>
              </a:spcBef>
              <a:spcAft>
                <a:spcPts val="0"/>
              </a:spcAft>
              <a:buSzPts val="1800"/>
              <a:buNone/>
              <a:defRPr sz="1800"/>
            </a:lvl5pPr>
            <a:lvl6pPr lvl="5" algn="ctr" rtl="0">
              <a:lnSpc>
                <a:spcPct val="100000"/>
              </a:lnSpc>
              <a:spcBef>
                <a:spcPts val="600"/>
              </a:spcBef>
              <a:spcAft>
                <a:spcPts val="0"/>
              </a:spcAft>
              <a:buSzPts val="1800"/>
              <a:buNone/>
              <a:defRPr sz="1800"/>
            </a:lvl6pPr>
            <a:lvl7pPr lvl="6" algn="ctr" rtl="0">
              <a:lnSpc>
                <a:spcPct val="100000"/>
              </a:lnSpc>
              <a:spcBef>
                <a:spcPts val="600"/>
              </a:spcBef>
              <a:spcAft>
                <a:spcPts val="0"/>
              </a:spcAft>
              <a:buSzPts val="1800"/>
              <a:buNone/>
              <a:defRPr sz="1800"/>
            </a:lvl7pPr>
            <a:lvl8pPr lvl="7" algn="ctr" rtl="0">
              <a:lnSpc>
                <a:spcPct val="100000"/>
              </a:lnSpc>
              <a:spcBef>
                <a:spcPts val="600"/>
              </a:spcBef>
              <a:spcAft>
                <a:spcPts val="0"/>
              </a:spcAft>
              <a:buSzPts val="1800"/>
              <a:buNone/>
              <a:defRPr sz="1800"/>
            </a:lvl8pPr>
            <a:lvl9pPr lvl="8" algn="ctr" rtl="0">
              <a:lnSpc>
                <a:spcPct val="100000"/>
              </a:lnSpc>
              <a:spcBef>
                <a:spcPts val="600"/>
              </a:spcBef>
              <a:spcAft>
                <a:spcPts val="0"/>
              </a:spcAft>
              <a:buSzPts val="1800"/>
              <a:buNone/>
              <a:defRPr sz="1800"/>
            </a:lvl9pPr>
          </a:lstStyle>
          <a:p>
            <a:endParaRPr/>
          </a:p>
        </p:txBody>
      </p:sp>
      <p:sp>
        <p:nvSpPr>
          <p:cNvPr id="199" name="Google Shape;199;p34"/>
          <p:cNvSpPr txBox="1">
            <a:spLocks noGrp="1"/>
          </p:cNvSpPr>
          <p:nvPr>
            <p:ph type="body" idx="2"/>
          </p:nvPr>
        </p:nvSpPr>
        <p:spPr>
          <a:xfrm>
            <a:off x="4939500" y="724200"/>
            <a:ext cx="3837000" cy="3695100"/>
          </a:xfrm>
          <a:prstGeom prst="rect">
            <a:avLst/>
          </a:prstGeom>
        </p:spPr>
        <p:txBody>
          <a:bodyPr spcFirstLastPara="1" wrap="square" lIns="0" tIns="0" rIns="0" bIns="0" anchor="ctr" anchorCtr="0">
            <a:noAutofit/>
          </a:bodyPr>
          <a:lstStyle>
            <a:lvl1pPr marL="457200" lvl="0" indent="-228600" rtl="0">
              <a:spcBef>
                <a:spcPts val="900"/>
              </a:spcBef>
              <a:spcAft>
                <a:spcPts val="0"/>
              </a:spcAft>
              <a:buClr>
                <a:schemeClr val="accent1"/>
              </a:buClr>
              <a:buSzPts val="1200"/>
              <a:buNone/>
              <a:defRPr>
                <a:solidFill>
                  <a:schemeClr val="accent1"/>
                </a:solidFill>
                <a:highlight>
                  <a:schemeClr val="lt1"/>
                </a:highlight>
              </a:defRPr>
            </a:lvl1pPr>
            <a:lvl2pPr marL="914400" lvl="1" indent="-228600" rtl="0">
              <a:spcBef>
                <a:spcPts val="900"/>
              </a:spcBef>
              <a:spcAft>
                <a:spcPts val="0"/>
              </a:spcAft>
              <a:buClr>
                <a:schemeClr val="accent1"/>
              </a:buClr>
              <a:buSzPts val="1200"/>
              <a:buNone/>
              <a:defRPr>
                <a:solidFill>
                  <a:schemeClr val="accent1"/>
                </a:solidFill>
                <a:highlight>
                  <a:schemeClr val="lt1"/>
                </a:highlight>
              </a:defRPr>
            </a:lvl2pPr>
            <a:lvl3pPr marL="1371600" lvl="2" indent="-304800" rtl="0">
              <a:spcBef>
                <a:spcPts val="600"/>
              </a:spcBef>
              <a:spcAft>
                <a:spcPts val="0"/>
              </a:spcAft>
              <a:buClr>
                <a:schemeClr val="accent1"/>
              </a:buClr>
              <a:buSzPts val="1200"/>
              <a:buChar char="•"/>
              <a:defRPr>
                <a:solidFill>
                  <a:schemeClr val="accent1"/>
                </a:solidFill>
                <a:highlight>
                  <a:schemeClr val="lt1"/>
                </a:highlight>
              </a:defRPr>
            </a:lvl3pPr>
            <a:lvl4pPr marL="1828800" lvl="3" indent="-304800" rtl="0">
              <a:spcBef>
                <a:spcPts val="600"/>
              </a:spcBef>
              <a:spcAft>
                <a:spcPts val="0"/>
              </a:spcAft>
              <a:buClr>
                <a:schemeClr val="accent1"/>
              </a:buClr>
              <a:buSzPts val="1200"/>
              <a:buChar char="–"/>
              <a:defRPr>
                <a:solidFill>
                  <a:schemeClr val="accent1"/>
                </a:solidFill>
                <a:highlight>
                  <a:schemeClr val="lt1"/>
                </a:highlight>
              </a:defRPr>
            </a:lvl4pPr>
            <a:lvl5pPr marL="2286000" lvl="4" indent="-304800" rtl="0">
              <a:spcBef>
                <a:spcPts val="600"/>
              </a:spcBef>
              <a:spcAft>
                <a:spcPts val="0"/>
              </a:spcAft>
              <a:buClr>
                <a:schemeClr val="accent1"/>
              </a:buClr>
              <a:buSzPts val="1200"/>
              <a:buChar char="–"/>
              <a:defRPr>
                <a:solidFill>
                  <a:schemeClr val="accent1"/>
                </a:solidFill>
                <a:highlight>
                  <a:schemeClr val="lt1"/>
                </a:highlight>
              </a:defRPr>
            </a:lvl5pPr>
            <a:lvl6pPr marL="2743200" lvl="5" indent="-304800" rtl="0">
              <a:spcBef>
                <a:spcPts val="600"/>
              </a:spcBef>
              <a:spcAft>
                <a:spcPts val="0"/>
              </a:spcAft>
              <a:buClr>
                <a:schemeClr val="accent1"/>
              </a:buClr>
              <a:buSzPts val="1200"/>
              <a:buChar char="–"/>
              <a:defRPr>
                <a:solidFill>
                  <a:schemeClr val="accent1"/>
                </a:solidFill>
                <a:highlight>
                  <a:schemeClr val="lt1"/>
                </a:highlight>
              </a:defRPr>
            </a:lvl6pPr>
            <a:lvl7pPr marL="3200400" lvl="6" indent="-304800" rtl="0">
              <a:spcBef>
                <a:spcPts val="600"/>
              </a:spcBef>
              <a:spcAft>
                <a:spcPts val="0"/>
              </a:spcAft>
              <a:buClr>
                <a:schemeClr val="accent1"/>
              </a:buClr>
              <a:buSzPts val="1200"/>
              <a:buChar char="–"/>
              <a:defRPr>
                <a:solidFill>
                  <a:schemeClr val="accent1"/>
                </a:solidFill>
                <a:highlight>
                  <a:schemeClr val="lt1"/>
                </a:highlight>
              </a:defRPr>
            </a:lvl7pPr>
            <a:lvl8pPr marL="3657600" lvl="7" indent="-304800" rtl="0">
              <a:spcBef>
                <a:spcPts val="600"/>
              </a:spcBef>
              <a:spcAft>
                <a:spcPts val="0"/>
              </a:spcAft>
              <a:buClr>
                <a:schemeClr val="accent1"/>
              </a:buClr>
              <a:buSzPts val="1200"/>
              <a:buChar char="–"/>
              <a:defRPr>
                <a:solidFill>
                  <a:schemeClr val="accent1"/>
                </a:solidFill>
                <a:highlight>
                  <a:schemeClr val="lt1"/>
                </a:highlight>
              </a:defRPr>
            </a:lvl8pPr>
            <a:lvl9pPr marL="4114800" lvl="8" indent="-304800" rtl="0">
              <a:spcBef>
                <a:spcPts val="600"/>
              </a:spcBef>
              <a:spcAft>
                <a:spcPts val="0"/>
              </a:spcAft>
              <a:buClr>
                <a:schemeClr val="accent1"/>
              </a:buClr>
              <a:buSzPts val="1200"/>
              <a:buChar char="–"/>
              <a:defRPr>
                <a:solidFill>
                  <a:schemeClr val="accent1"/>
                </a:solidFill>
                <a:highlight>
                  <a:schemeClr val="lt1"/>
                </a:highlight>
              </a:defRPr>
            </a:lvl9pPr>
          </a:lstStyle>
          <a:p>
            <a:endParaRPr/>
          </a:p>
        </p:txBody>
      </p:sp>
      <p:sp>
        <p:nvSpPr>
          <p:cNvPr id="200" name="Google Shape;200;p34"/>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1"/>
        <p:cNvGrpSpPr/>
        <p:nvPr/>
      </p:nvGrpSpPr>
      <p:grpSpPr>
        <a:xfrm>
          <a:off x="0" y="0"/>
          <a:ext cx="0" cy="0"/>
          <a:chOff x="0" y="0"/>
          <a:chExt cx="0" cy="0"/>
        </a:xfrm>
      </p:grpSpPr>
      <p:sp>
        <p:nvSpPr>
          <p:cNvPr id="202" name="Google Shape;202;p35"/>
          <p:cNvSpPr txBox="1">
            <a:spLocks noGrp="1"/>
          </p:cNvSpPr>
          <p:nvPr>
            <p:ph type="title" hasCustomPrompt="1"/>
          </p:nvPr>
        </p:nvSpPr>
        <p:spPr>
          <a:xfrm>
            <a:off x="311700" y="1240275"/>
            <a:ext cx="8520600" cy="1981800"/>
          </a:xfrm>
          <a:prstGeom prst="rect">
            <a:avLst/>
          </a:prstGeom>
        </p:spPr>
        <p:txBody>
          <a:bodyPr spcFirstLastPara="1" wrap="square" lIns="0" tIns="0" rIns="0" bIns="0" anchor="b" anchorCtr="0">
            <a:noAutofit/>
          </a:bodyPr>
          <a:lstStyle>
            <a:lvl1pPr lvl="0" algn="ctr" rtl="0">
              <a:spcBef>
                <a:spcPts val="0"/>
              </a:spcBef>
              <a:spcAft>
                <a:spcPts val="0"/>
              </a:spcAft>
              <a:buClr>
                <a:schemeClr val="lt1"/>
              </a:buClr>
              <a:buSzPts val="12000"/>
              <a:buNone/>
              <a:defRPr sz="12000">
                <a:solidFill>
                  <a:schemeClr val="lt1"/>
                </a:solidFill>
                <a:highlight>
                  <a:schemeClr val="accent1"/>
                </a:highlight>
              </a:defRPr>
            </a:lvl1pPr>
            <a:lvl2pPr lvl="1" algn="ctr" rtl="0">
              <a:spcBef>
                <a:spcPts val="0"/>
              </a:spcBef>
              <a:spcAft>
                <a:spcPts val="0"/>
              </a:spcAft>
              <a:buClr>
                <a:schemeClr val="lt1"/>
              </a:buClr>
              <a:buSzPts val="12000"/>
              <a:buNone/>
              <a:defRPr sz="12000">
                <a:solidFill>
                  <a:schemeClr val="lt1"/>
                </a:solidFill>
                <a:highlight>
                  <a:schemeClr val="accent1"/>
                </a:highlight>
              </a:defRPr>
            </a:lvl2pPr>
            <a:lvl3pPr lvl="2" algn="ctr" rtl="0">
              <a:spcBef>
                <a:spcPts val="0"/>
              </a:spcBef>
              <a:spcAft>
                <a:spcPts val="0"/>
              </a:spcAft>
              <a:buClr>
                <a:schemeClr val="lt1"/>
              </a:buClr>
              <a:buSzPts val="12000"/>
              <a:buNone/>
              <a:defRPr sz="12000">
                <a:solidFill>
                  <a:schemeClr val="lt1"/>
                </a:solidFill>
                <a:highlight>
                  <a:schemeClr val="accent1"/>
                </a:highlight>
              </a:defRPr>
            </a:lvl3pPr>
            <a:lvl4pPr lvl="3" algn="ctr" rtl="0">
              <a:spcBef>
                <a:spcPts val="0"/>
              </a:spcBef>
              <a:spcAft>
                <a:spcPts val="0"/>
              </a:spcAft>
              <a:buClr>
                <a:schemeClr val="lt1"/>
              </a:buClr>
              <a:buSzPts val="12000"/>
              <a:buNone/>
              <a:defRPr sz="12000">
                <a:solidFill>
                  <a:schemeClr val="lt1"/>
                </a:solidFill>
                <a:highlight>
                  <a:schemeClr val="accent1"/>
                </a:highlight>
              </a:defRPr>
            </a:lvl4pPr>
            <a:lvl5pPr lvl="4" algn="ctr" rtl="0">
              <a:spcBef>
                <a:spcPts val="0"/>
              </a:spcBef>
              <a:spcAft>
                <a:spcPts val="0"/>
              </a:spcAft>
              <a:buClr>
                <a:schemeClr val="lt1"/>
              </a:buClr>
              <a:buSzPts val="12000"/>
              <a:buNone/>
              <a:defRPr sz="12000">
                <a:solidFill>
                  <a:schemeClr val="lt1"/>
                </a:solidFill>
                <a:highlight>
                  <a:schemeClr val="accent1"/>
                </a:highlight>
              </a:defRPr>
            </a:lvl5pPr>
            <a:lvl6pPr lvl="5" algn="ctr" rtl="0">
              <a:spcBef>
                <a:spcPts val="0"/>
              </a:spcBef>
              <a:spcAft>
                <a:spcPts val="0"/>
              </a:spcAft>
              <a:buClr>
                <a:schemeClr val="lt1"/>
              </a:buClr>
              <a:buSzPts val="12000"/>
              <a:buNone/>
              <a:defRPr sz="12000">
                <a:solidFill>
                  <a:schemeClr val="lt1"/>
                </a:solidFill>
                <a:highlight>
                  <a:schemeClr val="accent1"/>
                </a:highlight>
              </a:defRPr>
            </a:lvl6pPr>
            <a:lvl7pPr lvl="6" algn="ctr" rtl="0">
              <a:spcBef>
                <a:spcPts val="0"/>
              </a:spcBef>
              <a:spcAft>
                <a:spcPts val="0"/>
              </a:spcAft>
              <a:buClr>
                <a:schemeClr val="lt1"/>
              </a:buClr>
              <a:buSzPts val="12000"/>
              <a:buNone/>
              <a:defRPr sz="12000">
                <a:solidFill>
                  <a:schemeClr val="lt1"/>
                </a:solidFill>
                <a:highlight>
                  <a:schemeClr val="accent1"/>
                </a:highlight>
              </a:defRPr>
            </a:lvl7pPr>
            <a:lvl8pPr lvl="7" algn="ctr" rtl="0">
              <a:spcBef>
                <a:spcPts val="0"/>
              </a:spcBef>
              <a:spcAft>
                <a:spcPts val="0"/>
              </a:spcAft>
              <a:buClr>
                <a:schemeClr val="lt1"/>
              </a:buClr>
              <a:buSzPts val="12000"/>
              <a:buNone/>
              <a:defRPr sz="12000">
                <a:solidFill>
                  <a:schemeClr val="lt1"/>
                </a:solidFill>
                <a:highlight>
                  <a:schemeClr val="accent1"/>
                </a:highlight>
              </a:defRPr>
            </a:lvl8pPr>
            <a:lvl9pPr lvl="8" algn="ctr" rtl="0">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203" name="Google Shape;203;p35"/>
          <p:cNvSpPr txBox="1">
            <a:spLocks noGrp="1"/>
          </p:cNvSpPr>
          <p:nvPr>
            <p:ph type="body" idx="1"/>
          </p:nvPr>
        </p:nvSpPr>
        <p:spPr>
          <a:xfrm>
            <a:off x="311700" y="3304625"/>
            <a:ext cx="8520600" cy="1300800"/>
          </a:xfrm>
          <a:prstGeom prst="rect">
            <a:avLst/>
          </a:prstGeom>
        </p:spPr>
        <p:txBody>
          <a:bodyPr spcFirstLastPara="1" wrap="square" lIns="0" tIns="0" rIns="0" bIns="0" anchor="t" anchorCtr="0">
            <a:noAutofit/>
          </a:bodyPr>
          <a:lstStyle>
            <a:lvl1pPr marL="457200" lvl="0" indent="-228600" algn="ctr" rtl="0">
              <a:spcBef>
                <a:spcPts val="900"/>
              </a:spcBef>
              <a:spcAft>
                <a:spcPts val="0"/>
              </a:spcAft>
              <a:buClr>
                <a:schemeClr val="accent1"/>
              </a:buClr>
              <a:buSzPts val="1200"/>
              <a:buNone/>
              <a:defRPr>
                <a:solidFill>
                  <a:schemeClr val="accent1"/>
                </a:solidFill>
                <a:highlight>
                  <a:schemeClr val="dk1"/>
                </a:highlight>
              </a:defRPr>
            </a:lvl1pPr>
            <a:lvl2pPr marL="914400" lvl="1" indent="-228600" algn="ctr" rtl="0">
              <a:spcBef>
                <a:spcPts val="900"/>
              </a:spcBef>
              <a:spcAft>
                <a:spcPts val="0"/>
              </a:spcAft>
              <a:buClr>
                <a:schemeClr val="accent1"/>
              </a:buClr>
              <a:buSzPts val="1200"/>
              <a:buNone/>
              <a:defRPr>
                <a:solidFill>
                  <a:schemeClr val="accent1"/>
                </a:solidFill>
                <a:highlight>
                  <a:schemeClr val="dk1"/>
                </a:highlight>
              </a:defRPr>
            </a:lvl2pPr>
            <a:lvl3pPr marL="1371600" lvl="2" indent="-304800" algn="ctr" rtl="0">
              <a:spcBef>
                <a:spcPts val="600"/>
              </a:spcBef>
              <a:spcAft>
                <a:spcPts val="0"/>
              </a:spcAft>
              <a:buClr>
                <a:schemeClr val="accent1"/>
              </a:buClr>
              <a:buSzPts val="1200"/>
              <a:buChar char="•"/>
              <a:defRPr>
                <a:solidFill>
                  <a:schemeClr val="accent1"/>
                </a:solidFill>
                <a:highlight>
                  <a:schemeClr val="dk1"/>
                </a:highlight>
              </a:defRPr>
            </a:lvl3pPr>
            <a:lvl4pPr marL="1828800" lvl="3" indent="-304800" algn="ctr" rtl="0">
              <a:spcBef>
                <a:spcPts val="600"/>
              </a:spcBef>
              <a:spcAft>
                <a:spcPts val="0"/>
              </a:spcAft>
              <a:buClr>
                <a:schemeClr val="accent1"/>
              </a:buClr>
              <a:buSzPts val="1200"/>
              <a:buChar char="–"/>
              <a:defRPr>
                <a:solidFill>
                  <a:schemeClr val="accent1"/>
                </a:solidFill>
                <a:highlight>
                  <a:schemeClr val="dk1"/>
                </a:highlight>
              </a:defRPr>
            </a:lvl4pPr>
            <a:lvl5pPr marL="2286000" lvl="4" indent="-304800" algn="ctr" rtl="0">
              <a:spcBef>
                <a:spcPts val="600"/>
              </a:spcBef>
              <a:spcAft>
                <a:spcPts val="0"/>
              </a:spcAft>
              <a:buClr>
                <a:schemeClr val="accent1"/>
              </a:buClr>
              <a:buSzPts val="1200"/>
              <a:buChar char="–"/>
              <a:defRPr>
                <a:solidFill>
                  <a:schemeClr val="accent1"/>
                </a:solidFill>
                <a:highlight>
                  <a:schemeClr val="dk1"/>
                </a:highlight>
              </a:defRPr>
            </a:lvl5pPr>
            <a:lvl6pPr marL="2743200" lvl="5" indent="-304800" algn="ctr" rtl="0">
              <a:spcBef>
                <a:spcPts val="600"/>
              </a:spcBef>
              <a:spcAft>
                <a:spcPts val="0"/>
              </a:spcAft>
              <a:buClr>
                <a:schemeClr val="accent1"/>
              </a:buClr>
              <a:buSzPts val="1200"/>
              <a:buChar char="–"/>
              <a:defRPr>
                <a:solidFill>
                  <a:schemeClr val="accent1"/>
                </a:solidFill>
                <a:highlight>
                  <a:schemeClr val="dk1"/>
                </a:highlight>
              </a:defRPr>
            </a:lvl6pPr>
            <a:lvl7pPr marL="3200400" lvl="6" indent="-304800" algn="ctr" rtl="0">
              <a:spcBef>
                <a:spcPts val="600"/>
              </a:spcBef>
              <a:spcAft>
                <a:spcPts val="0"/>
              </a:spcAft>
              <a:buClr>
                <a:schemeClr val="accent1"/>
              </a:buClr>
              <a:buSzPts val="1200"/>
              <a:buChar char="–"/>
              <a:defRPr>
                <a:solidFill>
                  <a:schemeClr val="accent1"/>
                </a:solidFill>
                <a:highlight>
                  <a:schemeClr val="dk1"/>
                </a:highlight>
              </a:defRPr>
            </a:lvl7pPr>
            <a:lvl8pPr marL="3657600" lvl="7" indent="-304800" algn="ctr" rtl="0">
              <a:spcBef>
                <a:spcPts val="600"/>
              </a:spcBef>
              <a:spcAft>
                <a:spcPts val="0"/>
              </a:spcAft>
              <a:buClr>
                <a:schemeClr val="accent1"/>
              </a:buClr>
              <a:buSzPts val="1200"/>
              <a:buChar char="–"/>
              <a:defRPr>
                <a:solidFill>
                  <a:schemeClr val="accent1"/>
                </a:solidFill>
                <a:highlight>
                  <a:schemeClr val="dk1"/>
                </a:highlight>
              </a:defRPr>
            </a:lvl8pPr>
            <a:lvl9pPr marL="4114800" lvl="8" indent="-304800" algn="ctr" rtl="0">
              <a:spcBef>
                <a:spcPts val="600"/>
              </a:spcBef>
              <a:spcAft>
                <a:spcPts val="0"/>
              </a:spcAft>
              <a:buClr>
                <a:schemeClr val="accent1"/>
              </a:buClr>
              <a:buSzPts val="1200"/>
              <a:buChar char="–"/>
              <a:defRPr>
                <a:solidFill>
                  <a:schemeClr val="accent1"/>
                </a:solidFill>
                <a:highlight>
                  <a:schemeClr val="dk1"/>
                </a:highlight>
              </a:defRPr>
            </a:lvl9pPr>
          </a:lstStyle>
          <a:p>
            <a:endParaRPr/>
          </a:p>
        </p:txBody>
      </p:sp>
      <p:sp>
        <p:nvSpPr>
          <p:cNvPr id="204" name="Google Shape;204;p35"/>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PTMON slide">
  <p:cSld name="PPTMON slide">
    <p:spTree>
      <p:nvGrpSpPr>
        <p:cNvPr id="1" name="Shape 205"/>
        <p:cNvGrpSpPr/>
        <p:nvPr/>
      </p:nvGrpSpPr>
      <p:grpSpPr>
        <a:xfrm>
          <a:off x="0" y="0"/>
          <a:ext cx="0" cy="0"/>
          <a:chOff x="0" y="0"/>
          <a:chExt cx="0" cy="0"/>
        </a:xfrm>
      </p:grpSpPr>
      <p:sp>
        <p:nvSpPr>
          <p:cNvPr id="206" name="Google Shape;206;p36"/>
          <p:cNvSpPr txBox="1"/>
          <p:nvPr/>
        </p:nvSpPr>
        <p:spPr>
          <a:xfrm>
            <a:off x="3054770" y="5283656"/>
            <a:ext cx="1144800" cy="177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800" b="0" i="0" u="sng" strike="noStrike" cap="none">
                <a:solidFill>
                  <a:schemeClr val="hlink"/>
                </a:solidFill>
                <a:latin typeface="Arial"/>
                <a:ea typeface="Arial"/>
                <a:cs typeface="Arial"/>
                <a:sym typeface="Arial"/>
                <a:hlinkClick r:id="rId2"/>
              </a:rPr>
              <a:t>Presentation template by</a:t>
            </a:r>
            <a:endParaRPr sz="800" u="none">
              <a:solidFill>
                <a:schemeClr val="dk1"/>
              </a:solidFill>
              <a:latin typeface="Arial"/>
              <a:ea typeface="Arial"/>
              <a:cs typeface="Arial"/>
              <a:sym typeface="Arial"/>
            </a:endParaRPr>
          </a:p>
        </p:txBody>
      </p:sp>
      <p:pic>
        <p:nvPicPr>
          <p:cNvPr id="207" name="Google Shape;207;p36">
            <a:hlinkClick r:id="rId2"/>
          </p:cNvPr>
          <p:cNvPicPr preferRelativeResize="0"/>
          <p:nvPr/>
        </p:nvPicPr>
        <p:blipFill/>
        <p:spPr>
          <a:xfrm>
            <a:off x="4235427" y="5297943"/>
            <a:ext cx="1853806" cy="14287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457200" y="1459580"/>
            <a:ext cx="7086600" cy="297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dk1"/>
              </a:buClr>
              <a:buSzPts val="1800"/>
              <a:buNone/>
              <a:defRPr/>
            </a:lvl1pPr>
            <a:lvl2pPr marL="914400" lvl="1" indent="-228600" algn="l" rtl="0">
              <a:lnSpc>
                <a:spcPct val="100000"/>
              </a:lnSpc>
              <a:spcBef>
                <a:spcPts val="9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0"/>
              </a:spcAft>
              <a:buClr>
                <a:schemeClr val="dk1"/>
              </a:buClr>
              <a:buSzPts val="1800"/>
              <a:buChar char="–"/>
              <a:defRPr/>
            </a:lvl9pPr>
          </a:lstStyle>
          <a:p>
            <a:endParaRPr/>
          </a:p>
        </p:txBody>
      </p:sp>
      <p:sp>
        <p:nvSpPr>
          <p:cNvPr id="34" name="Google Shape;34;p5"/>
          <p:cNvSpPr txBox="1">
            <a:spLocks noGrp="1"/>
          </p:cNvSpPr>
          <p:nvPr>
            <p:ph type="sldNum" idx="12"/>
          </p:nvPr>
        </p:nvSpPr>
        <p:spPr>
          <a:xfrm>
            <a:off x="8458200" y="4700016"/>
            <a:ext cx="228600" cy="228600"/>
          </a:xfrm>
          <a:prstGeom prst="rect">
            <a:avLst/>
          </a:prstGeom>
          <a:noFill/>
          <a:ln>
            <a:noFill/>
          </a:ln>
        </p:spPr>
        <p:txBody>
          <a:bodyPr spcFirstLastPara="1" wrap="square" lIns="0" tIns="0" rIns="0" bIns="0" anchor="b" anchorCtr="0">
            <a:noAutofit/>
          </a:bodyPr>
          <a:lstStyle>
            <a:lvl1pPr marL="0" lvl="0" indent="0" algn="r" rtl="0">
              <a:spcBef>
                <a:spcPts val="0"/>
              </a:spcBef>
              <a:buNone/>
              <a:defRPr sz="700" b="1" i="0" u="none" strike="noStrike" cap="none">
                <a:solidFill>
                  <a:schemeClr val="dk1"/>
                </a:solidFill>
                <a:latin typeface="Verizon NHG DS"/>
                <a:ea typeface="Verizon NHG DS"/>
                <a:cs typeface="Verizon NHG DS"/>
                <a:sym typeface="Verizon NHG DS"/>
              </a:defRPr>
            </a:lvl1pPr>
            <a:lvl2pPr marL="0" lvl="1" indent="0" algn="r" rtl="0">
              <a:spcBef>
                <a:spcPts val="0"/>
              </a:spcBef>
              <a:buNone/>
              <a:defRPr sz="700" b="1" i="0" u="none" strike="noStrike" cap="none">
                <a:solidFill>
                  <a:schemeClr val="dk1"/>
                </a:solidFill>
                <a:latin typeface="Verizon NHG DS"/>
                <a:ea typeface="Verizon NHG DS"/>
                <a:cs typeface="Verizon NHG DS"/>
                <a:sym typeface="Verizon NHG DS"/>
              </a:defRPr>
            </a:lvl2pPr>
            <a:lvl3pPr marL="0" lvl="2" indent="0" algn="r" rtl="0">
              <a:spcBef>
                <a:spcPts val="0"/>
              </a:spcBef>
              <a:buNone/>
              <a:defRPr sz="700" b="1" i="0" u="none" strike="noStrike" cap="none">
                <a:solidFill>
                  <a:schemeClr val="dk1"/>
                </a:solidFill>
                <a:latin typeface="Verizon NHG DS"/>
                <a:ea typeface="Verizon NHG DS"/>
                <a:cs typeface="Verizon NHG DS"/>
                <a:sym typeface="Verizon NHG DS"/>
              </a:defRPr>
            </a:lvl3pPr>
            <a:lvl4pPr marL="0" lvl="3" indent="0" algn="r" rtl="0">
              <a:spcBef>
                <a:spcPts val="0"/>
              </a:spcBef>
              <a:buNone/>
              <a:defRPr sz="700" b="1" i="0" u="none" strike="noStrike" cap="none">
                <a:solidFill>
                  <a:schemeClr val="dk1"/>
                </a:solidFill>
                <a:latin typeface="Verizon NHG DS"/>
                <a:ea typeface="Verizon NHG DS"/>
                <a:cs typeface="Verizon NHG DS"/>
                <a:sym typeface="Verizon NHG DS"/>
              </a:defRPr>
            </a:lvl4pPr>
            <a:lvl5pPr marL="0" lvl="4" indent="0" algn="r" rtl="0">
              <a:spcBef>
                <a:spcPts val="0"/>
              </a:spcBef>
              <a:buNone/>
              <a:defRPr sz="700" b="1" i="0" u="none" strike="noStrike" cap="none">
                <a:solidFill>
                  <a:schemeClr val="dk1"/>
                </a:solidFill>
                <a:latin typeface="Verizon NHG DS"/>
                <a:ea typeface="Verizon NHG DS"/>
                <a:cs typeface="Verizon NHG DS"/>
                <a:sym typeface="Verizon NHG DS"/>
              </a:defRPr>
            </a:lvl5pPr>
            <a:lvl6pPr marL="0" lvl="5" indent="0" algn="r" rtl="0">
              <a:spcBef>
                <a:spcPts val="0"/>
              </a:spcBef>
              <a:buNone/>
              <a:defRPr sz="700" b="1" i="0" u="none" strike="noStrike" cap="none">
                <a:solidFill>
                  <a:schemeClr val="dk1"/>
                </a:solidFill>
                <a:latin typeface="Verizon NHG DS"/>
                <a:ea typeface="Verizon NHG DS"/>
                <a:cs typeface="Verizon NHG DS"/>
                <a:sym typeface="Verizon NHG DS"/>
              </a:defRPr>
            </a:lvl6pPr>
            <a:lvl7pPr marL="0" lvl="6" indent="0" algn="r" rtl="0">
              <a:spcBef>
                <a:spcPts val="0"/>
              </a:spcBef>
              <a:buNone/>
              <a:defRPr sz="700" b="1" i="0" u="none" strike="noStrike" cap="none">
                <a:solidFill>
                  <a:schemeClr val="dk1"/>
                </a:solidFill>
                <a:latin typeface="Verizon NHG DS"/>
                <a:ea typeface="Verizon NHG DS"/>
                <a:cs typeface="Verizon NHG DS"/>
                <a:sym typeface="Verizon NHG DS"/>
              </a:defRPr>
            </a:lvl7pPr>
            <a:lvl8pPr marL="0" lvl="7" indent="0" algn="r" rtl="0">
              <a:spcBef>
                <a:spcPts val="0"/>
              </a:spcBef>
              <a:buNone/>
              <a:defRPr sz="700" b="1" i="0" u="none" strike="noStrike" cap="none">
                <a:solidFill>
                  <a:schemeClr val="dk1"/>
                </a:solidFill>
                <a:latin typeface="Verizon NHG DS"/>
                <a:ea typeface="Verizon NHG DS"/>
                <a:cs typeface="Verizon NHG DS"/>
                <a:sym typeface="Verizon NHG DS"/>
              </a:defRPr>
            </a:lvl8pPr>
            <a:lvl9pPr marL="0" lvl="8" indent="0" algn="r" rtl="0">
              <a:spcBef>
                <a:spcPts val="0"/>
              </a:spcBef>
              <a:buNone/>
              <a:defRPr sz="700" b="1" i="0" u="none" strike="noStrike" cap="none">
                <a:solidFill>
                  <a:schemeClr val="dk1"/>
                </a:solidFill>
                <a:latin typeface="Verizon NHG DS"/>
                <a:ea typeface="Verizon NHG DS"/>
                <a:cs typeface="Verizon NHG DS"/>
                <a:sym typeface="Verizon NHG DS"/>
              </a:defRPr>
            </a:lvl9pPr>
          </a:lstStyle>
          <a:p>
            <a:pPr marL="0" lvl="0" indent="0" algn="r" rtl="0">
              <a:spcBef>
                <a:spcPts val="0"/>
              </a:spcBef>
              <a:spcAft>
                <a:spcPts val="0"/>
              </a:spcAft>
              <a:buNone/>
            </a:pPr>
            <a:fld id="{00000000-1234-1234-1234-123412341234}" type="slidenum">
              <a:rPr lang="en-US"/>
              <a:t>‹#›</a:t>
            </a:fld>
            <a:endParaRPr/>
          </a:p>
        </p:txBody>
      </p:sp>
      <p:cxnSp>
        <p:nvCxnSpPr>
          <p:cNvPr id="35" name="Google Shape;35;p5"/>
          <p:cNvCxnSpPr/>
          <p:nvPr/>
        </p:nvCxnSpPr>
        <p:spPr>
          <a:xfrm>
            <a:off x="457200" y="457200"/>
            <a:ext cx="8229600" cy="0"/>
          </a:xfrm>
          <a:prstGeom prst="straightConnector1">
            <a:avLst/>
          </a:prstGeom>
          <a:noFill/>
          <a:ln w="47625" cap="flat" cmpd="sng">
            <a:solidFill>
              <a:schemeClr val="dk1"/>
            </a:solidFill>
            <a:prstDash val="solid"/>
            <a:round/>
            <a:headEnd type="none" w="sm" len="sm"/>
            <a:tailEnd type="none" w="sm" len="sm"/>
          </a:ln>
        </p:spPr>
      </p:cxnSp>
      <p:sp>
        <p:nvSpPr>
          <p:cNvPr id="36" name="Google Shape;36;p5"/>
          <p:cNvSpPr txBox="1">
            <a:spLocks noGrp="1"/>
          </p:cNvSpPr>
          <p:nvPr>
            <p:ph type="title"/>
          </p:nvPr>
        </p:nvSpPr>
        <p:spPr>
          <a:xfrm>
            <a:off x="457200" y="590550"/>
            <a:ext cx="7086600" cy="6858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everse Section Header">
  <p:cSld name="Reverse Section Header">
    <p:bg>
      <p:bgPr>
        <a:solidFill>
          <a:schemeClr val="dk1"/>
        </a:solidFill>
        <a:effectLst/>
      </p:bgPr>
    </p:bg>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594359"/>
            <a:ext cx="7086600" cy="14136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lt2"/>
              </a:buClr>
              <a:buSzPts val="4000"/>
              <a:buFont typeface="Verizon NHG DS"/>
              <a:buNone/>
              <a:defRPr sz="4000" b="1" cap="none">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2057400"/>
            <a:ext cx="7086600" cy="2381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lt2"/>
              </a:buClr>
              <a:buSzPts val="1800"/>
              <a:buFont typeface="Verizon NHG TX"/>
              <a:buNone/>
              <a:defRPr sz="1800" b="0" i="0">
                <a:solidFill>
                  <a:schemeClr val="lt2"/>
                </a:solidFill>
                <a:latin typeface="Verizon NHG TX"/>
                <a:ea typeface="Verizon NHG TX"/>
                <a:cs typeface="Verizon NHG TX"/>
                <a:sym typeface="Verizon NHG TX"/>
              </a:defRPr>
            </a:lvl1pPr>
            <a:lvl2pPr marL="914400" lvl="1" indent="-228600" algn="l" rtl="0">
              <a:lnSpc>
                <a:spcPct val="100000"/>
              </a:lnSpc>
              <a:spcBef>
                <a:spcPts val="900"/>
              </a:spcBef>
              <a:spcAft>
                <a:spcPts val="0"/>
              </a:spcAft>
              <a:buClr>
                <a:schemeClr val="lt2"/>
              </a:buClr>
              <a:buSzPts val="1800"/>
              <a:buFont typeface="Verizon NHG TX"/>
              <a:buNone/>
              <a:defRPr sz="1800" b="0" i="0">
                <a:solidFill>
                  <a:schemeClr val="lt2"/>
                </a:solidFill>
                <a:latin typeface="Verizon NHG TX"/>
                <a:ea typeface="Verizon NHG TX"/>
                <a:cs typeface="Verizon NHG TX"/>
                <a:sym typeface="Verizon NHG TX"/>
              </a:defRPr>
            </a:lvl2pPr>
            <a:lvl3pPr marL="1371600" lvl="2" indent="-342900" algn="l" rtl="0">
              <a:lnSpc>
                <a:spcPct val="100000"/>
              </a:lnSpc>
              <a:spcBef>
                <a:spcPts val="600"/>
              </a:spcBef>
              <a:spcAft>
                <a:spcPts val="0"/>
              </a:spcAft>
              <a:buClr>
                <a:schemeClr val="lt2"/>
              </a:buClr>
              <a:buSzPts val="1800"/>
              <a:buChar char="•"/>
              <a:defRPr sz="1800" b="0" i="0">
                <a:solidFill>
                  <a:schemeClr val="lt2"/>
                </a:solidFill>
                <a:latin typeface="Verizon NHG TX"/>
                <a:ea typeface="Verizon NHG TX"/>
                <a:cs typeface="Verizon NHG TX"/>
                <a:sym typeface="Verizon NHG TX"/>
              </a:defRPr>
            </a:lvl3pPr>
            <a:lvl4pPr marL="1828800" lvl="3" indent="-342900" algn="l" rtl="0">
              <a:lnSpc>
                <a:spcPct val="100000"/>
              </a:lnSpc>
              <a:spcBef>
                <a:spcPts val="600"/>
              </a:spcBef>
              <a:spcAft>
                <a:spcPts val="0"/>
              </a:spcAft>
              <a:buClr>
                <a:schemeClr val="lt2"/>
              </a:buClr>
              <a:buSzPts val="1800"/>
              <a:buChar char="–"/>
              <a:defRPr sz="1800" b="0" i="0">
                <a:solidFill>
                  <a:schemeClr val="lt2"/>
                </a:solidFill>
                <a:latin typeface="Verizon NHG TX"/>
                <a:ea typeface="Verizon NHG TX"/>
                <a:cs typeface="Verizon NHG TX"/>
                <a:sym typeface="Verizon NHG TX"/>
              </a:defRPr>
            </a:lvl4pPr>
            <a:lvl5pPr marL="2286000" lvl="4" indent="-342900" algn="l" rtl="0">
              <a:lnSpc>
                <a:spcPct val="100000"/>
              </a:lnSpc>
              <a:spcBef>
                <a:spcPts val="600"/>
              </a:spcBef>
              <a:spcAft>
                <a:spcPts val="0"/>
              </a:spcAft>
              <a:buClr>
                <a:schemeClr val="lt2"/>
              </a:buClr>
              <a:buSzPts val="1800"/>
              <a:buChar char="–"/>
              <a:defRPr sz="1800" b="0" i="0">
                <a:solidFill>
                  <a:schemeClr val="lt2"/>
                </a:solidFill>
                <a:latin typeface="Verizon NHG TX"/>
                <a:ea typeface="Verizon NHG TX"/>
                <a:cs typeface="Verizon NHG TX"/>
                <a:sym typeface="Verizon NHG TX"/>
              </a:defRPr>
            </a:lvl5pPr>
            <a:lvl6pPr marL="2743200" lvl="5" indent="-342900" algn="l" rtl="0">
              <a:lnSpc>
                <a:spcPct val="100000"/>
              </a:lnSpc>
              <a:spcBef>
                <a:spcPts val="600"/>
              </a:spcBef>
              <a:spcAft>
                <a:spcPts val="0"/>
              </a:spcAft>
              <a:buClr>
                <a:schemeClr val="dk1"/>
              </a:buClr>
              <a:buSzPts val="1800"/>
              <a:buChar char="–"/>
              <a:defRPr sz="1800"/>
            </a:lvl6pPr>
            <a:lvl7pPr marL="3200400" lvl="6" indent="-342900" algn="l" rtl="0">
              <a:lnSpc>
                <a:spcPct val="100000"/>
              </a:lnSpc>
              <a:spcBef>
                <a:spcPts val="600"/>
              </a:spcBef>
              <a:spcAft>
                <a:spcPts val="0"/>
              </a:spcAft>
              <a:buClr>
                <a:schemeClr val="dk1"/>
              </a:buClr>
              <a:buSzPts val="1800"/>
              <a:buChar char="–"/>
              <a:defRPr sz="1800"/>
            </a:lvl7pPr>
            <a:lvl8pPr marL="3657600" lvl="7" indent="-342900" algn="l" rtl="0">
              <a:lnSpc>
                <a:spcPct val="100000"/>
              </a:lnSpc>
              <a:spcBef>
                <a:spcPts val="600"/>
              </a:spcBef>
              <a:spcAft>
                <a:spcPts val="0"/>
              </a:spcAft>
              <a:buClr>
                <a:schemeClr val="dk1"/>
              </a:buClr>
              <a:buSzPts val="1800"/>
              <a:buChar char="–"/>
              <a:defRPr sz="1800"/>
            </a:lvl8pPr>
            <a:lvl9pPr marL="4114800" lvl="8" indent="-342900" algn="l" rtl="0">
              <a:lnSpc>
                <a:spcPct val="100000"/>
              </a:lnSpc>
              <a:spcBef>
                <a:spcPts val="600"/>
              </a:spcBef>
              <a:spcAft>
                <a:spcPts val="0"/>
              </a:spcAft>
              <a:buClr>
                <a:schemeClr val="dk1"/>
              </a:buClr>
              <a:buSzPts val="1800"/>
              <a:buChar char="–"/>
              <a:defRPr sz="1800"/>
            </a:lvl9pPr>
          </a:lstStyle>
          <a:p>
            <a:endParaRPr/>
          </a:p>
        </p:txBody>
      </p:sp>
      <p:cxnSp>
        <p:nvCxnSpPr>
          <p:cNvPr id="40" name="Google Shape;40;p6"/>
          <p:cNvCxnSpPr/>
          <p:nvPr/>
        </p:nvCxnSpPr>
        <p:spPr>
          <a:xfrm>
            <a:off x="457200" y="457200"/>
            <a:ext cx="8229600" cy="0"/>
          </a:xfrm>
          <a:prstGeom prst="straightConnector1">
            <a:avLst/>
          </a:prstGeom>
          <a:noFill/>
          <a:ln w="47625" cap="flat" cmpd="sng">
            <a:solidFill>
              <a:schemeClr val="lt2"/>
            </a:solidFill>
            <a:prstDash val="solid"/>
            <a:round/>
            <a:headEnd type="none" w="sm" len="sm"/>
            <a:tailEnd type="none" w="sm" len="sm"/>
          </a:ln>
        </p:spPr>
      </p:cxnSp>
      <p:sp>
        <p:nvSpPr>
          <p:cNvPr id="41" name="Google Shape;41;p6"/>
          <p:cNvSpPr txBox="1">
            <a:spLocks noGrp="1"/>
          </p:cNvSpPr>
          <p:nvPr>
            <p:ph type="sldNum" idx="12"/>
          </p:nvPr>
        </p:nvSpPr>
        <p:spPr>
          <a:xfrm>
            <a:off x="8458200" y="4700016"/>
            <a:ext cx="228600" cy="228600"/>
          </a:xfrm>
          <a:prstGeom prst="rect">
            <a:avLst/>
          </a:prstGeom>
          <a:noFill/>
          <a:ln>
            <a:noFill/>
          </a:ln>
        </p:spPr>
        <p:txBody>
          <a:bodyPr spcFirstLastPara="1" wrap="square" lIns="0" tIns="0" rIns="0" bIns="0" anchor="b" anchorCtr="0">
            <a:noAutofit/>
          </a:bodyPr>
          <a:lstStyle>
            <a:lvl1pPr marL="0" lvl="0" indent="0" algn="r" rtl="0">
              <a:spcBef>
                <a:spcPts val="0"/>
              </a:spcBef>
              <a:buNone/>
              <a:defRPr sz="700" b="1">
                <a:solidFill>
                  <a:schemeClr val="lt2"/>
                </a:solidFill>
                <a:latin typeface="Verizon NHG DS"/>
                <a:ea typeface="Verizon NHG DS"/>
                <a:cs typeface="Verizon NHG DS"/>
                <a:sym typeface="Verizon NHG DS"/>
              </a:defRPr>
            </a:lvl1pPr>
            <a:lvl2pPr marL="0" lvl="1" indent="0" algn="r" rtl="0">
              <a:spcBef>
                <a:spcPts val="0"/>
              </a:spcBef>
              <a:buNone/>
              <a:defRPr sz="700" b="1">
                <a:solidFill>
                  <a:schemeClr val="lt2"/>
                </a:solidFill>
                <a:latin typeface="Verizon NHG DS"/>
                <a:ea typeface="Verizon NHG DS"/>
                <a:cs typeface="Verizon NHG DS"/>
                <a:sym typeface="Verizon NHG DS"/>
              </a:defRPr>
            </a:lvl2pPr>
            <a:lvl3pPr marL="0" lvl="2" indent="0" algn="r" rtl="0">
              <a:spcBef>
                <a:spcPts val="0"/>
              </a:spcBef>
              <a:buNone/>
              <a:defRPr sz="700" b="1">
                <a:solidFill>
                  <a:schemeClr val="lt2"/>
                </a:solidFill>
                <a:latin typeface="Verizon NHG DS"/>
                <a:ea typeface="Verizon NHG DS"/>
                <a:cs typeface="Verizon NHG DS"/>
                <a:sym typeface="Verizon NHG DS"/>
              </a:defRPr>
            </a:lvl3pPr>
            <a:lvl4pPr marL="0" lvl="3" indent="0" algn="r" rtl="0">
              <a:spcBef>
                <a:spcPts val="0"/>
              </a:spcBef>
              <a:buNone/>
              <a:defRPr sz="700" b="1">
                <a:solidFill>
                  <a:schemeClr val="lt2"/>
                </a:solidFill>
                <a:latin typeface="Verizon NHG DS"/>
                <a:ea typeface="Verizon NHG DS"/>
                <a:cs typeface="Verizon NHG DS"/>
                <a:sym typeface="Verizon NHG DS"/>
              </a:defRPr>
            </a:lvl4pPr>
            <a:lvl5pPr marL="0" lvl="4" indent="0" algn="r" rtl="0">
              <a:spcBef>
                <a:spcPts val="0"/>
              </a:spcBef>
              <a:buNone/>
              <a:defRPr sz="700" b="1">
                <a:solidFill>
                  <a:schemeClr val="lt2"/>
                </a:solidFill>
                <a:latin typeface="Verizon NHG DS"/>
                <a:ea typeface="Verizon NHG DS"/>
                <a:cs typeface="Verizon NHG DS"/>
                <a:sym typeface="Verizon NHG DS"/>
              </a:defRPr>
            </a:lvl5pPr>
            <a:lvl6pPr marL="0" lvl="5" indent="0" algn="r" rtl="0">
              <a:spcBef>
                <a:spcPts val="0"/>
              </a:spcBef>
              <a:buNone/>
              <a:defRPr sz="700" b="1">
                <a:solidFill>
                  <a:schemeClr val="lt2"/>
                </a:solidFill>
                <a:latin typeface="Verizon NHG DS"/>
                <a:ea typeface="Verizon NHG DS"/>
                <a:cs typeface="Verizon NHG DS"/>
                <a:sym typeface="Verizon NHG DS"/>
              </a:defRPr>
            </a:lvl6pPr>
            <a:lvl7pPr marL="0" lvl="6" indent="0" algn="r" rtl="0">
              <a:spcBef>
                <a:spcPts val="0"/>
              </a:spcBef>
              <a:buNone/>
              <a:defRPr sz="700" b="1">
                <a:solidFill>
                  <a:schemeClr val="lt2"/>
                </a:solidFill>
                <a:latin typeface="Verizon NHG DS"/>
                <a:ea typeface="Verizon NHG DS"/>
                <a:cs typeface="Verizon NHG DS"/>
                <a:sym typeface="Verizon NHG DS"/>
              </a:defRPr>
            </a:lvl7pPr>
            <a:lvl8pPr marL="0" lvl="7" indent="0" algn="r" rtl="0">
              <a:spcBef>
                <a:spcPts val="0"/>
              </a:spcBef>
              <a:buNone/>
              <a:defRPr sz="700" b="1">
                <a:solidFill>
                  <a:schemeClr val="lt2"/>
                </a:solidFill>
                <a:latin typeface="Verizon NHG DS"/>
                <a:ea typeface="Verizon NHG DS"/>
                <a:cs typeface="Verizon NHG DS"/>
                <a:sym typeface="Verizon NHG DS"/>
              </a:defRPr>
            </a:lvl8pPr>
            <a:lvl9pPr marL="0" lvl="8" indent="0" algn="r" rtl="0">
              <a:spcBef>
                <a:spcPts val="0"/>
              </a:spcBef>
              <a:buNone/>
              <a:defRPr sz="700" b="1">
                <a:solidFill>
                  <a:schemeClr val="lt2"/>
                </a:solidFill>
                <a:latin typeface="Verizon NHG DS"/>
                <a:ea typeface="Verizon NHG DS"/>
                <a:cs typeface="Verizon NHG DS"/>
                <a:sym typeface="Verizon NHG DS"/>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6"/>
          <p:cNvSpPr txBox="1"/>
          <p:nvPr/>
        </p:nvSpPr>
        <p:spPr>
          <a:xfrm>
            <a:off x="1333500" y="4700016"/>
            <a:ext cx="7124700" cy="213300"/>
          </a:xfrm>
          <a:prstGeom prst="rect">
            <a:avLst/>
          </a:prstGeom>
          <a:noFill/>
          <a:ln>
            <a:noFill/>
          </a:ln>
        </p:spPr>
        <p:txBody>
          <a:bodyPr spcFirstLastPara="1" wrap="square" lIns="0" tIns="0" rIns="0" bIns="0" anchor="b" anchorCtr="0">
            <a:noAutofit/>
          </a:bodyPr>
          <a:lstStyle/>
          <a:p>
            <a:pPr marL="0" marR="0" lvl="0" indent="0" algn="ctr" rtl="0">
              <a:lnSpc>
                <a:spcPct val="113846"/>
              </a:lnSpc>
              <a:spcBef>
                <a:spcPts val="0"/>
              </a:spcBef>
              <a:spcAft>
                <a:spcPts val="0"/>
              </a:spcAft>
              <a:buNone/>
            </a:pPr>
            <a:r>
              <a:rPr lang="en-US" sz="650" b="0" i="0">
                <a:solidFill>
                  <a:schemeClr val="lt1"/>
                </a:solidFill>
                <a:latin typeface="Verizon NHG DS"/>
                <a:ea typeface="Verizon NHG DS"/>
                <a:cs typeface="Verizon NHG DS"/>
                <a:sym typeface="Verizon NHG DS"/>
              </a:rPr>
              <a:t>Verizon confidential and proprietary. Unauthorized disclosure, reproduction or other use prohibited.</a:t>
            </a:r>
            <a:endParaRPr sz="650" b="0" i="0">
              <a:solidFill>
                <a:schemeClr val="lt1"/>
              </a:solidFill>
              <a:latin typeface="Verizon NHG DS"/>
              <a:ea typeface="Verizon NHG DS"/>
              <a:cs typeface="Verizon NHG DS"/>
              <a:sym typeface="Verizon NHG DS"/>
            </a:endParaRPr>
          </a:p>
        </p:txBody>
      </p:sp>
      <p:pic>
        <p:nvPicPr>
          <p:cNvPr id="43" name="Google Shape;43;p6"/>
          <p:cNvPicPr preferRelativeResize="0"/>
          <p:nvPr/>
        </p:nvPicPr>
        <p:blipFill>
          <a:blip r:embed="rId2">
            <a:alphaModFix/>
          </a:blip>
          <a:stretch>
            <a:fillRect/>
          </a:stretch>
        </p:blipFill>
        <p:spPr>
          <a:xfrm>
            <a:off x="455092" y="4524097"/>
            <a:ext cx="869976" cy="38132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594360"/>
            <a:ext cx="7086600" cy="6858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dk1"/>
              </a:buClr>
              <a:buSzPts val="2400"/>
              <a:buFont typeface="Verizon NHG D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459580"/>
            <a:ext cx="7086600" cy="2979000"/>
          </a:xfrm>
          <a:prstGeom prst="rect">
            <a:avLst/>
          </a:prstGeom>
          <a:noFill/>
          <a:ln>
            <a:noFill/>
          </a:ln>
        </p:spPr>
        <p:txBody>
          <a:bodyPr spcFirstLastPara="1" wrap="square" lIns="0" tIns="0" rIns="0" bIns="0" anchor="t" anchorCtr="0">
            <a:noAutofit/>
          </a:bodyPr>
          <a:lstStyle>
            <a:lvl1pPr marL="457200" lvl="0" indent="-330200" algn="l" rtl="0">
              <a:lnSpc>
                <a:spcPct val="100000"/>
              </a:lnSpc>
              <a:spcBef>
                <a:spcPts val="900"/>
              </a:spcBef>
              <a:spcAft>
                <a:spcPts val="0"/>
              </a:spcAft>
              <a:buClr>
                <a:schemeClr val="dk1"/>
              </a:buClr>
              <a:buSzPts val="1600"/>
              <a:buFont typeface="Verizon NHG DS"/>
              <a:buAutoNum type="arabicPeriod"/>
              <a:defRPr sz="1600"/>
            </a:lvl1pPr>
            <a:lvl2pPr marL="914400" lvl="1" indent="-228600" algn="l" rtl="0">
              <a:lnSpc>
                <a:spcPct val="100000"/>
              </a:lnSpc>
              <a:spcBef>
                <a:spcPts val="9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04800" algn="l" rtl="0">
              <a:lnSpc>
                <a:spcPct val="100000"/>
              </a:lnSpc>
              <a:spcBef>
                <a:spcPts val="600"/>
              </a:spcBef>
              <a:spcAft>
                <a:spcPts val="0"/>
              </a:spcAft>
              <a:buClr>
                <a:schemeClr val="dk1"/>
              </a:buClr>
              <a:buSzPts val="1200"/>
              <a:buChar char="–"/>
              <a:defRPr/>
            </a:lvl9pPr>
          </a:lstStyle>
          <a:p>
            <a:endParaRPr/>
          </a:p>
        </p:txBody>
      </p:sp>
      <p:sp>
        <p:nvSpPr>
          <p:cNvPr id="47" name="Google Shape;47;p7"/>
          <p:cNvSpPr txBox="1">
            <a:spLocks noGrp="1"/>
          </p:cNvSpPr>
          <p:nvPr>
            <p:ph type="sldNum" idx="12"/>
          </p:nvPr>
        </p:nvSpPr>
        <p:spPr>
          <a:xfrm>
            <a:off x="8458200" y="4700016"/>
            <a:ext cx="228600" cy="228600"/>
          </a:xfrm>
          <a:prstGeom prst="rect">
            <a:avLst/>
          </a:prstGeom>
          <a:noFill/>
          <a:ln>
            <a:noFill/>
          </a:ln>
        </p:spPr>
        <p:txBody>
          <a:bodyPr spcFirstLastPara="1" wrap="square" lIns="0" tIns="0" rIns="0" bIns="0" anchor="b" anchorCtr="0">
            <a:noAutofit/>
          </a:bodyPr>
          <a:lstStyle>
            <a:lvl1pPr marL="0" lvl="0" indent="0" algn="r" rtl="0">
              <a:spcBef>
                <a:spcPts val="0"/>
              </a:spcBef>
              <a:buNone/>
              <a:defRPr sz="700" b="1">
                <a:solidFill>
                  <a:schemeClr val="dk1"/>
                </a:solidFill>
                <a:latin typeface="Verizon NHG DS"/>
                <a:ea typeface="Verizon NHG DS"/>
                <a:cs typeface="Verizon NHG DS"/>
                <a:sym typeface="Verizon NHG DS"/>
              </a:defRPr>
            </a:lvl1pPr>
            <a:lvl2pPr marL="0" lvl="1" indent="0" algn="r" rtl="0">
              <a:spcBef>
                <a:spcPts val="0"/>
              </a:spcBef>
              <a:buNone/>
              <a:defRPr sz="700" b="1">
                <a:solidFill>
                  <a:schemeClr val="dk1"/>
                </a:solidFill>
                <a:latin typeface="Verizon NHG DS"/>
                <a:ea typeface="Verizon NHG DS"/>
                <a:cs typeface="Verizon NHG DS"/>
                <a:sym typeface="Verizon NHG DS"/>
              </a:defRPr>
            </a:lvl2pPr>
            <a:lvl3pPr marL="0" lvl="2" indent="0" algn="r" rtl="0">
              <a:spcBef>
                <a:spcPts val="0"/>
              </a:spcBef>
              <a:buNone/>
              <a:defRPr sz="700" b="1">
                <a:solidFill>
                  <a:schemeClr val="dk1"/>
                </a:solidFill>
                <a:latin typeface="Verizon NHG DS"/>
                <a:ea typeface="Verizon NHG DS"/>
                <a:cs typeface="Verizon NHG DS"/>
                <a:sym typeface="Verizon NHG DS"/>
              </a:defRPr>
            </a:lvl3pPr>
            <a:lvl4pPr marL="0" lvl="3" indent="0" algn="r" rtl="0">
              <a:spcBef>
                <a:spcPts val="0"/>
              </a:spcBef>
              <a:buNone/>
              <a:defRPr sz="700" b="1">
                <a:solidFill>
                  <a:schemeClr val="dk1"/>
                </a:solidFill>
                <a:latin typeface="Verizon NHG DS"/>
                <a:ea typeface="Verizon NHG DS"/>
                <a:cs typeface="Verizon NHG DS"/>
                <a:sym typeface="Verizon NHG DS"/>
              </a:defRPr>
            </a:lvl4pPr>
            <a:lvl5pPr marL="0" lvl="4" indent="0" algn="r" rtl="0">
              <a:spcBef>
                <a:spcPts val="0"/>
              </a:spcBef>
              <a:buNone/>
              <a:defRPr sz="700" b="1">
                <a:solidFill>
                  <a:schemeClr val="dk1"/>
                </a:solidFill>
                <a:latin typeface="Verizon NHG DS"/>
                <a:ea typeface="Verizon NHG DS"/>
                <a:cs typeface="Verizon NHG DS"/>
                <a:sym typeface="Verizon NHG DS"/>
              </a:defRPr>
            </a:lvl5pPr>
            <a:lvl6pPr marL="0" lvl="5" indent="0" algn="r" rtl="0">
              <a:spcBef>
                <a:spcPts val="0"/>
              </a:spcBef>
              <a:buNone/>
              <a:defRPr sz="700" b="1">
                <a:solidFill>
                  <a:schemeClr val="dk1"/>
                </a:solidFill>
                <a:latin typeface="Verizon NHG DS"/>
                <a:ea typeface="Verizon NHG DS"/>
                <a:cs typeface="Verizon NHG DS"/>
                <a:sym typeface="Verizon NHG DS"/>
              </a:defRPr>
            </a:lvl6pPr>
            <a:lvl7pPr marL="0" lvl="6" indent="0" algn="r" rtl="0">
              <a:spcBef>
                <a:spcPts val="0"/>
              </a:spcBef>
              <a:buNone/>
              <a:defRPr sz="700" b="1">
                <a:solidFill>
                  <a:schemeClr val="dk1"/>
                </a:solidFill>
                <a:latin typeface="Verizon NHG DS"/>
                <a:ea typeface="Verizon NHG DS"/>
                <a:cs typeface="Verizon NHG DS"/>
                <a:sym typeface="Verizon NHG DS"/>
              </a:defRPr>
            </a:lvl7pPr>
            <a:lvl8pPr marL="0" lvl="7" indent="0" algn="r" rtl="0">
              <a:spcBef>
                <a:spcPts val="0"/>
              </a:spcBef>
              <a:buNone/>
              <a:defRPr sz="700" b="1">
                <a:solidFill>
                  <a:schemeClr val="dk1"/>
                </a:solidFill>
                <a:latin typeface="Verizon NHG DS"/>
                <a:ea typeface="Verizon NHG DS"/>
                <a:cs typeface="Verizon NHG DS"/>
                <a:sym typeface="Verizon NHG DS"/>
              </a:defRPr>
            </a:lvl8pPr>
            <a:lvl9pPr marL="0" lvl="8" indent="0" algn="r" rtl="0">
              <a:spcBef>
                <a:spcPts val="0"/>
              </a:spcBef>
              <a:buNone/>
              <a:defRPr sz="700" b="1">
                <a:solidFill>
                  <a:schemeClr val="dk1"/>
                </a:solidFill>
                <a:latin typeface="Verizon NHG DS"/>
                <a:ea typeface="Verizon NHG DS"/>
                <a:cs typeface="Verizon NHG DS"/>
                <a:sym typeface="Verizon NHG DS"/>
              </a:defRPr>
            </a:lvl9pPr>
          </a:lstStyle>
          <a:p>
            <a:pPr marL="0" lvl="0" indent="0" algn="r" rtl="0">
              <a:spcBef>
                <a:spcPts val="0"/>
              </a:spcBef>
              <a:spcAft>
                <a:spcPts val="0"/>
              </a:spcAft>
              <a:buNone/>
            </a:pPr>
            <a:fld id="{00000000-1234-1234-1234-123412341234}" type="slidenum">
              <a:rPr lang="en-US"/>
              <a:t>‹#›</a:t>
            </a:fld>
            <a:endParaRPr/>
          </a:p>
        </p:txBody>
      </p:sp>
      <p:cxnSp>
        <p:nvCxnSpPr>
          <p:cNvPr id="48" name="Google Shape;48;p7"/>
          <p:cNvCxnSpPr/>
          <p:nvPr/>
        </p:nvCxnSpPr>
        <p:spPr>
          <a:xfrm>
            <a:off x="457200" y="457200"/>
            <a:ext cx="8229600" cy="0"/>
          </a:xfrm>
          <a:prstGeom prst="straightConnector1">
            <a:avLst/>
          </a:prstGeom>
          <a:noFill/>
          <a:ln w="47625" cap="flat" cmpd="sng">
            <a:solidFill>
              <a:schemeClr val="dk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ur Column Text and Photos">
  <p:cSld name="Four Column Text and Photos">
    <p:spTree>
      <p:nvGrpSpPr>
        <p:cNvPr id="1" name="Shape 49"/>
        <p:cNvGrpSpPr/>
        <p:nvPr/>
      </p:nvGrpSpPr>
      <p:grpSpPr>
        <a:xfrm>
          <a:off x="0" y="0"/>
          <a:ext cx="0" cy="0"/>
          <a:chOff x="0" y="0"/>
          <a:chExt cx="0" cy="0"/>
        </a:xfrm>
      </p:grpSpPr>
      <p:sp>
        <p:nvSpPr>
          <p:cNvPr id="50" name="Google Shape;50;p8"/>
          <p:cNvSpPr txBox="1">
            <a:spLocks noGrp="1"/>
          </p:cNvSpPr>
          <p:nvPr>
            <p:ph type="sldNum" idx="12"/>
          </p:nvPr>
        </p:nvSpPr>
        <p:spPr>
          <a:xfrm>
            <a:off x="8458200" y="4700016"/>
            <a:ext cx="228600" cy="228600"/>
          </a:xfrm>
          <a:prstGeom prst="rect">
            <a:avLst/>
          </a:prstGeom>
          <a:noFill/>
          <a:ln>
            <a:noFill/>
          </a:ln>
        </p:spPr>
        <p:txBody>
          <a:bodyPr spcFirstLastPara="1" wrap="square" lIns="0" tIns="0" rIns="0" bIns="0" anchor="b" anchorCtr="0">
            <a:noAutofit/>
          </a:bodyPr>
          <a:lstStyle>
            <a:lvl1pPr marL="0" lvl="0" indent="0" algn="r" rtl="0">
              <a:spcBef>
                <a:spcPts val="0"/>
              </a:spcBef>
              <a:buNone/>
              <a:defRPr sz="700" b="1">
                <a:solidFill>
                  <a:schemeClr val="dk1"/>
                </a:solidFill>
                <a:latin typeface="Verizon NHG DS"/>
                <a:ea typeface="Verizon NHG DS"/>
                <a:cs typeface="Verizon NHG DS"/>
                <a:sym typeface="Verizon NHG DS"/>
              </a:defRPr>
            </a:lvl1pPr>
            <a:lvl2pPr marL="0" lvl="1" indent="0" algn="r" rtl="0">
              <a:spcBef>
                <a:spcPts val="0"/>
              </a:spcBef>
              <a:buNone/>
              <a:defRPr sz="700" b="1">
                <a:solidFill>
                  <a:schemeClr val="dk1"/>
                </a:solidFill>
                <a:latin typeface="Verizon NHG DS"/>
                <a:ea typeface="Verizon NHG DS"/>
                <a:cs typeface="Verizon NHG DS"/>
                <a:sym typeface="Verizon NHG DS"/>
              </a:defRPr>
            </a:lvl2pPr>
            <a:lvl3pPr marL="0" lvl="2" indent="0" algn="r" rtl="0">
              <a:spcBef>
                <a:spcPts val="0"/>
              </a:spcBef>
              <a:buNone/>
              <a:defRPr sz="700" b="1">
                <a:solidFill>
                  <a:schemeClr val="dk1"/>
                </a:solidFill>
                <a:latin typeface="Verizon NHG DS"/>
                <a:ea typeface="Verizon NHG DS"/>
                <a:cs typeface="Verizon NHG DS"/>
                <a:sym typeface="Verizon NHG DS"/>
              </a:defRPr>
            </a:lvl3pPr>
            <a:lvl4pPr marL="0" lvl="3" indent="0" algn="r" rtl="0">
              <a:spcBef>
                <a:spcPts val="0"/>
              </a:spcBef>
              <a:buNone/>
              <a:defRPr sz="700" b="1">
                <a:solidFill>
                  <a:schemeClr val="dk1"/>
                </a:solidFill>
                <a:latin typeface="Verizon NHG DS"/>
                <a:ea typeface="Verizon NHG DS"/>
                <a:cs typeface="Verizon NHG DS"/>
                <a:sym typeface="Verizon NHG DS"/>
              </a:defRPr>
            </a:lvl4pPr>
            <a:lvl5pPr marL="0" lvl="4" indent="0" algn="r" rtl="0">
              <a:spcBef>
                <a:spcPts val="0"/>
              </a:spcBef>
              <a:buNone/>
              <a:defRPr sz="700" b="1">
                <a:solidFill>
                  <a:schemeClr val="dk1"/>
                </a:solidFill>
                <a:latin typeface="Verizon NHG DS"/>
                <a:ea typeface="Verizon NHG DS"/>
                <a:cs typeface="Verizon NHG DS"/>
                <a:sym typeface="Verizon NHG DS"/>
              </a:defRPr>
            </a:lvl5pPr>
            <a:lvl6pPr marL="0" lvl="5" indent="0" algn="r" rtl="0">
              <a:spcBef>
                <a:spcPts val="0"/>
              </a:spcBef>
              <a:buNone/>
              <a:defRPr sz="700" b="1">
                <a:solidFill>
                  <a:schemeClr val="dk1"/>
                </a:solidFill>
                <a:latin typeface="Verizon NHG DS"/>
                <a:ea typeface="Verizon NHG DS"/>
                <a:cs typeface="Verizon NHG DS"/>
                <a:sym typeface="Verizon NHG DS"/>
              </a:defRPr>
            </a:lvl6pPr>
            <a:lvl7pPr marL="0" lvl="6" indent="0" algn="r" rtl="0">
              <a:spcBef>
                <a:spcPts val="0"/>
              </a:spcBef>
              <a:buNone/>
              <a:defRPr sz="700" b="1">
                <a:solidFill>
                  <a:schemeClr val="dk1"/>
                </a:solidFill>
                <a:latin typeface="Verizon NHG DS"/>
                <a:ea typeface="Verizon NHG DS"/>
                <a:cs typeface="Verizon NHG DS"/>
                <a:sym typeface="Verizon NHG DS"/>
              </a:defRPr>
            </a:lvl7pPr>
            <a:lvl8pPr marL="0" lvl="7" indent="0" algn="r" rtl="0">
              <a:spcBef>
                <a:spcPts val="0"/>
              </a:spcBef>
              <a:buNone/>
              <a:defRPr sz="700" b="1">
                <a:solidFill>
                  <a:schemeClr val="dk1"/>
                </a:solidFill>
                <a:latin typeface="Verizon NHG DS"/>
                <a:ea typeface="Verizon NHG DS"/>
                <a:cs typeface="Verizon NHG DS"/>
                <a:sym typeface="Verizon NHG DS"/>
              </a:defRPr>
            </a:lvl8pPr>
            <a:lvl9pPr marL="0" lvl="8" indent="0" algn="r" rtl="0">
              <a:spcBef>
                <a:spcPts val="0"/>
              </a:spcBef>
              <a:buNone/>
              <a:defRPr sz="700" b="1">
                <a:solidFill>
                  <a:schemeClr val="dk1"/>
                </a:solidFill>
                <a:latin typeface="Verizon NHG DS"/>
                <a:ea typeface="Verizon NHG DS"/>
                <a:cs typeface="Verizon NHG DS"/>
                <a:sym typeface="Verizon NHG DS"/>
              </a:defRPr>
            </a:lvl9pPr>
          </a:lstStyle>
          <a:p>
            <a:pPr marL="0" lvl="0" indent="0" algn="r" rtl="0">
              <a:spcBef>
                <a:spcPts val="0"/>
              </a:spcBef>
              <a:spcAft>
                <a:spcPts val="0"/>
              </a:spcAft>
              <a:buNone/>
            </a:pPr>
            <a:fld id="{00000000-1234-1234-1234-123412341234}" type="slidenum">
              <a:rPr lang="en-US"/>
              <a:t>‹#›</a:t>
            </a:fld>
            <a:endParaRPr/>
          </a:p>
        </p:txBody>
      </p:sp>
      <p:cxnSp>
        <p:nvCxnSpPr>
          <p:cNvPr id="51" name="Google Shape;51;p8"/>
          <p:cNvCxnSpPr/>
          <p:nvPr/>
        </p:nvCxnSpPr>
        <p:spPr>
          <a:xfrm>
            <a:off x="457200" y="457200"/>
            <a:ext cx="8229600" cy="0"/>
          </a:xfrm>
          <a:prstGeom prst="straightConnector1">
            <a:avLst/>
          </a:prstGeom>
          <a:noFill/>
          <a:ln w="47625" cap="flat" cmpd="sng">
            <a:solidFill>
              <a:schemeClr val="dk1"/>
            </a:solidFill>
            <a:prstDash val="solid"/>
            <a:round/>
            <a:headEnd type="none" w="sm" len="sm"/>
            <a:tailEnd type="none" w="sm" len="sm"/>
          </a:ln>
        </p:spPr>
      </p:cxnSp>
      <p:sp>
        <p:nvSpPr>
          <p:cNvPr id="52" name="Google Shape;52;p8"/>
          <p:cNvSpPr txBox="1">
            <a:spLocks noGrp="1"/>
          </p:cNvSpPr>
          <p:nvPr>
            <p:ph type="body" idx="1"/>
          </p:nvPr>
        </p:nvSpPr>
        <p:spPr>
          <a:xfrm>
            <a:off x="4701228" y="3137136"/>
            <a:ext cx="1869900" cy="1301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dk1"/>
              </a:buClr>
              <a:buSzPts val="1200"/>
              <a:buFont typeface="Verizon NHG TX"/>
              <a:buNone/>
              <a:defRPr b="1"/>
            </a:lvl1pPr>
            <a:lvl2pPr marL="914400" lvl="1" indent="-228600" algn="l" rtl="0">
              <a:lnSpc>
                <a:spcPct val="100000"/>
              </a:lnSpc>
              <a:spcBef>
                <a:spcPts val="9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0"/>
              </a:spcAft>
              <a:buClr>
                <a:schemeClr val="dk1"/>
              </a:buClr>
              <a:buSzPts val="1800"/>
              <a:buChar char="–"/>
              <a:defRPr/>
            </a:lvl9pPr>
          </a:lstStyle>
          <a:p>
            <a:endParaRPr/>
          </a:p>
        </p:txBody>
      </p:sp>
      <p:sp>
        <p:nvSpPr>
          <p:cNvPr id="53" name="Google Shape;53;p8"/>
          <p:cNvSpPr txBox="1">
            <a:spLocks noGrp="1"/>
          </p:cNvSpPr>
          <p:nvPr>
            <p:ph type="body" idx="2"/>
          </p:nvPr>
        </p:nvSpPr>
        <p:spPr>
          <a:xfrm>
            <a:off x="2572863" y="3137136"/>
            <a:ext cx="1869900" cy="1301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dk1"/>
              </a:buClr>
              <a:buSzPts val="1200"/>
              <a:buFont typeface="Verizon NHG TX"/>
              <a:buNone/>
              <a:defRPr b="1"/>
            </a:lvl1pPr>
            <a:lvl2pPr marL="914400" lvl="1" indent="-228600" algn="l" rtl="0">
              <a:lnSpc>
                <a:spcPct val="100000"/>
              </a:lnSpc>
              <a:spcBef>
                <a:spcPts val="9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457200" y="3137136"/>
            <a:ext cx="1869900" cy="1301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dk1"/>
              </a:buClr>
              <a:buSzPts val="1200"/>
              <a:buFont typeface="Verizon NHG TX"/>
              <a:buNone/>
              <a:defRPr b="1"/>
            </a:lvl1pPr>
            <a:lvl2pPr marL="914400" lvl="1" indent="-228600" algn="l" rtl="0">
              <a:lnSpc>
                <a:spcPct val="100000"/>
              </a:lnSpc>
              <a:spcBef>
                <a:spcPts val="9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0"/>
              </a:spcAft>
              <a:buClr>
                <a:schemeClr val="dk1"/>
              </a:buClr>
              <a:buSzPts val="1800"/>
              <a:buChar char="–"/>
              <a:defRPr/>
            </a:lvl9pPr>
          </a:lstStyle>
          <a:p>
            <a:endParaRPr/>
          </a:p>
        </p:txBody>
      </p:sp>
      <p:sp>
        <p:nvSpPr>
          <p:cNvPr id="55" name="Google Shape;55;p8"/>
          <p:cNvSpPr>
            <a:spLocks noGrp="1"/>
          </p:cNvSpPr>
          <p:nvPr>
            <p:ph type="pic" idx="4"/>
          </p:nvPr>
        </p:nvSpPr>
        <p:spPr>
          <a:xfrm>
            <a:off x="457200" y="1457326"/>
            <a:ext cx="1869900" cy="1591200"/>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dk1"/>
              </a:buClr>
              <a:buSzPts val="1200"/>
              <a:buFont typeface="Verizon NHG TX"/>
              <a:buNone/>
              <a:defRPr sz="1200" b="1" i="0" u="none" strike="noStrike" cap="none">
                <a:solidFill>
                  <a:schemeClr val="dk1"/>
                </a:solidFill>
                <a:latin typeface="Verizon NHG TX"/>
                <a:ea typeface="Verizon NHG TX"/>
                <a:cs typeface="Verizon NHG TX"/>
                <a:sym typeface="Verizon NHG TX"/>
              </a:defRPr>
            </a:lvl1pPr>
            <a:lvl2pPr marR="0" lvl="1" algn="l" rtl="0">
              <a:lnSpc>
                <a:spcPct val="100000"/>
              </a:lnSpc>
              <a:spcBef>
                <a:spcPts val="900"/>
              </a:spcBef>
              <a:spcAft>
                <a:spcPts val="0"/>
              </a:spcAft>
              <a:buClr>
                <a:schemeClr val="dk1"/>
              </a:buClr>
              <a:buSzPts val="1200"/>
              <a:buFont typeface="Verizon NHG TX"/>
              <a:buNone/>
              <a:defRPr sz="1200" b="0" i="0" u="none" strike="noStrike" cap="none">
                <a:solidFill>
                  <a:schemeClr val="dk1"/>
                </a:solidFill>
                <a:latin typeface="Verizon NHG TX"/>
                <a:ea typeface="Verizon NHG TX"/>
                <a:cs typeface="Verizon NHG TX"/>
                <a:sym typeface="Verizon NHG TX"/>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3pPr>
            <a:lvl4pPr marR="0" lvl="3"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6pPr>
            <a:lvl7pPr marR="0" lvl="6"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7pPr>
            <a:lvl8pPr marR="0" lvl="7"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8pPr>
            <a:lvl9pPr marR="0" lvl="8"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9pPr>
          </a:lstStyle>
          <a:p>
            <a:endParaRPr/>
          </a:p>
        </p:txBody>
      </p:sp>
      <p:sp>
        <p:nvSpPr>
          <p:cNvPr id="56" name="Google Shape;56;p8"/>
          <p:cNvSpPr>
            <a:spLocks noGrp="1"/>
          </p:cNvSpPr>
          <p:nvPr>
            <p:ph type="pic" idx="5"/>
          </p:nvPr>
        </p:nvSpPr>
        <p:spPr>
          <a:xfrm>
            <a:off x="2572862" y="1457326"/>
            <a:ext cx="1869900" cy="1591200"/>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dk1"/>
              </a:buClr>
              <a:buSzPts val="1200"/>
              <a:buFont typeface="Verizon NHG TX"/>
              <a:buNone/>
              <a:defRPr sz="1200" b="1" i="0" u="none" strike="noStrike" cap="none">
                <a:solidFill>
                  <a:schemeClr val="dk1"/>
                </a:solidFill>
                <a:latin typeface="Verizon NHG TX"/>
                <a:ea typeface="Verizon NHG TX"/>
                <a:cs typeface="Verizon NHG TX"/>
                <a:sym typeface="Verizon NHG TX"/>
              </a:defRPr>
            </a:lvl1pPr>
            <a:lvl2pPr marR="0" lvl="1" algn="l" rtl="0">
              <a:lnSpc>
                <a:spcPct val="100000"/>
              </a:lnSpc>
              <a:spcBef>
                <a:spcPts val="900"/>
              </a:spcBef>
              <a:spcAft>
                <a:spcPts val="0"/>
              </a:spcAft>
              <a:buClr>
                <a:schemeClr val="dk1"/>
              </a:buClr>
              <a:buSzPts val="1200"/>
              <a:buFont typeface="Verizon NHG TX"/>
              <a:buNone/>
              <a:defRPr sz="1200" b="0" i="0" u="none" strike="noStrike" cap="none">
                <a:solidFill>
                  <a:schemeClr val="dk1"/>
                </a:solidFill>
                <a:latin typeface="Verizon NHG TX"/>
                <a:ea typeface="Verizon NHG TX"/>
                <a:cs typeface="Verizon NHG TX"/>
                <a:sym typeface="Verizon NHG TX"/>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3pPr>
            <a:lvl4pPr marR="0" lvl="3"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6pPr>
            <a:lvl7pPr marR="0" lvl="6"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7pPr>
            <a:lvl8pPr marR="0" lvl="7"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8pPr>
            <a:lvl9pPr marR="0" lvl="8"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9pPr>
          </a:lstStyle>
          <a:p>
            <a:endParaRPr/>
          </a:p>
        </p:txBody>
      </p:sp>
      <p:sp>
        <p:nvSpPr>
          <p:cNvPr id="57" name="Google Shape;57;p8"/>
          <p:cNvSpPr>
            <a:spLocks noGrp="1"/>
          </p:cNvSpPr>
          <p:nvPr>
            <p:ph type="pic" idx="6"/>
          </p:nvPr>
        </p:nvSpPr>
        <p:spPr>
          <a:xfrm>
            <a:off x="4701228" y="1457326"/>
            <a:ext cx="1869900" cy="1591200"/>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dk1"/>
              </a:buClr>
              <a:buSzPts val="1200"/>
              <a:buFont typeface="Verizon NHG TX"/>
              <a:buNone/>
              <a:defRPr sz="1200" b="1" i="0" u="none" strike="noStrike" cap="none">
                <a:solidFill>
                  <a:schemeClr val="dk1"/>
                </a:solidFill>
                <a:latin typeface="Verizon NHG TX"/>
                <a:ea typeface="Verizon NHG TX"/>
                <a:cs typeface="Verizon NHG TX"/>
                <a:sym typeface="Verizon NHG TX"/>
              </a:defRPr>
            </a:lvl1pPr>
            <a:lvl2pPr marR="0" lvl="1" algn="l" rtl="0">
              <a:lnSpc>
                <a:spcPct val="100000"/>
              </a:lnSpc>
              <a:spcBef>
                <a:spcPts val="900"/>
              </a:spcBef>
              <a:spcAft>
                <a:spcPts val="0"/>
              </a:spcAft>
              <a:buClr>
                <a:schemeClr val="dk1"/>
              </a:buClr>
              <a:buSzPts val="1200"/>
              <a:buFont typeface="Verizon NHG TX"/>
              <a:buNone/>
              <a:defRPr sz="1200" b="0" i="0" u="none" strike="noStrike" cap="none">
                <a:solidFill>
                  <a:schemeClr val="dk1"/>
                </a:solidFill>
                <a:latin typeface="Verizon NHG TX"/>
                <a:ea typeface="Verizon NHG TX"/>
                <a:cs typeface="Verizon NHG TX"/>
                <a:sym typeface="Verizon NHG TX"/>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3pPr>
            <a:lvl4pPr marR="0" lvl="3"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6pPr>
            <a:lvl7pPr marR="0" lvl="6"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7pPr>
            <a:lvl8pPr marR="0" lvl="7"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8pPr>
            <a:lvl9pPr marR="0" lvl="8"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9pPr>
          </a:lstStyle>
          <a:p>
            <a:endParaRPr/>
          </a:p>
        </p:txBody>
      </p:sp>
      <p:sp>
        <p:nvSpPr>
          <p:cNvPr id="58" name="Google Shape;58;p8"/>
          <p:cNvSpPr txBox="1">
            <a:spLocks noGrp="1"/>
          </p:cNvSpPr>
          <p:nvPr>
            <p:ph type="title"/>
          </p:nvPr>
        </p:nvSpPr>
        <p:spPr>
          <a:xfrm>
            <a:off x="457200" y="590550"/>
            <a:ext cx="7086600" cy="6858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8"/>
          <p:cNvSpPr txBox="1">
            <a:spLocks noGrp="1"/>
          </p:cNvSpPr>
          <p:nvPr>
            <p:ph type="body" idx="7"/>
          </p:nvPr>
        </p:nvSpPr>
        <p:spPr>
          <a:xfrm>
            <a:off x="6816891" y="3137136"/>
            <a:ext cx="1869900" cy="1301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dk1"/>
              </a:buClr>
              <a:buSzPts val="1200"/>
              <a:buFont typeface="Verizon NHG TX"/>
              <a:buNone/>
              <a:defRPr b="1"/>
            </a:lvl1pPr>
            <a:lvl2pPr marL="914400" lvl="1" indent="-228600" algn="l" rtl="0">
              <a:lnSpc>
                <a:spcPct val="100000"/>
              </a:lnSpc>
              <a:spcBef>
                <a:spcPts val="9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0"/>
              </a:spcAft>
              <a:buClr>
                <a:schemeClr val="dk1"/>
              </a:buClr>
              <a:buSzPts val="1800"/>
              <a:buChar char="–"/>
              <a:defRPr/>
            </a:lvl9pPr>
          </a:lstStyle>
          <a:p>
            <a:endParaRPr/>
          </a:p>
        </p:txBody>
      </p:sp>
      <p:sp>
        <p:nvSpPr>
          <p:cNvPr id="60" name="Google Shape;60;p8"/>
          <p:cNvSpPr>
            <a:spLocks noGrp="1"/>
          </p:cNvSpPr>
          <p:nvPr>
            <p:ph type="pic" idx="8"/>
          </p:nvPr>
        </p:nvSpPr>
        <p:spPr>
          <a:xfrm>
            <a:off x="6816891" y="1457326"/>
            <a:ext cx="1869900" cy="1591200"/>
          </a:xfrm>
          <a:prstGeom prst="rect">
            <a:avLst/>
          </a:prstGeom>
          <a:noFill/>
          <a:ln>
            <a:noFill/>
          </a:ln>
        </p:spPr>
        <p:txBody>
          <a:bodyPr spcFirstLastPara="1" wrap="square" lIns="0" tIns="0" rIns="0" bIns="0" anchor="t" anchorCtr="0">
            <a:noAutofit/>
          </a:bodyPr>
          <a:lstStyle>
            <a:lvl1pPr marR="0" lvl="0" algn="l" rtl="0">
              <a:lnSpc>
                <a:spcPct val="100000"/>
              </a:lnSpc>
              <a:spcBef>
                <a:spcPts val="900"/>
              </a:spcBef>
              <a:spcAft>
                <a:spcPts val="0"/>
              </a:spcAft>
              <a:buClr>
                <a:schemeClr val="dk1"/>
              </a:buClr>
              <a:buSzPts val="1200"/>
              <a:buFont typeface="Verizon NHG TX"/>
              <a:buNone/>
              <a:defRPr sz="1200" b="1" i="0" u="none" strike="noStrike" cap="none">
                <a:solidFill>
                  <a:schemeClr val="dk1"/>
                </a:solidFill>
                <a:latin typeface="Verizon NHG TX"/>
                <a:ea typeface="Verizon NHG TX"/>
                <a:cs typeface="Verizon NHG TX"/>
                <a:sym typeface="Verizon NHG TX"/>
              </a:defRPr>
            </a:lvl1pPr>
            <a:lvl2pPr marR="0" lvl="1" algn="l" rtl="0">
              <a:lnSpc>
                <a:spcPct val="100000"/>
              </a:lnSpc>
              <a:spcBef>
                <a:spcPts val="900"/>
              </a:spcBef>
              <a:spcAft>
                <a:spcPts val="0"/>
              </a:spcAft>
              <a:buClr>
                <a:schemeClr val="dk1"/>
              </a:buClr>
              <a:buSzPts val="1200"/>
              <a:buFont typeface="Verizon NHG TX"/>
              <a:buNone/>
              <a:defRPr sz="1200" b="0" i="0" u="none" strike="noStrike" cap="none">
                <a:solidFill>
                  <a:schemeClr val="dk1"/>
                </a:solidFill>
                <a:latin typeface="Verizon NHG TX"/>
                <a:ea typeface="Verizon NHG TX"/>
                <a:cs typeface="Verizon NHG TX"/>
                <a:sym typeface="Verizon NHG TX"/>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3pPr>
            <a:lvl4pPr marR="0" lvl="3"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6pPr>
            <a:lvl7pPr marR="0" lvl="6"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7pPr>
            <a:lvl8pPr marR="0" lvl="7"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8pPr>
            <a:lvl9pPr marR="0" lvl="8"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Statement and Chart">
  <p:cSld name="One Statement and Chart">
    <p:spTree>
      <p:nvGrpSpPr>
        <p:cNvPr id="1" name="Shape 61"/>
        <p:cNvGrpSpPr/>
        <p:nvPr/>
      </p:nvGrpSpPr>
      <p:grpSpPr>
        <a:xfrm>
          <a:off x="0" y="0"/>
          <a:ext cx="0" cy="0"/>
          <a:chOff x="0" y="0"/>
          <a:chExt cx="0" cy="0"/>
        </a:xfrm>
      </p:grpSpPr>
      <p:sp>
        <p:nvSpPr>
          <p:cNvPr id="62" name="Google Shape;62;p9"/>
          <p:cNvSpPr>
            <a:spLocks noGrp="1"/>
          </p:cNvSpPr>
          <p:nvPr>
            <p:ph type="chart" idx="2"/>
          </p:nvPr>
        </p:nvSpPr>
        <p:spPr>
          <a:xfrm>
            <a:off x="4572000" y="594360"/>
            <a:ext cx="4114800" cy="3844200"/>
          </a:xfrm>
          <a:prstGeom prst="rect">
            <a:avLst/>
          </a:prstGeom>
          <a:noFill/>
          <a:ln>
            <a:noFill/>
          </a:ln>
        </p:spPr>
        <p:txBody>
          <a:bodyPr spcFirstLastPara="1" wrap="square" lIns="0" tIns="0" rIns="0" bIns="0" anchor="ctr" anchorCtr="0">
            <a:noAutofit/>
          </a:bodyPr>
          <a:lstStyle>
            <a:lvl1pPr marR="0" lvl="0" algn="ctr" rtl="0">
              <a:lnSpc>
                <a:spcPct val="100000"/>
              </a:lnSpc>
              <a:spcBef>
                <a:spcPts val="900"/>
              </a:spcBef>
              <a:spcAft>
                <a:spcPts val="0"/>
              </a:spcAft>
              <a:buClr>
                <a:schemeClr val="dk1"/>
              </a:buClr>
              <a:buSzPts val="1200"/>
              <a:buFont typeface="Verizon NHG TX"/>
              <a:buNone/>
              <a:defRPr sz="1200" b="0" i="0" u="none" strike="noStrike" cap="none">
                <a:solidFill>
                  <a:schemeClr val="dk1"/>
                </a:solidFill>
                <a:latin typeface="Verizon NHG TX"/>
                <a:ea typeface="Verizon NHG TX"/>
                <a:cs typeface="Verizon NHG TX"/>
                <a:sym typeface="Verizon NHG TX"/>
              </a:defRPr>
            </a:lvl1pPr>
            <a:lvl2pPr marR="0" lvl="1" algn="l" rtl="0">
              <a:lnSpc>
                <a:spcPct val="100000"/>
              </a:lnSpc>
              <a:spcBef>
                <a:spcPts val="900"/>
              </a:spcBef>
              <a:spcAft>
                <a:spcPts val="0"/>
              </a:spcAft>
              <a:buClr>
                <a:schemeClr val="dk1"/>
              </a:buClr>
              <a:buSzPts val="1200"/>
              <a:buFont typeface="Verizon NHG TX"/>
              <a:buNone/>
              <a:defRPr sz="1200" b="0" i="0" u="none" strike="noStrike" cap="none">
                <a:solidFill>
                  <a:schemeClr val="dk1"/>
                </a:solidFill>
                <a:latin typeface="Verizon NHG TX"/>
                <a:ea typeface="Verizon NHG TX"/>
                <a:cs typeface="Verizon NHG TX"/>
                <a:sym typeface="Verizon NHG TX"/>
              </a:defRPr>
            </a:lvl2pPr>
            <a:lvl3pPr marR="0" lvl="2"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3pPr>
            <a:lvl4pPr marR="0" lvl="3"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4pPr>
            <a:lvl5pPr marR="0" lvl="4"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5pPr>
            <a:lvl6pPr marR="0" lvl="5"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6pPr>
            <a:lvl7pPr marR="0" lvl="6"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7pPr>
            <a:lvl8pPr marR="0" lvl="7"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8pPr>
            <a:lvl9pPr marR="0" lvl="8"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9pPr>
          </a:lstStyle>
          <a:p>
            <a:endParaRPr/>
          </a:p>
        </p:txBody>
      </p:sp>
      <p:sp>
        <p:nvSpPr>
          <p:cNvPr id="63" name="Google Shape;63;p9"/>
          <p:cNvSpPr txBox="1">
            <a:spLocks noGrp="1"/>
          </p:cNvSpPr>
          <p:nvPr>
            <p:ph type="sldNum" idx="12"/>
          </p:nvPr>
        </p:nvSpPr>
        <p:spPr>
          <a:xfrm>
            <a:off x="8458200" y="4700016"/>
            <a:ext cx="228600" cy="228600"/>
          </a:xfrm>
          <a:prstGeom prst="rect">
            <a:avLst/>
          </a:prstGeom>
          <a:noFill/>
          <a:ln>
            <a:noFill/>
          </a:ln>
        </p:spPr>
        <p:txBody>
          <a:bodyPr spcFirstLastPara="1" wrap="square" lIns="0" tIns="0" rIns="0" bIns="0" anchor="b" anchorCtr="0">
            <a:noAutofit/>
          </a:bodyPr>
          <a:lstStyle>
            <a:lvl1pPr marL="0" lvl="0" indent="0" algn="r" rtl="0">
              <a:spcBef>
                <a:spcPts val="0"/>
              </a:spcBef>
              <a:buNone/>
              <a:defRPr sz="700" b="1">
                <a:solidFill>
                  <a:schemeClr val="dk1"/>
                </a:solidFill>
                <a:latin typeface="Verizon NHG DS"/>
                <a:ea typeface="Verizon NHG DS"/>
                <a:cs typeface="Verizon NHG DS"/>
                <a:sym typeface="Verizon NHG DS"/>
              </a:defRPr>
            </a:lvl1pPr>
            <a:lvl2pPr marL="0" lvl="1" indent="0" algn="r" rtl="0">
              <a:spcBef>
                <a:spcPts val="0"/>
              </a:spcBef>
              <a:buNone/>
              <a:defRPr sz="700" b="1">
                <a:solidFill>
                  <a:schemeClr val="dk1"/>
                </a:solidFill>
                <a:latin typeface="Verizon NHG DS"/>
                <a:ea typeface="Verizon NHG DS"/>
                <a:cs typeface="Verizon NHG DS"/>
                <a:sym typeface="Verizon NHG DS"/>
              </a:defRPr>
            </a:lvl2pPr>
            <a:lvl3pPr marL="0" lvl="2" indent="0" algn="r" rtl="0">
              <a:spcBef>
                <a:spcPts val="0"/>
              </a:spcBef>
              <a:buNone/>
              <a:defRPr sz="700" b="1">
                <a:solidFill>
                  <a:schemeClr val="dk1"/>
                </a:solidFill>
                <a:latin typeface="Verizon NHG DS"/>
                <a:ea typeface="Verizon NHG DS"/>
                <a:cs typeface="Verizon NHG DS"/>
                <a:sym typeface="Verizon NHG DS"/>
              </a:defRPr>
            </a:lvl3pPr>
            <a:lvl4pPr marL="0" lvl="3" indent="0" algn="r" rtl="0">
              <a:spcBef>
                <a:spcPts val="0"/>
              </a:spcBef>
              <a:buNone/>
              <a:defRPr sz="700" b="1">
                <a:solidFill>
                  <a:schemeClr val="dk1"/>
                </a:solidFill>
                <a:latin typeface="Verizon NHG DS"/>
                <a:ea typeface="Verizon NHG DS"/>
                <a:cs typeface="Verizon NHG DS"/>
                <a:sym typeface="Verizon NHG DS"/>
              </a:defRPr>
            </a:lvl4pPr>
            <a:lvl5pPr marL="0" lvl="4" indent="0" algn="r" rtl="0">
              <a:spcBef>
                <a:spcPts val="0"/>
              </a:spcBef>
              <a:buNone/>
              <a:defRPr sz="700" b="1">
                <a:solidFill>
                  <a:schemeClr val="dk1"/>
                </a:solidFill>
                <a:latin typeface="Verizon NHG DS"/>
                <a:ea typeface="Verizon NHG DS"/>
                <a:cs typeface="Verizon NHG DS"/>
                <a:sym typeface="Verizon NHG DS"/>
              </a:defRPr>
            </a:lvl5pPr>
            <a:lvl6pPr marL="0" lvl="5" indent="0" algn="r" rtl="0">
              <a:spcBef>
                <a:spcPts val="0"/>
              </a:spcBef>
              <a:buNone/>
              <a:defRPr sz="700" b="1">
                <a:solidFill>
                  <a:schemeClr val="dk1"/>
                </a:solidFill>
                <a:latin typeface="Verizon NHG DS"/>
                <a:ea typeface="Verizon NHG DS"/>
                <a:cs typeface="Verizon NHG DS"/>
                <a:sym typeface="Verizon NHG DS"/>
              </a:defRPr>
            </a:lvl6pPr>
            <a:lvl7pPr marL="0" lvl="6" indent="0" algn="r" rtl="0">
              <a:spcBef>
                <a:spcPts val="0"/>
              </a:spcBef>
              <a:buNone/>
              <a:defRPr sz="700" b="1">
                <a:solidFill>
                  <a:schemeClr val="dk1"/>
                </a:solidFill>
                <a:latin typeface="Verizon NHG DS"/>
                <a:ea typeface="Verizon NHG DS"/>
                <a:cs typeface="Verizon NHG DS"/>
                <a:sym typeface="Verizon NHG DS"/>
              </a:defRPr>
            </a:lvl7pPr>
            <a:lvl8pPr marL="0" lvl="7" indent="0" algn="r" rtl="0">
              <a:spcBef>
                <a:spcPts val="0"/>
              </a:spcBef>
              <a:buNone/>
              <a:defRPr sz="700" b="1">
                <a:solidFill>
                  <a:schemeClr val="dk1"/>
                </a:solidFill>
                <a:latin typeface="Verizon NHG DS"/>
                <a:ea typeface="Verizon NHG DS"/>
                <a:cs typeface="Verizon NHG DS"/>
                <a:sym typeface="Verizon NHG DS"/>
              </a:defRPr>
            </a:lvl8pPr>
            <a:lvl9pPr marL="0" lvl="8" indent="0" algn="r" rtl="0">
              <a:spcBef>
                <a:spcPts val="0"/>
              </a:spcBef>
              <a:buNone/>
              <a:defRPr sz="700" b="1">
                <a:solidFill>
                  <a:schemeClr val="dk1"/>
                </a:solidFill>
                <a:latin typeface="Verizon NHG DS"/>
                <a:ea typeface="Verizon NHG DS"/>
                <a:cs typeface="Verizon NHG DS"/>
                <a:sym typeface="Verizon NHG DS"/>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9"/>
          <p:cNvSpPr txBox="1">
            <a:spLocks noGrp="1"/>
          </p:cNvSpPr>
          <p:nvPr>
            <p:ph type="body" idx="1"/>
          </p:nvPr>
        </p:nvSpPr>
        <p:spPr>
          <a:xfrm>
            <a:off x="457200" y="1459580"/>
            <a:ext cx="3933000" cy="2979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dk1"/>
              </a:buClr>
              <a:buSzPts val="1800"/>
              <a:buNone/>
              <a:defRPr/>
            </a:lvl1pPr>
            <a:lvl2pPr marL="914400" lvl="1" indent="-228600" algn="l" rtl="0">
              <a:lnSpc>
                <a:spcPct val="100000"/>
              </a:lnSpc>
              <a:spcBef>
                <a:spcPts val="9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0"/>
              </a:spcAft>
              <a:buClr>
                <a:schemeClr val="dk1"/>
              </a:buClr>
              <a:buSzPts val="1800"/>
              <a:buChar char="–"/>
              <a:defRPr/>
            </a:lvl9pPr>
          </a:lstStyle>
          <a:p>
            <a:endParaRPr/>
          </a:p>
        </p:txBody>
      </p:sp>
      <p:cxnSp>
        <p:nvCxnSpPr>
          <p:cNvPr id="65" name="Google Shape;65;p9"/>
          <p:cNvCxnSpPr/>
          <p:nvPr/>
        </p:nvCxnSpPr>
        <p:spPr>
          <a:xfrm>
            <a:off x="457200" y="457200"/>
            <a:ext cx="8229600" cy="0"/>
          </a:xfrm>
          <a:prstGeom prst="straightConnector1">
            <a:avLst/>
          </a:prstGeom>
          <a:noFill/>
          <a:ln w="47625" cap="flat" cmpd="sng">
            <a:solidFill>
              <a:schemeClr val="dk1"/>
            </a:solidFill>
            <a:prstDash val="solid"/>
            <a:round/>
            <a:headEnd type="none" w="sm" len="sm"/>
            <a:tailEnd type="none" w="sm" len="sm"/>
          </a:ln>
        </p:spPr>
      </p:cxnSp>
      <p:sp>
        <p:nvSpPr>
          <p:cNvPr id="66" name="Google Shape;66;p9"/>
          <p:cNvSpPr txBox="1">
            <a:spLocks noGrp="1"/>
          </p:cNvSpPr>
          <p:nvPr>
            <p:ph type="title"/>
          </p:nvPr>
        </p:nvSpPr>
        <p:spPr>
          <a:xfrm>
            <a:off x="457200" y="590550"/>
            <a:ext cx="3936600" cy="6858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genda Black">
  <p:cSld name="Agenda Black">
    <p:bg>
      <p:bgPr>
        <a:solidFill>
          <a:schemeClr val="dk1"/>
        </a:solidFill>
        <a:effectLst/>
      </p:bgPr>
    </p:bg>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457200" y="594360"/>
            <a:ext cx="7086600" cy="6858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lt1"/>
              </a:buClr>
              <a:buSzPts val="2400"/>
              <a:buFont typeface="Verizon NHG DS"/>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 name="Google Shape;69;p10"/>
          <p:cNvSpPr txBox="1">
            <a:spLocks noGrp="1"/>
          </p:cNvSpPr>
          <p:nvPr>
            <p:ph type="body" idx="1"/>
          </p:nvPr>
        </p:nvSpPr>
        <p:spPr>
          <a:xfrm>
            <a:off x="457200" y="1459580"/>
            <a:ext cx="7086600" cy="2979000"/>
          </a:xfrm>
          <a:prstGeom prst="rect">
            <a:avLst/>
          </a:prstGeom>
          <a:noFill/>
          <a:ln>
            <a:noFill/>
          </a:ln>
        </p:spPr>
        <p:txBody>
          <a:bodyPr spcFirstLastPara="1" wrap="square" lIns="0" tIns="0" rIns="0" bIns="0" anchor="t" anchorCtr="0">
            <a:noAutofit/>
          </a:bodyPr>
          <a:lstStyle>
            <a:lvl1pPr marL="457200" lvl="0" indent="-330200" algn="l" rtl="0">
              <a:lnSpc>
                <a:spcPct val="100000"/>
              </a:lnSpc>
              <a:spcBef>
                <a:spcPts val="900"/>
              </a:spcBef>
              <a:spcAft>
                <a:spcPts val="0"/>
              </a:spcAft>
              <a:buClr>
                <a:schemeClr val="lt1"/>
              </a:buClr>
              <a:buSzPts val="1600"/>
              <a:buFont typeface="Verizon NHG DS"/>
              <a:buAutoNum type="arabicPeriod"/>
              <a:defRPr sz="1600">
                <a:solidFill>
                  <a:schemeClr val="lt1"/>
                </a:solidFill>
              </a:defRPr>
            </a:lvl1pPr>
            <a:lvl2pPr marL="914400" lvl="1" indent="-228600" algn="l" rtl="0">
              <a:lnSpc>
                <a:spcPct val="100000"/>
              </a:lnSpc>
              <a:spcBef>
                <a:spcPts val="900"/>
              </a:spcBef>
              <a:spcAft>
                <a:spcPts val="0"/>
              </a:spcAft>
              <a:buClr>
                <a:schemeClr val="lt1"/>
              </a:buClr>
              <a:buSzPts val="1200"/>
              <a:buFont typeface="Verizon NHG TX"/>
              <a:buNone/>
              <a:defRPr>
                <a:solidFill>
                  <a:schemeClr val="lt1"/>
                </a:solidFill>
              </a:defRPr>
            </a:lvl2pPr>
            <a:lvl3pPr marL="1371600" lvl="2" indent="-304800" algn="l" rtl="0">
              <a:lnSpc>
                <a:spcPct val="100000"/>
              </a:lnSpc>
              <a:spcBef>
                <a:spcPts val="600"/>
              </a:spcBef>
              <a:spcAft>
                <a:spcPts val="0"/>
              </a:spcAft>
              <a:buClr>
                <a:schemeClr val="lt1"/>
              </a:buClr>
              <a:buSzPts val="1200"/>
              <a:buChar char="•"/>
              <a:defRPr>
                <a:solidFill>
                  <a:schemeClr val="lt1"/>
                </a:solidFill>
              </a:defRPr>
            </a:lvl3pPr>
            <a:lvl4pPr marL="1828800" lvl="3" indent="-304800" algn="l" rtl="0">
              <a:lnSpc>
                <a:spcPct val="100000"/>
              </a:lnSpc>
              <a:spcBef>
                <a:spcPts val="600"/>
              </a:spcBef>
              <a:spcAft>
                <a:spcPts val="0"/>
              </a:spcAft>
              <a:buClr>
                <a:schemeClr val="lt1"/>
              </a:buClr>
              <a:buSzPts val="1200"/>
              <a:buChar char="–"/>
              <a:defRPr>
                <a:solidFill>
                  <a:schemeClr val="lt1"/>
                </a:solidFill>
              </a:defRPr>
            </a:lvl4pPr>
            <a:lvl5pPr marL="2286000" lvl="4" indent="-304800" algn="l" rtl="0">
              <a:lnSpc>
                <a:spcPct val="100000"/>
              </a:lnSpc>
              <a:spcBef>
                <a:spcPts val="600"/>
              </a:spcBef>
              <a:spcAft>
                <a:spcPts val="0"/>
              </a:spcAft>
              <a:buClr>
                <a:schemeClr val="lt1"/>
              </a:buClr>
              <a:buSzPts val="1200"/>
              <a:buChar char="–"/>
              <a:defRPr>
                <a:solidFill>
                  <a:schemeClr val="lt1"/>
                </a:solidFill>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04800" algn="l" rtl="0">
              <a:lnSpc>
                <a:spcPct val="100000"/>
              </a:lnSpc>
              <a:spcBef>
                <a:spcPts val="600"/>
              </a:spcBef>
              <a:spcAft>
                <a:spcPts val="0"/>
              </a:spcAft>
              <a:buClr>
                <a:schemeClr val="dk1"/>
              </a:buClr>
              <a:buSzPts val="1200"/>
              <a:buChar char="–"/>
              <a:defRPr/>
            </a:lvl9pPr>
          </a:lstStyle>
          <a:p>
            <a:endParaRPr/>
          </a:p>
        </p:txBody>
      </p:sp>
      <p:cxnSp>
        <p:nvCxnSpPr>
          <p:cNvPr id="70" name="Google Shape;70;p10"/>
          <p:cNvCxnSpPr/>
          <p:nvPr/>
        </p:nvCxnSpPr>
        <p:spPr>
          <a:xfrm>
            <a:off x="457200" y="457200"/>
            <a:ext cx="8229600" cy="0"/>
          </a:xfrm>
          <a:prstGeom prst="straightConnector1">
            <a:avLst/>
          </a:prstGeom>
          <a:noFill/>
          <a:ln w="47625" cap="flat" cmpd="sng">
            <a:solidFill>
              <a:schemeClr val="lt1"/>
            </a:solidFill>
            <a:prstDash val="solid"/>
            <a:round/>
            <a:headEnd type="none" w="sm" len="sm"/>
            <a:tailEnd type="none" w="sm" len="sm"/>
          </a:ln>
        </p:spPr>
      </p:cxnSp>
      <p:sp>
        <p:nvSpPr>
          <p:cNvPr id="71" name="Google Shape;71;p10"/>
          <p:cNvSpPr txBox="1">
            <a:spLocks noGrp="1"/>
          </p:cNvSpPr>
          <p:nvPr>
            <p:ph type="sldNum" idx="12"/>
          </p:nvPr>
        </p:nvSpPr>
        <p:spPr>
          <a:xfrm>
            <a:off x="8458200" y="4700016"/>
            <a:ext cx="228600" cy="228600"/>
          </a:xfrm>
          <a:prstGeom prst="rect">
            <a:avLst/>
          </a:prstGeom>
          <a:noFill/>
          <a:ln>
            <a:noFill/>
          </a:ln>
        </p:spPr>
        <p:txBody>
          <a:bodyPr spcFirstLastPara="1" wrap="square" lIns="0" tIns="0" rIns="0" bIns="0" anchor="b" anchorCtr="0">
            <a:noAutofit/>
          </a:bodyPr>
          <a:lstStyle>
            <a:lvl1pPr marL="0" lvl="0" indent="0" algn="r" rtl="0">
              <a:spcBef>
                <a:spcPts val="0"/>
              </a:spcBef>
              <a:buNone/>
              <a:defRPr sz="700" b="1">
                <a:solidFill>
                  <a:schemeClr val="lt2"/>
                </a:solidFill>
                <a:latin typeface="Verizon NHG DS"/>
                <a:ea typeface="Verizon NHG DS"/>
                <a:cs typeface="Verizon NHG DS"/>
                <a:sym typeface="Verizon NHG DS"/>
              </a:defRPr>
            </a:lvl1pPr>
            <a:lvl2pPr marL="0" lvl="1" indent="0" algn="r" rtl="0">
              <a:spcBef>
                <a:spcPts val="0"/>
              </a:spcBef>
              <a:buNone/>
              <a:defRPr sz="700" b="1">
                <a:solidFill>
                  <a:schemeClr val="lt2"/>
                </a:solidFill>
                <a:latin typeface="Verizon NHG DS"/>
                <a:ea typeface="Verizon NHG DS"/>
                <a:cs typeface="Verizon NHG DS"/>
                <a:sym typeface="Verizon NHG DS"/>
              </a:defRPr>
            </a:lvl2pPr>
            <a:lvl3pPr marL="0" lvl="2" indent="0" algn="r" rtl="0">
              <a:spcBef>
                <a:spcPts val="0"/>
              </a:spcBef>
              <a:buNone/>
              <a:defRPr sz="700" b="1">
                <a:solidFill>
                  <a:schemeClr val="lt2"/>
                </a:solidFill>
                <a:latin typeface="Verizon NHG DS"/>
                <a:ea typeface="Verizon NHG DS"/>
                <a:cs typeface="Verizon NHG DS"/>
                <a:sym typeface="Verizon NHG DS"/>
              </a:defRPr>
            </a:lvl3pPr>
            <a:lvl4pPr marL="0" lvl="3" indent="0" algn="r" rtl="0">
              <a:spcBef>
                <a:spcPts val="0"/>
              </a:spcBef>
              <a:buNone/>
              <a:defRPr sz="700" b="1">
                <a:solidFill>
                  <a:schemeClr val="lt2"/>
                </a:solidFill>
                <a:latin typeface="Verizon NHG DS"/>
                <a:ea typeface="Verizon NHG DS"/>
                <a:cs typeface="Verizon NHG DS"/>
                <a:sym typeface="Verizon NHG DS"/>
              </a:defRPr>
            </a:lvl4pPr>
            <a:lvl5pPr marL="0" lvl="4" indent="0" algn="r" rtl="0">
              <a:spcBef>
                <a:spcPts val="0"/>
              </a:spcBef>
              <a:buNone/>
              <a:defRPr sz="700" b="1">
                <a:solidFill>
                  <a:schemeClr val="lt2"/>
                </a:solidFill>
                <a:latin typeface="Verizon NHG DS"/>
                <a:ea typeface="Verizon NHG DS"/>
                <a:cs typeface="Verizon NHG DS"/>
                <a:sym typeface="Verizon NHG DS"/>
              </a:defRPr>
            </a:lvl5pPr>
            <a:lvl6pPr marL="0" lvl="5" indent="0" algn="r" rtl="0">
              <a:spcBef>
                <a:spcPts val="0"/>
              </a:spcBef>
              <a:buNone/>
              <a:defRPr sz="700" b="1">
                <a:solidFill>
                  <a:schemeClr val="lt2"/>
                </a:solidFill>
                <a:latin typeface="Verizon NHG DS"/>
                <a:ea typeface="Verizon NHG DS"/>
                <a:cs typeface="Verizon NHG DS"/>
                <a:sym typeface="Verizon NHG DS"/>
              </a:defRPr>
            </a:lvl6pPr>
            <a:lvl7pPr marL="0" lvl="6" indent="0" algn="r" rtl="0">
              <a:spcBef>
                <a:spcPts val="0"/>
              </a:spcBef>
              <a:buNone/>
              <a:defRPr sz="700" b="1">
                <a:solidFill>
                  <a:schemeClr val="lt2"/>
                </a:solidFill>
                <a:latin typeface="Verizon NHG DS"/>
                <a:ea typeface="Verizon NHG DS"/>
                <a:cs typeface="Verizon NHG DS"/>
                <a:sym typeface="Verizon NHG DS"/>
              </a:defRPr>
            </a:lvl7pPr>
            <a:lvl8pPr marL="0" lvl="7" indent="0" algn="r" rtl="0">
              <a:spcBef>
                <a:spcPts val="0"/>
              </a:spcBef>
              <a:buNone/>
              <a:defRPr sz="700" b="1">
                <a:solidFill>
                  <a:schemeClr val="lt2"/>
                </a:solidFill>
                <a:latin typeface="Verizon NHG DS"/>
                <a:ea typeface="Verizon NHG DS"/>
                <a:cs typeface="Verizon NHG DS"/>
                <a:sym typeface="Verizon NHG DS"/>
              </a:defRPr>
            </a:lvl8pPr>
            <a:lvl9pPr marL="0" lvl="8" indent="0" algn="r" rtl="0">
              <a:spcBef>
                <a:spcPts val="0"/>
              </a:spcBef>
              <a:buNone/>
              <a:defRPr sz="700" b="1">
                <a:solidFill>
                  <a:schemeClr val="lt2"/>
                </a:solidFill>
                <a:latin typeface="Verizon NHG DS"/>
                <a:ea typeface="Verizon NHG DS"/>
                <a:cs typeface="Verizon NHG DS"/>
                <a:sym typeface="Verizon NHG DS"/>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10"/>
          <p:cNvSpPr txBox="1"/>
          <p:nvPr/>
        </p:nvSpPr>
        <p:spPr>
          <a:xfrm>
            <a:off x="1333500" y="4700016"/>
            <a:ext cx="7124700" cy="213300"/>
          </a:xfrm>
          <a:prstGeom prst="rect">
            <a:avLst/>
          </a:prstGeom>
          <a:noFill/>
          <a:ln>
            <a:noFill/>
          </a:ln>
        </p:spPr>
        <p:txBody>
          <a:bodyPr spcFirstLastPara="1" wrap="square" lIns="0" tIns="0" rIns="0" bIns="0" anchor="b" anchorCtr="0">
            <a:noAutofit/>
          </a:bodyPr>
          <a:lstStyle/>
          <a:p>
            <a:pPr marL="0" marR="0" lvl="0" indent="0" algn="ctr" rtl="0">
              <a:lnSpc>
                <a:spcPct val="113846"/>
              </a:lnSpc>
              <a:spcBef>
                <a:spcPts val="0"/>
              </a:spcBef>
              <a:spcAft>
                <a:spcPts val="0"/>
              </a:spcAft>
              <a:buNone/>
            </a:pPr>
            <a:r>
              <a:rPr lang="en-US" sz="650" b="0" i="0">
                <a:solidFill>
                  <a:schemeClr val="lt1"/>
                </a:solidFill>
                <a:latin typeface="Verizon NHG DS"/>
                <a:ea typeface="Verizon NHG DS"/>
                <a:cs typeface="Verizon NHG DS"/>
                <a:sym typeface="Verizon NHG DS"/>
              </a:rPr>
              <a:t>Verizon confidential and proprietary. Unauthorized disclosure, reproduction or other use prohibited.</a:t>
            </a:r>
            <a:endParaRPr sz="650" b="0" i="0">
              <a:solidFill>
                <a:schemeClr val="lt1"/>
              </a:solidFill>
              <a:latin typeface="Verizon NHG DS"/>
              <a:ea typeface="Verizon NHG DS"/>
              <a:cs typeface="Verizon NHG DS"/>
              <a:sym typeface="Verizon NHG DS"/>
            </a:endParaRPr>
          </a:p>
        </p:txBody>
      </p:sp>
      <p:pic>
        <p:nvPicPr>
          <p:cNvPr id="73" name="Google Shape;73;p10"/>
          <p:cNvPicPr preferRelativeResize="0"/>
          <p:nvPr/>
        </p:nvPicPr>
        <p:blipFill>
          <a:blip r:embed="rId2">
            <a:alphaModFix/>
          </a:blip>
          <a:stretch>
            <a:fillRect/>
          </a:stretch>
        </p:blipFill>
        <p:spPr>
          <a:xfrm>
            <a:off x="455092" y="4524097"/>
            <a:ext cx="869976" cy="38132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590550"/>
            <a:ext cx="7086600" cy="6858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dk1"/>
              </a:buClr>
              <a:buSzPts val="2400"/>
              <a:buFont typeface="Verizon NHG DS"/>
              <a:buNone/>
              <a:defRPr sz="2400" b="1" i="0" u="none" strike="noStrike" cap="none">
                <a:solidFill>
                  <a:schemeClr val="dk1"/>
                </a:solidFill>
                <a:latin typeface="Verizon NHG DS"/>
                <a:ea typeface="Verizon NHG DS"/>
                <a:cs typeface="Verizon NHG DS"/>
                <a:sym typeface="Verizon NHG D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463040"/>
            <a:ext cx="7086600" cy="2975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900"/>
              </a:spcBef>
              <a:spcAft>
                <a:spcPts val="0"/>
              </a:spcAft>
              <a:buClr>
                <a:schemeClr val="dk1"/>
              </a:buClr>
              <a:buSzPts val="1200"/>
              <a:buFont typeface="Verizon NHG TX"/>
              <a:buNone/>
              <a:defRPr sz="1200" b="1" i="0" u="none" strike="noStrike" cap="none">
                <a:solidFill>
                  <a:schemeClr val="dk1"/>
                </a:solidFill>
                <a:latin typeface="Verizon NHG TX"/>
                <a:ea typeface="Verizon NHG TX"/>
                <a:cs typeface="Verizon NHG TX"/>
                <a:sym typeface="Verizon NHG TX"/>
              </a:defRPr>
            </a:lvl1pPr>
            <a:lvl2pPr marL="914400" marR="0" lvl="1" indent="-228600" algn="l" rtl="0">
              <a:lnSpc>
                <a:spcPct val="100000"/>
              </a:lnSpc>
              <a:spcBef>
                <a:spcPts val="900"/>
              </a:spcBef>
              <a:spcAft>
                <a:spcPts val="0"/>
              </a:spcAft>
              <a:buClr>
                <a:schemeClr val="dk1"/>
              </a:buClr>
              <a:buSzPts val="1200"/>
              <a:buFont typeface="Verizon NHG TX"/>
              <a:buNone/>
              <a:defRPr sz="1200" b="0" i="0" u="none" strike="noStrike" cap="none">
                <a:solidFill>
                  <a:schemeClr val="dk1"/>
                </a:solidFill>
                <a:latin typeface="Verizon NHG TX"/>
                <a:ea typeface="Verizon NHG TX"/>
                <a:cs typeface="Verizon NHG TX"/>
                <a:sym typeface="Verizon NHG TX"/>
              </a:defRPr>
            </a:lvl2pPr>
            <a:lvl3pPr marL="1371600" marR="0" lvl="2"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3pPr>
            <a:lvl4pPr marL="1828800" marR="0" lvl="3"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4pPr>
            <a:lvl5pPr marL="2286000" marR="0" lvl="4"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5pPr>
            <a:lvl6pPr marL="2743200" marR="0" lvl="5"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6pPr>
            <a:lvl7pPr marL="3200400" marR="0" lvl="6"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7pPr>
            <a:lvl8pPr marL="3657600" marR="0" lvl="7"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8pPr>
            <a:lvl9pPr marL="4114800" marR="0" lvl="8"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Verizon NHG TX"/>
                <a:ea typeface="Verizon NHG TX"/>
                <a:cs typeface="Verizon NHG TX"/>
                <a:sym typeface="Verizon NHG TX"/>
              </a:defRPr>
            </a:lvl9pPr>
          </a:lstStyle>
          <a:p>
            <a:endParaRPr/>
          </a:p>
        </p:txBody>
      </p:sp>
      <p:sp>
        <p:nvSpPr>
          <p:cNvPr id="12" name="Google Shape;12;p1"/>
          <p:cNvSpPr txBox="1">
            <a:spLocks noGrp="1"/>
          </p:cNvSpPr>
          <p:nvPr>
            <p:ph type="sldNum" idx="12"/>
          </p:nvPr>
        </p:nvSpPr>
        <p:spPr>
          <a:xfrm>
            <a:off x="8458200" y="4700016"/>
            <a:ext cx="228600" cy="2286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00" b="1" i="0" u="none" strike="noStrike" cap="none">
                <a:solidFill>
                  <a:schemeClr val="dk1"/>
                </a:solidFill>
                <a:latin typeface="Verizon NHG DS"/>
                <a:ea typeface="Verizon NHG DS"/>
                <a:cs typeface="Verizon NHG DS"/>
                <a:sym typeface="Verizon NHG DS"/>
              </a:defRPr>
            </a:lvl1pPr>
            <a:lvl2pPr marL="0" marR="0" lvl="1" indent="0" algn="r" rtl="0">
              <a:spcBef>
                <a:spcPts val="0"/>
              </a:spcBef>
              <a:buNone/>
              <a:defRPr sz="700" b="1" i="0" u="none" strike="noStrike" cap="none">
                <a:solidFill>
                  <a:schemeClr val="dk1"/>
                </a:solidFill>
                <a:latin typeface="Verizon NHG DS"/>
                <a:ea typeface="Verizon NHG DS"/>
                <a:cs typeface="Verizon NHG DS"/>
                <a:sym typeface="Verizon NHG DS"/>
              </a:defRPr>
            </a:lvl2pPr>
            <a:lvl3pPr marL="0" marR="0" lvl="2" indent="0" algn="r" rtl="0">
              <a:spcBef>
                <a:spcPts val="0"/>
              </a:spcBef>
              <a:buNone/>
              <a:defRPr sz="700" b="1" i="0" u="none" strike="noStrike" cap="none">
                <a:solidFill>
                  <a:schemeClr val="dk1"/>
                </a:solidFill>
                <a:latin typeface="Verizon NHG DS"/>
                <a:ea typeface="Verizon NHG DS"/>
                <a:cs typeface="Verizon NHG DS"/>
                <a:sym typeface="Verizon NHG DS"/>
              </a:defRPr>
            </a:lvl3pPr>
            <a:lvl4pPr marL="0" marR="0" lvl="3" indent="0" algn="r" rtl="0">
              <a:spcBef>
                <a:spcPts val="0"/>
              </a:spcBef>
              <a:buNone/>
              <a:defRPr sz="700" b="1" i="0" u="none" strike="noStrike" cap="none">
                <a:solidFill>
                  <a:schemeClr val="dk1"/>
                </a:solidFill>
                <a:latin typeface="Verizon NHG DS"/>
                <a:ea typeface="Verizon NHG DS"/>
                <a:cs typeface="Verizon NHG DS"/>
                <a:sym typeface="Verizon NHG DS"/>
              </a:defRPr>
            </a:lvl4pPr>
            <a:lvl5pPr marL="0" marR="0" lvl="4" indent="0" algn="r" rtl="0">
              <a:spcBef>
                <a:spcPts val="0"/>
              </a:spcBef>
              <a:buNone/>
              <a:defRPr sz="700" b="1" i="0" u="none" strike="noStrike" cap="none">
                <a:solidFill>
                  <a:schemeClr val="dk1"/>
                </a:solidFill>
                <a:latin typeface="Verizon NHG DS"/>
                <a:ea typeface="Verizon NHG DS"/>
                <a:cs typeface="Verizon NHG DS"/>
                <a:sym typeface="Verizon NHG DS"/>
              </a:defRPr>
            </a:lvl5pPr>
            <a:lvl6pPr marL="0" marR="0" lvl="5" indent="0" algn="r" rtl="0">
              <a:spcBef>
                <a:spcPts val="0"/>
              </a:spcBef>
              <a:buNone/>
              <a:defRPr sz="700" b="1" i="0" u="none" strike="noStrike" cap="none">
                <a:solidFill>
                  <a:schemeClr val="dk1"/>
                </a:solidFill>
                <a:latin typeface="Verizon NHG DS"/>
                <a:ea typeface="Verizon NHG DS"/>
                <a:cs typeface="Verizon NHG DS"/>
                <a:sym typeface="Verizon NHG DS"/>
              </a:defRPr>
            </a:lvl6pPr>
            <a:lvl7pPr marL="0" marR="0" lvl="6" indent="0" algn="r" rtl="0">
              <a:spcBef>
                <a:spcPts val="0"/>
              </a:spcBef>
              <a:buNone/>
              <a:defRPr sz="700" b="1" i="0" u="none" strike="noStrike" cap="none">
                <a:solidFill>
                  <a:schemeClr val="dk1"/>
                </a:solidFill>
                <a:latin typeface="Verizon NHG DS"/>
                <a:ea typeface="Verizon NHG DS"/>
                <a:cs typeface="Verizon NHG DS"/>
                <a:sym typeface="Verizon NHG DS"/>
              </a:defRPr>
            </a:lvl7pPr>
            <a:lvl8pPr marL="0" marR="0" lvl="7" indent="0" algn="r" rtl="0">
              <a:spcBef>
                <a:spcPts val="0"/>
              </a:spcBef>
              <a:buNone/>
              <a:defRPr sz="700" b="1" i="0" u="none" strike="noStrike" cap="none">
                <a:solidFill>
                  <a:schemeClr val="dk1"/>
                </a:solidFill>
                <a:latin typeface="Verizon NHG DS"/>
                <a:ea typeface="Verizon NHG DS"/>
                <a:cs typeface="Verizon NHG DS"/>
                <a:sym typeface="Verizon NHG DS"/>
              </a:defRPr>
            </a:lvl8pPr>
            <a:lvl9pPr marL="0" marR="0" lvl="8" indent="0" algn="r" rtl="0">
              <a:spcBef>
                <a:spcPts val="0"/>
              </a:spcBef>
              <a:buNone/>
              <a:defRPr sz="700" b="1" i="0" u="none" strike="noStrike" cap="none">
                <a:solidFill>
                  <a:schemeClr val="dk1"/>
                </a:solidFill>
                <a:latin typeface="Verizon NHG DS"/>
                <a:ea typeface="Verizon NHG DS"/>
                <a:cs typeface="Verizon NHG DS"/>
                <a:sym typeface="Verizon NHG DS"/>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
          <p:cNvPicPr preferRelativeResize="0"/>
          <p:nvPr/>
        </p:nvPicPr>
        <p:blipFill>
          <a:blip r:embed="rId37">
            <a:alphaModFix/>
          </a:blip>
          <a:stretch>
            <a:fillRect/>
          </a:stretch>
        </p:blipFill>
        <p:spPr>
          <a:xfrm>
            <a:off x="456049" y="4524645"/>
            <a:ext cx="865725" cy="3794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88">
          <p15:clr>
            <a:srgbClr val="F26B43"/>
          </p15:clr>
        </p15:guide>
        <p15:guide id="2" pos="288">
          <p15:clr>
            <a:srgbClr val="F26B43"/>
          </p15:clr>
        </p15:guide>
        <p15:guide id="3" pos="5472">
          <p15:clr>
            <a:srgbClr val="F26B43"/>
          </p15:clr>
        </p15:guide>
        <p15:guide id="4" pos="4752">
          <p15:clr>
            <a:srgbClr val="F26B43"/>
          </p15:clr>
        </p15:guide>
        <p15:guide id="5" orient="horz" pos="918">
          <p15:clr>
            <a:srgbClr val="F26B43"/>
          </p15:clr>
        </p15:guide>
        <p15:guide id="6" orient="horz" pos="2964">
          <p15:clr>
            <a:srgbClr val="F26B43"/>
          </p15:clr>
        </p15:guide>
        <p15:guide id="7" pos="2880">
          <p15:clr>
            <a:srgbClr val="F26B43"/>
          </p15:clr>
        </p15:guide>
        <p15:guide id="8" orient="horz" pos="372">
          <p15:clr>
            <a:srgbClr val="F26B43"/>
          </p15:clr>
        </p15:guide>
        <p15:guide id="9" orient="horz" pos="3084">
          <p15:clr>
            <a:srgbClr val="F26B43"/>
          </p15:clr>
        </p15:guide>
        <p15:guide id="10" orient="horz" pos="2796">
          <p15:clr>
            <a:srgbClr val="F26B43"/>
          </p15:clr>
        </p15:guide>
        <p15:guide id="11" pos="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yahoo/Oak"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yahoo/Oak" TargetMode="External"/><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21.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a:spLocks noGrp="1"/>
          </p:cNvSpPr>
          <p:nvPr>
            <p:ph type="ctrTitle"/>
          </p:nvPr>
        </p:nvSpPr>
        <p:spPr>
          <a:xfrm>
            <a:off x="457200" y="707773"/>
            <a:ext cx="7687200" cy="1893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6000"/>
              <a:buFont typeface="Verizon NHG DS"/>
              <a:buNone/>
            </a:pPr>
            <a:r>
              <a:rPr lang="en-US" sz="4800"/>
              <a:t>Oak: </a:t>
            </a:r>
            <a:endParaRPr sz="4800"/>
          </a:p>
          <a:p>
            <a:pPr marL="0" lvl="0" indent="0" algn="l" rtl="0">
              <a:lnSpc>
                <a:spcPct val="100000"/>
              </a:lnSpc>
              <a:spcBef>
                <a:spcPts val="0"/>
              </a:spcBef>
              <a:spcAft>
                <a:spcPts val="0"/>
              </a:spcAft>
              <a:buClr>
                <a:schemeClr val="dk1"/>
              </a:buClr>
              <a:buSzPts val="6000"/>
              <a:buFont typeface="Verizon NHG DS"/>
              <a:buNone/>
            </a:pPr>
            <a:r>
              <a:rPr lang="en-US" sz="3600"/>
              <a:t>a Scalable Off-Heap Allocated Key-Value Map</a:t>
            </a:r>
            <a:endParaRPr sz="3600"/>
          </a:p>
          <a:p>
            <a:pPr marL="0" lvl="0" indent="0" algn="l" rtl="0">
              <a:lnSpc>
                <a:spcPct val="100000"/>
              </a:lnSpc>
              <a:spcBef>
                <a:spcPts val="0"/>
              </a:spcBef>
              <a:spcAft>
                <a:spcPts val="0"/>
              </a:spcAft>
              <a:buClr>
                <a:schemeClr val="dk1"/>
              </a:buClr>
              <a:buSzPts val="6000"/>
              <a:buFont typeface="Verizon NHG DS"/>
              <a:buNone/>
            </a:pPr>
            <a:endParaRPr sz="3600"/>
          </a:p>
        </p:txBody>
      </p:sp>
      <p:sp>
        <p:nvSpPr>
          <p:cNvPr id="213" name="Google Shape;213;p37"/>
          <p:cNvSpPr txBox="1"/>
          <p:nvPr/>
        </p:nvSpPr>
        <p:spPr>
          <a:xfrm>
            <a:off x="457201" y="3155375"/>
            <a:ext cx="8269500" cy="883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000"/>
              <a:buFont typeface="Verizon NHG DS"/>
              <a:buNone/>
            </a:pPr>
            <a:r>
              <a:rPr lang="en-US" sz="1600" b="1">
                <a:solidFill>
                  <a:schemeClr val="dk1"/>
                </a:solidFill>
                <a:latin typeface="Verizon NHG DS"/>
                <a:ea typeface="Verizon NHG DS"/>
                <a:cs typeface="Verizon NHG DS"/>
                <a:sym typeface="Verizon NHG DS"/>
              </a:rPr>
              <a:t>Hagar Meir, Dmitry Basin, Edward Bortnikov, </a:t>
            </a:r>
            <a:r>
              <a:rPr lang="en-US" sz="1600" b="1" u="sng">
                <a:solidFill>
                  <a:schemeClr val="dk1"/>
                </a:solidFill>
                <a:latin typeface="Verizon NHG DS"/>
                <a:ea typeface="Verizon NHG DS"/>
                <a:cs typeface="Verizon NHG DS"/>
                <a:sym typeface="Verizon NHG DS"/>
              </a:rPr>
              <a:t>Anastasia Braginsky</a:t>
            </a:r>
            <a:r>
              <a:rPr lang="en-US" sz="1600" b="1">
                <a:solidFill>
                  <a:schemeClr val="dk1"/>
                </a:solidFill>
                <a:latin typeface="Verizon NHG DS"/>
                <a:ea typeface="Verizon NHG DS"/>
                <a:cs typeface="Verizon NHG DS"/>
                <a:sym typeface="Verizon NHG DS"/>
              </a:rPr>
              <a:t>, Yonatan Gottesman, Idit Keidar, Eran Meir, Gali Sheffi, Yoav Zuriel</a:t>
            </a:r>
            <a:endParaRPr sz="1600" b="1">
              <a:solidFill>
                <a:schemeClr val="dk1"/>
              </a:solidFill>
              <a:latin typeface="Verizon NHG DS"/>
              <a:ea typeface="Verizon NHG DS"/>
              <a:cs typeface="Verizon NHG DS"/>
              <a:sym typeface="Verizon NHG DS"/>
            </a:endParaRPr>
          </a:p>
          <a:p>
            <a:pPr marL="0" marR="0" lvl="0" indent="0" algn="l" rtl="0">
              <a:lnSpc>
                <a:spcPct val="100000"/>
              </a:lnSpc>
              <a:spcBef>
                <a:spcPts val="1000"/>
              </a:spcBef>
              <a:spcAft>
                <a:spcPts val="0"/>
              </a:spcAft>
              <a:buClr>
                <a:schemeClr val="dk1"/>
              </a:buClr>
              <a:buSzPts val="3000"/>
              <a:buFont typeface="Verizon NHG DS"/>
              <a:buNone/>
            </a:pPr>
            <a:r>
              <a:rPr lang="en-US" sz="2000" b="1">
                <a:solidFill>
                  <a:schemeClr val="dk1"/>
                </a:solidFill>
                <a:latin typeface="Verizon NHG DS"/>
                <a:ea typeface="Verizon NHG DS"/>
                <a:cs typeface="Verizon NHG DS"/>
                <a:sym typeface="Verizon NHG DS"/>
              </a:rPr>
              <a:t>Yahoo Research </a:t>
            </a:r>
            <a:endParaRPr sz="2000" b="1">
              <a:solidFill>
                <a:schemeClr val="dk1"/>
              </a:solidFill>
              <a:latin typeface="Verizon NHG DS"/>
              <a:ea typeface="Verizon NHG DS"/>
              <a:cs typeface="Verizon NHG DS"/>
              <a:sym typeface="Verizon NHG DS"/>
            </a:endParaRPr>
          </a:p>
          <a:p>
            <a:pPr marL="0" marR="0" lvl="0" indent="0" algn="l" rtl="0">
              <a:lnSpc>
                <a:spcPct val="100000"/>
              </a:lnSpc>
              <a:spcBef>
                <a:spcPts val="1000"/>
              </a:spcBef>
              <a:spcAft>
                <a:spcPts val="1000"/>
              </a:spcAft>
              <a:buClr>
                <a:schemeClr val="dk1"/>
              </a:buClr>
              <a:buSzPts val="3000"/>
              <a:buFont typeface="Verizon NHG DS"/>
              <a:buNone/>
            </a:pPr>
            <a:endParaRPr sz="1800"/>
          </a:p>
        </p:txBody>
      </p:sp>
      <p:cxnSp>
        <p:nvCxnSpPr>
          <p:cNvPr id="214" name="Google Shape;214;p37"/>
          <p:cNvCxnSpPr/>
          <p:nvPr/>
        </p:nvCxnSpPr>
        <p:spPr>
          <a:xfrm>
            <a:off x="258175" y="2935900"/>
            <a:ext cx="8673600" cy="9000"/>
          </a:xfrm>
          <a:prstGeom prst="straightConnector1">
            <a:avLst/>
          </a:prstGeom>
          <a:noFill/>
          <a:ln w="9525" cap="flat" cmpd="sng">
            <a:solidFill>
              <a:schemeClr val="dk2"/>
            </a:solidFill>
            <a:prstDash val="solid"/>
            <a:round/>
            <a:headEnd type="none" w="med" len="med"/>
            <a:tailEnd type="none" w="med" len="med"/>
          </a:ln>
        </p:spPr>
      </p:cxnSp>
      <p:pic>
        <p:nvPicPr>
          <p:cNvPr id="215" name="Google Shape;215;p37"/>
          <p:cNvPicPr preferRelativeResize="0"/>
          <p:nvPr/>
        </p:nvPicPr>
        <p:blipFill rotWithShape="1">
          <a:blip r:embed="rId3">
            <a:alphaModFix/>
          </a:blip>
          <a:srcRect l="10295" r="10263" b="6803"/>
          <a:stretch/>
        </p:blipFill>
        <p:spPr>
          <a:xfrm>
            <a:off x="7254100" y="1534125"/>
            <a:ext cx="1709325" cy="1401775"/>
          </a:xfrm>
          <a:prstGeom prst="rect">
            <a:avLst/>
          </a:prstGeom>
          <a:noFill/>
          <a:ln>
            <a:noFill/>
          </a:ln>
        </p:spPr>
      </p:pic>
      <p:pic>
        <p:nvPicPr>
          <p:cNvPr id="216" name="Google Shape;216;p37"/>
          <p:cNvPicPr preferRelativeResize="0"/>
          <p:nvPr/>
        </p:nvPicPr>
        <p:blipFill>
          <a:blip r:embed="rId4">
            <a:alphaModFix/>
          </a:blip>
          <a:stretch>
            <a:fillRect/>
          </a:stretch>
        </p:blipFill>
        <p:spPr>
          <a:xfrm flipH="1">
            <a:off x="8240451" y="2821725"/>
            <a:ext cx="114150" cy="114175"/>
          </a:xfrm>
          <a:prstGeom prst="rect">
            <a:avLst/>
          </a:prstGeom>
          <a:noFill/>
          <a:ln>
            <a:noFill/>
          </a:ln>
        </p:spPr>
      </p:pic>
      <p:pic>
        <p:nvPicPr>
          <p:cNvPr id="217" name="Google Shape;217;p37"/>
          <p:cNvPicPr preferRelativeResize="0"/>
          <p:nvPr/>
        </p:nvPicPr>
        <p:blipFill>
          <a:blip r:embed="rId5">
            <a:alphaModFix/>
          </a:blip>
          <a:stretch>
            <a:fillRect/>
          </a:stretch>
        </p:blipFill>
        <p:spPr>
          <a:xfrm>
            <a:off x="8140881" y="4661124"/>
            <a:ext cx="420092" cy="411477"/>
          </a:xfrm>
          <a:prstGeom prst="rect">
            <a:avLst/>
          </a:prstGeom>
          <a:noFill/>
          <a:ln>
            <a:noFill/>
          </a:ln>
        </p:spPr>
      </p:pic>
      <p:pic>
        <p:nvPicPr>
          <p:cNvPr id="218" name="Google Shape;218;p37"/>
          <p:cNvPicPr preferRelativeResize="0"/>
          <p:nvPr/>
        </p:nvPicPr>
        <p:blipFill>
          <a:blip r:embed="rId6">
            <a:alphaModFix/>
          </a:blip>
          <a:stretch>
            <a:fillRect/>
          </a:stretch>
        </p:blipFill>
        <p:spPr>
          <a:xfrm>
            <a:off x="8593782" y="4661124"/>
            <a:ext cx="420092" cy="411477"/>
          </a:xfrm>
          <a:prstGeom prst="rect">
            <a:avLst/>
          </a:prstGeom>
          <a:noFill/>
          <a:ln>
            <a:noFill/>
          </a:ln>
        </p:spPr>
      </p:pic>
      <p:pic>
        <p:nvPicPr>
          <p:cNvPr id="219" name="Google Shape;219;p37"/>
          <p:cNvPicPr preferRelativeResize="0"/>
          <p:nvPr/>
        </p:nvPicPr>
        <p:blipFill>
          <a:blip r:embed="rId7">
            <a:alphaModFix/>
          </a:blip>
          <a:stretch>
            <a:fillRect/>
          </a:stretch>
        </p:blipFill>
        <p:spPr>
          <a:xfrm>
            <a:off x="7687995" y="4661121"/>
            <a:ext cx="420092" cy="411477"/>
          </a:xfrm>
          <a:prstGeom prst="rect">
            <a:avLst/>
          </a:prstGeom>
          <a:noFill/>
          <a:ln>
            <a:noFill/>
          </a:ln>
        </p:spPr>
      </p:pic>
      <p:pic>
        <p:nvPicPr>
          <p:cNvPr id="220" name="Google Shape;220;p37"/>
          <p:cNvPicPr preferRelativeResize="0"/>
          <p:nvPr/>
        </p:nvPicPr>
        <p:blipFill>
          <a:blip r:embed="rId8">
            <a:alphaModFix/>
          </a:blip>
          <a:stretch>
            <a:fillRect/>
          </a:stretch>
        </p:blipFill>
        <p:spPr>
          <a:xfrm>
            <a:off x="1552775" y="4499611"/>
            <a:ext cx="1162463" cy="4114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6"/>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Big Data Map Design Approach</a:t>
            </a:r>
            <a:endParaRPr/>
          </a:p>
        </p:txBody>
      </p:sp>
      <p:sp>
        <p:nvSpPr>
          <p:cNvPr id="368" name="Google Shape;368;p46"/>
          <p:cNvSpPr txBox="1">
            <a:spLocks noGrp="1"/>
          </p:cNvSpPr>
          <p:nvPr>
            <p:ph type="body" idx="1"/>
          </p:nvPr>
        </p:nvSpPr>
        <p:spPr>
          <a:xfrm>
            <a:off x="311700" y="1076275"/>
            <a:ext cx="8520600" cy="3416400"/>
          </a:xfrm>
          <a:prstGeom prst="rect">
            <a:avLst/>
          </a:prstGeom>
        </p:spPr>
        <p:txBody>
          <a:bodyPr spcFirstLastPara="1" wrap="square" lIns="0" tIns="0" rIns="0" bIns="0" anchor="t" anchorCtr="0">
            <a:noAutofit/>
          </a:bodyPr>
          <a:lstStyle/>
          <a:p>
            <a:pPr marL="457200" lvl="0" indent="-304800" algn="l" rtl="0">
              <a:lnSpc>
                <a:spcPct val="200000"/>
              </a:lnSpc>
              <a:spcBef>
                <a:spcPts val="900"/>
              </a:spcBef>
              <a:spcAft>
                <a:spcPts val="0"/>
              </a:spcAft>
              <a:buSzPts val="1200"/>
              <a:buChar char="●"/>
            </a:pPr>
            <a:r>
              <a:rPr lang="en-US"/>
              <a:t>As less metadata as possible.</a:t>
            </a:r>
            <a:endParaRPr/>
          </a:p>
          <a:p>
            <a:pPr marL="457200" marR="0" lvl="0" indent="-304800" algn="l" rtl="0">
              <a:lnSpc>
                <a:spcPct val="200000"/>
              </a:lnSpc>
              <a:spcBef>
                <a:spcPts val="0"/>
              </a:spcBef>
              <a:spcAft>
                <a:spcPts val="0"/>
              </a:spcAft>
              <a:buSzPts val="1200"/>
              <a:buChar char="●"/>
            </a:pPr>
            <a:r>
              <a:rPr lang="en-US"/>
              <a:t>Java objects and their headers are not efficient. Better primitives array</a:t>
            </a:r>
            <a:endParaRPr/>
          </a:p>
          <a:p>
            <a:pPr marL="0" marR="0" lvl="0" indent="0" algn="l" rtl="0">
              <a:lnSpc>
                <a:spcPct val="200000"/>
              </a:lnSpc>
              <a:spcBef>
                <a:spcPts val="900"/>
              </a:spcBef>
              <a:spcAft>
                <a:spcPts val="0"/>
              </a:spcAft>
              <a:buNone/>
            </a:pPr>
            <a:endParaRPr/>
          </a:p>
        </p:txBody>
      </p:sp>
      <p:sp>
        <p:nvSpPr>
          <p:cNvPr id="369" name="Google Shape;369;p46"/>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10</a:t>
            </a:fld>
            <a:endParaRPr/>
          </a:p>
        </p:txBody>
      </p:sp>
      <p:cxnSp>
        <p:nvCxnSpPr>
          <p:cNvPr id="370" name="Google Shape;370;p46"/>
          <p:cNvCxnSpPr>
            <a:stCxn id="371" idx="2"/>
            <a:endCxn id="372" idx="0"/>
          </p:cNvCxnSpPr>
          <p:nvPr/>
        </p:nvCxnSpPr>
        <p:spPr>
          <a:xfrm>
            <a:off x="5597875" y="602425"/>
            <a:ext cx="0" cy="173100"/>
          </a:xfrm>
          <a:prstGeom prst="straightConnector1">
            <a:avLst/>
          </a:prstGeom>
          <a:noFill/>
          <a:ln w="9525" cap="flat" cmpd="sng">
            <a:solidFill>
              <a:schemeClr val="dk2"/>
            </a:solidFill>
            <a:prstDash val="solid"/>
            <a:round/>
            <a:headEnd type="none" w="med" len="med"/>
            <a:tailEnd type="triangle" w="med" len="med"/>
          </a:ln>
        </p:spPr>
      </p:cxnSp>
      <p:grpSp>
        <p:nvGrpSpPr>
          <p:cNvPr id="373" name="Google Shape;373;p46"/>
          <p:cNvGrpSpPr/>
          <p:nvPr/>
        </p:nvGrpSpPr>
        <p:grpSpPr>
          <a:xfrm>
            <a:off x="4861225" y="242125"/>
            <a:ext cx="1244700" cy="741300"/>
            <a:chOff x="4861225" y="242125"/>
            <a:chExt cx="1244700" cy="741300"/>
          </a:xfrm>
        </p:grpSpPr>
        <p:sp>
          <p:nvSpPr>
            <p:cNvPr id="371" name="Google Shape;371;p46"/>
            <p:cNvSpPr/>
            <p:nvPr/>
          </p:nvSpPr>
          <p:spPr>
            <a:xfrm>
              <a:off x="5470825" y="394525"/>
              <a:ext cx="2541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6"/>
            <p:cNvSpPr/>
            <p:nvPr/>
          </p:nvSpPr>
          <p:spPr>
            <a:xfrm>
              <a:off x="4861225" y="775525"/>
              <a:ext cx="2541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6"/>
            <p:cNvSpPr/>
            <p:nvPr/>
          </p:nvSpPr>
          <p:spPr>
            <a:xfrm>
              <a:off x="5470825" y="775525"/>
              <a:ext cx="2541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6"/>
            <p:cNvSpPr/>
            <p:nvPr/>
          </p:nvSpPr>
          <p:spPr>
            <a:xfrm>
              <a:off x="5851825" y="242125"/>
              <a:ext cx="2541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6" name="Google Shape;376;p46"/>
            <p:cNvCxnSpPr>
              <a:stCxn id="371" idx="1"/>
              <a:endCxn id="374" idx="3"/>
            </p:cNvCxnSpPr>
            <p:nvPr/>
          </p:nvCxnSpPr>
          <p:spPr>
            <a:xfrm flipH="1">
              <a:off x="5115325" y="498475"/>
              <a:ext cx="355500" cy="381000"/>
            </a:xfrm>
            <a:prstGeom prst="straightConnector1">
              <a:avLst/>
            </a:prstGeom>
            <a:noFill/>
            <a:ln w="9525" cap="flat" cmpd="sng">
              <a:solidFill>
                <a:schemeClr val="dk2"/>
              </a:solidFill>
              <a:prstDash val="solid"/>
              <a:round/>
              <a:headEnd type="none" w="med" len="med"/>
              <a:tailEnd type="triangle" w="med" len="med"/>
            </a:ln>
          </p:spPr>
        </p:cxnSp>
        <p:cxnSp>
          <p:nvCxnSpPr>
            <p:cNvPr id="377" name="Google Shape;377;p46"/>
            <p:cNvCxnSpPr>
              <a:stCxn id="372" idx="3"/>
              <a:endCxn id="375" idx="2"/>
            </p:cNvCxnSpPr>
            <p:nvPr/>
          </p:nvCxnSpPr>
          <p:spPr>
            <a:xfrm rot="10800000" flipH="1">
              <a:off x="5724925" y="450175"/>
              <a:ext cx="254100" cy="429300"/>
            </a:xfrm>
            <a:prstGeom prst="straightConnector1">
              <a:avLst/>
            </a:prstGeom>
            <a:noFill/>
            <a:ln w="9525" cap="flat" cmpd="sng">
              <a:solidFill>
                <a:schemeClr val="dk2"/>
              </a:solidFill>
              <a:prstDash val="solid"/>
              <a:round/>
              <a:headEnd type="none" w="med" len="med"/>
              <a:tailEnd type="triangle" w="med" len="med"/>
            </a:ln>
          </p:spPr>
        </p:cxnSp>
        <p:sp>
          <p:nvSpPr>
            <p:cNvPr id="378" name="Google Shape;378;p46"/>
            <p:cNvSpPr/>
            <p:nvPr/>
          </p:nvSpPr>
          <p:spPr>
            <a:xfrm>
              <a:off x="5470825" y="394525"/>
              <a:ext cx="254100" cy="12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6"/>
            <p:cNvSpPr/>
            <p:nvPr/>
          </p:nvSpPr>
          <p:spPr>
            <a:xfrm>
              <a:off x="5851825" y="242125"/>
              <a:ext cx="254100" cy="12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6"/>
            <p:cNvSpPr/>
            <p:nvPr/>
          </p:nvSpPr>
          <p:spPr>
            <a:xfrm>
              <a:off x="5470825" y="775525"/>
              <a:ext cx="254100" cy="12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6"/>
            <p:cNvSpPr/>
            <p:nvPr/>
          </p:nvSpPr>
          <p:spPr>
            <a:xfrm>
              <a:off x="4861225" y="775525"/>
              <a:ext cx="254100" cy="12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46"/>
          <p:cNvGrpSpPr/>
          <p:nvPr/>
        </p:nvGrpSpPr>
        <p:grpSpPr>
          <a:xfrm>
            <a:off x="6385225" y="242125"/>
            <a:ext cx="1168500" cy="588900"/>
            <a:chOff x="6385225" y="242125"/>
            <a:chExt cx="1168500" cy="588900"/>
          </a:xfrm>
        </p:grpSpPr>
        <p:sp>
          <p:nvSpPr>
            <p:cNvPr id="383" name="Google Shape;383;p46"/>
            <p:cNvSpPr/>
            <p:nvPr/>
          </p:nvSpPr>
          <p:spPr>
            <a:xfrm>
              <a:off x="6986425" y="242125"/>
              <a:ext cx="2541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6"/>
            <p:cNvSpPr/>
            <p:nvPr/>
          </p:nvSpPr>
          <p:spPr>
            <a:xfrm>
              <a:off x="6461425" y="242125"/>
              <a:ext cx="2541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6"/>
            <p:cNvSpPr/>
            <p:nvPr/>
          </p:nvSpPr>
          <p:spPr>
            <a:xfrm>
              <a:off x="7248925" y="242125"/>
              <a:ext cx="2541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6"/>
            <p:cNvSpPr/>
            <p:nvPr/>
          </p:nvSpPr>
          <p:spPr>
            <a:xfrm>
              <a:off x="6723925" y="242125"/>
              <a:ext cx="2541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6"/>
            <p:cNvSpPr/>
            <p:nvPr/>
          </p:nvSpPr>
          <p:spPr>
            <a:xfrm>
              <a:off x="6385225" y="623125"/>
              <a:ext cx="2541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8" name="Google Shape;388;p46"/>
            <p:cNvCxnSpPr/>
            <p:nvPr/>
          </p:nvCxnSpPr>
          <p:spPr>
            <a:xfrm>
              <a:off x="6512275" y="450025"/>
              <a:ext cx="0" cy="173100"/>
            </a:xfrm>
            <a:prstGeom prst="straightConnector1">
              <a:avLst/>
            </a:prstGeom>
            <a:noFill/>
            <a:ln w="9525" cap="flat" cmpd="sng">
              <a:solidFill>
                <a:schemeClr val="dk2"/>
              </a:solidFill>
              <a:prstDash val="solid"/>
              <a:round/>
              <a:headEnd type="none" w="med" len="med"/>
              <a:tailEnd type="triangle" w="med" len="med"/>
            </a:ln>
          </p:spPr>
        </p:cxnSp>
        <p:sp>
          <p:nvSpPr>
            <p:cNvPr id="389" name="Google Shape;389;p46"/>
            <p:cNvSpPr/>
            <p:nvPr/>
          </p:nvSpPr>
          <p:spPr>
            <a:xfrm>
              <a:off x="6385225" y="623125"/>
              <a:ext cx="254100" cy="12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6"/>
            <p:cNvSpPr/>
            <p:nvPr/>
          </p:nvSpPr>
          <p:spPr>
            <a:xfrm>
              <a:off x="6690025" y="623125"/>
              <a:ext cx="2541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1" name="Google Shape;391;p46"/>
            <p:cNvCxnSpPr/>
            <p:nvPr/>
          </p:nvCxnSpPr>
          <p:spPr>
            <a:xfrm>
              <a:off x="6817075" y="450025"/>
              <a:ext cx="0" cy="173100"/>
            </a:xfrm>
            <a:prstGeom prst="straightConnector1">
              <a:avLst/>
            </a:prstGeom>
            <a:noFill/>
            <a:ln w="9525" cap="flat" cmpd="sng">
              <a:solidFill>
                <a:schemeClr val="dk2"/>
              </a:solidFill>
              <a:prstDash val="solid"/>
              <a:round/>
              <a:headEnd type="none" w="med" len="med"/>
              <a:tailEnd type="triangle" w="med" len="med"/>
            </a:ln>
          </p:spPr>
        </p:cxnSp>
        <p:sp>
          <p:nvSpPr>
            <p:cNvPr id="392" name="Google Shape;392;p46"/>
            <p:cNvSpPr/>
            <p:nvPr/>
          </p:nvSpPr>
          <p:spPr>
            <a:xfrm>
              <a:off x="6690025" y="623125"/>
              <a:ext cx="254100" cy="12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6"/>
            <p:cNvSpPr/>
            <p:nvPr/>
          </p:nvSpPr>
          <p:spPr>
            <a:xfrm>
              <a:off x="6994825" y="623125"/>
              <a:ext cx="2541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4" name="Google Shape;394;p46"/>
            <p:cNvCxnSpPr/>
            <p:nvPr/>
          </p:nvCxnSpPr>
          <p:spPr>
            <a:xfrm>
              <a:off x="7121875" y="450025"/>
              <a:ext cx="0" cy="173100"/>
            </a:xfrm>
            <a:prstGeom prst="straightConnector1">
              <a:avLst/>
            </a:prstGeom>
            <a:noFill/>
            <a:ln w="9525" cap="flat" cmpd="sng">
              <a:solidFill>
                <a:schemeClr val="dk2"/>
              </a:solidFill>
              <a:prstDash val="solid"/>
              <a:round/>
              <a:headEnd type="none" w="med" len="med"/>
              <a:tailEnd type="triangle" w="med" len="med"/>
            </a:ln>
          </p:spPr>
        </p:cxnSp>
        <p:sp>
          <p:nvSpPr>
            <p:cNvPr id="395" name="Google Shape;395;p46"/>
            <p:cNvSpPr/>
            <p:nvPr/>
          </p:nvSpPr>
          <p:spPr>
            <a:xfrm>
              <a:off x="6994825" y="623125"/>
              <a:ext cx="254100" cy="12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6"/>
            <p:cNvSpPr/>
            <p:nvPr/>
          </p:nvSpPr>
          <p:spPr>
            <a:xfrm>
              <a:off x="7299625" y="623125"/>
              <a:ext cx="2541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7" name="Google Shape;397;p46"/>
            <p:cNvCxnSpPr/>
            <p:nvPr/>
          </p:nvCxnSpPr>
          <p:spPr>
            <a:xfrm>
              <a:off x="7426675" y="450025"/>
              <a:ext cx="0" cy="173100"/>
            </a:xfrm>
            <a:prstGeom prst="straightConnector1">
              <a:avLst/>
            </a:prstGeom>
            <a:noFill/>
            <a:ln w="9525" cap="flat" cmpd="sng">
              <a:solidFill>
                <a:schemeClr val="dk2"/>
              </a:solidFill>
              <a:prstDash val="solid"/>
              <a:round/>
              <a:headEnd type="none" w="med" len="med"/>
              <a:tailEnd type="triangle" w="med" len="med"/>
            </a:ln>
          </p:spPr>
        </p:cxnSp>
        <p:sp>
          <p:nvSpPr>
            <p:cNvPr id="398" name="Google Shape;398;p46"/>
            <p:cNvSpPr/>
            <p:nvPr/>
          </p:nvSpPr>
          <p:spPr>
            <a:xfrm>
              <a:off x="7299625" y="623125"/>
              <a:ext cx="254100" cy="12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46"/>
          <p:cNvGrpSpPr/>
          <p:nvPr/>
        </p:nvGrpSpPr>
        <p:grpSpPr>
          <a:xfrm>
            <a:off x="7833025" y="242125"/>
            <a:ext cx="1194000" cy="665100"/>
            <a:chOff x="7833025" y="318325"/>
            <a:chExt cx="1194000" cy="665100"/>
          </a:xfrm>
        </p:grpSpPr>
        <p:sp>
          <p:nvSpPr>
            <p:cNvPr id="400" name="Google Shape;400;p46"/>
            <p:cNvSpPr/>
            <p:nvPr/>
          </p:nvSpPr>
          <p:spPr>
            <a:xfrm>
              <a:off x="8434225" y="775525"/>
              <a:ext cx="2907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6"/>
            <p:cNvSpPr/>
            <p:nvPr/>
          </p:nvSpPr>
          <p:spPr>
            <a:xfrm>
              <a:off x="7833025" y="775525"/>
              <a:ext cx="2907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US"/>
                <a:t>int</a:t>
              </a:r>
              <a:endParaRPr/>
            </a:p>
          </p:txBody>
        </p:sp>
        <p:sp>
          <p:nvSpPr>
            <p:cNvPr id="402" name="Google Shape;402;p46"/>
            <p:cNvSpPr/>
            <p:nvPr/>
          </p:nvSpPr>
          <p:spPr>
            <a:xfrm>
              <a:off x="8736325" y="775525"/>
              <a:ext cx="2907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6"/>
            <p:cNvSpPr/>
            <p:nvPr/>
          </p:nvSpPr>
          <p:spPr>
            <a:xfrm>
              <a:off x="8135125" y="775525"/>
              <a:ext cx="2907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6"/>
            <p:cNvSpPr/>
            <p:nvPr/>
          </p:nvSpPr>
          <p:spPr>
            <a:xfrm>
              <a:off x="7833025" y="318325"/>
              <a:ext cx="2541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5" name="Google Shape;405;p46"/>
            <p:cNvCxnSpPr>
              <a:stCxn id="404" idx="2"/>
              <a:endCxn id="401" idx="0"/>
            </p:cNvCxnSpPr>
            <p:nvPr/>
          </p:nvCxnSpPr>
          <p:spPr>
            <a:xfrm>
              <a:off x="7960075" y="526225"/>
              <a:ext cx="18300" cy="249300"/>
            </a:xfrm>
            <a:prstGeom prst="straightConnector1">
              <a:avLst/>
            </a:prstGeom>
            <a:noFill/>
            <a:ln w="9525" cap="flat" cmpd="sng">
              <a:solidFill>
                <a:schemeClr val="dk2"/>
              </a:solidFill>
              <a:prstDash val="solid"/>
              <a:round/>
              <a:headEnd type="none" w="med" len="med"/>
              <a:tailEnd type="triangle" w="med" len="med"/>
            </a:ln>
          </p:spPr>
        </p:cxnSp>
        <p:sp>
          <p:nvSpPr>
            <p:cNvPr id="406" name="Google Shape;406;p46"/>
            <p:cNvSpPr/>
            <p:nvPr/>
          </p:nvSpPr>
          <p:spPr>
            <a:xfrm>
              <a:off x="7833025" y="318325"/>
              <a:ext cx="254100" cy="12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 name="Google Shape;407;p46"/>
          <p:cNvSpPr txBox="1"/>
          <p:nvPr/>
        </p:nvSpPr>
        <p:spPr>
          <a:xfrm>
            <a:off x="8172700" y="-154500"/>
            <a:ext cx="5082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200">
                <a:latin typeface="Verizon NHG TX"/>
                <a:ea typeface="Verizon NHG TX"/>
                <a:cs typeface="Verizon NHG TX"/>
                <a:sym typeface="Verizon NHG TX"/>
              </a:rPr>
              <a:t>✓</a:t>
            </a:r>
            <a:endParaRPr sz="7200">
              <a:latin typeface="Verizon NHG TX"/>
              <a:ea typeface="Verizon NHG TX"/>
              <a:cs typeface="Verizon NHG TX"/>
              <a:sym typeface="Verizon NHG TX"/>
            </a:endParaRPr>
          </a:p>
        </p:txBody>
      </p:sp>
      <p:sp>
        <p:nvSpPr>
          <p:cNvPr id="408" name="Google Shape;408;p46"/>
          <p:cNvSpPr txBox="1"/>
          <p:nvPr/>
        </p:nvSpPr>
        <p:spPr>
          <a:xfrm>
            <a:off x="4861075" y="305875"/>
            <a:ext cx="5082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200">
                <a:latin typeface="Verizon NHG TX"/>
                <a:ea typeface="Verizon NHG TX"/>
                <a:cs typeface="Verizon NHG TX"/>
                <a:sym typeface="Verizon NHG TX"/>
              </a:rPr>
              <a:t>✗</a:t>
            </a:r>
            <a:endParaRPr sz="7200">
              <a:latin typeface="Verizon NHG TX"/>
              <a:ea typeface="Verizon NHG TX"/>
              <a:cs typeface="Verizon NHG TX"/>
              <a:sym typeface="Verizon NHG TX"/>
            </a:endParaRPr>
          </a:p>
        </p:txBody>
      </p:sp>
      <p:sp>
        <p:nvSpPr>
          <p:cNvPr id="409" name="Google Shape;409;p46"/>
          <p:cNvSpPr txBox="1"/>
          <p:nvPr/>
        </p:nvSpPr>
        <p:spPr>
          <a:xfrm>
            <a:off x="6181975" y="349200"/>
            <a:ext cx="5082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200">
                <a:latin typeface="Verizon NHG TX"/>
                <a:ea typeface="Verizon NHG TX"/>
                <a:cs typeface="Verizon NHG TX"/>
                <a:sym typeface="Verizon NHG TX"/>
              </a:rPr>
              <a:t>✗</a:t>
            </a:r>
            <a:endParaRPr sz="7200">
              <a:latin typeface="Verizon NHG TX"/>
              <a:ea typeface="Verizon NHG TX"/>
              <a:cs typeface="Verizon NHG TX"/>
              <a:sym typeface="Verizon NHG 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7"/>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Big Data Map Design Approach</a:t>
            </a:r>
            <a:endParaRPr/>
          </a:p>
        </p:txBody>
      </p:sp>
      <p:sp>
        <p:nvSpPr>
          <p:cNvPr id="416" name="Google Shape;416;p47"/>
          <p:cNvSpPr txBox="1">
            <a:spLocks noGrp="1"/>
          </p:cNvSpPr>
          <p:nvPr>
            <p:ph type="body" idx="1"/>
          </p:nvPr>
        </p:nvSpPr>
        <p:spPr>
          <a:xfrm>
            <a:off x="311700" y="847675"/>
            <a:ext cx="8520600" cy="3416400"/>
          </a:xfrm>
          <a:prstGeom prst="rect">
            <a:avLst/>
          </a:prstGeom>
        </p:spPr>
        <p:txBody>
          <a:bodyPr spcFirstLastPara="1" wrap="square" lIns="0" tIns="0" rIns="0" bIns="0" anchor="t" anchorCtr="0">
            <a:noAutofit/>
          </a:bodyPr>
          <a:lstStyle/>
          <a:p>
            <a:pPr marL="0" marR="0" lvl="0" indent="0" algn="l" rtl="0">
              <a:lnSpc>
                <a:spcPct val="200000"/>
              </a:lnSpc>
              <a:spcBef>
                <a:spcPts val="900"/>
              </a:spcBef>
              <a:spcAft>
                <a:spcPts val="0"/>
              </a:spcAft>
              <a:buNone/>
            </a:pPr>
            <a:endParaRPr/>
          </a:p>
          <a:p>
            <a:pPr marL="0" marR="0" lvl="0" indent="0" algn="l" rtl="0">
              <a:lnSpc>
                <a:spcPct val="200000"/>
              </a:lnSpc>
              <a:spcBef>
                <a:spcPts val="900"/>
              </a:spcBef>
              <a:spcAft>
                <a:spcPts val="0"/>
              </a:spcAft>
              <a:buNone/>
            </a:pPr>
            <a:endParaRPr/>
          </a:p>
          <a:p>
            <a:pPr marL="457200" marR="0" lvl="0" indent="-304800" algn="l" rtl="0">
              <a:lnSpc>
                <a:spcPct val="200000"/>
              </a:lnSpc>
              <a:spcBef>
                <a:spcPts val="900"/>
              </a:spcBef>
              <a:spcAft>
                <a:spcPts val="0"/>
              </a:spcAft>
              <a:buSzPts val="1200"/>
              <a:buChar char="●"/>
            </a:pPr>
            <a:r>
              <a:rPr lang="en-US"/>
              <a:t>Maintenance in batches: </a:t>
            </a:r>
            <a:endParaRPr/>
          </a:p>
          <a:p>
            <a:pPr marL="914400" marR="0" lvl="1" indent="-304800" algn="l" rtl="0">
              <a:lnSpc>
                <a:spcPct val="200000"/>
              </a:lnSpc>
              <a:spcBef>
                <a:spcPts val="0"/>
              </a:spcBef>
              <a:spcAft>
                <a:spcPts val="0"/>
              </a:spcAft>
              <a:buSzPts val="1200"/>
              <a:buChar char="○"/>
            </a:pPr>
            <a:r>
              <a:rPr lang="en-US"/>
              <a:t>preallocate off-heap </a:t>
            </a:r>
            <a:endParaRPr/>
          </a:p>
          <a:p>
            <a:pPr marL="914400" marR="0" lvl="1" indent="-304800" algn="l" rtl="0">
              <a:lnSpc>
                <a:spcPct val="200000"/>
              </a:lnSpc>
              <a:spcBef>
                <a:spcPts val="0"/>
              </a:spcBef>
              <a:spcAft>
                <a:spcPts val="0"/>
              </a:spcAft>
              <a:buSzPts val="1200"/>
              <a:buChar char="○"/>
            </a:pPr>
            <a:r>
              <a:rPr lang="en-US"/>
              <a:t>manage on-heap in chunks of memory</a:t>
            </a:r>
            <a:endParaRPr/>
          </a:p>
          <a:p>
            <a:pPr marL="457200" marR="0" lvl="0" indent="-304800" algn="l" rtl="0">
              <a:lnSpc>
                <a:spcPct val="200000"/>
              </a:lnSpc>
              <a:spcBef>
                <a:spcPts val="0"/>
              </a:spcBef>
              <a:spcAft>
                <a:spcPts val="0"/>
              </a:spcAft>
              <a:buSzPts val="1200"/>
              <a:buChar char="●"/>
            </a:pPr>
            <a:r>
              <a:rPr lang="en-US"/>
              <a:t>Big values: write and copy on demand only</a:t>
            </a:r>
            <a:endParaRPr/>
          </a:p>
          <a:p>
            <a:pPr marL="457200" marR="0" lvl="0" indent="-304800" algn="l" rtl="0">
              <a:lnSpc>
                <a:spcPct val="200000"/>
              </a:lnSpc>
              <a:spcBef>
                <a:spcPts val="0"/>
              </a:spcBef>
              <a:spcAft>
                <a:spcPts val="0"/>
              </a:spcAft>
              <a:buSzPts val="1200"/>
              <a:buChar char="●"/>
            </a:pPr>
            <a:r>
              <a:rPr lang="en-US"/>
              <a:t>Let the user access the raw data, but be on guard</a:t>
            </a:r>
            <a:endParaRPr/>
          </a:p>
        </p:txBody>
      </p:sp>
      <p:sp>
        <p:nvSpPr>
          <p:cNvPr id="417" name="Google Shape;417;p47"/>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11</a:t>
            </a:fld>
            <a:endParaRPr/>
          </a:p>
        </p:txBody>
      </p:sp>
      <p:sp>
        <p:nvSpPr>
          <p:cNvPr id="418" name="Google Shape;418;p47"/>
          <p:cNvSpPr txBox="1">
            <a:spLocks noGrp="1"/>
          </p:cNvSpPr>
          <p:nvPr>
            <p:ph type="body" idx="1"/>
          </p:nvPr>
        </p:nvSpPr>
        <p:spPr>
          <a:xfrm>
            <a:off x="318600" y="1050775"/>
            <a:ext cx="8520600" cy="3416400"/>
          </a:xfrm>
          <a:prstGeom prst="rect">
            <a:avLst/>
          </a:prstGeom>
        </p:spPr>
        <p:txBody>
          <a:bodyPr spcFirstLastPara="1" wrap="square" lIns="0" tIns="0" rIns="0" bIns="0" anchor="t" anchorCtr="0">
            <a:noAutofit/>
          </a:bodyPr>
          <a:lstStyle/>
          <a:p>
            <a:pPr marL="457200" marR="0" lvl="0" indent="-304800" algn="l" rtl="0">
              <a:lnSpc>
                <a:spcPct val="200000"/>
              </a:lnSpc>
              <a:spcBef>
                <a:spcPts val="900"/>
              </a:spcBef>
              <a:spcAft>
                <a:spcPts val="0"/>
              </a:spcAft>
              <a:buSzPts val="1200"/>
              <a:buChar char="●"/>
            </a:pPr>
            <a:r>
              <a:rPr lang="en-US"/>
              <a:t>As less metadata as possible.</a:t>
            </a:r>
            <a:endParaRPr/>
          </a:p>
          <a:p>
            <a:pPr marL="457200" lvl="0" indent="-304800" algn="l" rtl="0">
              <a:lnSpc>
                <a:spcPct val="200000"/>
              </a:lnSpc>
              <a:spcBef>
                <a:spcPts val="0"/>
              </a:spcBef>
              <a:spcAft>
                <a:spcPts val="0"/>
              </a:spcAft>
              <a:buSzPts val="1200"/>
              <a:buChar char="●"/>
            </a:pPr>
            <a:r>
              <a:rPr lang="en-US"/>
              <a:t>Java objects and their headers are not efficient. Better primitives array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8"/>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Oak’s Data Organization</a:t>
            </a:r>
            <a:endParaRPr/>
          </a:p>
        </p:txBody>
      </p:sp>
      <p:sp>
        <p:nvSpPr>
          <p:cNvPr id="424" name="Google Shape;424;p48"/>
          <p:cNvSpPr/>
          <p:nvPr/>
        </p:nvSpPr>
        <p:spPr>
          <a:xfrm>
            <a:off x="4354075" y="1802725"/>
            <a:ext cx="856500" cy="300600"/>
          </a:xfrm>
          <a:prstGeom prst="roundRect">
            <a:avLst>
              <a:gd name="adj" fmla="val 16667"/>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200"/>
              <a:t>Chunk A</a:t>
            </a:r>
            <a:endParaRPr sz="1200"/>
          </a:p>
        </p:txBody>
      </p:sp>
      <p:sp>
        <p:nvSpPr>
          <p:cNvPr id="425" name="Google Shape;425;p48"/>
          <p:cNvSpPr/>
          <p:nvPr/>
        </p:nvSpPr>
        <p:spPr>
          <a:xfrm>
            <a:off x="6865925" y="1802725"/>
            <a:ext cx="856500" cy="300600"/>
          </a:xfrm>
          <a:prstGeom prst="roundRect">
            <a:avLst>
              <a:gd name="adj" fmla="val 16667"/>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200"/>
              <a:t>Chunk C</a:t>
            </a:r>
            <a:endParaRPr sz="1200"/>
          </a:p>
        </p:txBody>
      </p:sp>
      <p:sp>
        <p:nvSpPr>
          <p:cNvPr id="426" name="Google Shape;426;p48"/>
          <p:cNvSpPr/>
          <p:nvPr/>
        </p:nvSpPr>
        <p:spPr>
          <a:xfrm>
            <a:off x="4791088" y="1430800"/>
            <a:ext cx="117300" cy="11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8"/>
          <p:cNvSpPr/>
          <p:nvPr/>
        </p:nvSpPr>
        <p:spPr>
          <a:xfrm>
            <a:off x="5698864" y="1431325"/>
            <a:ext cx="117300" cy="11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8"/>
          <p:cNvSpPr/>
          <p:nvPr/>
        </p:nvSpPr>
        <p:spPr>
          <a:xfrm>
            <a:off x="7918575" y="2731550"/>
            <a:ext cx="187380" cy="187380"/>
          </a:xfrm>
          <a:prstGeom prst="irregularSeal1">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9" name="Google Shape;429;p48"/>
          <p:cNvSpPr txBox="1"/>
          <p:nvPr/>
        </p:nvSpPr>
        <p:spPr>
          <a:xfrm>
            <a:off x="8013825" y="2659488"/>
            <a:ext cx="941700" cy="33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Comic Sans MS"/>
                <a:ea typeface="Comic Sans MS"/>
                <a:cs typeface="Comic Sans MS"/>
                <a:sym typeface="Comic Sans MS"/>
              </a:rPr>
              <a:t>Ephemeral</a:t>
            </a:r>
            <a:endParaRPr sz="1100">
              <a:latin typeface="Comic Sans MS"/>
              <a:ea typeface="Comic Sans MS"/>
              <a:cs typeface="Comic Sans MS"/>
              <a:sym typeface="Comic Sans MS"/>
            </a:endParaRPr>
          </a:p>
        </p:txBody>
      </p:sp>
      <p:sp>
        <p:nvSpPr>
          <p:cNvPr id="430" name="Google Shape;430;p48"/>
          <p:cNvSpPr/>
          <p:nvPr/>
        </p:nvSpPr>
        <p:spPr>
          <a:xfrm>
            <a:off x="7918575" y="2975563"/>
            <a:ext cx="187380" cy="187380"/>
          </a:xfrm>
          <a:prstGeom prst="irregularSeal1">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p>
        </p:txBody>
      </p:sp>
      <p:sp>
        <p:nvSpPr>
          <p:cNvPr id="431" name="Google Shape;431;p48"/>
          <p:cNvSpPr txBox="1"/>
          <p:nvPr/>
        </p:nvSpPr>
        <p:spPr>
          <a:xfrm>
            <a:off x="8013825" y="2903500"/>
            <a:ext cx="941700" cy="33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Comic Sans MS"/>
                <a:ea typeface="Comic Sans MS"/>
                <a:cs typeface="Comic Sans MS"/>
                <a:sym typeface="Comic Sans MS"/>
              </a:rPr>
              <a:t>On-Heap</a:t>
            </a:r>
            <a:endParaRPr sz="1100">
              <a:latin typeface="Comic Sans MS"/>
              <a:ea typeface="Comic Sans MS"/>
              <a:cs typeface="Comic Sans MS"/>
              <a:sym typeface="Comic Sans MS"/>
            </a:endParaRPr>
          </a:p>
        </p:txBody>
      </p:sp>
      <p:sp>
        <p:nvSpPr>
          <p:cNvPr id="432" name="Google Shape;432;p48"/>
          <p:cNvSpPr/>
          <p:nvPr/>
        </p:nvSpPr>
        <p:spPr>
          <a:xfrm>
            <a:off x="7918575" y="3219575"/>
            <a:ext cx="187380" cy="187380"/>
          </a:xfrm>
          <a:prstGeom prst="irregularSeal1">
            <a:avLst/>
          </a:prstGeom>
          <a:solidFill>
            <a:srgbClr val="1155CC"/>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433" name="Google Shape;433;p48"/>
          <p:cNvSpPr txBox="1"/>
          <p:nvPr/>
        </p:nvSpPr>
        <p:spPr>
          <a:xfrm>
            <a:off x="8013825" y="3147513"/>
            <a:ext cx="941700" cy="33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Comic Sans MS"/>
                <a:ea typeface="Comic Sans MS"/>
                <a:cs typeface="Comic Sans MS"/>
                <a:sym typeface="Comic Sans MS"/>
              </a:rPr>
              <a:t>Off-Heap</a:t>
            </a:r>
            <a:endParaRPr sz="1100">
              <a:latin typeface="Comic Sans MS"/>
              <a:ea typeface="Comic Sans MS"/>
              <a:cs typeface="Comic Sans MS"/>
              <a:sym typeface="Comic Sans MS"/>
            </a:endParaRPr>
          </a:p>
        </p:txBody>
      </p:sp>
      <p:cxnSp>
        <p:nvCxnSpPr>
          <p:cNvPr id="434" name="Google Shape;434;p48"/>
          <p:cNvCxnSpPr>
            <a:stCxn id="424" idx="3"/>
          </p:cNvCxnSpPr>
          <p:nvPr/>
        </p:nvCxnSpPr>
        <p:spPr>
          <a:xfrm>
            <a:off x="5210575" y="1953025"/>
            <a:ext cx="218700" cy="2700"/>
          </a:xfrm>
          <a:prstGeom prst="straightConnector1">
            <a:avLst/>
          </a:prstGeom>
          <a:noFill/>
          <a:ln w="9525" cap="flat" cmpd="sng">
            <a:solidFill>
              <a:schemeClr val="dk2"/>
            </a:solidFill>
            <a:prstDash val="solid"/>
            <a:round/>
            <a:headEnd type="none" w="med" len="med"/>
            <a:tailEnd type="triangle" w="med" len="med"/>
          </a:ln>
        </p:spPr>
      </p:cxnSp>
      <p:cxnSp>
        <p:nvCxnSpPr>
          <p:cNvPr id="435" name="Google Shape;435;p48"/>
          <p:cNvCxnSpPr/>
          <p:nvPr/>
        </p:nvCxnSpPr>
        <p:spPr>
          <a:xfrm>
            <a:off x="6658375" y="1953025"/>
            <a:ext cx="218700" cy="2700"/>
          </a:xfrm>
          <a:prstGeom prst="straightConnector1">
            <a:avLst/>
          </a:prstGeom>
          <a:noFill/>
          <a:ln w="9525" cap="flat" cmpd="sng">
            <a:solidFill>
              <a:schemeClr val="dk2"/>
            </a:solidFill>
            <a:prstDash val="solid"/>
            <a:round/>
            <a:headEnd type="none" w="med" len="med"/>
            <a:tailEnd type="triangle" w="med" len="med"/>
          </a:ln>
        </p:spPr>
      </p:cxnSp>
      <p:sp>
        <p:nvSpPr>
          <p:cNvPr id="436" name="Google Shape;436;p48"/>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12</a:t>
            </a:fld>
            <a:endParaRPr/>
          </a:p>
        </p:txBody>
      </p:sp>
      <p:sp>
        <p:nvSpPr>
          <p:cNvPr id="437" name="Google Shape;437;p48"/>
          <p:cNvSpPr txBox="1"/>
          <p:nvPr/>
        </p:nvSpPr>
        <p:spPr>
          <a:xfrm rot="1490">
            <a:off x="7669075" y="36019"/>
            <a:ext cx="1384200" cy="7848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Contribution</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 </a:t>
            </a:r>
            <a:r>
              <a:rPr lang="en-US" sz="1100" b="1" u="sng">
                <a:solidFill>
                  <a:schemeClr val="dk1"/>
                </a:solidFill>
                <a:latin typeface="Amatic SC"/>
                <a:ea typeface="Amatic SC"/>
                <a:cs typeface="Amatic SC"/>
                <a:sym typeface="Amatic SC"/>
              </a:rPr>
              <a:t>Data Organization</a:t>
            </a:r>
            <a:endParaRPr sz="1100" b="1" u="sng">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ZeroCopy API</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Concurrency</a:t>
            </a:r>
            <a:endParaRPr sz="1100" b="1">
              <a:solidFill>
                <a:schemeClr val="dk1"/>
              </a:solidFill>
              <a:latin typeface="Amatic SC"/>
              <a:ea typeface="Amatic SC"/>
              <a:cs typeface="Amatic SC"/>
              <a:sym typeface="Amatic SC"/>
            </a:endParaRPr>
          </a:p>
        </p:txBody>
      </p:sp>
      <p:grpSp>
        <p:nvGrpSpPr>
          <p:cNvPr id="438" name="Google Shape;438;p48"/>
          <p:cNvGrpSpPr/>
          <p:nvPr/>
        </p:nvGrpSpPr>
        <p:grpSpPr>
          <a:xfrm>
            <a:off x="5395475" y="1725000"/>
            <a:ext cx="1241100" cy="1266000"/>
            <a:chOff x="5395475" y="1725000"/>
            <a:chExt cx="1241100" cy="1266000"/>
          </a:xfrm>
        </p:grpSpPr>
        <p:sp>
          <p:nvSpPr>
            <p:cNvPr id="439" name="Google Shape;439;p48"/>
            <p:cNvSpPr/>
            <p:nvPr/>
          </p:nvSpPr>
          <p:spPr>
            <a:xfrm>
              <a:off x="5395475" y="1725000"/>
              <a:ext cx="1241100" cy="1266000"/>
            </a:xfrm>
            <a:prstGeom prst="roundRect">
              <a:avLst>
                <a:gd name="adj" fmla="val 16667"/>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200"/>
                <a:t>Chunk B</a:t>
              </a:r>
              <a:endParaRPr sz="1200"/>
            </a:p>
            <a:p>
              <a:pPr marL="0" marR="0" lvl="0" indent="0" algn="ctr" rtl="0">
                <a:lnSpc>
                  <a:spcPct val="100000"/>
                </a:lnSpc>
                <a:spcBef>
                  <a:spcPts val="0"/>
                </a:spcBef>
                <a:spcAft>
                  <a:spcPts val="0"/>
                </a:spcAft>
                <a:buNone/>
              </a:pPr>
              <a:r>
                <a:rPr lang="en-US" sz="1200"/>
                <a:t>e</a:t>
              </a:r>
              <a:r>
                <a:rPr lang="en-US" sz="1200" b="1"/>
                <a:t>ntries:</a:t>
              </a:r>
              <a:endParaRPr sz="1200" b="1"/>
            </a:p>
            <a:p>
              <a:pPr marL="0" marR="0" lvl="0" indent="0" algn="ctr" rtl="0">
                <a:lnSpc>
                  <a:spcPct val="100000"/>
                </a:lnSpc>
                <a:spcBef>
                  <a:spcPts val="0"/>
                </a:spcBef>
                <a:spcAft>
                  <a:spcPts val="0"/>
                </a:spcAft>
                <a:buNone/>
              </a:pPr>
              <a:endParaRPr sz="1200"/>
            </a:p>
            <a:p>
              <a:pPr marL="0" marR="0" lvl="0" indent="0" algn="ctr" rtl="0">
                <a:lnSpc>
                  <a:spcPct val="100000"/>
                </a:lnSpc>
                <a:spcBef>
                  <a:spcPts val="0"/>
                </a:spcBef>
                <a:spcAft>
                  <a:spcPts val="0"/>
                </a:spcAft>
                <a:buNone/>
              </a:pPr>
              <a:endParaRPr sz="1200"/>
            </a:p>
            <a:p>
              <a:pPr marL="0" marR="0" lvl="0" indent="0" algn="ctr" rtl="0">
                <a:lnSpc>
                  <a:spcPct val="100000"/>
                </a:lnSpc>
                <a:spcBef>
                  <a:spcPts val="0"/>
                </a:spcBef>
                <a:spcAft>
                  <a:spcPts val="0"/>
                </a:spcAft>
                <a:buNone/>
              </a:pPr>
              <a:endParaRPr sz="1200"/>
            </a:p>
            <a:p>
              <a:pPr marL="0" marR="0" lvl="0" indent="0" algn="ctr" rtl="0">
                <a:lnSpc>
                  <a:spcPct val="100000"/>
                </a:lnSpc>
                <a:spcBef>
                  <a:spcPts val="0"/>
                </a:spcBef>
                <a:spcAft>
                  <a:spcPts val="0"/>
                </a:spcAft>
                <a:buNone/>
              </a:pPr>
              <a:endParaRPr sz="1200"/>
            </a:p>
          </p:txBody>
        </p:sp>
        <p:sp>
          <p:nvSpPr>
            <p:cNvPr id="440" name="Google Shape;440;p48"/>
            <p:cNvSpPr/>
            <p:nvPr/>
          </p:nvSpPr>
          <p:spPr>
            <a:xfrm>
              <a:off x="6084086" y="2443375"/>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1" name="Google Shape;441;p48"/>
            <p:cNvSpPr/>
            <p:nvPr/>
          </p:nvSpPr>
          <p:spPr>
            <a:xfrm>
              <a:off x="6210783" y="2443375"/>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2" name="Google Shape;442;p48"/>
            <p:cNvSpPr/>
            <p:nvPr/>
          </p:nvSpPr>
          <p:spPr>
            <a:xfrm>
              <a:off x="6337480" y="2443375"/>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3" name="Google Shape;443;p48"/>
            <p:cNvSpPr/>
            <p:nvPr/>
          </p:nvSpPr>
          <p:spPr>
            <a:xfrm>
              <a:off x="6464177" y="2443375"/>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4" name="Google Shape;444;p48"/>
            <p:cNvSpPr/>
            <p:nvPr/>
          </p:nvSpPr>
          <p:spPr>
            <a:xfrm>
              <a:off x="5703996" y="2443375"/>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445" name="Google Shape;445;p48"/>
            <p:cNvCxnSpPr>
              <a:stCxn id="444" idx="0"/>
              <a:endCxn id="446" idx="0"/>
            </p:cNvCxnSpPr>
            <p:nvPr/>
          </p:nvCxnSpPr>
          <p:spPr>
            <a:xfrm rot="-5400000">
              <a:off x="5823846" y="2377975"/>
              <a:ext cx="4200" cy="126600"/>
            </a:xfrm>
            <a:prstGeom prst="curvedConnector3">
              <a:avLst>
                <a:gd name="adj1" fmla="val 5772024"/>
              </a:avLst>
            </a:prstGeom>
            <a:noFill/>
            <a:ln w="9525" cap="flat" cmpd="sng">
              <a:solidFill>
                <a:srgbClr val="D9D9D9"/>
              </a:solidFill>
              <a:prstDash val="solid"/>
              <a:round/>
              <a:headEnd type="none" w="med" len="med"/>
              <a:tailEnd type="triangle" w="med" len="med"/>
            </a:ln>
          </p:spPr>
        </p:cxnSp>
        <p:cxnSp>
          <p:nvCxnSpPr>
            <p:cNvPr id="447" name="Google Shape;447;p48"/>
            <p:cNvCxnSpPr>
              <a:stCxn id="446" idx="0"/>
              <a:endCxn id="448" idx="0"/>
            </p:cNvCxnSpPr>
            <p:nvPr/>
          </p:nvCxnSpPr>
          <p:spPr>
            <a:xfrm rot="-5400000" flipH="1">
              <a:off x="5952352" y="2376075"/>
              <a:ext cx="600" cy="126600"/>
            </a:xfrm>
            <a:prstGeom prst="curvedConnector3">
              <a:avLst>
                <a:gd name="adj1" fmla="val -39687500"/>
              </a:avLst>
            </a:prstGeom>
            <a:noFill/>
            <a:ln w="9525" cap="flat" cmpd="sng">
              <a:solidFill>
                <a:srgbClr val="D9D9D9"/>
              </a:solidFill>
              <a:prstDash val="solid"/>
              <a:round/>
              <a:headEnd type="none" w="med" len="med"/>
              <a:tailEnd type="triangle" w="med" len="med"/>
            </a:ln>
          </p:spPr>
        </p:cxnSp>
        <p:cxnSp>
          <p:nvCxnSpPr>
            <p:cNvPr id="449" name="Google Shape;449;p48"/>
            <p:cNvCxnSpPr>
              <a:stCxn id="450" idx="0"/>
              <a:endCxn id="444" idx="0"/>
            </p:cNvCxnSpPr>
            <p:nvPr/>
          </p:nvCxnSpPr>
          <p:spPr>
            <a:xfrm rot="-5400000" flipH="1">
              <a:off x="5698949" y="2380375"/>
              <a:ext cx="600" cy="126600"/>
            </a:xfrm>
            <a:prstGeom prst="curvedConnector3">
              <a:avLst>
                <a:gd name="adj1" fmla="val -39687500"/>
              </a:avLst>
            </a:prstGeom>
            <a:noFill/>
            <a:ln w="9525" cap="flat" cmpd="sng">
              <a:solidFill>
                <a:srgbClr val="D9D9D9"/>
              </a:solidFill>
              <a:prstDash val="solid"/>
              <a:round/>
              <a:headEnd type="none" w="med" len="med"/>
              <a:tailEnd type="triangle" w="med" len="med"/>
            </a:ln>
          </p:spPr>
        </p:cxnSp>
        <p:cxnSp>
          <p:nvCxnSpPr>
            <p:cNvPr id="451" name="Google Shape;451;p48"/>
            <p:cNvCxnSpPr>
              <a:stCxn id="442" idx="0"/>
              <a:endCxn id="440" idx="0"/>
            </p:cNvCxnSpPr>
            <p:nvPr/>
          </p:nvCxnSpPr>
          <p:spPr>
            <a:xfrm rot="5400000">
              <a:off x="6269080" y="2316925"/>
              <a:ext cx="600" cy="253500"/>
            </a:xfrm>
            <a:prstGeom prst="curvedConnector3">
              <a:avLst>
                <a:gd name="adj1" fmla="val -39687500"/>
              </a:avLst>
            </a:prstGeom>
            <a:noFill/>
            <a:ln w="9525" cap="flat" cmpd="sng">
              <a:solidFill>
                <a:srgbClr val="D9D9D9"/>
              </a:solidFill>
              <a:prstDash val="solid"/>
              <a:round/>
              <a:headEnd type="none" w="med" len="med"/>
              <a:tailEnd type="triangle" w="med" len="med"/>
            </a:ln>
          </p:spPr>
        </p:cxnSp>
        <p:sp>
          <p:nvSpPr>
            <p:cNvPr id="452" name="Google Shape;452;p48"/>
            <p:cNvSpPr/>
            <p:nvPr/>
          </p:nvSpPr>
          <p:spPr>
            <a:xfrm>
              <a:off x="5450602" y="2443375"/>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50" name="Google Shape;450;p48"/>
            <p:cNvSpPr/>
            <p:nvPr/>
          </p:nvSpPr>
          <p:spPr>
            <a:xfrm>
              <a:off x="5577299" y="2443375"/>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453" name="Google Shape;453;p48"/>
            <p:cNvCxnSpPr>
              <a:stCxn id="452" idx="0"/>
              <a:endCxn id="450" idx="0"/>
            </p:cNvCxnSpPr>
            <p:nvPr/>
          </p:nvCxnSpPr>
          <p:spPr>
            <a:xfrm rot="-5400000" flipH="1">
              <a:off x="5572252" y="2380375"/>
              <a:ext cx="600" cy="126600"/>
            </a:xfrm>
            <a:prstGeom prst="curvedConnector3">
              <a:avLst>
                <a:gd name="adj1" fmla="val -39687500"/>
              </a:avLst>
            </a:prstGeom>
            <a:noFill/>
            <a:ln w="9525" cap="flat" cmpd="sng">
              <a:solidFill>
                <a:srgbClr val="D9D9D9"/>
              </a:solidFill>
              <a:prstDash val="solid"/>
              <a:round/>
              <a:headEnd type="none" w="med" len="med"/>
              <a:tailEnd type="triangle" w="med" len="med"/>
            </a:ln>
          </p:spPr>
        </p:cxnSp>
        <p:cxnSp>
          <p:nvCxnSpPr>
            <p:cNvPr id="454" name="Google Shape;454;p48"/>
            <p:cNvCxnSpPr>
              <a:stCxn id="448" idx="2"/>
              <a:endCxn id="442" idx="2"/>
            </p:cNvCxnSpPr>
            <p:nvPr/>
          </p:nvCxnSpPr>
          <p:spPr>
            <a:xfrm rot="-5400000" flipH="1">
              <a:off x="6203977" y="2363625"/>
              <a:ext cx="4200" cy="380100"/>
            </a:xfrm>
            <a:prstGeom prst="curvedConnector3">
              <a:avLst>
                <a:gd name="adj1" fmla="val 5772024"/>
              </a:avLst>
            </a:prstGeom>
            <a:noFill/>
            <a:ln w="9525" cap="flat" cmpd="sng">
              <a:solidFill>
                <a:srgbClr val="D9D9D9"/>
              </a:solidFill>
              <a:prstDash val="solid"/>
              <a:round/>
              <a:headEnd type="none" w="med" len="med"/>
              <a:tailEnd type="triangle" w="med" len="med"/>
            </a:ln>
          </p:spPr>
        </p:cxnSp>
        <p:cxnSp>
          <p:nvCxnSpPr>
            <p:cNvPr id="455" name="Google Shape;455;p48"/>
            <p:cNvCxnSpPr>
              <a:stCxn id="441" idx="0"/>
              <a:endCxn id="443" idx="0"/>
            </p:cNvCxnSpPr>
            <p:nvPr/>
          </p:nvCxnSpPr>
          <p:spPr>
            <a:xfrm rot="-5400000" flipH="1">
              <a:off x="6395883" y="2316925"/>
              <a:ext cx="600" cy="253500"/>
            </a:xfrm>
            <a:prstGeom prst="curvedConnector3">
              <a:avLst>
                <a:gd name="adj1" fmla="val -39687500"/>
              </a:avLst>
            </a:prstGeom>
            <a:noFill/>
            <a:ln w="9525" cap="flat" cmpd="sng">
              <a:solidFill>
                <a:srgbClr val="D9D9D9"/>
              </a:solidFill>
              <a:prstDash val="solid"/>
              <a:round/>
              <a:headEnd type="none" w="med" len="med"/>
              <a:tailEnd type="triangle" w="med" len="med"/>
            </a:ln>
          </p:spPr>
        </p:cxnSp>
        <p:sp>
          <p:nvSpPr>
            <p:cNvPr id="446" name="Google Shape;446;p48"/>
            <p:cNvSpPr/>
            <p:nvPr/>
          </p:nvSpPr>
          <p:spPr>
            <a:xfrm>
              <a:off x="5830702" y="2439075"/>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8" name="Google Shape;448;p48"/>
            <p:cNvSpPr/>
            <p:nvPr/>
          </p:nvSpPr>
          <p:spPr>
            <a:xfrm>
              <a:off x="5957377" y="2439075"/>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456" name="Google Shape;456;p48"/>
          <p:cNvSpPr/>
          <p:nvPr/>
        </p:nvSpPr>
        <p:spPr>
          <a:xfrm flipH="1">
            <a:off x="311800" y="1111525"/>
            <a:ext cx="3698700" cy="1066800"/>
          </a:xfrm>
          <a:prstGeom prst="wedgeRoundRectCallout">
            <a:avLst>
              <a:gd name="adj1" fmla="val -68697"/>
              <a:gd name="adj2" fmla="val 33058"/>
              <a:gd name="adj3" fmla="val 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91440" lvl="0" indent="0" algn="l" rtl="0">
              <a:lnSpc>
                <a:spcPct val="100000"/>
              </a:lnSpc>
              <a:spcBef>
                <a:spcPts val="0"/>
              </a:spcBef>
              <a:spcAft>
                <a:spcPts val="0"/>
              </a:spcAft>
              <a:buNone/>
            </a:pPr>
            <a:r>
              <a:rPr lang="en-US">
                <a:solidFill>
                  <a:schemeClr val="dk1"/>
                </a:solidFill>
              </a:rPr>
              <a:t>Chunks are contiguous, ordered key ranges</a:t>
            </a:r>
            <a:endParaRPr>
              <a:solidFill>
                <a:schemeClr val="dk1"/>
              </a:solidFill>
            </a:endParaRPr>
          </a:p>
          <a:p>
            <a:pPr marL="0" marR="0" lvl="0" indent="0" algn="l" rtl="0">
              <a:lnSpc>
                <a:spcPct val="100000"/>
              </a:lnSpc>
              <a:spcBef>
                <a:spcPts val="0"/>
              </a:spcBef>
              <a:spcAft>
                <a:spcPts val="0"/>
              </a:spcAft>
              <a:buNone/>
            </a:pPr>
            <a:endParaRPr>
              <a:solidFill>
                <a:schemeClr val="dk1"/>
              </a:solidFill>
            </a:endParaRPr>
          </a:p>
          <a:p>
            <a:pPr marL="0" marR="0" lvl="0" indent="0" algn="l" rtl="0">
              <a:lnSpc>
                <a:spcPct val="100000"/>
              </a:lnSpc>
              <a:spcBef>
                <a:spcPts val="0"/>
              </a:spcBef>
              <a:spcAft>
                <a:spcPts val="0"/>
              </a:spcAft>
              <a:buNone/>
            </a:pPr>
            <a:r>
              <a:rPr lang="en-US">
                <a:solidFill>
                  <a:schemeClr val="dk1"/>
                </a:solidFill>
              </a:rPr>
              <a:t>Keys are variable size, unique &amp; immutable  </a:t>
            </a:r>
            <a:endParaRPr>
              <a:solidFill>
                <a:schemeClr val="dk1"/>
              </a:solidFill>
            </a:endParaRPr>
          </a:p>
        </p:txBody>
      </p:sp>
      <p:sp>
        <p:nvSpPr>
          <p:cNvPr id="457" name="Google Shape;457;p48"/>
          <p:cNvSpPr/>
          <p:nvPr/>
        </p:nvSpPr>
        <p:spPr>
          <a:xfrm flipH="1">
            <a:off x="3803900" y="2124338"/>
            <a:ext cx="2275500" cy="844200"/>
          </a:xfrm>
          <a:prstGeom prst="teardrop">
            <a:avLst>
              <a:gd name="adj" fmla="val 100000"/>
            </a:avLst>
          </a:prstGeom>
          <a:noFill/>
          <a:ln w="19050" cap="flat" cmpd="sng">
            <a:solidFill>
              <a:schemeClr val="dk2"/>
            </a:solidFill>
            <a:prstDash val="dash"/>
            <a:round/>
            <a:headEnd type="none" w="sm" len="sm"/>
            <a:tailEnd type="none" w="sm" len="sm"/>
          </a:ln>
        </p:spPr>
        <p:txBody>
          <a:bodyPr spcFirstLastPara="1" wrap="square" lIns="91425" tIns="0" rIns="91425" bIns="91425" anchor="ctr" anchorCtr="0">
            <a:noAutofit/>
          </a:bodyPr>
          <a:lstStyle/>
          <a:p>
            <a:pPr marL="0" marR="548640" lvl="0" indent="0" algn="l" rtl="0">
              <a:spcBef>
                <a:spcPts val="0"/>
              </a:spcBef>
              <a:spcAft>
                <a:spcPts val="0"/>
              </a:spcAft>
              <a:buNone/>
            </a:pPr>
            <a:r>
              <a:rPr lang="en-US" sz="1100">
                <a:solidFill>
                  <a:schemeClr val="dk2"/>
                </a:solidFill>
                <a:latin typeface="Comic Sans MS"/>
                <a:ea typeface="Comic Sans MS"/>
                <a:cs typeface="Comic Sans MS"/>
                <a:sym typeface="Comic Sans MS"/>
              </a:rPr>
              <a:t>Ordered array</a:t>
            </a:r>
            <a:endParaRPr sz="1100">
              <a:solidFill>
                <a:schemeClr val="dk2"/>
              </a:solidFill>
              <a:latin typeface="Comic Sans MS"/>
              <a:ea typeface="Comic Sans MS"/>
              <a:cs typeface="Comic Sans MS"/>
              <a:sym typeface="Comic Sans MS"/>
            </a:endParaRPr>
          </a:p>
          <a:p>
            <a:pPr marL="0" marR="548640" lvl="0" indent="0" algn="l" rtl="0">
              <a:spcBef>
                <a:spcPts val="0"/>
              </a:spcBef>
              <a:spcAft>
                <a:spcPts val="0"/>
              </a:spcAft>
              <a:buNone/>
            </a:pPr>
            <a:endParaRPr sz="1100">
              <a:solidFill>
                <a:schemeClr val="dk2"/>
              </a:solidFill>
              <a:latin typeface="Comic Sans MS"/>
              <a:ea typeface="Comic Sans MS"/>
              <a:cs typeface="Comic Sans MS"/>
              <a:sym typeface="Comic Sans MS"/>
            </a:endParaRPr>
          </a:p>
          <a:p>
            <a:pPr marL="0" marR="548640" lvl="0" indent="0" algn="l" rtl="0">
              <a:spcBef>
                <a:spcPts val="0"/>
              </a:spcBef>
              <a:spcAft>
                <a:spcPts val="0"/>
              </a:spcAft>
              <a:buNone/>
            </a:pPr>
            <a:r>
              <a:rPr lang="en-US" sz="1100">
                <a:solidFill>
                  <a:schemeClr val="dk2"/>
                </a:solidFill>
                <a:latin typeface="Comic Sans MS"/>
                <a:ea typeface="Comic Sans MS"/>
                <a:cs typeface="Comic Sans MS"/>
                <a:sym typeface="Comic Sans MS"/>
              </a:rPr>
              <a:t>Binary search applied</a:t>
            </a:r>
            <a:endParaRPr sz="1100">
              <a:solidFill>
                <a:schemeClr val="dk2"/>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000"/>
                                          </p:stCondLst>
                                        </p:cTn>
                                        <p:tgtEl>
                                          <p:spTgt spid="45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1000"/>
                                          </p:stCondLst>
                                        </p:cTn>
                                        <p:tgtEl>
                                          <p:spTgt spid="4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9"/>
          <p:cNvSpPr/>
          <p:nvPr/>
        </p:nvSpPr>
        <p:spPr>
          <a:xfrm>
            <a:off x="256425" y="3751575"/>
            <a:ext cx="8699100" cy="930000"/>
          </a:xfrm>
          <a:prstGeom prst="roundRect">
            <a:avLst>
              <a:gd name="adj" fmla="val 16667"/>
            </a:avLst>
          </a:prstGeom>
          <a:solidFill>
            <a:srgbClr val="1155C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630925" anchor="ctr" anchorCtr="0">
            <a:noAutofit/>
          </a:bodyPr>
          <a:lstStyle/>
          <a:p>
            <a:pPr marL="0" lvl="0" indent="0" algn="ctr" rtl="0">
              <a:spcBef>
                <a:spcPts val="0"/>
              </a:spcBef>
              <a:spcAft>
                <a:spcPts val="0"/>
              </a:spcAft>
              <a:buNone/>
            </a:pPr>
            <a:r>
              <a:rPr lang="en-US">
                <a:solidFill>
                  <a:srgbClr val="FFFFFF"/>
                </a:solidFill>
                <a:latin typeface="Comic Sans MS"/>
                <a:ea typeface="Comic Sans MS"/>
                <a:cs typeface="Comic Sans MS"/>
                <a:sym typeface="Comic Sans MS"/>
              </a:rPr>
              <a:t>Off-Heap Memory</a:t>
            </a:r>
            <a:endParaRPr>
              <a:solidFill>
                <a:srgbClr val="FFFFFF"/>
              </a:solidFill>
              <a:latin typeface="Comic Sans MS"/>
              <a:ea typeface="Comic Sans MS"/>
              <a:cs typeface="Comic Sans MS"/>
              <a:sym typeface="Comic Sans MS"/>
            </a:endParaRPr>
          </a:p>
        </p:txBody>
      </p:sp>
      <p:sp>
        <p:nvSpPr>
          <p:cNvPr id="463" name="Google Shape;463;p49"/>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Oak’s Data Organization</a:t>
            </a:r>
            <a:endParaRPr/>
          </a:p>
        </p:txBody>
      </p:sp>
      <p:grpSp>
        <p:nvGrpSpPr>
          <p:cNvPr id="464" name="Google Shape;464;p49"/>
          <p:cNvGrpSpPr/>
          <p:nvPr/>
        </p:nvGrpSpPr>
        <p:grpSpPr>
          <a:xfrm>
            <a:off x="4003475" y="4397925"/>
            <a:ext cx="4841400" cy="216900"/>
            <a:chOff x="336400" y="3679700"/>
            <a:chExt cx="4841400" cy="216900"/>
          </a:xfrm>
        </p:grpSpPr>
        <p:sp>
          <p:nvSpPr>
            <p:cNvPr id="465" name="Google Shape;465;p49"/>
            <p:cNvSpPr/>
            <p:nvPr/>
          </p:nvSpPr>
          <p:spPr>
            <a:xfrm>
              <a:off x="336400" y="3679700"/>
              <a:ext cx="4841400" cy="216900"/>
            </a:xfrm>
            <a:prstGeom prst="rect">
              <a:avLst/>
            </a:prstGeom>
            <a:solidFill>
              <a:srgbClr val="0000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rgbClr val="FFFFFF"/>
                  </a:solidFill>
                </a:rPr>
                <a:t>Arena:			</a:t>
              </a:r>
              <a:endParaRPr>
                <a:solidFill>
                  <a:srgbClr val="FFFFFF"/>
                </a:solidFill>
              </a:endParaRPr>
            </a:p>
          </p:txBody>
        </p:sp>
        <p:sp>
          <p:nvSpPr>
            <p:cNvPr id="466" name="Google Shape;466;p49"/>
            <p:cNvSpPr/>
            <p:nvPr/>
          </p:nvSpPr>
          <p:spPr>
            <a:xfrm>
              <a:off x="1528450" y="3679700"/>
              <a:ext cx="651000" cy="216900"/>
            </a:xfrm>
            <a:prstGeom prst="rect">
              <a:avLst/>
            </a:prstGeom>
            <a:solidFill>
              <a:srgbClr val="0000FF"/>
            </a:solidFill>
            <a:ln w="1905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US" sz="1100">
                  <a:solidFill>
                    <a:srgbClr val="FFFFFF"/>
                  </a:solidFill>
                </a:rPr>
                <a:t>Key ”E”</a:t>
              </a:r>
              <a:endParaRPr sz="1100">
                <a:solidFill>
                  <a:srgbClr val="FFFFFF"/>
                </a:solidFill>
              </a:endParaRPr>
            </a:p>
          </p:txBody>
        </p:sp>
        <p:sp>
          <p:nvSpPr>
            <p:cNvPr id="467" name="Google Shape;467;p49"/>
            <p:cNvSpPr/>
            <p:nvPr/>
          </p:nvSpPr>
          <p:spPr>
            <a:xfrm>
              <a:off x="3634875" y="3679700"/>
              <a:ext cx="856500" cy="216900"/>
            </a:xfrm>
            <a:prstGeom prst="rect">
              <a:avLst/>
            </a:prstGeom>
            <a:solidFill>
              <a:srgbClr val="0000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100">
                  <a:solidFill>
                    <a:srgbClr val="FFFFFF"/>
                  </a:solidFill>
                </a:rPr>
                <a:t>Value “G”</a:t>
              </a:r>
              <a:endParaRPr sz="1100">
                <a:solidFill>
                  <a:srgbClr val="FFFFFF"/>
                </a:solidFill>
              </a:endParaRPr>
            </a:p>
          </p:txBody>
        </p:sp>
        <p:sp>
          <p:nvSpPr>
            <p:cNvPr id="468" name="Google Shape;468;p49"/>
            <p:cNvSpPr/>
            <p:nvPr/>
          </p:nvSpPr>
          <p:spPr>
            <a:xfrm>
              <a:off x="2179450" y="3679700"/>
              <a:ext cx="587400" cy="216900"/>
            </a:xfrm>
            <a:prstGeom prst="rect">
              <a:avLst/>
            </a:prstGeom>
            <a:solidFill>
              <a:srgbClr val="0000FF"/>
            </a:solidFill>
            <a:ln w="1905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US" sz="1100">
                  <a:solidFill>
                    <a:srgbClr val="FFFFFF"/>
                  </a:solidFill>
                </a:rPr>
                <a:t>Key “F”</a:t>
              </a:r>
              <a:endParaRPr sz="1100">
                <a:solidFill>
                  <a:srgbClr val="FFFFFF"/>
                </a:solidFill>
              </a:endParaRPr>
            </a:p>
          </p:txBody>
        </p:sp>
      </p:grpSp>
      <p:sp>
        <p:nvSpPr>
          <p:cNvPr id="469" name="Google Shape;469;p49"/>
          <p:cNvSpPr/>
          <p:nvPr/>
        </p:nvSpPr>
        <p:spPr>
          <a:xfrm>
            <a:off x="4338000" y="1085200"/>
            <a:ext cx="3383700" cy="4581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a:t>Index</a:t>
            </a:r>
            <a:r>
              <a:rPr lang="en-US"/>
              <a:t> 	</a:t>
            </a:r>
            <a:r>
              <a:rPr lang="en-US" sz="1200"/>
              <a:t>key→ chunk</a:t>
            </a:r>
            <a:endParaRPr sz="1200"/>
          </a:p>
        </p:txBody>
      </p:sp>
      <p:sp>
        <p:nvSpPr>
          <p:cNvPr id="470" name="Google Shape;470;p49"/>
          <p:cNvSpPr/>
          <p:nvPr/>
        </p:nvSpPr>
        <p:spPr>
          <a:xfrm>
            <a:off x="4354075" y="1802725"/>
            <a:ext cx="856500" cy="300600"/>
          </a:xfrm>
          <a:prstGeom prst="roundRect">
            <a:avLst>
              <a:gd name="adj" fmla="val 16667"/>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200"/>
              <a:t>Chunk A</a:t>
            </a:r>
            <a:endParaRPr sz="1200"/>
          </a:p>
        </p:txBody>
      </p:sp>
      <p:sp>
        <p:nvSpPr>
          <p:cNvPr id="471" name="Google Shape;471;p49"/>
          <p:cNvSpPr/>
          <p:nvPr/>
        </p:nvSpPr>
        <p:spPr>
          <a:xfrm>
            <a:off x="6865925" y="1802725"/>
            <a:ext cx="856500" cy="300600"/>
          </a:xfrm>
          <a:prstGeom prst="roundRect">
            <a:avLst>
              <a:gd name="adj" fmla="val 16667"/>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200"/>
              <a:t>Chunk C</a:t>
            </a:r>
            <a:endParaRPr sz="1200"/>
          </a:p>
        </p:txBody>
      </p:sp>
      <p:cxnSp>
        <p:nvCxnSpPr>
          <p:cNvPr id="472" name="Google Shape;472;p49"/>
          <p:cNvCxnSpPr>
            <a:stCxn id="473" idx="2"/>
            <a:endCxn id="470" idx="0"/>
          </p:cNvCxnSpPr>
          <p:nvPr/>
        </p:nvCxnSpPr>
        <p:spPr>
          <a:xfrm flipH="1">
            <a:off x="4782238" y="1543300"/>
            <a:ext cx="67500" cy="259500"/>
          </a:xfrm>
          <a:prstGeom prst="straightConnector1">
            <a:avLst/>
          </a:prstGeom>
          <a:noFill/>
          <a:ln w="9525" cap="flat" cmpd="sng">
            <a:solidFill>
              <a:schemeClr val="dk2"/>
            </a:solidFill>
            <a:prstDash val="solid"/>
            <a:round/>
            <a:headEnd type="none" w="med" len="med"/>
            <a:tailEnd type="triangle" w="med" len="med"/>
          </a:ln>
        </p:spPr>
      </p:cxnSp>
      <p:cxnSp>
        <p:nvCxnSpPr>
          <p:cNvPr id="474" name="Google Shape;474;p49"/>
          <p:cNvCxnSpPr>
            <a:stCxn id="469" idx="2"/>
            <a:endCxn id="471" idx="0"/>
          </p:cNvCxnSpPr>
          <p:nvPr/>
        </p:nvCxnSpPr>
        <p:spPr>
          <a:xfrm>
            <a:off x="6029850" y="1543300"/>
            <a:ext cx="1264200" cy="259500"/>
          </a:xfrm>
          <a:prstGeom prst="straightConnector1">
            <a:avLst/>
          </a:prstGeom>
          <a:noFill/>
          <a:ln w="9525" cap="flat" cmpd="sng">
            <a:solidFill>
              <a:schemeClr val="dk2"/>
            </a:solidFill>
            <a:prstDash val="solid"/>
            <a:round/>
            <a:headEnd type="none" w="med" len="med"/>
            <a:tailEnd type="triangle" w="med" len="med"/>
          </a:ln>
        </p:spPr>
      </p:cxnSp>
      <p:cxnSp>
        <p:nvCxnSpPr>
          <p:cNvPr id="475" name="Google Shape;475;p49"/>
          <p:cNvCxnSpPr>
            <a:stCxn id="476" idx="2"/>
            <a:endCxn id="477" idx="0"/>
          </p:cNvCxnSpPr>
          <p:nvPr/>
        </p:nvCxnSpPr>
        <p:spPr>
          <a:xfrm>
            <a:off x="5757514" y="1543825"/>
            <a:ext cx="265200" cy="207900"/>
          </a:xfrm>
          <a:prstGeom prst="straightConnector1">
            <a:avLst/>
          </a:prstGeom>
          <a:noFill/>
          <a:ln w="9525" cap="flat" cmpd="sng">
            <a:solidFill>
              <a:schemeClr val="dk2"/>
            </a:solidFill>
            <a:prstDash val="solid"/>
            <a:round/>
            <a:headEnd type="none" w="med" len="med"/>
            <a:tailEnd type="triangle" w="med" len="med"/>
          </a:ln>
        </p:spPr>
      </p:cxnSp>
      <p:sp>
        <p:nvSpPr>
          <p:cNvPr id="473" name="Google Shape;473;p49"/>
          <p:cNvSpPr/>
          <p:nvPr/>
        </p:nvSpPr>
        <p:spPr>
          <a:xfrm>
            <a:off x="4791088" y="1430800"/>
            <a:ext cx="117300" cy="11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9"/>
          <p:cNvSpPr/>
          <p:nvPr/>
        </p:nvSpPr>
        <p:spPr>
          <a:xfrm>
            <a:off x="5698864" y="1431325"/>
            <a:ext cx="117300" cy="11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8" name="Google Shape;478;p49"/>
          <p:cNvCxnSpPr>
            <a:stCxn id="479" idx="2"/>
            <a:endCxn id="480" idx="2"/>
          </p:cNvCxnSpPr>
          <p:nvPr/>
        </p:nvCxnSpPr>
        <p:spPr>
          <a:xfrm rot="-5400000" flipH="1">
            <a:off x="6205736" y="2492875"/>
            <a:ext cx="600" cy="126600"/>
          </a:xfrm>
          <a:prstGeom prst="curvedConnector3">
            <a:avLst>
              <a:gd name="adj1" fmla="val 39687500"/>
            </a:avLst>
          </a:prstGeom>
          <a:noFill/>
          <a:ln w="9525" cap="flat" cmpd="sng">
            <a:solidFill>
              <a:srgbClr val="D9D9D9"/>
            </a:solidFill>
            <a:prstDash val="solid"/>
            <a:round/>
            <a:headEnd type="none" w="med" len="med"/>
            <a:tailEnd type="triangle" w="med" len="med"/>
          </a:ln>
        </p:spPr>
      </p:cxnSp>
      <p:grpSp>
        <p:nvGrpSpPr>
          <p:cNvPr id="481" name="Google Shape;481;p49"/>
          <p:cNvGrpSpPr/>
          <p:nvPr/>
        </p:nvGrpSpPr>
        <p:grpSpPr>
          <a:xfrm>
            <a:off x="444425" y="4137425"/>
            <a:ext cx="4923100" cy="216900"/>
            <a:chOff x="336400" y="3679700"/>
            <a:chExt cx="4923100" cy="216900"/>
          </a:xfrm>
        </p:grpSpPr>
        <p:sp>
          <p:nvSpPr>
            <p:cNvPr id="482" name="Google Shape;482;p49"/>
            <p:cNvSpPr/>
            <p:nvPr/>
          </p:nvSpPr>
          <p:spPr>
            <a:xfrm>
              <a:off x="336400" y="3679700"/>
              <a:ext cx="4841400" cy="216900"/>
            </a:xfrm>
            <a:prstGeom prst="rect">
              <a:avLst/>
            </a:prstGeom>
            <a:solidFill>
              <a:srgbClr val="0000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rgbClr val="FFFFFF"/>
                  </a:solidFill>
                </a:rPr>
                <a:t>Arena:	</a:t>
              </a:r>
              <a:r>
                <a:rPr lang="en-US" sz="1100">
                  <a:solidFill>
                    <a:srgbClr val="FFFFFF"/>
                  </a:solidFill>
                </a:rPr>
                <a:t>		</a:t>
              </a:r>
              <a:endParaRPr sz="1100">
                <a:solidFill>
                  <a:srgbClr val="FFFFFF"/>
                </a:solidFill>
              </a:endParaRPr>
            </a:p>
          </p:txBody>
        </p:sp>
        <p:sp>
          <p:nvSpPr>
            <p:cNvPr id="483" name="Google Shape;483;p49"/>
            <p:cNvSpPr/>
            <p:nvPr/>
          </p:nvSpPr>
          <p:spPr>
            <a:xfrm>
              <a:off x="1427050" y="3679700"/>
              <a:ext cx="594900" cy="216900"/>
            </a:xfrm>
            <a:prstGeom prst="rect">
              <a:avLst/>
            </a:prstGeom>
            <a:solidFill>
              <a:srgbClr val="0000FF"/>
            </a:solidFill>
            <a:ln w="1905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US" sz="1100">
                  <a:solidFill>
                    <a:srgbClr val="FFFFFF"/>
                  </a:solidFill>
                </a:rPr>
                <a:t>Key ”A”</a:t>
              </a:r>
              <a:endParaRPr sz="1100">
                <a:solidFill>
                  <a:srgbClr val="FFFFFF"/>
                </a:solidFill>
              </a:endParaRPr>
            </a:p>
          </p:txBody>
        </p:sp>
        <p:sp>
          <p:nvSpPr>
            <p:cNvPr id="484" name="Google Shape;484;p49"/>
            <p:cNvSpPr/>
            <p:nvPr/>
          </p:nvSpPr>
          <p:spPr>
            <a:xfrm>
              <a:off x="3245500" y="3679700"/>
              <a:ext cx="641700" cy="216900"/>
            </a:xfrm>
            <a:prstGeom prst="rect">
              <a:avLst/>
            </a:prstGeom>
            <a:solidFill>
              <a:srgbClr val="0000FF"/>
            </a:solidFill>
            <a:ln w="1905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US" sz="1100">
                  <a:solidFill>
                    <a:srgbClr val="FFFFFF"/>
                  </a:solidFill>
                </a:rPr>
                <a:t>Value “B”</a:t>
              </a:r>
              <a:endParaRPr sz="1100">
                <a:solidFill>
                  <a:srgbClr val="FFFFFF"/>
                </a:solidFill>
              </a:endParaRPr>
            </a:p>
          </p:txBody>
        </p:sp>
        <p:sp>
          <p:nvSpPr>
            <p:cNvPr id="485" name="Google Shape;485;p49"/>
            <p:cNvSpPr/>
            <p:nvPr/>
          </p:nvSpPr>
          <p:spPr>
            <a:xfrm>
              <a:off x="2027925" y="3679700"/>
              <a:ext cx="548700" cy="216900"/>
            </a:xfrm>
            <a:prstGeom prst="rect">
              <a:avLst/>
            </a:prstGeom>
            <a:solidFill>
              <a:srgbClr val="0000FF"/>
            </a:solidFill>
            <a:ln w="1905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US" sz="1100">
                  <a:solidFill>
                    <a:srgbClr val="FFFFFF"/>
                  </a:solidFill>
                </a:rPr>
                <a:t>Key “C”</a:t>
              </a:r>
              <a:endParaRPr sz="1100">
                <a:solidFill>
                  <a:srgbClr val="FFFFFF"/>
                </a:solidFill>
              </a:endParaRPr>
            </a:p>
          </p:txBody>
        </p:sp>
        <p:sp>
          <p:nvSpPr>
            <p:cNvPr id="486" name="Google Shape;486;p49"/>
            <p:cNvSpPr/>
            <p:nvPr/>
          </p:nvSpPr>
          <p:spPr>
            <a:xfrm>
              <a:off x="4608500" y="3679700"/>
              <a:ext cx="651000" cy="216900"/>
            </a:xfrm>
            <a:prstGeom prst="rect">
              <a:avLst/>
            </a:prstGeom>
            <a:solidFill>
              <a:srgbClr val="0000FF"/>
            </a:solidFill>
            <a:ln w="1905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US" sz="1100">
                  <a:solidFill>
                    <a:srgbClr val="FFFFFF"/>
                  </a:solidFill>
                </a:rPr>
                <a:t>Value “D”</a:t>
              </a:r>
              <a:endParaRPr sz="1100">
                <a:solidFill>
                  <a:srgbClr val="FFFFFF"/>
                </a:solidFill>
              </a:endParaRPr>
            </a:p>
          </p:txBody>
        </p:sp>
      </p:grpSp>
      <p:sp>
        <p:nvSpPr>
          <p:cNvPr id="487" name="Google Shape;487;p49"/>
          <p:cNvSpPr/>
          <p:nvPr/>
        </p:nvSpPr>
        <p:spPr>
          <a:xfrm>
            <a:off x="1482550" y="2470700"/>
            <a:ext cx="1202100" cy="300600"/>
          </a:xfrm>
          <a:prstGeom prst="roundRect">
            <a:avLst>
              <a:gd name="adj" fmla="val 16667"/>
            </a:avLst>
          </a:prstGeom>
          <a:solidFill>
            <a:schemeClr val="accen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1200">
                <a:latin typeface="Comic Sans MS"/>
                <a:ea typeface="Comic Sans MS"/>
                <a:cs typeface="Comic Sans MS"/>
                <a:sym typeface="Comic Sans MS"/>
              </a:rPr>
              <a:t>OakWBuffer</a:t>
            </a:r>
            <a:endParaRPr sz="1200">
              <a:latin typeface="Comic Sans MS"/>
              <a:ea typeface="Comic Sans MS"/>
              <a:cs typeface="Comic Sans MS"/>
              <a:sym typeface="Comic Sans MS"/>
            </a:endParaRPr>
          </a:p>
        </p:txBody>
      </p:sp>
      <p:sp>
        <p:nvSpPr>
          <p:cNvPr id="488" name="Google Shape;488;p49"/>
          <p:cNvSpPr/>
          <p:nvPr/>
        </p:nvSpPr>
        <p:spPr>
          <a:xfrm>
            <a:off x="99975" y="2470700"/>
            <a:ext cx="1202100" cy="300600"/>
          </a:xfrm>
          <a:prstGeom prst="roundRect">
            <a:avLst>
              <a:gd name="adj" fmla="val 16667"/>
            </a:avLst>
          </a:prstGeom>
          <a:solidFill>
            <a:schemeClr val="accen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1200">
                <a:latin typeface="Comic Sans MS"/>
                <a:ea typeface="Comic Sans MS"/>
                <a:cs typeface="Comic Sans MS"/>
                <a:sym typeface="Comic Sans MS"/>
              </a:rPr>
              <a:t>OakRBuffer</a:t>
            </a:r>
            <a:endParaRPr sz="1200">
              <a:latin typeface="Comic Sans MS"/>
              <a:ea typeface="Comic Sans MS"/>
              <a:cs typeface="Comic Sans MS"/>
              <a:sym typeface="Comic Sans MS"/>
            </a:endParaRPr>
          </a:p>
        </p:txBody>
      </p:sp>
      <p:sp>
        <p:nvSpPr>
          <p:cNvPr id="489" name="Google Shape;489;p49"/>
          <p:cNvSpPr/>
          <p:nvPr/>
        </p:nvSpPr>
        <p:spPr>
          <a:xfrm>
            <a:off x="2865125" y="2470700"/>
            <a:ext cx="1202100" cy="300600"/>
          </a:xfrm>
          <a:prstGeom prst="roundRect">
            <a:avLst>
              <a:gd name="adj" fmla="val 16667"/>
            </a:avLst>
          </a:prstGeom>
          <a:solidFill>
            <a:schemeClr val="accen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1200">
                <a:latin typeface="Comic Sans MS"/>
                <a:ea typeface="Comic Sans MS"/>
                <a:cs typeface="Comic Sans MS"/>
                <a:sym typeface="Comic Sans MS"/>
              </a:rPr>
              <a:t>OakRBuffer</a:t>
            </a:r>
            <a:endParaRPr sz="1200">
              <a:latin typeface="Comic Sans MS"/>
              <a:ea typeface="Comic Sans MS"/>
              <a:cs typeface="Comic Sans MS"/>
              <a:sym typeface="Comic Sans MS"/>
            </a:endParaRPr>
          </a:p>
        </p:txBody>
      </p:sp>
      <p:cxnSp>
        <p:nvCxnSpPr>
          <p:cNvPr id="490" name="Google Shape;490;p49"/>
          <p:cNvCxnSpPr>
            <a:stCxn id="488" idx="2"/>
            <a:endCxn id="485" idx="0"/>
          </p:cNvCxnSpPr>
          <p:nvPr/>
        </p:nvCxnSpPr>
        <p:spPr>
          <a:xfrm rot="-5400000" flipH="1">
            <a:off x="872625" y="2599700"/>
            <a:ext cx="1366200" cy="1709400"/>
          </a:xfrm>
          <a:prstGeom prst="curvedConnector3">
            <a:avLst>
              <a:gd name="adj1" fmla="val 49997"/>
            </a:avLst>
          </a:prstGeom>
          <a:noFill/>
          <a:ln w="9525" cap="flat" cmpd="sng">
            <a:solidFill>
              <a:srgbClr val="000000"/>
            </a:solidFill>
            <a:prstDash val="solid"/>
            <a:round/>
            <a:headEnd type="none" w="med" len="med"/>
            <a:tailEnd type="triangle" w="med" len="med"/>
          </a:ln>
        </p:spPr>
      </p:cxnSp>
      <p:cxnSp>
        <p:nvCxnSpPr>
          <p:cNvPr id="491" name="Google Shape;491;p49"/>
          <p:cNvCxnSpPr>
            <a:stCxn id="487" idx="2"/>
            <a:endCxn id="484" idx="0"/>
          </p:cNvCxnSpPr>
          <p:nvPr/>
        </p:nvCxnSpPr>
        <p:spPr>
          <a:xfrm rot="-5400000" flipH="1">
            <a:off x="2195950" y="2658950"/>
            <a:ext cx="1366200" cy="1590900"/>
          </a:xfrm>
          <a:prstGeom prst="curvedConnector3">
            <a:avLst>
              <a:gd name="adj1" fmla="val 49997"/>
            </a:avLst>
          </a:prstGeom>
          <a:noFill/>
          <a:ln w="9525" cap="flat" cmpd="sng">
            <a:solidFill>
              <a:srgbClr val="000000"/>
            </a:solidFill>
            <a:prstDash val="solid"/>
            <a:round/>
            <a:headEnd type="none" w="med" len="med"/>
            <a:tailEnd type="triangle" w="med" len="med"/>
          </a:ln>
        </p:spPr>
      </p:cxnSp>
      <p:cxnSp>
        <p:nvCxnSpPr>
          <p:cNvPr id="492" name="Google Shape;492;p49"/>
          <p:cNvCxnSpPr>
            <a:stCxn id="489" idx="2"/>
            <a:endCxn id="466" idx="0"/>
          </p:cNvCxnSpPr>
          <p:nvPr/>
        </p:nvCxnSpPr>
        <p:spPr>
          <a:xfrm rot="-5400000" flipH="1">
            <a:off x="3680375" y="2557100"/>
            <a:ext cx="1626600" cy="2055000"/>
          </a:xfrm>
          <a:prstGeom prst="curvedConnector3">
            <a:avLst>
              <a:gd name="adj1" fmla="val 50001"/>
            </a:avLst>
          </a:prstGeom>
          <a:noFill/>
          <a:ln w="9525" cap="flat" cmpd="sng">
            <a:solidFill>
              <a:srgbClr val="000000"/>
            </a:solidFill>
            <a:prstDash val="solid"/>
            <a:round/>
            <a:headEnd type="none" w="med" len="med"/>
            <a:tailEnd type="triangle" w="med" len="med"/>
          </a:ln>
        </p:spPr>
      </p:cxnSp>
      <p:sp>
        <p:nvSpPr>
          <p:cNvPr id="493" name="Google Shape;493;p49"/>
          <p:cNvSpPr/>
          <p:nvPr/>
        </p:nvSpPr>
        <p:spPr>
          <a:xfrm>
            <a:off x="7918575" y="2731550"/>
            <a:ext cx="187380" cy="187380"/>
          </a:xfrm>
          <a:prstGeom prst="irregularSeal1">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94" name="Google Shape;494;p49"/>
          <p:cNvSpPr txBox="1"/>
          <p:nvPr/>
        </p:nvSpPr>
        <p:spPr>
          <a:xfrm>
            <a:off x="8013825" y="2659488"/>
            <a:ext cx="941700" cy="33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Comic Sans MS"/>
                <a:ea typeface="Comic Sans MS"/>
                <a:cs typeface="Comic Sans MS"/>
                <a:sym typeface="Comic Sans MS"/>
              </a:rPr>
              <a:t>Ephemeral</a:t>
            </a:r>
            <a:endParaRPr sz="1100">
              <a:latin typeface="Comic Sans MS"/>
              <a:ea typeface="Comic Sans MS"/>
              <a:cs typeface="Comic Sans MS"/>
              <a:sym typeface="Comic Sans MS"/>
            </a:endParaRPr>
          </a:p>
        </p:txBody>
      </p:sp>
      <p:sp>
        <p:nvSpPr>
          <p:cNvPr id="495" name="Google Shape;495;p49"/>
          <p:cNvSpPr/>
          <p:nvPr/>
        </p:nvSpPr>
        <p:spPr>
          <a:xfrm>
            <a:off x="7918575" y="2975563"/>
            <a:ext cx="187380" cy="187380"/>
          </a:xfrm>
          <a:prstGeom prst="irregularSeal1">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a:p>
        </p:txBody>
      </p:sp>
      <p:sp>
        <p:nvSpPr>
          <p:cNvPr id="496" name="Google Shape;496;p49"/>
          <p:cNvSpPr txBox="1"/>
          <p:nvPr/>
        </p:nvSpPr>
        <p:spPr>
          <a:xfrm>
            <a:off x="8013825" y="2903500"/>
            <a:ext cx="941700" cy="33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Comic Sans MS"/>
                <a:ea typeface="Comic Sans MS"/>
                <a:cs typeface="Comic Sans MS"/>
                <a:sym typeface="Comic Sans MS"/>
              </a:rPr>
              <a:t>On-Heap</a:t>
            </a:r>
            <a:endParaRPr sz="1100">
              <a:latin typeface="Comic Sans MS"/>
              <a:ea typeface="Comic Sans MS"/>
              <a:cs typeface="Comic Sans MS"/>
              <a:sym typeface="Comic Sans MS"/>
            </a:endParaRPr>
          </a:p>
        </p:txBody>
      </p:sp>
      <p:sp>
        <p:nvSpPr>
          <p:cNvPr id="497" name="Google Shape;497;p49"/>
          <p:cNvSpPr/>
          <p:nvPr/>
        </p:nvSpPr>
        <p:spPr>
          <a:xfrm>
            <a:off x="7918575" y="3219575"/>
            <a:ext cx="187380" cy="187380"/>
          </a:xfrm>
          <a:prstGeom prst="irregularSeal1">
            <a:avLst/>
          </a:prstGeom>
          <a:solidFill>
            <a:srgbClr val="1155CC"/>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498" name="Google Shape;498;p49"/>
          <p:cNvSpPr txBox="1"/>
          <p:nvPr/>
        </p:nvSpPr>
        <p:spPr>
          <a:xfrm>
            <a:off x="8013825" y="3147513"/>
            <a:ext cx="941700" cy="33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Comic Sans MS"/>
                <a:ea typeface="Comic Sans MS"/>
                <a:cs typeface="Comic Sans MS"/>
                <a:sym typeface="Comic Sans MS"/>
              </a:rPr>
              <a:t>Off-Heap</a:t>
            </a:r>
            <a:endParaRPr sz="1100">
              <a:latin typeface="Comic Sans MS"/>
              <a:ea typeface="Comic Sans MS"/>
              <a:cs typeface="Comic Sans MS"/>
              <a:sym typeface="Comic Sans MS"/>
            </a:endParaRPr>
          </a:p>
        </p:txBody>
      </p:sp>
      <p:cxnSp>
        <p:nvCxnSpPr>
          <p:cNvPr id="499" name="Google Shape;499;p49"/>
          <p:cNvCxnSpPr>
            <a:stCxn id="470" idx="3"/>
          </p:cNvCxnSpPr>
          <p:nvPr/>
        </p:nvCxnSpPr>
        <p:spPr>
          <a:xfrm>
            <a:off x="5210575" y="1953025"/>
            <a:ext cx="218700" cy="2700"/>
          </a:xfrm>
          <a:prstGeom prst="straightConnector1">
            <a:avLst/>
          </a:prstGeom>
          <a:noFill/>
          <a:ln w="9525" cap="flat" cmpd="sng">
            <a:solidFill>
              <a:schemeClr val="dk2"/>
            </a:solidFill>
            <a:prstDash val="solid"/>
            <a:round/>
            <a:headEnd type="none" w="med" len="med"/>
            <a:tailEnd type="triangle" w="med" len="med"/>
          </a:ln>
        </p:spPr>
      </p:cxnSp>
      <p:cxnSp>
        <p:nvCxnSpPr>
          <p:cNvPr id="500" name="Google Shape;500;p49"/>
          <p:cNvCxnSpPr/>
          <p:nvPr/>
        </p:nvCxnSpPr>
        <p:spPr>
          <a:xfrm>
            <a:off x="6658375" y="1953025"/>
            <a:ext cx="218700" cy="2700"/>
          </a:xfrm>
          <a:prstGeom prst="straightConnector1">
            <a:avLst/>
          </a:prstGeom>
          <a:noFill/>
          <a:ln w="9525" cap="flat" cmpd="sng">
            <a:solidFill>
              <a:schemeClr val="dk2"/>
            </a:solidFill>
            <a:prstDash val="solid"/>
            <a:round/>
            <a:headEnd type="none" w="med" len="med"/>
            <a:tailEnd type="triangle" w="med" len="med"/>
          </a:ln>
        </p:spPr>
      </p:cxnSp>
      <p:sp>
        <p:nvSpPr>
          <p:cNvPr id="501" name="Google Shape;501;p49"/>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13</a:t>
            </a:fld>
            <a:endParaRPr/>
          </a:p>
        </p:txBody>
      </p:sp>
      <p:sp>
        <p:nvSpPr>
          <p:cNvPr id="502" name="Google Shape;502;p49"/>
          <p:cNvSpPr/>
          <p:nvPr/>
        </p:nvSpPr>
        <p:spPr>
          <a:xfrm>
            <a:off x="3129125" y="4137425"/>
            <a:ext cx="218700" cy="216900"/>
          </a:xfrm>
          <a:prstGeom prst="rect">
            <a:avLst/>
          </a:prstGeom>
          <a:solidFill>
            <a:srgbClr val="0000FF"/>
          </a:solidFill>
          <a:ln w="1905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US" sz="1100">
                <a:solidFill>
                  <a:srgbClr val="FFFFFF"/>
                </a:solidFill>
              </a:rPr>
              <a:t>H</a:t>
            </a:r>
            <a:endParaRPr sz="1100">
              <a:solidFill>
                <a:srgbClr val="FFFFFF"/>
              </a:solidFill>
            </a:endParaRPr>
          </a:p>
        </p:txBody>
      </p:sp>
      <p:sp>
        <p:nvSpPr>
          <p:cNvPr id="503" name="Google Shape;503;p49"/>
          <p:cNvSpPr/>
          <p:nvPr/>
        </p:nvSpPr>
        <p:spPr>
          <a:xfrm>
            <a:off x="4499525" y="4137425"/>
            <a:ext cx="218700" cy="216900"/>
          </a:xfrm>
          <a:prstGeom prst="rect">
            <a:avLst/>
          </a:prstGeom>
          <a:solidFill>
            <a:srgbClr val="0000FF"/>
          </a:solidFill>
          <a:ln w="1905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US" sz="1100">
                <a:solidFill>
                  <a:srgbClr val="FFFFFF"/>
                </a:solidFill>
              </a:rPr>
              <a:t>H</a:t>
            </a:r>
            <a:endParaRPr sz="1100">
              <a:solidFill>
                <a:srgbClr val="FFFFFF"/>
              </a:solidFill>
            </a:endParaRPr>
          </a:p>
        </p:txBody>
      </p:sp>
      <p:sp>
        <p:nvSpPr>
          <p:cNvPr id="504" name="Google Shape;504;p49"/>
          <p:cNvSpPr/>
          <p:nvPr/>
        </p:nvSpPr>
        <p:spPr>
          <a:xfrm>
            <a:off x="7114575" y="4397925"/>
            <a:ext cx="187500" cy="216900"/>
          </a:xfrm>
          <a:prstGeom prst="rect">
            <a:avLst/>
          </a:prstGeom>
          <a:solidFill>
            <a:srgbClr val="0000FF"/>
          </a:solidFill>
          <a:ln w="19050" cap="flat" cmpd="sng">
            <a:solidFill>
              <a:srgbClr val="FFFFFF"/>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US" sz="1100">
                <a:solidFill>
                  <a:srgbClr val="FFFFFF"/>
                </a:solidFill>
              </a:rPr>
              <a:t>H</a:t>
            </a:r>
            <a:endParaRPr sz="1100">
              <a:solidFill>
                <a:srgbClr val="FFFFFF"/>
              </a:solidFill>
            </a:endParaRPr>
          </a:p>
        </p:txBody>
      </p:sp>
      <p:sp>
        <p:nvSpPr>
          <p:cNvPr id="505" name="Google Shape;505;p49"/>
          <p:cNvSpPr txBox="1"/>
          <p:nvPr/>
        </p:nvSpPr>
        <p:spPr>
          <a:xfrm rot="1490">
            <a:off x="7669075" y="36019"/>
            <a:ext cx="1384200" cy="7848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Contribution</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 </a:t>
            </a:r>
            <a:r>
              <a:rPr lang="en-US" sz="1100" b="1" u="sng">
                <a:solidFill>
                  <a:schemeClr val="dk1"/>
                </a:solidFill>
                <a:latin typeface="Amatic SC"/>
                <a:ea typeface="Amatic SC"/>
                <a:cs typeface="Amatic SC"/>
                <a:sym typeface="Amatic SC"/>
              </a:rPr>
              <a:t>Data Organization</a:t>
            </a:r>
            <a:endParaRPr sz="1100" b="1" u="sng">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ZeroCopy API</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Concurrency</a:t>
            </a:r>
            <a:endParaRPr sz="1100" b="1">
              <a:solidFill>
                <a:schemeClr val="dk1"/>
              </a:solidFill>
              <a:latin typeface="Amatic SC"/>
              <a:ea typeface="Amatic SC"/>
              <a:cs typeface="Amatic SC"/>
              <a:sym typeface="Amatic SC"/>
            </a:endParaRPr>
          </a:p>
        </p:txBody>
      </p:sp>
      <p:sp>
        <p:nvSpPr>
          <p:cNvPr id="506" name="Google Shape;506;p49"/>
          <p:cNvSpPr/>
          <p:nvPr/>
        </p:nvSpPr>
        <p:spPr>
          <a:xfrm flipH="1">
            <a:off x="6962650" y="4321350"/>
            <a:ext cx="1202100" cy="735900"/>
          </a:xfrm>
          <a:prstGeom prst="teardrop">
            <a:avLst>
              <a:gd name="adj" fmla="val 100000"/>
            </a:avLst>
          </a:prstGeom>
          <a:noFill/>
          <a:ln w="28575" cap="flat" cmpd="sng">
            <a:solidFill>
              <a:schemeClr val="dk2"/>
            </a:solidFill>
            <a:prstDash val="dash"/>
            <a:round/>
            <a:headEnd type="none" w="sm" len="sm"/>
            <a:tailEnd type="none" w="sm" len="sm"/>
          </a:ln>
        </p:spPr>
        <p:txBody>
          <a:bodyPr spcFirstLastPara="1" wrap="square" lIns="0" tIns="0" rIns="0" bIns="91425" anchor="ctr" anchorCtr="0">
            <a:noAutofit/>
          </a:bodyPr>
          <a:lstStyle/>
          <a:p>
            <a:pPr marL="0" marR="548640" lvl="0" indent="0" algn="l" rtl="0">
              <a:spcBef>
                <a:spcPts val="0"/>
              </a:spcBef>
              <a:spcAft>
                <a:spcPts val="0"/>
              </a:spcAft>
              <a:buNone/>
            </a:pPr>
            <a:endParaRPr sz="1100">
              <a:solidFill>
                <a:schemeClr val="dk2"/>
              </a:solidFill>
              <a:latin typeface="Comic Sans MS"/>
              <a:ea typeface="Comic Sans MS"/>
              <a:cs typeface="Comic Sans MS"/>
              <a:sym typeface="Comic Sans MS"/>
            </a:endParaRPr>
          </a:p>
        </p:txBody>
      </p:sp>
      <p:sp>
        <p:nvSpPr>
          <p:cNvPr id="507" name="Google Shape;507;p49"/>
          <p:cNvSpPr txBox="1"/>
          <p:nvPr/>
        </p:nvSpPr>
        <p:spPr>
          <a:xfrm>
            <a:off x="7035275" y="4616875"/>
            <a:ext cx="1548300" cy="333900"/>
          </a:xfrm>
          <a:prstGeom prst="rect">
            <a:avLst/>
          </a:prstGeom>
          <a:noFill/>
          <a:ln>
            <a:noFill/>
          </a:ln>
        </p:spPr>
        <p:txBody>
          <a:bodyPr spcFirstLastPara="1" wrap="square" lIns="91425" tIns="91425" rIns="0" bIns="91425" anchor="t" anchorCtr="0">
            <a:noAutofit/>
          </a:bodyPr>
          <a:lstStyle/>
          <a:p>
            <a:pPr marL="0" marR="548640" lvl="0" indent="0" algn="ctr" rtl="0">
              <a:spcBef>
                <a:spcPts val="0"/>
              </a:spcBef>
              <a:spcAft>
                <a:spcPts val="0"/>
              </a:spcAft>
              <a:buClr>
                <a:schemeClr val="dk1"/>
              </a:buClr>
              <a:buSzPts val="1100"/>
              <a:buFont typeface="Arial"/>
              <a:buNone/>
            </a:pPr>
            <a:r>
              <a:rPr lang="en-US" sz="1100" b="1">
                <a:solidFill>
                  <a:schemeClr val="dk1"/>
                </a:solidFill>
                <a:latin typeface="Comic Sans MS"/>
                <a:ea typeface="Comic Sans MS"/>
                <a:cs typeface="Comic Sans MS"/>
                <a:sym typeface="Comic Sans MS"/>
              </a:rPr>
              <a:t>synch+delete</a:t>
            </a:r>
            <a:endParaRPr b="1">
              <a:latin typeface="Verizon NHG TX"/>
              <a:ea typeface="Verizon NHG TX"/>
              <a:cs typeface="Verizon NHG TX"/>
              <a:sym typeface="Verizon NHG TX"/>
            </a:endParaRPr>
          </a:p>
        </p:txBody>
      </p:sp>
      <p:grpSp>
        <p:nvGrpSpPr>
          <p:cNvPr id="508" name="Google Shape;508;p49"/>
          <p:cNvGrpSpPr/>
          <p:nvPr/>
        </p:nvGrpSpPr>
        <p:grpSpPr>
          <a:xfrm>
            <a:off x="5402025" y="1751650"/>
            <a:ext cx="1241100" cy="1266000"/>
            <a:chOff x="5397325" y="1802775"/>
            <a:chExt cx="1241100" cy="1266000"/>
          </a:xfrm>
        </p:grpSpPr>
        <p:sp>
          <p:nvSpPr>
            <p:cNvPr id="477" name="Google Shape;477;p49"/>
            <p:cNvSpPr/>
            <p:nvPr/>
          </p:nvSpPr>
          <p:spPr>
            <a:xfrm>
              <a:off x="5397325" y="1802775"/>
              <a:ext cx="1241100" cy="1266000"/>
            </a:xfrm>
            <a:prstGeom prst="roundRect">
              <a:avLst>
                <a:gd name="adj" fmla="val 16667"/>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200"/>
                <a:t>Chunk B</a:t>
              </a:r>
              <a:endParaRPr sz="1200"/>
            </a:p>
            <a:p>
              <a:pPr marL="0" marR="0" lvl="0" indent="0" algn="ctr" rtl="0">
                <a:lnSpc>
                  <a:spcPct val="100000"/>
                </a:lnSpc>
                <a:spcBef>
                  <a:spcPts val="0"/>
                </a:spcBef>
                <a:spcAft>
                  <a:spcPts val="0"/>
                </a:spcAft>
                <a:buNone/>
              </a:pPr>
              <a:r>
                <a:rPr lang="en-US" sz="1200" b="1"/>
                <a:t>entries</a:t>
              </a:r>
              <a:r>
                <a:rPr lang="en-US" sz="1200"/>
                <a:t>:</a:t>
              </a:r>
              <a:endParaRPr sz="1200"/>
            </a:p>
            <a:p>
              <a:pPr marL="0" marR="0" lvl="0" indent="0" algn="ctr" rtl="0">
                <a:lnSpc>
                  <a:spcPct val="100000"/>
                </a:lnSpc>
                <a:spcBef>
                  <a:spcPts val="0"/>
                </a:spcBef>
                <a:spcAft>
                  <a:spcPts val="0"/>
                </a:spcAft>
                <a:buNone/>
              </a:pPr>
              <a:endParaRPr sz="1200"/>
            </a:p>
            <a:p>
              <a:pPr marL="0" marR="0" lvl="0" indent="0" algn="ctr" rtl="0">
                <a:lnSpc>
                  <a:spcPct val="100000"/>
                </a:lnSpc>
                <a:spcBef>
                  <a:spcPts val="0"/>
                </a:spcBef>
                <a:spcAft>
                  <a:spcPts val="0"/>
                </a:spcAft>
                <a:buNone/>
              </a:pPr>
              <a:endParaRPr sz="1200"/>
            </a:p>
            <a:p>
              <a:pPr marL="0" marR="0" lvl="0" indent="0" algn="ctr" rtl="0">
                <a:lnSpc>
                  <a:spcPct val="100000"/>
                </a:lnSpc>
                <a:spcBef>
                  <a:spcPts val="0"/>
                </a:spcBef>
                <a:spcAft>
                  <a:spcPts val="0"/>
                </a:spcAft>
                <a:buNone/>
              </a:pPr>
              <a:endParaRPr sz="1200"/>
            </a:p>
            <a:p>
              <a:pPr marL="0" marR="0" lvl="0" indent="0" algn="ctr" rtl="0">
                <a:lnSpc>
                  <a:spcPct val="100000"/>
                </a:lnSpc>
                <a:spcBef>
                  <a:spcPts val="0"/>
                </a:spcBef>
                <a:spcAft>
                  <a:spcPts val="0"/>
                </a:spcAft>
                <a:buNone/>
              </a:pPr>
              <a:endParaRPr sz="1200"/>
            </a:p>
          </p:txBody>
        </p:sp>
        <p:sp>
          <p:nvSpPr>
            <p:cNvPr id="479" name="Google Shape;479;p49"/>
            <p:cNvSpPr/>
            <p:nvPr/>
          </p:nvSpPr>
          <p:spPr>
            <a:xfrm>
              <a:off x="6079386" y="2494500"/>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80" name="Google Shape;480;p49"/>
            <p:cNvSpPr/>
            <p:nvPr/>
          </p:nvSpPr>
          <p:spPr>
            <a:xfrm>
              <a:off x="6206083" y="2494500"/>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09" name="Google Shape;509;p49"/>
            <p:cNvSpPr/>
            <p:nvPr/>
          </p:nvSpPr>
          <p:spPr>
            <a:xfrm>
              <a:off x="6332780" y="2494500"/>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10" name="Google Shape;510;p49"/>
            <p:cNvSpPr/>
            <p:nvPr/>
          </p:nvSpPr>
          <p:spPr>
            <a:xfrm>
              <a:off x="6459477" y="2494500"/>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11" name="Google Shape;511;p49"/>
            <p:cNvSpPr/>
            <p:nvPr/>
          </p:nvSpPr>
          <p:spPr>
            <a:xfrm>
              <a:off x="5699296" y="2494500"/>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512" name="Google Shape;512;p49"/>
            <p:cNvCxnSpPr>
              <a:stCxn id="511" idx="0"/>
              <a:endCxn id="513" idx="0"/>
            </p:cNvCxnSpPr>
            <p:nvPr/>
          </p:nvCxnSpPr>
          <p:spPr>
            <a:xfrm rot="-5400000">
              <a:off x="5819146" y="2429100"/>
              <a:ext cx="4200" cy="126600"/>
            </a:xfrm>
            <a:prstGeom prst="curvedConnector3">
              <a:avLst>
                <a:gd name="adj1" fmla="val 5772024"/>
              </a:avLst>
            </a:prstGeom>
            <a:noFill/>
            <a:ln w="9525" cap="flat" cmpd="sng">
              <a:solidFill>
                <a:srgbClr val="D9D9D9"/>
              </a:solidFill>
              <a:prstDash val="solid"/>
              <a:round/>
              <a:headEnd type="none" w="med" len="med"/>
              <a:tailEnd type="triangle" w="med" len="med"/>
            </a:ln>
          </p:spPr>
        </p:cxnSp>
        <p:cxnSp>
          <p:nvCxnSpPr>
            <p:cNvPr id="514" name="Google Shape;514;p49"/>
            <p:cNvCxnSpPr>
              <a:stCxn id="513" idx="0"/>
              <a:endCxn id="515" idx="0"/>
            </p:cNvCxnSpPr>
            <p:nvPr/>
          </p:nvCxnSpPr>
          <p:spPr>
            <a:xfrm rot="-5400000" flipH="1">
              <a:off x="5947652" y="2427200"/>
              <a:ext cx="600" cy="126600"/>
            </a:xfrm>
            <a:prstGeom prst="curvedConnector3">
              <a:avLst>
                <a:gd name="adj1" fmla="val -39687500"/>
              </a:avLst>
            </a:prstGeom>
            <a:noFill/>
            <a:ln w="9525" cap="flat" cmpd="sng">
              <a:solidFill>
                <a:srgbClr val="D9D9D9"/>
              </a:solidFill>
              <a:prstDash val="solid"/>
              <a:round/>
              <a:headEnd type="none" w="med" len="med"/>
              <a:tailEnd type="triangle" w="med" len="med"/>
            </a:ln>
          </p:spPr>
        </p:cxnSp>
        <p:cxnSp>
          <p:nvCxnSpPr>
            <p:cNvPr id="516" name="Google Shape;516;p49"/>
            <p:cNvCxnSpPr>
              <a:stCxn id="517" idx="0"/>
              <a:endCxn id="511" idx="0"/>
            </p:cNvCxnSpPr>
            <p:nvPr/>
          </p:nvCxnSpPr>
          <p:spPr>
            <a:xfrm rot="-5400000" flipH="1">
              <a:off x="5694249" y="2431500"/>
              <a:ext cx="600" cy="126600"/>
            </a:xfrm>
            <a:prstGeom prst="curvedConnector3">
              <a:avLst>
                <a:gd name="adj1" fmla="val -39687500"/>
              </a:avLst>
            </a:prstGeom>
            <a:noFill/>
            <a:ln w="9525" cap="flat" cmpd="sng">
              <a:solidFill>
                <a:srgbClr val="D9D9D9"/>
              </a:solidFill>
              <a:prstDash val="solid"/>
              <a:round/>
              <a:headEnd type="none" w="med" len="med"/>
              <a:tailEnd type="triangle" w="med" len="med"/>
            </a:ln>
          </p:spPr>
        </p:cxnSp>
        <p:cxnSp>
          <p:nvCxnSpPr>
            <p:cNvPr id="518" name="Google Shape;518;p49"/>
            <p:cNvCxnSpPr>
              <a:stCxn id="509" idx="0"/>
              <a:endCxn id="479" idx="0"/>
            </p:cNvCxnSpPr>
            <p:nvPr/>
          </p:nvCxnSpPr>
          <p:spPr>
            <a:xfrm rot="5400000">
              <a:off x="6264380" y="2368050"/>
              <a:ext cx="600" cy="253500"/>
            </a:xfrm>
            <a:prstGeom prst="curvedConnector3">
              <a:avLst>
                <a:gd name="adj1" fmla="val -39687500"/>
              </a:avLst>
            </a:prstGeom>
            <a:noFill/>
            <a:ln w="9525" cap="flat" cmpd="sng">
              <a:solidFill>
                <a:srgbClr val="D9D9D9"/>
              </a:solidFill>
              <a:prstDash val="solid"/>
              <a:round/>
              <a:headEnd type="none" w="med" len="med"/>
              <a:tailEnd type="triangle" w="med" len="med"/>
            </a:ln>
          </p:spPr>
        </p:cxnSp>
        <p:sp>
          <p:nvSpPr>
            <p:cNvPr id="519" name="Google Shape;519;p49"/>
            <p:cNvSpPr/>
            <p:nvPr/>
          </p:nvSpPr>
          <p:spPr>
            <a:xfrm>
              <a:off x="5445902" y="2494500"/>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17" name="Google Shape;517;p49"/>
            <p:cNvSpPr/>
            <p:nvPr/>
          </p:nvSpPr>
          <p:spPr>
            <a:xfrm>
              <a:off x="5572599" y="2494500"/>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520" name="Google Shape;520;p49"/>
            <p:cNvCxnSpPr>
              <a:stCxn id="519" idx="0"/>
              <a:endCxn id="517" idx="0"/>
            </p:cNvCxnSpPr>
            <p:nvPr/>
          </p:nvCxnSpPr>
          <p:spPr>
            <a:xfrm rot="-5400000" flipH="1">
              <a:off x="5567552" y="2431500"/>
              <a:ext cx="600" cy="126600"/>
            </a:xfrm>
            <a:prstGeom prst="curvedConnector3">
              <a:avLst>
                <a:gd name="adj1" fmla="val -39687500"/>
              </a:avLst>
            </a:prstGeom>
            <a:noFill/>
            <a:ln w="9525" cap="flat" cmpd="sng">
              <a:solidFill>
                <a:srgbClr val="D9D9D9"/>
              </a:solidFill>
              <a:prstDash val="solid"/>
              <a:round/>
              <a:headEnd type="none" w="med" len="med"/>
              <a:tailEnd type="triangle" w="med" len="med"/>
            </a:ln>
          </p:spPr>
        </p:cxnSp>
        <p:cxnSp>
          <p:nvCxnSpPr>
            <p:cNvPr id="521" name="Google Shape;521;p49"/>
            <p:cNvCxnSpPr>
              <a:stCxn id="515" idx="2"/>
              <a:endCxn id="509" idx="2"/>
            </p:cNvCxnSpPr>
            <p:nvPr/>
          </p:nvCxnSpPr>
          <p:spPr>
            <a:xfrm rot="-5400000" flipH="1">
              <a:off x="6199277" y="2414750"/>
              <a:ext cx="4200" cy="380100"/>
            </a:xfrm>
            <a:prstGeom prst="curvedConnector3">
              <a:avLst>
                <a:gd name="adj1" fmla="val 5772024"/>
              </a:avLst>
            </a:prstGeom>
            <a:noFill/>
            <a:ln w="9525" cap="flat" cmpd="sng">
              <a:solidFill>
                <a:srgbClr val="D9D9D9"/>
              </a:solidFill>
              <a:prstDash val="solid"/>
              <a:round/>
              <a:headEnd type="none" w="med" len="med"/>
              <a:tailEnd type="triangle" w="med" len="med"/>
            </a:ln>
          </p:spPr>
        </p:cxnSp>
        <p:cxnSp>
          <p:nvCxnSpPr>
            <p:cNvPr id="522" name="Google Shape;522;p49"/>
            <p:cNvCxnSpPr>
              <a:stCxn id="480" idx="0"/>
              <a:endCxn id="510" idx="0"/>
            </p:cNvCxnSpPr>
            <p:nvPr/>
          </p:nvCxnSpPr>
          <p:spPr>
            <a:xfrm rot="-5400000" flipH="1">
              <a:off x="6391183" y="2368050"/>
              <a:ext cx="600" cy="253500"/>
            </a:xfrm>
            <a:prstGeom prst="curvedConnector3">
              <a:avLst>
                <a:gd name="adj1" fmla="val -39687500"/>
              </a:avLst>
            </a:prstGeom>
            <a:noFill/>
            <a:ln w="9525" cap="flat" cmpd="sng">
              <a:solidFill>
                <a:srgbClr val="D9D9D9"/>
              </a:solidFill>
              <a:prstDash val="solid"/>
              <a:round/>
              <a:headEnd type="none" w="med" len="med"/>
              <a:tailEnd type="triangle" w="med" len="med"/>
            </a:ln>
          </p:spPr>
        </p:cxnSp>
        <p:sp>
          <p:nvSpPr>
            <p:cNvPr id="513" name="Google Shape;513;p49"/>
            <p:cNvSpPr/>
            <p:nvPr/>
          </p:nvSpPr>
          <p:spPr>
            <a:xfrm>
              <a:off x="5826002" y="2490200"/>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15" name="Google Shape;515;p49"/>
            <p:cNvSpPr/>
            <p:nvPr/>
          </p:nvSpPr>
          <p:spPr>
            <a:xfrm>
              <a:off x="5952677" y="2490200"/>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cxnSp>
        <p:nvCxnSpPr>
          <p:cNvPr id="523" name="Google Shape;523;p49"/>
          <p:cNvCxnSpPr>
            <a:stCxn id="517" idx="2"/>
            <a:endCxn id="467" idx="0"/>
          </p:cNvCxnSpPr>
          <p:nvPr/>
        </p:nvCxnSpPr>
        <p:spPr>
          <a:xfrm rot="-5400000" flipH="1">
            <a:off x="5762099" y="2429725"/>
            <a:ext cx="1842000" cy="2094300"/>
          </a:xfrm>
          <a:prstGeom prst="curvedConnector3">
            <a:avLst>
              <a:gd name="adj1" fmla="val 50001"/>
            </a:avLst>
          </a:prstGeom>
          <a:noFill/>
          <a:ln w="28575" cap="flat" cmpd="sng">
            <a:solidFill>
              <a:srgbClr val="D52B1E"/>
            </a:solidFill>
            <a:prstDash val="dash"/>
            <a:round/>
            <a:headEnd type="none" w="med" len="med"/>
            <a:tailEnd type="triangle" w="med" len="med"/>
          </a:ln>
          <a:effectLst>
            <a:outerShdw blurRad="57150" dist="19050" dir="5400000" algn="bl" rotWithShape="0">
              <a:srgbClr val="000000">
                <a:alpha val="50000"/>
              </a:srgbClr>
            </a:outerShdw>
          </a:effectLst>
        </p:spPr>
      </p:cxnSp>
      <p:cxnSp>
        <p:nvCxnSpPr>
          <p:cNvPr id="524" name="Google Shape;524;p49"/>
          <p:cNvCxnSpPr>
            <a:stCxn id="517" idx="2"/>
            <a:endCxn id="483" idx="0"/>
          </p:cNvCxnSpPr>
          <p:nvPr/>
        </p:nvCxnSpPr>
        <p:spPr>
          <a:xfrm rot="5400000">
            <a:off x="2943449" y="1444975"/>
            <a:ext cx="1581600" cy="3803400"/>
          </a:xfrm>
          <a:prstGeom prst="curvedConnector3">
            <a:avLst>
              <a:gd name="adj1" fmla="val 49998"/>
            </a:avLst>
          </a:prstGeom>
          <a:noFill/>
          <a:ln w="28575" cap="flat" cmpd="sng">
            <a:solidFill>
              <a:srgbClr val="D52B1E"/>
            </a:solidFill>
            <a:prstDash val="dash"/>
            <a:round/>
            <a:headEnd type="none" w="med" len="med"/>
            <a:tailEnd type="triangle" w="med" len="med"/>
          </a:ln>
          <a:effectLst>
            <a:outerShdw blurRad="57150" dist="19050" dir="5400000" algn="bl" rotWithShape="0">
              <a:srgbClr val="000000">
                <a:alpha val="50000"/>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0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50"/>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000"/>
              <a:t>Zero-Copy API: OakMap&lt;K,V&gt;</a:t>
            </a:r>
            <a:endParaRPr sz="2400">
              <a:latin typeface="Comic Sans MS"/>
              <a:ea typeface="Comic Sans MS"/>
              <a:cs typeface="Comic Sans MS"/>
              <a:sym typeface="Comic Sans MS"/>
            </a:endParaRPr>
          </a:p>
        </p:txBody>
      </p:sp>
      <p:sp>
        <p:nvSpPr>
          <p:cNvPr id="530" name="Google Shape;530;p50"/>
          <p:cNvSpPr txBox="1">
            <a:spLocks noGrp="1"/>
          </p:cNvSpPr>
          <p:nvPr>
            <p:ph type="body" idx="1"/>
          </p:nvPr>
        </p:nvSpPr>
        <p:spPr>
          <a:xfrm>
            <a:off x="311700" y="1152475"/>
            <a:ext cx="8520600" cy="3416400"/>
          </a:xfrm>
          <a:prstGeom prst="rect">
            <a:avLst/>
          </a:prstGeom>
        </p:spPr>
        <p:txBody>
          <a:bodyPr spcFirstLastPara="1" wrap="square" lIns="0" tIns="0" rIns="0" bIns="0" anchor="t" anchorCtr="0">
            <a:noAutofit/>
          </a:bodyPr>
          <a:lstStyle/>
          <a:p>
            <a:pPr marL="0" lvl="0" indent="0" algn="l" rtl="0">
              <a:lnSpc>
                <a:spcPct val="100000"/>
              </a:lnSpc>
              <a:spcBef>
                <a:spcPts val="600"/>
              </a:spcBef>
              <a:spcAft>
                <a:spcPts val="0"/>
              </a:spcAft>
              <a:buClr>
                <a:schemeClr val="dk1"/>
              </a:buClr>
              <a:buSzPts val="1100"/>
              <a:buFont typeface="Arial"/>
              <a:buNone/>
            </a:pPr>
            <a:r>
              <a:rPr lang="en-US" sz="1600" u="sng"/>
              <a:t>ZeroCopyConcurrentNavigableMap				(Legacy) ConcurrentNavigableMap</a:t>
            </a:r>
            <a:r>
              <a:rPr lang="en-US" sz="1400"/>
              <a:t>									</a:t>
            </a:r>
            <a:endParaRPr sz="1400"/>
          </a:p>
          <a:p>
            <a:pPr marL="2743200" lvl="0" indent="457200" algn="l" rtl="0">
              <a:lnSpc>
                <a:spcPct val="100000"/>
              </a:lnSpc>
              <a:spcBef>
                <a:spcPts val="0"/>
              </a:spcBef>
              <a:spcAft>
                <a:spcPts val="0"/>
              </a:spcAft>
              <a:buClr>
                <a:schemeClr val="dk1"/>
              </a:buClr>
              <a:buSzPts val="1100"/>
              <a:buFont typeface="Arial"/>
              <a:buNone/>
            </a:pPr>
            <a:r>
              <a:rPr lang="en-US" sz="1200"/>
              <a:t>		</a:t>
            </a:r>
            <a:endParaRPr sz="1200"/>
          </a:p>
          <a:p>
            <a:pPr marL="1371600" lvl="0" indent="457200" algn="l" rtl="0">
              <a:lnSpc>
                <a:spcPct val="100000"/>
              </a:lnSpc>
              <a:spcBef>
                <a:spcPts val="0"/>
              </a:spcBef>
              <a:spcAft>
                <a:spcPts val="0"/>
              </a:spcAft>
              <a:buClr>
                <a:schemeClr val="dk1"/>
              </a:buClr>
              <a:buSzPts val="1100"/>
              <a:buFont typeface="Arial"/>
              <a:buNone/>
            </a:pPr>
            <a:endParaRPr b="0"/>
          </a:p>
          <a:p>
            <a:pPr marL="1371600" lvl="0" indent="457200" algn="l" rtl="0">
              <a:lnSpc>
                <a:spcPct val="100000"/>
              </a:lnSpc>
              <a:spcBef>
                <a:spcPts val="0"/>
              </a:spcBef>
              <a:spcAft>
                <a:spcPts val="0"/>
              </a:spcAft>
              <a:buClr>
                <a:schemeClr val="dk1"/>
              </a:buClr>
              <a:buSzPts val="1100"/>
              <a:buFont typeface="Arial"/>
              <a:buNone/>
            </a:pPr>
            <a:r>
              <a:rPr lang="en-US"/>
              <a:t>OakRBuffer</a:t>
            </a:r>
            <a:r>
              <a:rPr lang="en-US" b="0"/>
              <a:t> get(K)					V get(K)</a:t>
            </a:r>
            <a:endParaRPr b="0"/>
          </a:p>
          <a:p>
            <a:pPr marL="0" lvl="0" indent="0" algn="l" rtl="0">
              <a:lnSpc>
                <a:spcPct val="100000"/>
              </a:lnSpc>
              <a:spcBef>
                <a:spcPts val="0"/>
              </a:spcBef>
              <a:spcAft>
                <a:spcPts val="0"/>
              </a:spcAft>
              <a:buClr>
                <a:schemeClr val="dk1"/>
              </a:buClr>
              <a:buSzPts val="1100"/>
              <a:buFont typeface="Arial"/>
              <a:buNone/>
            </a:pPr>
            <a:endParaRPr b="0"/>
          </a:p>
          <a:p>
            <a:pPr marL="0" lvl="0" indent="0" algn="l" rtl="0">
              <a:lnSpc>
                <a:spcPct val="100000"/>
              </a:lnSpc>
              <a:spcBef>
                <a:spcPts val="600"/>
              </a:spcBef>
              <a:spcAft>
                <a:spcPts val="0"/>
              </a:spcAft>
              <a:buClr>
                <a:schemeClr val="dk1"/>
              </a:buClr>
              <a:buSzPts val="1100"/>
              <a:buFont typeface="Arial"/>
              <a:buNone/>
            </a:pPr>
            <a:endParaRPr/>
          </a:p>
        </p:txBody>
      </p:sp>
      <p:sp>
        <p:nvSpPr>
          <p:cNvPr id="531" name="Google Shape;531;p50"/>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sz="700">
                <a:latin typeface="Verizon NHG DS"/>
                <a:ea typeface="Verizon NHG DS"/>
                <a:cs typeface="Verizon NHG DS"/>
                <a:sym typeface="Verizon NHG DS"/>
              </a:rPr>
              <a:t>14</a:t>
            </a:fld>
            <a:endParaRPr sz="700">
              <a:latin typeface="Verizon NHG DS"/>
              <a:ea typeface="Verizon NHG DS"/>
              <a:cs typeface="Verizon NHG DS"/>
              <a:sym typeface="Verizon NHG DS"/>
            </a:endParaRPr>
          </a:p>
        </p:txBody>
      </p:sp>
      <p:sp>
        <p:nvSpPr>
          <p:cNvPr id="532" name="Google Shape;532;p50"/>
          <p:cNvSpPr txBox="1"/>
          <p:nvPr/>
        </p:nvSpPr>
        <p:spPr>
          <a:xfrm rot="1490">
            <a:off x="7669075" y="36019"/>
            <a:ext cx="1384200" cy="7848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Contribution</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Clr>
                <a:schemeClr val="dk1"/>
              </a:buClr>
              <a:buSzPts val="1100"/>
              <a:buFont typeface="Arial"/>
              <a:buNone/>
            </a:pPr>
            <a:r>
              <a:rPr lang="en-US" sz="1100" b="1">
                <a:solidFill>
                  <a:schemeClr val="dk1"/>
                </a:solidFill>
                <a:latin typeface="Amatic SC"/>
                <a:ea typeface="Amatic SC"/>
                <a:cs typeface="Amatic SC"/>
                <a:sym typeface="Amatic SC"/>
              </a:rPr>
              <a:t>Data Organization</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 </a:t>
            </a:r>
            <a:r>
              <a:rPr lang="en-US" sz="1100" b="1" u="sng">
                <a:solidFill>
                  <a:schemeClr val="dk1"/>
                </a:solidFill>
                <a:latin typeface="Amatic SC"/>
                <a:ea typeface="Amatic SC"/>
                <a:cs typeface="Amatic SC"/>
                <a:sym typeface="Amatic SC"/>
              </a:rPr>
              <a:t>ZeroCopy API</a:t>
            </a:r>
            <a:endParaRPr sz="1100" b="1" u="sng">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Concurrency</a:t>
            </a:r>
            <a:endParaRPr sz="1100" b="1">
              <a:solidFill>
                <a:schemeClr val="dk1"/>
              </a:solidFill>
              <a:latin typeface="Amatic SC"/>
              <a:ea typeface="Amatic SC"/>
              <a:cs typeface="Amatic SC"/>
              <a:sym typeface="Amatic SC"/>
            </a:endParaRPr>
          </a:p>
        </p:txBody>
      </p:sp>
      <p:grpSp>
        <p:nvGrpSpPr>
          <p:cNvPr id="533" name="Google Shape;533;p50"/>
          <p:cNvGrpSpPr/>
          <p:nvPr/>
        </p:nvGrpSpPr>
        <p:grpSpPr>
          <a:xfrm>
            <a:off x="6232825" y="3415150"/>
            <a:ext cx="2788250" cy="1454475"/>
            <a:chOff x="6232825" y="1662550"/>
            <a:chExt cx="2788250" cy="1454475"/>
          </a:xfrm>
        </p:grpSpPr>
        <p:sp>
          <p:nvSpPr>
            <p:cNvPr id="534" name="Google Shape;534;p50"/>
            <p:cNvSpPr/>
            <p:nvPr/>
          </p:nvSpPr>
          <p:spPr>
            <a:xfrm>
              <a:off x="6842425" y="2528125"/>
              <a:ext cx="2541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0"/>
            <p:cNvSpPr/>
            <p:nvPr/>
          </p:nvSpPr>
          <p:spPr>
            <a:xfrm>
              <a:off x="6232825" y="2909125"/>
              <a:ext cx="2541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0"/>
            <p:cNvSpPr/>
            <p:nvPr/>
          </p:nvSpPr>
          <p:spPr>
            <a:xfrm>
              <a:off x="6613825" y="2909125"/>
              <a:ext cx="2541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0"/>
            <p:cNvSpPr/>
            <p:nvPr/>
          </p:nvSpPr>
          <p:spPr>
            <a:xfrm>
              <a:off x="7071025" y="2909125"/>
              <a:ext cx="2541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8" name="Google Shape;538;p50"/>
            <p:cNvCxnSpPr>
              <a:stCxn id="534" idx="2"/>
              <a:endCxn id="536" idx="0"/>
            </p:cNvCxnSpPr>
            <p:nvPr/>
          </p:nvCxnSpPr>
          <p:spPr>
            <a:xfrm flipH="1">
              <a:off x="6740875" y="2736025"/>
              <a:ext cx="228600" cy="173100"/>
            </a:xfrm>
            <a:prstGeom prst="straightConnector1">
              <a:avLst/>
            </a:prstGeom>
            <a:noFill/>
            <a:ln w="9525" cap="flat" cmpd="sng">
              <a:solidFill>
                <a:schemeClr val="dk2"/>
              </a:solidFill>
              <a:prstDash val="solid"/>
              <a:round/>
              <a:headEnd type="none" w="med" len="med"/>
              <a:tailEnd type="triangle" w="med" len="med"/>
            </a:ln>
          </p:spPr>
        </p:cxnSp>
        <p:cxnSp>
          <p:nvCxnSpPr>
            <p:cNvPr id="539" name="Google Shape;539;p50"/>
            <p:cNvCxnSpPr>
              <a:stCxn id="534" idx="1"/>
              <a:endCxn id="540" idx="0"/>
            </p:cNvCxnSpPr>
            <p:nvPr/>
          </p:nvCxnSpPr>
          <p:spPr>
            <a:xfrm flipH="1">
              <a:off x="6359725" y="2632075"/>
              <a:ext cx="482700" cy="277200"/>
            </a:xfrm>
            <a:prstGeom prst="straightConnector1">
              <a:avLst/>
            </a:prstGeom>
            <a:noFill/>
            <a:ln w="9525" cap="flat" cmpd="sng">
              <a:solidFill>
                <a:schemeClr val="dk2"/>
              </a:solidFill>
              <a:prstDash val="solid"/>
              <a:round/>
              <a:headEnd type="none" w="med" len="med"/>
              <a:tailEnd type="triangle" w="med" len="med"/>
            </a:ln>
          </p:spPr>
        </p:cxnSp>
        <p:cxnSp>
          <p:nvCxnSpPr>
            <p:cNvPr id="541" name="Google Shape;541;p50"/>
            <p:cNvCxnSpPr>
              <a:stCxn id="534" idx="2"/>
              <a:endCxn id="542" idx="0"/>
            </p:cNvCxnSpPr>
            <p:nvPr/>
          </p:nvCxnSpPr>
          <p:spPr>
            <a:xfrm>
              <a:off x="6969475" y="2736025"/>
              <a:ext cx="228600" cy="173100"/>
            </a:xfrm>
            <a:prstGeom prst="straightConnector1">
              <a:avLst/>
            </a:prstGeom>
            <a:noFill/>
            <a:ln w="9525" cap="flat" cmpd="sng">
              <a:solidFill>
                <a:schemeClr val="dk2"/>
              </a:solidFill>
              <a:prstDash val="solid"/>
              <a:round/>
              <a:headEnd type="none" w="med" len="med"/>
              <a:tailEnd type="triangle" w="med" len="med"/>
            </a:ln>
          </p:spPr>
        </p:cxnSp>
        <p:sp>
          <p:nvSpPr>
            <p:cNvPr id="543" name="Google Shape;543;p50"/>
            <p:cNvSpPr/>
            <p:nvPr/>
          </p:nvSpPr>
          <p:spPr>
            <a:xfrm>
              <a:off x="6842425" y="2528125"/>
              <a:ext cx="254100" cy="12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0"/>
            <p:cNvSpPr/>
            <p:nvPr/>
          </p:nvSpPr>
          <p:spPr>
            <a:xfrm>
              <a:off x="7071025" y="2909125"/>
              <a:ext cx="254100" cy="12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0"/>
            <p:cNvSpPr/>
            <p:nvPr/>
          </p:nvSpPr>
          <p:spPr>
            <a:xfrm>
              <a:off x="6613825" y="2909125"/>
              <a:ext cx="254100" cy="12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0"/>
            <p:cNvSpPr/>
            <p:nvPr/>
          </p:nvSpPr>
          <p:spPr>
            <a:xfrm>
              <a:off x="6232825" y="2909125"/>
              <a:ext cx="254100" cy="12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0"/>
            <p:cNvSpPr/>
            <p:nvPr/>
          </p:nvSpPr>
          <p:spPr>
            <a:xfrm>
              <a:off x="7452025" y="2909125"/>
              <a:ext cx="2541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0"/>
            <p:cNvSpPr/>
            <p:nvPr/>
          </p:nvSpPr>
          <p:spPr>
            <a:xfrm>
              <a:off x="7452025" y="2909125"/>
              <a:ext cx="254100" cy="12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7" name="Google Shape;547;p50"/>
            <p:cNvCxnSpPr>
              <a:stCxn id="543" idx="3"/>
              <a:endCxn id="546" idx="0"/>
            </p:cNvCxnSpPr>
            <p:nvPr/>
          </p:nvCxnSpPr>
          <p:spPr>
            <a:xfrm>
              <a:off x="7096525" y="2592175"/>
              <a:ext cx="482700" cy="317100"/>
            </a:xfrm>
            <a:prstGeom prst="straightConnector1">
              <a:avLst/>
            </a:prstGeom>
            <a:noFill/>
            <a:ln w="9525" cap="flat" cmpd="sng">
              <a:solidFill>
                <a:schemeClr val="dk2"/>
              </a:solidFill>
              <a:prstDash val="solid"/>
              <a:round/>
              <a:headEnd type="none" w="med" len="med"/>
              <a:tailEnd type="triangle" w="med" len="med"/>
            </a:ln>
          </p:spPr>
        </p:cxnSp>
        <p:sp>
          <p:nvSpPr>
            <p:cNvPr id="548" name="Google Shape;548;p50"/>
            <p:cNvSpPr/>
            <p:nvPr/>
          </p:nvSpPr>
          <p:spPr>
            <a:xfrm>
              <a:off x="7031175" y="1662550"/>
              <a:ext cx="1989900" cy="1030200"/>
            </a:xfrm>
            <a:prstGeom prst="wedgeEllipseCallout">
              <a:avLst>
                <a:gd name="adj1" fmla="val -14752"/>
                <a:gd name="adj2" fmla="val 7271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Return either ready object or its copy</a:t>
              </a:r>
              <a:endParaRPr/>
            </a:p>
          </p:txBody>
        </p:sp>
      </p:grpSp>
      <p:sp>
        <p:nvSpPr>
          <p:cNvPr id="549" name="Google Shape;549;p50"/>
          <p:cNvSpPr/>
          <p:nvPr/>
        </p:nvSpPr>
        <p:spPr>
          <a:xfrm>
            <a:off x="2092325" y="4654700"/>
            <a:ext cx="201000" cy="20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50"/>
          <p:cNvGrpSpPr/>
          <p:nvPr/>
        </p:nvGrpSpPr>
        <p:grpSpPr>
          <a:xfrm>
            <a:off x="189350" y="3415150"/>
            <a:ext cx="5395875" cy="1454475"/>
            <a:chOff x="189350" y="3415150"/>
            <a:chExt cx="5395875" cy="1454475"/>
          </a:xfrm>
        </p:grpSpPr>
        <p:sp>
          <p:nvSpPr>
            <p:cNvPr id="551" name="Google Shape;551;p50"/>
            <p:cNvSpPr/>
            <p:nvPr/>
          </p:nvSpPr>
          <p:spPr>
            <a:xfrm>
              <a:off x="1580500" y="4663225"/>
              <a:ext cx="2649600" cy="206400"/>
            </a:xfrm>
            <a:prstGeom prst="roundRect">
              <a:avLst>
                <a:gd name="adj" fmla="val 16667"/>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0"/>
            <p:cNvSpPr/>
            <p:nvPr/>
          </p:nvSpPr>
          <p:spPr>
            <a:xfrm>
              <a:off x="3023975" y="4202725"/>
              <a:ext cx="1160100" cy="2064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3" name="Google Shape;553;p50"/>
            <p:cNvCxnSpPr>
              <a:stCxn id="552" idx="1"/>
              <a:endCxn id="549" idx="0"/>
            </p:cNvCxnSpPr>
            <p:nvPr/>
          </p:nvCxnSpPr>
          <p:spPr>
            <a:xfrm flipH="1">
              <a:off x="2192975" y="4305925"/>
              <a:ext cx="831000" cy="348900"/>
            </a:xfrm>
            <a:prstGeom prst="curvedConnector2">
              <a:avLst/>
            </a:prstGeom>
            <a:noFill/>
            <a:ln w="28575" cap="flat" cmpd="sng">
              <a:solidFill>
                <a:srgbClr val="D52B1E"/>
              </a:solidFill>
              <a:prstDash val="dash"/>
              <a:round/>
              <a:headEnd type="none" w="med" len="med"/>
              <a:tailEnd type="triangle" w="med" len="med"/>
            </a:ln>
            <a:effectLst>
              <a:outerShdw blurRad="57150" dist="19050" dir="5400000" algn="bl" rotWithShape="0">
                <a:srgbClr val="000000">
                  <a:alpha val="50000"/>
                </a:srgbClr>
              </a:outerShdw>
            </a:effectLst>
          </p:spPr>
        </p:cxnSp>
        <p:cxnSp>
          <p:nvCxnSpPr>
            <p:cNvPr id="554" name="Google Shape;554;p50"/>
            <p:cNvCxnSpPr>
              <a:stCxn id="552" idx="2"/>
            </p:cNvCxnSpPr>
            <p:nvPr/>
          </p:nvCxnSpPr>
          <p:spPr>
            <a:xfrm rot="-5400000" flipH="1">
              <a:off x="3581675" y="4431475"/>
              <a:ext cx="350700" cy="306000"/>
            </a:xfrm>
            <a:prstGeom prst="curvedConnector3">
              <a:avLst>
                <a:gd name="adj1" fmla="val 50000"/>
              </a:avLst>
            </a:prstGeom>
            <a:noFill/>
            <a:ln w="28575" cap="flat" cmpd="sng">
              <a:solidFill>
                <a:srgbClr val="D52B1E"/>
              </a:solidFill>
              <a:prstDash val="dash"/>
              <a:round/>
              <a:headEnd type="none" w="med" len="med"/>
              <a:tailEnd type="triangle" w="med" len="med"/>
            </a:ln>
            <a:effectLst>
              <a:outerShdw blurRad="57150" dist="19050" dir="5400000" algn="bl" rotWithShape="0">
                <a:srgbClr val="000000">
                  <a:alpha val="50000"/>
                </a:srgbClr>
              </a:outerShdw>
            </a:effectLst>
          </p:spPr>
        </p:cxnSp>
        <p:cxnSp>
          <p:nvCxnSpPr>
            <p:cNvPr id="555" name="Google Shape;555;p50"/>
            <p:cNvCxnSpPr>
              <a:stCxn id="552" idx="2"/>
              <a:endCxn id="551" idx="0"/>
            </p:cNvCxnSpPr>
            <p:nvPr/>
          </p:nvCxnSpPr>
          <p:spPr>
            <a:xfrm rot="5400000">
              <a:off x="3127625" y="4186825"/>
              <a:ext cx="254100" cy="698700"/>
            </a:xfrm>
            <a:prstGeom prst="curvedConnector3">
              <a:avLst>
                <a:gd name="adj1" fmla="val 50000"/>
              </a:avLst>
            </a:prstGeom>
            <a:noFill/>
            <a:ln w="28575" cap="flat" cmpd="sng">
              <a:solidFill>
                <a:srgbClr val="D52B1E"/>
              </a:solidFill>
              <a:prstDash val="dash"/>
              <a:round/>
              <a:headEnd type="none" w="med" len="med"/>
              <a:tailEnd type="triangle" w="med" len="med"/>
            </a:ln>
            <a:effectLst>
              <a:outerShdw blurRad="57150" dist="19050" dir="5400000" algn="bl" rotWithShape="0">
                <a:srgbClr val="000000">
                  <a:alpha val="50000"/>
                </a:srgbClr>
              </a:outerShdw>
            </a:effectLst>
          </p:spPr>
        </p:cxnSp>
        <p:sp>
          <p:nvSpPr>
            <p:cNvPr id="556" name="Google Shape;556;p50"/>
            <p:cNvSpPr/>
            <p:nvPr/>
          </p:nvSpPr>
          <p:spPr>
            <a:xfrm>
              <a:off x="189350" y="3873850"/>
              <a:ext cx="784200" cy="300600"/>
            </a:xfrm>
            <a:prstGeom prst="roundRect">
              <a:avLst>
                <a:gd name="adj" fmla="val 16667"/>
              </a:avLst>
            </a:prstGeom>
            <a:solidFill>
              <a:schemeClr val="accen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91425" rIns="0" bIns="91425" anchor="ctr" anchorCtr="0">
              <a:noAutofit/>
            </a:bodyPr>
            <a:lstStyle/>
            <a:p>
              <a:pPr marL="0" lvl="0" indent="0" algn="ctr" rtl="0">
                <a:spcBef>
                  <a:spcPts val="0"/>
                </a:spcBef>
                <a:spcAft>
                  <a:spcPts val="0"/>
                </a:spcAft>
                <a:buNone/>
              </a:pPr>
              <a:r>
                <a:rPr lang="en-US" sz="1200">
                  <a:latin typeface="Comic Sans MS"/>
                  <a:ea typeface="Comic Sans MS"/>
                  <a:cs typeface="Comic Sans MS"/>
                  <a:sym typeface="Comic Sans MS"/>
                </a:rPr>
                <a:t>Thread 1</a:t>
              </a:r>
              <a:endParaRPr sz="1200">
                <a:latin typeface="Comic Sans MS"/>
                <a:ea typeface="Comic Sans MS"/>
                <a:cs typeface="Comic Sans MS"/>
                <a:sym typeface="Comic Sans MS"/>
              </a:endParaRPr>
            </a:p>
          </p:txBody>
        </p:sp>
        <p:cxnSp>
          <p:nvCxnSpPr>
            <p:cNvPr id="557" name="Google Shape;557;p50"/>
            <p:cNvCxnSpPr>
              <a:stCxn id="556" idx="2"/>
              <a:endCxn id="549" idx="0"/>
            </p:cNvCxnSpPr>
            <p:nvPr/>
          </p:nvCxnSpPr>
          <p:spPr>
            <a:xfrm>
              <a:off x="581450" y="4174450"/>
              <a:ext cx="1611300" cy="480300"/>
            </a:xfrm>
            <a:prstGeom prst="straightConnector1">
              <a:avLst/>
            </a:prstGeom>
            <a:noFill/>
            <a:ln w="9525" cap="flat" cmpd="sng">
              <a:solidFill>
                <a:schemeClr val="dk2"/>
              </a:solidFill>
              <a:prstDash val="solid"/>
              <a:round/>
              <a:headEnd type="none" w="med" len="med"/>
              <a:tailEnd type="triangle" w="med" len="med"/>
            </a:ln>
          </p:spPr>
        </p:cxnSp>
        <p:sp>
          <p:nvSpPr>
            <p:cNvPr id="558" name="Google Shape;558;p50"/>
            <p:cNvSpPr/>
            <p:nvPr/>
          </p:nvSpPr>
          <p:spPr>
            <a:xfrm>
              <a:off x="1103750" y="3873850"/>
              <a:ext cx="784200" cy="300600"/>
            </a:xfrm>
            <a:prstGeom prst="roundRect">
              <a:avLst>
                <a:gd name="adj" fmla="val 16667"/>
              </a:avLst>
            </a:prstGeom>
            <a:solidFill>
              <a:schemeClr val="accen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91425" rIns="0" bIns="91425" anchor="ctr" anchorCtr="0">
              <a:noAutofit/>
            </a:bodyPr>
            <a:lstStyle/>
            <a:p>
              <a:pPr marL="0" lvl="0" indent="0" algn="ctr" rtl="0">
                <a:spcBef>
                  <a:spcPts val="0"/>
                </a:spcBef>
                <a:spcAft>
                  <a:spcPts val="0"/>
                </a:spcAft>
                <a:buNone/>
              </a:pPr>
              <a:r>
                <a:rPr lang="en-US" sz="1200">
                  <a:latin typeface="Comic Sans MS"/>
                  <a:ea typeface="Comic Sans MS"/>
                  <a:cs typeface="Comic Sans MS"/>
                  <a:sym typeface="Comic Sans MS"/>
                </a:rPr>
                <a:t>Thread 2</a:t>
              </a:r>
              <a:endParaRPr sz="1200">
                <a:latin typeface="Comic Sans MS"/>
                <a:ea typeface="Comic Sans MS"/>
                <a:cs typeface="Comic Sans MS"/>
                <a:sym typeface="Comic Sans MS"/>
              </a:endParaRPr>
            </a:p>
          </p:txBody>
        </p:sp>
        <p:cxnSp>
          <p:nvCxnSpPr>
            <p:cNvPr id="559" name="Google Shape;559;p50"/>
            <p:cNvCxnSpPr>
              <a:stCxn id="558" idx="2"/>
              <a:endCxn id="549" idx="0"/>
            </p:cNvCxnSpPr>
            <p:nvPr/>
          </p:nvCxnSpPr>
          <p:spPr>
            <a:xfrm>
              <a:off x="1495850" y="4174450"/>
              <a:ext cx="696900" cy="480300"/>
            </a:xfrm>
            <a:prstGeom prst="straightConnector1">
              <a:avLst/>
            </a:prstGeom>
            <a:noFill/>
            <a:ln w="9525" cap="flat" cmpd="sng">
              <a:solidFill>
                <a:schemeClr val="dk2"/>
              </a:solidFill>
              <a:prstDash val="solid"/>
              <a:round/>
              <a:headEnd type="none" w="med" len="med"/>
              <a:tailEnd type="triangle" w="med" len="med"/>
            </a:ln>
          </p:spPr>
        </p:cxnSp>
        <p:sp>
          <p:nvSpPr>
            <p:cNvPr id="560" name="Google Shape;560;p50"/>
            <p:cNvSpPr/>
            <p:nvPr/>
          </p:nvSpPr>
          <p:spPr>
            <a:xfrm>
              <a:off x="3910025" y="3415150"/>
              <a:ext cx="1675200" cy="882300"/>
            </a:xfrm>
            <a:prstGeom prst="wedgeEllipseCallout">
              <a:avLst>
                <a:gd name="adj1" fmla="val -182871"/>
                <a:gd name="adj2" fmla="val 25451"/>
              </a:avLst>
            </a:prstGeom>
            <a:solidFill>
              <a:schemeClr val="lt2"/>
            </a:solidFill>
            <a:ln w="9525" cap="flat" cmpd="sng">
              <a:solidFill>
                <a:schemeClr val="dk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US"/>
                <a:t>Return reference to shared memory</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51"/>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000"/>
              <a:t>Zero-Copy API: OakMap&lt;K,V&gt;</a:t>
            </a:r>
            <a:endParaRPr sz="2400">
              <a:latin typeface="Comic Sans MS"/>
              <a:ea typeface="Comic Sans MS"/>
              <a:cs typeface="Comic Sans MS"/>
              <a:sym typeface="Comic Sans MS"/>
            </a:endParaRPr>
          </a:p>
        </p:txBody>
      </p:sp>
      <p:sp>
        <p:nvSpPr>
          <p:cNvPr id="566" name="Google Shape;566;p51"/>
          <p:cNvSpPr txBox="1">
            <a:spLocks noGrp="1"/>
          </p:cNvSpPr>
          <p:nvPr>
            <p:ph type="body" idx="1"/>
          </p:nvPr>
        </p:nvSpPr>
        <p:spPr>
          <a:xfrm>
            <a:off x="311700" y="1152475"/>
            <a:ext cx="8520600" cy="3416400"/>
          </a:xfrm>
          <a:prstGeom prst="rect">
            <a:avLst/>
          </a:prstGeom>
        </p:spPr>
        <p:txBody>
          <a:bodyPr spcFirstLastPara="1" wrap="square" lIns="0" tIns="0" rIns="0" bIns="0" anchor="t" anchorCtr="0">
            <a:noAutofit/>
          </a:bodyPr>
          <a:lstStyle/>
          <a:p>
            <a:pPr marL="0" lvl="0" indent="0" algn="l" rtl="0">
              <a:lnSpc>
                <a:spcPct val="100000"/>
              </a:lnSpc>
              <a:spcBef>
                <a:spcPts val="600"/>
              </a:spcBef>
              <a:spcAft>
                <a:spcPts val="0"/>
              </a:spcAft>
              <a:buClr>
                <a:schemeClr val="dk1"/>
              </a:buClr>
              <a:buSzPts val="1100"/>
              <a:buFont typeface="Arial"/>
              <a:buNone/>
            </a:pPr>
            <a:r>
              <a:rPr lang="en-US" sz="1600" u="sng"/>
              <a:t>ZeroCopyConcurrentNavigableMap				(Legacy) ConcurrentNavigableMap</a:t>
            </a:r>
            <a:r>
              <a:rPr lang="en-US" sz="1400"/>
              <a:t>									</a:t>
            </a:r>
            <a:endParaRPr sz="1400"/>
          </a:p>
          <a:p>
            <a:pPr marL="2743200" lvl="0" indent="457200" algn="l" rtl="0">
              <a:lnSpc>
                <a:spcPct val="100000"/>
              </a:lnSpc>
              <a:spcBef>
                <a:spcPts val="0"/>
              </a:spcBef>
              <a:spcAft>
                <a:spcPts val="0"/>
              </a:spcAft>
              <a:buClr>
                <a:schemeClr val="dk1"/>
              </a:buClr>
              <a:buSzPts val="1100"/>
              <a:buFont typeface="Arial"/>
              <a:buNone/>
            </a:pPr>
            <a:r>
              <a:rPr lang="en-US" sz="1200"/>
              <a:t>		</a:t>
            </a:r>
            <a:endParaRPr sz="1200"/>
          </a:p>
          <a:p>
            <a:pPr marL="1371600" lvl="0" indent="457200" algn="l" rtl="0">
              <a:lnSpc>
                <a:spcPct val="100000"/>
              </a:lnSpc>
              <a:spcBef>
                <a:spcPts val="0"/>
              </a:spcBef>
              <a:spcAft>
                <a:spcPts val="0"/>
              </a:spcAft>
              <a:buClr>
                <a:schemeClr val="dk1"/>
              </a:buClr>
              <a:buSzPts val="1100"/>
              <a:buFont typeface="Arial"/>
              <a:buNone/>
            </a:pPr>
            <a:endParaRPr b="0"/>
          </a:p>
          <a:p>
            <a:pPr marL="1371600" lvl="0" indent="457200" algn="l" rtl="0">
              <a:lnSpc>
                <a:spcPct val="100000"/>
              </a:lnSpc>
              <a:spcBef>
                <a:spcPts val="0"/>
              </a:spcBef>
              <a:spcAft>
                <a:spcPts val="0"/>
              </a:spcAft>
              <a:buClr>
                <a:schemeClr val="dk1"/>
              </a:buClr>
              <a:buSzPts val="1100"/>
              <a:buFont typeface="Arial"/>
              <a:buNone/>
            </a:pPr>
            <a:r>
              <a:rPr lang="en-US"/>
              <a:t>OakRBuffer</a:t>
            </a:r>
            <a:r>
              <a:rPr lang="en-US" b="0"/>
              <a:t> get(K)					V get(K)</a:t>
            </a:r>
            <a:endParaRPr b="0"/>
          </a:p>
          <a:p>
            <a:pPr marL="0" lvl="0" indent="0" algn="l" rtl="0">
              <a:lnSpc>
                <a:spcPct val="100000"/>
              </a:lnSpc>
              <a:spcBef>
                <a:spcPts val="0"/>
              </a:spcBef>
              <a:spcAft>
                <a:spcPts val="0"/>
              </a:spcAft>
              <a:buClr>
                <a:schemeClr val="dk1"/>
              </a:buClr>
              <a:buSzPts val="1100"/>
              <a:buFont typeface="Arial"/>
              <a:buNone/>
            </a:pPr>
            <a:endParaRPr b="0"/>
          </a:p>
          <a:p>
            <a:pPr marL="457200" lvl="0" indent="457200" algn="l" rtl="0">
              <a:lnSpc>
                <a:spcPct val="100000"/>
              </a:lnSpc>
              <a:spcBef>
                <a:spcPts val="0"/>
              </a:spcBef>
              <a:spcAft>
                <a:spcPts val="0"/>
              </a:spcAft>
              <a:buClr>
                <a:schemeClr val="dk1"/>
              </a:buClr>
              <a:buSzPts val="1100"/>
              <a:buFont typeface="Arial"/>
              <a:buNone/>
            </a:pPr>
            <a:r>
              <a:rPr lang="en-US" b="0"/>
              <a:t>Set⟨OakRBuffer⟩ keySet() / </a:t>
            </a:r>
            <a:r>
              <a:rPr lang="en-US"/>
              <a:t>keyStreamSet</a:t>
            </a:r>
            <a:r>
              <a:rPr lang="en-US" b="0"/>
              <a:t>() 			Set⟨K⟩ keySet()</a:t>
            </a:r>
            <a:endParaRPr sz="1200"/>
          </a:p>
          <a:p>
            <a:pPr marL="0" lvl="0" indent="0" algn="l" rtl="0">
              <a:lnSpc>
                <a:spcPct val="100000"/>
              </a:lnSpc>
              <a:spcBef>
                <a:spcPts val="600"/>
              </a:spcBef>
              <a:spcAft>
                <a:spcPts val="0"/>
              </a:spcAft>
              <a:buClr>
                <a:schemeClr val="dk1"/>
              </a:buClr>
              <a:buSzPts val="1100"/>
              <a:buFont typeface="Arial"/>
              <a:buNone/>
            </a:pPr>
            <a:r>
              <a:rPr lang="en-US" sz="1200"/>
              <a:t>												</a:t>
            </a:r>
            <a:endParaRPr/>
          </a:p>
        </p:txBody>
      </p:sp>
      <p:sp>
        <p:nvSpPr>
          <p:cNvPr id="567" name="Google Shape;567;p51"/>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sz="700">
                <a:latin typeface="Verizon NHG DS"/>
                <a:ea typeface="Verizon NHG DS"/>
                <a:cs typeface="Verizon NHG DS"/>
                <a:sym typeface="Verizon NHG DS"/>
              </a:rPr>
              <a:t>15</a:t>
            </a:fld>
            <a:endParaRPr sz="700">
              <a:latin typeface="Verizon NHG DS"/>
              <a:ea typeface="Verizon NHG DS"/>
              <a:cs typeface="Verizon NHG DS"/>
              <a:sym typeface="Verizon NHG DS"/>
            </a:endParaRPr>
          </a:p>
        </p:txBody>
      </p:sp>
      <p:sp>
        <p:nvSpPr>
          <p:cNvPr id="568" name="Google Shape;568;p51"/>
          <p:cNvSpPr txBox="1"/>
          <p:nvPr/>
        </p:nvSpPr>
        <p:spPr>
          <a:xfrm rot="1490">
            <a:off x="7669075" y="36019"/>
            <a:ext cx="1384200" cy="7848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Contribution</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Clr>
                <a:schemeClr val="dk1"/>
              </a:buClr>
              <a:buSzPts val="1100"/>
              <a:buFont typeface="Arial"/>
              <a:buNone/>
            </a:pPr>
            <a:r>
              <a:rPr lang="en-US" sz="1100" b="1">
                <a:solidFill>
                  <a:schemeClr val="dk1"/>
                </a:solidFill>
                <a:latin typeface="Amatic SC"/>
                <a:ea typeface="Amatic SC"/>
                <a:cs typeface="Amatic SC"/>
                <a:sym typeface="Amatic SC"/>
              </a:rPr>
              <a:t>Data Organization</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 </a:t>
            </a:r>
            <a:r>
              <a:rPr lang="en-US" sz="1100" b="1" u="sng">
                <a:solidFill>
                  <a:schemeClr val="dk1"/>
                </a:solidFill>
                <a:latin typeface="Amatic SC"/>
                <a:ea typeface="Amatic SC"/>
                <a:cs typeface="Amatic SC"/>
                <a:sym typeface="Amatic SC"/>
              </a:rPr>
              <a:t>ZeroCopy API</a:t>
            </a:r>
            <a:endParaRPr sz="1100" b="1" u="sng">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Concurrency</a:t>
            </a:r>
            <a:endParaRPr sz="1100" b="1">
              <a:solidFill>
                <a:schemeClr val="dk1"/>
              </a:solidFill>
              <a:latin typeface="Amatic SC"/>
              <a:ea typeface="Amatic SC"/>
              <a:cs typeface="Amatic SC"/>
              <a:sym typeface="Amatic SC"/>
            </a:endParaRPr>
          </a:p>
        </p:txBody>
      </p:sp>
      <p:grpSp>
        <p:nvGrpSpPr>
          <p:cNvPr id="569" name="Google Shape;569;p51"/>
          <p:cNvGrpSpPr/>
          <p:nvPr/>
        </p:nvGrpSpPr>
        <p:grpSpPr>
          <a:xfrm>
            <a:off x="6232825" y="3415150"/>
            <a:ext cx="2788250" cy="1454475"/>
            <a:chOff x="6232825" y="1662550"/>
            <a:chExt cx="2788250" cy="1454475"/>
          </a:xfrm>
        </p:grpSpPr>
        <p:sp>
          <p:nvSpPr>
            <p:cNvPr id="570" name="Google Shape;570;p51"/>
            <p:cNvSpPr/>
            <p:nvPr/>
          </p:nvSpPr>
          <p:spPr>
            <a:xfrm>
              <a:off x="6842425" y="2528125"/>
              <a:ext cx="2541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1"/>
            <p:cNvSpPr/>
            <p:nvPr/>
          </p:nvSpPr>
          <p:spPr>
            <a:xfrm>
              <a:off x="6232825" y="2909125"/>
              <a:ext cx="2541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1"/>
            <p:cNvSpPr/>
            <p:nvPr/>
          </p:nvSpPr>
          <p:spPr>
            <a:xfrm>
              <a:off x="6613825" y="2909125"/>
              <a:ext cx="2541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1"/>
            <p:cNvSpPr/>
            <p:nvPr/>
          </p:nvSpPr>
          <p:spPr>
            <a:xfrm>
              <a:off x="7071025" y="2909125"/>
              <a:ext cx="2541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4" name="Google Shape;574;p51"/>
            <p:cNvCxnSpPr>
              <a:stCxn id="570" idx="2"/>
              <a:endCxn id="572" idx="0"/>
            </p:cNvCxnSpPr>
            <p:nvPr/>
          </p:nvCxnSpPr>
          <p:spPr>
            <a:xfrm flipH="1">
              <a:off x="6740875" y="2736025"/>
              <a:ext cx="228600" cy="173100"/>
            </a:xfrm>
            <a:prstGeom prst="straightConnector1">
              <a:avLst/>
            </a:prstGeom>
            <a:noFill/>
            <a:ln w="9525" cap="flat" cmpd="sng">
              <a:solidFill>
                <a:schemeClr val="dk2"/>
              </a:solidFill>
              <a:prstDash val="solid"/>
              <a:round/>
              <a:headEnd type="none" w="med" len="med"/>
              <a:tailEnd type="triangle" w="med" len="med"/>
            </a:ln>
          </p:spPr>
        </p:cxnSp>
        <p:cxnSp>
          <p:nvCxnSpPr>
            <p:cNvPr id="575" name="Google Shape;575;p51"/>
            <p:cNvCxnSpPr>
              <a:stCxn id="570" idx="1"/>
              <a:endCxn id="576" idx="0"/>
            </p:cNvCxnSpPr>
            <p:nvPr/>
          </p:nvCxnSpPr>
          <p:spPr>
            <a:xfrm flipH="1">
              <a:off x="6359725" y="2632075"/>
              <a:ext cx="482700" cy="277200"/>
            </a:xfrm>
            <a:prstGeom prst="straightConnector1">
              <a:avLst/>
            </a:prstGeom>
            <a:noFill/>
            <a:ln w="9525" cap="flat" cmpd="sng">
              <a:solidFill>
                <a:schemeClr val="dk2"/>
              </a:solidFill>
              <a:prstDash val="solid"/>
              <a:round/>
              <a:headEnd type="none" w="med" len="med"/>
              <a:tailEnd type="triangle" w="med" len="med"/>
            </a:ln>
          </p:spPr>
        </p:cxnSp>
        <p:cxnSp>
          <p:nvCxnSpPr>
            <p:cNvPr id="577" name="Google Shape;577;p51"/>
            <p:cNvCxnSpPr>
              <a:stCxn id="570" idx="2"/>
              <a:endCxn id="578" idx="0"/>
            </p:cNvCxnSpPr>
            <p:nvPr/>
          </p:nvCxnSpPr>
          <p:spPr>
            <a:xfrm>
              <a:off x="6969475" y="2736025"/>
              <a:ext cx="228600" cy="173100"/>
            </a:xfrm>
            <a:prstGeom prst="straightConnector1">
              <a:avLst/>
            </a:prstGeom>
            <a:noFill/>
            <a:ln w="9525" cap="flat" cmpd="sng">
              <a:solidFill>
                <a:schemeClr val="dk2"/>
              </a:solidFill>
              <a:prstDash val="solid"/>
              <a:round/>
              <a:headEnd type="none" w="med" len="med"/>
              <a:tailEnd type="triangle" w="med" len="med"/>
            </a:ln>
          </p:spPr>
        </p:cxnSp>
        <p:sp>
          <p:nvSpPr>
            <p:cNvPr id="579" name="Google Shape;579;p51"/>
            <p:cNvSpPr/>
            <p:nvPr/>
          </p:nvSpPr>
          <p:spPr>
            <a:xfrm>
              <a:off x="6842425" y="2528125"/>
              <a:ext cx="254100" cy="12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1"/>
            <p:cNvSpPr/>
            <p:nvPr/>
          </p:nvSpPr>
          <p:spPr>
            <a:xfrm>
              <a:off x="7071025" y="2909125"/>
              <a:ext cx="254100" cy="12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1"/>
            <p:cNvSpPr/>
            <p:nvPr/>
          </p:nvSpPr>
          <p:spPr>
            <a:xfrm>
              <a:off x="6613825" y="2909125"/>
              <a:ext cx="254100" cy="12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1"/>
            <p:cNvSpPr/>
            <p:nvPr/>
          </p:nvSpPr>
          <p:spPr>
            <a:xfrm>
              <a:off x="6232825" y="2909125"/>
              <a:ext cx="254100" cy="12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1"/>
            <p:cNvSpPr/>
            <p:nvPr/>
          </p:nvSpPr>
          <p:spPr>
            <a:xfrm>
              <a:off x="7452025" y="2909125"/>
              <a:ext cx="254100" cy="2079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1"/>
            <p:cNvSpPr/>
            <p:nvPr/>
          </p:nvSpPr>
          <p:spPr>
            <a:xfrm>
              <a:off x="7452025" y="2909125"/>
              <a:ext cx="254100" cy="12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3" name="Google Shape;583;p51"/>
            <p:cNvCxnSpPr>
              <a:stCxn id="579" idx="3"/>
              <a:endCxn id="582" idx="0"/>
            </p:cNvCxnSpPr>
            <p:nvPr/>
          </p:nvCxnSpPr>
          <p:spPr>
            <a:xfrm>
              <a:off x="7096525" y="2592175"/>
              <a:ext cx="482700" cy="317100"/>
            </a:xfrm>
            <a:prstGeom prst="straightConnector1">
              <a:avLst/>
            </a:prstGeom>
            <a:noFill/>
            <a:ln w="9525" cap="flat" cmpd="sng">
              <a:solidFill>
                <a:schemeClr val="dk2"/>
              </a:solidFill>
              <a:prstDash val="solid"/>
              <a:round/>
              <a:headEnd type="none" w="med" len="med"/>
              <a:tailEnd type="triangle" w="med" len="med"/>
            </a:ln>
          </p:spPr>
        </p:cxnSp>
        <p:sp>
          <p:nvSpPr>
            <p:cNvPr id="584" name="Google Shape;584;p51"/>
            <p:cNvSpPr/>
            <p:nvPr/>
          </p:nvSpPr>
          <p:spPr>
            <a:xfrm>
              <a:off x="7031175" y="1662550"/>
              <a:ext cx="1989900" cy="1030200"/>
            </a:xfrm>
            <a:prstGeom prst="wedgeEllipseCallout">
              <a:avLst>
                <a:gd name="adj1" fmla="val -14752"/>
                <a:gd name="adj2" fmla="val 7271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Return either ready object or its copy</a:t>
              </a:r>
              <a:endParaRPr/>
            </a:p>
          </p:txBody>
        </p:sp>
      </p:grpSp>
      <p:grpSp>
        <p:nvGrpSpPr>
          <p:cNvPr id="585" name="Google Shape;585;p51"/>
          <p:cNvGrpSpPr/>
          <p:nvPr/>
        </p:nvGrpSpPr>
        <p:grpSpPr>
          <a:xfrm>
            <a:off x="189350" y="3415150"/>
            <a:ext cx="5395875" cy="1454475"/>
            <a:chOff x="189350" y="3415150"/>
            <a:chExt cx="5395875" cy="1454475"/>
          </a:xfrm>
        </p:grpSpPr>
        <p:sp>
          <p:nvSpPr>
            <p:cNvPr id="586" name="Google Shape;586;p51"/>
            <p:cNvSpPr/>
            <p:nvPr/>
          </p:nvSpPr>
          <p:spPr>
            <a:xfrm>
              <a:off x="1580500" y="4663225"/>
              <a:ext cx="2649600" cy="206400"/>
            </a:xfrm>
            <a:prstGeom prst="roundRect">
              <a:avLst>
                <a:gd name="adj" fmla="val 16667"/>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1"/>
            <p:cNvSpPr/>
            <p:nvPr/>
          </p:nvSpPr>
          <p:spPr>
            <a:xfrm>
              <a:off x="3023975" y="4202725"/>
              <a:ext cx="1160100" cy="2064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8" name="Google Shape;588;p51"/>
            <p:cNvCxnSpPr>
              <a:stCxn id="587" idx="1"/>
            </p:cNvCxnSpPr>
            <p:nvPr/>
          </p:nvCxnSpPr>
          <p:spPr>
            <a:xfrm flipH="1">
              <a:off x="2192675" y="4305925"/>
              <a:ext cx="831300" cy="348900"/>
            </a:xfrm>
            <a:prstGeom prst="curvedConnector3">
              <a:avLst>
                <a:gd name="adj1" fmla="val 50000"/>
              </a:avLst>
            </a:prstGeom>
            <a:noFill/>
            <a:ln w="28575" cap="flat" cmpd="sng">
              <a:solidFill>
                <a:srgbClr val="D52B1E"/>
              </a:solidFill>
              <a:prstDash val="dash"/>
              <a:round/>
              <a:headEnd type="none" w="med" len="med"/>
              <a:tailEnd type="triangle" w="med" len="med"/>
            </a:ln>
            <a:effectLst>
              <a:outerShdw blurRad="57150" dist="19050" dir="5400000" algn="bl" rotWithShape="0">
                <a:srgbClr val="000000">
                  <a:alpha val="50000"/>
                </a:srgbClr>
              </a:outerShdw>
            </a:effectLst>
          </p:spPr>
        </p:cxnSp>
        <p:cxnSp>
          <p:nvCxnSpPr>
            <p:cNvPr id="589" name="Google Shape;589;p51"/>
            <p:cNvCxnSpPr>
              <a:stCxn id="587" idx="2"/>
            </p:cNvCxnSpPr>
            <p:nvPr/>
          </p:nvCxnSpPr>
          <p:spPr>
            <a:xfrm rot="-5400000" flipH="1">
              <a:off x="3581675" y="4431475"/>
              <a:ext cx="350700" cy="306000"/>
            </a:xfrm>
            <a:prstGeom prst="curvedConnector3">
              <a:avLst>
                <a:gd name="adj1" fmla="val 50000"/>
              </a:avLst>
            </a:prstGeom>
            <a:noFill/>
            <a:ln w="28575" cap="flat" cmpd="sng">
              <a:solidFill>
                <a:srgbClr val="D52B1E"/>
              </a:solidFill>
              <a:prstDash val="dash"/>
              <a:round/>
              <a:headEnd type="none" w="med" len="med"/>
              <a:tailEnd type="triangle" w="med" len="med"/>
            </a:ln>
            <a:effectLst>
              <a:outerShdw blurRad="57150" dist="19050" dir="5400000" algn="bl" rotWithShape="0">
                <a:srgbClr val="000000">
                  <a:alpha val="50000"/>
                </a:srgbClr>
              </a:outerShdw>
            </a:effectLst>
          </p:spPr>
        </p:cxnSp>
        <p:cxnSp>
          <p:nvCxnSpPr>
            <p:cNvPr id="590" name="Google Shape;590;p51"/>
            <p:cNvCxnSpPr>
              <a:stCxn id="587" idx="2"/>
              <a:endCxn id="586" idx="0"/>
            </p:cNvCxnSpPr>
            <p:nvPr/>
          </p:nvCxnSpPr>
          <p:spPr>
            <a:xfrm rot="5400000">
              <a:off x="3127625" y="4186825"/>
              <a:ext cx="254100" cy="698700"/>
            </a:xfrm>
            <a:prstGeom prst="curvedConnector3">
              <a:avLst>
                <a:gd name="adj1" fmla="val 50000"/>
              </a:avLst>
            </a:prstGeom>
            <a:noFill/>
            <a:ln w="28575" cap="flat" cmpd="sng">
              <a:solidFill>
                <a:srgbClr val="D52B1E"/>
              </a:solidFill>
              <a:prstDash val="dash"/>
              <a:round/>
              <a:headEnd type="none" w="med" len="med"/>
              <a:tailEnd type="triangle" w="med" len="med"/>
            </a:ln>
            <a:effectLst>
              <a:outerShdw blurRad="57150" dist="19050" dir="5400000" algn="bl" rotWithShape="0">
                <a:srgbClr val="000000">
                  <a:alpha val="50000"/>
                </a:srgbClr>
              </a:outerShdw>
            </a:effectLst>
          </p:spPr>
        </p:cxnSp>
        <p:sp>
          <p:nvSpPr>
            <p:cNvPr id="591" name="Google Shape;591;p51"/>
            <p:cNvSpPr/>
            <p:nvPr/>
          </p:nvSpPr>
          <p:spPr>
            <a:xfrm>
              <a:off x="189350" y="3873850"/>
              <a:ext cx="784200" cy="300600"/>
            </a:xfrm>
            <a:prstGeom prst="roundRect">
              <a:avLst>
                <a:gd name="adj" fmla="val 16667"/>
              </a:avLst>
            </a:prstGeom>
            <a:solidFill>
              <a:schemeClr val="accen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91425" rIns="0" bIns="91425" anchor="ctr" anchorCtr="0">
              <a:noAutofit/>
            </a:bodyPr>
            <a:lstStyle/>
            <a:p>
              <a:pPr marL="0" lvl="0" indent="0" algn="ctr" rtl="0">
                <a:spcBef>
                  <a:spcPts val="0"/>
                </a:spcBef>
                <a:spcAft>
                  <a:spcPts val="0"/>
                </a:spcAft>
                <a:buNone/>
              </a:pPr>
              <a:r>
                <a:rPr lang="en-US" sz="1200">
                  <a:latin typeface="Comic Sans MS"/>
                  <a:ea typeface="Comic Sans MS"/>
                  <a:cs typeface="Comic Sans MS"/>
                  <a:sym typeface="Comic Sans MS"/>
                </a:rPr>
                <a:t>Thread 1</a:t>
              </a:r>
              <a:endParaRPr sz="1200">
                <a:latin typeface="Comic Sans MS"/>
                <a:ea typeface="Comic Sans MS"/>
                <a:cs typeface="Comic Sans MS"/>
                <a:sym typeface="Comic Sans MS"/>
              </a:endParaRPr>
            </a:p>
          </p:txBody>
        </p:sp>
        <p:cxnSp>
          <p:nvCxnSpPr>
            <p:cNvPr id="592" name="Google Shape;592;p51"/>
            <p:cNvCxnSpPr>
              <a:stCxn id="591" idx="2"/>
            </p:cNvCxnSpPr>
            <p:nvPr/>
          </p:nvCxnSpPr>
          <p:spPr>
            <a:xfrm>
              <a:off x="581450" y="4174450"/>
              <a:ext cx="1611300" cy="480300"/>
            </a:xfrm>
            <a:prstGeom prst="straightConnector1">
              <a:avLst/>
            </a:prstGeom>
            <a:noFill/>
            <a:ln w="9525" cap="flat" cmpd="sng">
              <a:solidFill>
                <a:schemeClr val="dk2"/>
              </a:solidFill>
              <a:prstDash val="solid"/>
              <a:round/>
              <a:headEnd type="none" w="med" len="med"/>
              <a:tailEnd type="triangle" w="med" len="med"/>
            </a:ln>
          </p:spPr>
        </p:cxnSp>
        <p:sp>
          <p:nvSpPr>
            <p:cNvPr id="593" name="Google Shape;593;p51"/>
            <p:cNvSpPr/>
            <p:nvPr/>
          </p:nvSpPr>
          <p:spPr>
            <a:xfrm>
              <a:off x="1103750" y="3873850"/>
              <a:ext cx="784200" cy="300600"/>
            </a:xfrm>
            <a:prstGeom prst="roundRect">
              <a:avLst>
                <a:gd name="adj" fmla="val 16667"/>
              </a:avLst>
            </a:prstGeom>
            <a:solidFill>
              <a:schemeClr val="accen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91425" rIns="0" bIns="91425" anchor="ctr" anchorCtr="0">
              <a:noAutofit/>
            </a:bodyPr>
            <a:lstStyle/>
            <a:p>
              <a:pPr marL="0" lvl="0" indent="0" algn="ctr" rtl="0">
                <a:spcBef>
                  <a:spcPts val="0"/>
                </a:spcBef>
                <a:spcAft>
                  <a:spcPts val="0"/>
                </a:spcAft>
                <a:buNone/>
              </a:pPr>
              <a:r>
                <a:rPr lang="en-US" sz="1200">
                  <a:latin typeface="Comic Sans MS"/>
                  <a:ea typeface="Comic Sans MS"/>
                  <a:cs typeface="Comic Sans MS"/>
                  <a:sym typeface="Comic Sans MS"/>
                </a:rPr>
                <a:t>Thread 2</a:t>
              </a:r>
              <a:endParaRPr sz="1200">
                <a:latin typeface="Comic Sans MS"/>
                <a:ea typeface="Comic Sans MS"/>
                <a:cs typeface="Comic Sans MS"/>
                <a:sym typeface="Comic Sans MS"/>
              </a:endParaRPr>
            </a:p>
          </p:txBody>
        </p:sp>
        <p:cxnSp>
          <p:nvCxnSpPr>
            <p:cNvPr id="594" name="Google Shape;594;p51"/>
            <p:cNvCxnSpPr>
              <a:stCxn id="593" idx="2"/>
            </p:cNvCxnSpPr>
            <p:nvPr/>
          </p:nvCxnSpPr>
          <p:spPr>
            <a:xfrm>
              <a:off x="1495850" y="4174450"/>
              <a:ext cx="696900" cy="480300"/>
            </a:xfrm>
            <a:prstGeom prst="straightConnector1">
              <a:avLst/>
            </a:prstGeom>
            <a:noFill/>
            <a:ln w="9525" cap="flat" cmpd="sng">
              <a:solidFill>
                <a:schemeClr val="dk2"/>
              </a:solidFill>
              <a:prstDash val="solid"/>
              <a:round/>
              <a:headEnd type="none" w="med" len="med"/>
              <a:tailEnd type="triangle" w="med" len="med"/>
            </a:ln>
          </p:spPr>
        </p:cxnSp>
        <p:sp>
          <p:nvSpPr>
            <p:cNvPr id="595" name="Google Shape;595;p51"/>
            <p:cNvSpPr/>
            <p:nvPr/>
          </p:nvSpPr>
          <p:spPr>
            <a:xfrm>
              <a:off x="3910025" y="3415150"/>
              <a:ext cx="1675200" cy="882300"/>
            </a:xfrm>
            <a:prstGeom prst="wedgeEllipseCallout">
              <a:avLst>
                <a:gd name="adj1" fmla="val -182871"/>
                <a:gd name="adj2" fmla="val 25451"/>
              </a:avLst>
            </a:prstGeom>
            <a:solidFill>
              <a:schemeClr val="lt2"/>
            </a:solidFill>
            <a:ln w="9525" cap="flat" cmpd="sng">
              <a:solidFill>
                <a:schemeClr val="dk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US"/>
                <a:t>Return reference to shared memory</a:t>
              </a:r>
              <a:endParaRPr/>
            </a:p>
          </p:txBody>
        </p:sp>
      </p:grpSp>
      <p:sp>
        <p:nvSpPr>
          <p:cNvPr id="596" name="Google Shape;596;p51"/>
          <p:cNvSpPr txBox="1"/>
          <p:nvPr/>
        </p:nvSpPr>
        <p:spPr>
          <a:xfrm>
            <a:off x="381000" y="2762150"/>
            <a:ext cx="81672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Verizon NHG TX"/>
                <a:ea typeface="Verizon NHG TX"/>
                <a:cs typeface="Verizon NHG TX"/>
                <a:sym typeface="Verizon NHG TX"/>
              </a:rPr>
              <a:t>boolean </a:t>
            </a:r>
            <a:r>
              <a:rPr lang="en-US" sz="1200" b="1">
                <a:solidFill>
                  <a:schemeClr val="dk1"/>
                </a:solidFill>
                <a:latin typeface="Verizon NHG TX"/>
                <a:ea typeface="Verizon NHG TX"/>
                <a:cs typeface="Verizon NHG TX"/>
                <a:sym typeface="Verizon NHG TX"/>
              </a:rPr>
              <a:t>putIfAbsentComputeIfPresent</a:t>
            </a:r>
            <a:r>
              <a:rPr lang="en-US" sz="1200">
                <a:solidFill>
                  <a:schemeClr val="dk1"/>
                </a:solidFill>
                <a:latin typeface="Verizon NHG TX"/>
                <a:ea typeface="Verizon NHG TX"/>
                <a:cs typeface="Verizon NHG TX"/>
                <a:sym typeface="Verizon NHG TX"/>
              </a:rPr>
              <a:t>(K, V, CreateFunction(OakWBuffer), ComputeFunction(OakWBuffer))	</a:t>
            </a:r>
            <a:endParaRPr>
              <a:latin typeface="Verizon NHG TX"/>
              <a:ea typeface="Verizon NHG TX"/>
              <a:cs typeface="Verizon NHG TX"/>
              <a:sym typeface="Verizon NHG 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52"/>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Oak Concurrency</a:t>
            </a:r>
            <a:endParaRPr/>
          </a:p>
        </p:txBody>
      </p:sp>
      <p:sp>
        <p:nvSpPr>
          <p:cNvPr id="603" name="Google Shape;603;p52"/>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16</a:t>
            </a:fld>
            <a:endParaRPr/>
          </a:p>
        </p:txBody>
      </p:sp>
      <p:cxnSp>
        <p:nvCxnSpPr>
          <p:cNvPr id="604" name="Google Shape;604;p52"/>
          <p:cNvCxnSpPr>
            <a:stCxn id="605" idx="3"/>
          </p:cNvCxnSpPr>
          <p:nvPr/>
        </p:nvCxnSpPr>
        <p:spPr>
          <a:xfrm>
            <a:off x="5396577" y="2090083"/>
            <a:ext cx="142800" cy="2100"/>
          </a:xfrm>
          <a:prstGeom prst="straightConnector1">
            <a:avLst/>
          </a:prstGeom>
          <a:noFill/>
          <a:ln w="9525" cap="flat" cmpd="sng">
            <a:solidFill>
              <a:schemeClr val="dk2"/>
            </a:solidFill>
            <a:prstDash val="solid"/>
            <a:round/>
            <a:headEnd type="none" w="med" len="med"/>
            <a:tailEnd type="triangle" w="med" len="med"/>
          </a:ln>
        </p:spPr>
      </p:cxnSp>
      <p:grpSp>
        <p:nvGrpSpPr>
          <p:cNvPr id="606" name="Google Shape;606;p52"/>
          <p:cNvGrpSpPr/>
          <p:nvPr/>
        </p:nvGrpSpPr>
        <p:grpSpPr>
          <a:xfrm>
            <a:off x="4800740" y="1567641"/>
            <a:ext cx="2222966" cy="1196020"/>
            <a:chOff x="4800740" y="1567641"/>
            <a:chExt cx="2222966" cy="1196020"/>
          </a:xfrm>
        </p:grpSpPr>
        <p:grpSp>
          <p:nvGrpSpPr>
            <p:cNvPr id="607" name="Google Shape;607;p52"/>
            <p:cNvGrpSpPr/>
            <p:nvPr/>
          </p:nvGrpSpPr>
          <p:grpSpPr>
            <a:xfrm>
              <a:off x="4800740" y="1567641"/>
              <a:ext cx="2222966" cy="1196020"/>
              <a:chOff x="4254180" y="1087626"/>
              <a:chExt cx="3568164" cy="1981149"/>
            </a:xfrm>
          </p:grpSpPr>
          <p:sp>
            <p:nvSpPr>
              <p:cNvPr id="608" name="Google Shape;608;p52"/>
              <p:cNvSpPr/>
              <p:nvPr/>
            </p:nvSpPr>
            <p:spPr>
              <a:xfrm>
                <a:off x="4338011" y="1087626"/>
                <a:ext cx="3383700" cy="3453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100" b="1"/>
                  <a:t>Index</a:t>
                </a:r>
                <a:r>
                  <a:rPr lang="en-US"/>
                  <a:t> 	</a:t>
                </a:r>
                <a:r>
                  <a:rPr lang="en-US" sz="1000"/>
                  <a:t>key→ chunk</a:t>
                </a:r>
                <a:endParaRPr sz="1000"/>
              </a:p>
            </p:txBody>
          </p:sp>
          <p:sp>
            <p:nvSpPr>
              <p:cNvPr id="605" name="Google Shape;605;p52"/>
              <p:cNvSpPr/>
              <p:nvPr/>
            </p:nvSpPr>
            <p:spPr>
              <a:xfrm>
                <a:off x="4254180" y="1802725"/>
                <a:ext cx="956400" cy="300600"/>
              </a:xfrm>
              <a:prstGeom prst="roundRect">
                <a:avLst>
                  <a:gd name="adj" fmla="val 16667"/>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900"/>
                  <a:t>Chunk A</a:t>
                </a:r>
                <a:endParaRPr sz="900"/>
              </a:p>
            </p:txBody>
          </p:sp>
          <p:sp>
            <p:nvSpPr>
              <p:cNvPr id="609" name="Google Shape;609;p52"/>
              <p:cNvSpPr/>
              <p:nvPr/>
            </p:nvSpPr>
            <p:spPr>
              <a:xfrm>
                <a:off x="6865944" y="1802725"/>
                <a:ext cx="956400" cy="300600"/>
              </a:xfrm>
              <a:prstGeom prst="roundRect">
                <a:avLst>
                  <a:gd name="adj" fmla="val 16667"/>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900"/>
                  <a:t>Chunk C</a:t>
                </a:r>
                <a:endParaRPr sz="900"/>
              </a:p>
            </p:txBody>
          </p:sp>
          <p:sp>
            <p:nvSpPr>
              <p:cNvPr id="610" name="Google Shape;610;p52"/>
              <p:cNvSpPr/>
              <p:nvPr/>
            </p:nvSpPr>
            <p:spPr>
              <a:xfrm>
                <a:off x="5397325" y="1802775"/>
                <a:ext cx="1241100" cy="1266000"/>
              </a:xfrm>
              <a:prstGeom prst="roundRect">
                <a:avLst>
                  <a:gd name="adj" fmla="val 16667"/>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900"/>
                  <a:t>Chunk B</a:t>
                </a:r>
                <a:endParaRPr sz="900"/>
              </a:p>
              <a:p>
                <a:pPr marL="0" marR="0" lvl="0" indent="0" algn="ctr" rtl="0">
                  <a:lnSpc>
                    <a:spcPct val="100000"/>
                  </a:lnSpc>
                  <a:spcBef>
                    <a:spcPts val="0"/>
                  </a:spcBef>
                  <a:spcAft>
                    <a:spcPts val="0"/>
                  </a:spcAft>
                  <a:buNone/>
                </a:pPr>
                <a:r>
                  <a:rPr lang="en-US" sz="900"/>
                  <a:t>entries:</a:t>
                </a:r>
                <a:endParaRPr sz="900"/>
              </a:p>
              <a:p>
                <a:pPr marL="0" marR="0" lvl="0" indent="0" algn="ctr" rtl="0">
                  <a:lnSpc>
                    <a:spcPct val="100000"/>
                  </a:lnSpc>
                  <a:spcBef>
                    <a:spcPts val="0"/>
                  </a:spcBef>
                  <a:spcAft>
                    <a:spcPts val="0"/>
                  </a:spcAft>
                  <a:buNone/>
                </a:pPr>
                <a:endParaRPr sz="900"/>
              </a:p>
              <a:p>
                <a:pPr marL="0" marR="0" lvl="0" indent="0" algn="ctr" rtl="0">
                  <a:lnSpc>
                    <a:spcPct val="100000"/>
                  </a:lnSpc>
                  <a:spcBef>
                    <a:spcPts val="0"/>
                  </a:spcBef>
                  <a:spcAft>
                    <a:spcPts val="0"/>
                  </a:spcAft>
                  <a:buNone/>
                </a:pPr>
                <a:endParaRPr sz="900"/>
              </a:p>
              <a:p>
                <a:pPr marL="0" marR="0" lvl="0" indent="0" algn="ctr" rtl="0">
                  <a:lnSpc>
                    <a:spcPct val="100000"/>
                  </a:lnSpc>
                  <a:spcBef>
                    <a:spcPts val="0"/>
                  </a:spcBef>
                  <a:spcAft>
                    <a:spcPts val="0"/>
                  </a:spcAft>
                  <a:buNone/>
                </a:pPr>
                <a:endParaRPr sz="900"/>
              </a:p>
              <a:p>
                <a:pPr marL="0" marR="0" lvl="0" indent="0" algn="ctr" rtl="0">
                  <a:lnSpc>
                    <a:spcPct val="100000"/>
                  </a:lnSpc>
                  <a:spcBef>
                    <a:spcPts val="0"/>
                  </a:spcBef>
                  <a:spcAft>
                    <a:spcPts val="0"/>
                  </a:spcAft>
                  <a:buNone/>
                </a:pPr>
                <a:endParaRPr sz="900"/>
              </a:p>
            </p:txBody>
          </p:sp>
          <p:sp>
            <p:nvSpPr>
              <p:cNvPr id="611" name="Google Shape;611;p52"/>
              <p:cNvSpPr/>
              <p:nvPr/>
            </p:nvSpPr>
            <p:spPr>
              <a:xfrm>
                <a:off x="5952689" y="2598258"/>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12" name="Google Shape;612;p52"/>
              <p:cNvSpPr/>
              <p:nvPr/>
            </p:nvSpPr>
            <p:spPr>
              <a:xfrm>
                <a:off x="6079386" y="2598258"/>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13" name="Google Shape;613;p52"/>
              <p:cNvSpPr/>
              <p:nvPr/>
            </p:nvSpPr>
            <p:spPr>
              <a:xfrm>
                <a:off x="6206083" y="2598258"/>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14" name="Google Shape;614;p52"/>
              <p:cNvSpPr/>
              <p:nvPr/>
            </p:nvSpPr>
            <p:spPr>
              <a:xfrm>
                <a:off x="6332780" y="2598258"/>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15" name="Google Shape;615;p52"/>
              <p:cNvSpPr/>
              <p:nvPr/>
            </p:nvSpPr>
            <p:spPr>
              <a:xfrm>
                <a:off x="6459477" y="2598258"/>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16" name="Google Shape;616;p52"/>
              <p:cNvSpPr/>
              <p:nvPr/>
            </p:nvSpPr>
            <p:spPr>
              <a:xfrm>
                <a:off x="5825993" y="2598258"/>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17" name="Google Shape;617;p52"/>
              <p:cNvSpPr/>
              <p:nvPr/>
            </p:nvSpPr>
            <p:spPr>
              <a:xfrm>
                <a:off x="5699296" y="2598258"/>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18" name="Google Shape;618;p52"/>
              <p:cNvSpPr/>
              <p:nvPr/>
            </p:nvSpPr>
            <p:spPr>
              <a:xfrm>
                <a:off x="5445902" y="2598258"/>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19" name="Google Shape;619;p52"/>
              <p:cNvSpPr/>
              <p:nvPr/>
            </p:nvSpPr>
            <p:spPr>
              <a:xfrm>
                <a:off x="5572599" y="2598258"/>
                <a:ext cx="117300" cy="112500"/>
              </a:xfrm>
              <a:prstGeom prst="rect">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620" name="Google Shape;620;p52"/>
              <p:cNvCxnSpPr>
                <a:endCxn id="605" idx="0"/>
              </p:cNvCxnSpPr>
              <p:nvPr/>
            </p:nvCxnSpPr>
            <p:spPr>
              <a:xfrm flipH="1">
                <a:off x="4732380" y="1438525"/>
                <a:ext cx="339000" cy="364200"/>
              </a:xfrm>
              <a:prstGeom prst="straightConnector1">
                <a:avLst/>
              </a:prstGeom>
              <a:noFill/>
              <a:ln w="9525" cap="flat" cmpd="sng">
                <a:solidFill>
                  <a:schemeClr val="dk2"/>
                </a:solidFill>
                <a:prstDash val="solid"/>
                <a:round/>
                <a:headEnd type="none" w="med" len="med"/>
                <a:tailEnd type="triangle" w="med" len="med"/>
              </a:ln>
            </p:spPr>
          </p:cxnSp>
          <p:cxnSp>
            <p:nvCxnSpPr>
              <p:cNvPr id="621" name="Google Shape;621;p52"/>
              <p:cNvCxnSpPr>
                <a:endCxn id="609" idx="0"/>
              </p:cNvCxnSpPr>
              <p:nvPr/>
            </p:nvCxnSpPr>
            <p:spPr>
              <a:xfrm>
                <a:off x="6959244" y="1431025"/>
                <a:ext cx="384900" cy="371700"/>
              </a:xfrm>
              <a:prstGeom prst="straightConnector1">
                <a:avLst/>
              </a:prstGeom>
              <a:noFill/>
              <a:ln w="9525" cap="flat" cmpd="sng">
                <a:solidFill>
                  <a:schemeClr val="dk2"/>
                </a:solidFill>
                <a:prstDash val="solid"/>
                <a:round/>
                <a:headEnd type="none" w="med" len="med"/>
                <a:tailEnd type="triangle" w="med" len="med"/>
              </a:ln>
            </p:spPr>
          </p:cxnSp>
          <p:cxnSp>
            <p:nvCxnSpPr>
              <p:cNvPr id="622" name="Google Shape;622;p52"/>
              <p:cNvCxnSpPr>
                <a:stCxn id="623" idx="0"/>
                <a:endCxn id="610" idx="0"/>
              </p:cNvCxnSpPr>
              <p:nvPr/>
            </p:nvCxnSpPr>
            <p:spPr>
              <a:xfrm>
                <a:off x="5757514" y="1431325"/>
                <a:ext cx="260400" cy="371100"/>
              </a:xfrm>
              <a:prstGeom prst="straightConnector1">
                <a:avLst/>
              </a:prstGeom>
              <a:noFill/>
              <a:ln w="9525" cap="flat" cmpd="sng">
                <a:solidFill>
                  <a:schemeClr val="dk2"/>
                </a:solidFill>
                <a:prstDash val="solid"/>
                <a:round/>
                <a:headEnd type="none" w="med" len="med"/>
                <a:tailEnd type="triangle" w="med" len="med"/>
              </a:ln>
            </p:spPr>
          </p:cxnSp>
          <p:sp>
            <p:nvSpPr>
              <p:cNvPr id="624" name="Google Shape;624;p52"/>
              <p:cNvSpPr/>
              <p:nvPr/>
            </p:nvSpPr>
            <p:spPr>
              <a:xfrm>
                <a:off x="4791088" y="1430800"/>
                <a:ext cx="117300" cy="11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2"/>
              <p:cNvSpPr/>
              <p:nvPr/>
            </p:nvSpPr>
            <p:spPr>
              <a:xfrm>
                <a:off x="5698864" y="1431325"/>
                <a:ext cx="117300" cy="11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25" name="Google Shape;625;p52"/>
            <p:cNvCxnSpPr/>
            <p:nvPr/>
          </p:nvCxnSpPr>
          <p:spPr>
            <a:xfrm>
              <a:off x="6262727" y="2068225"/>
              <a:ext cx="142800" cy="2100"/>
            </a:xfrm>
            <a:prstGeom prst="straightConnector1">
              <a:avLst/>
            </a:prstGeom>
            <a:noFill/>
            <a:ln w="9525" cap="flat" cmpd="sng">
              <a:solidFill>
                <a:schemeClr val="dk2"/>
              </a:solidFill>
              <a:prstDash val="solid"/>
              <a:round/>
              <a:headEnd type="none" w="med" len="med"/>
              <a:tailEnd type="triangle" w="med" len="med"/>
            </a:ln>
          </p:spPr>
        </p:cxnSp>
      </p:grpSp>
      <p:grpSp>
        <p:nvGrpSpPr>
          <p:cNvPr id="626" name="Google Shape;626;p52"/>
          <p:cNvGrpSpPr/>
          <p:nvPr/>
        </p:nvGrpSpPr>
        <p:grpSpPr>
          <a:xfrm>
            <a:off x="1018425" y="2349850"/>
            <a:ext cx="5676600" cy="1798466"/>
            <a:chOff x="1018425" y="2349850"/>
            <a:chExt cx="5676600" cy="1798466"/>
          </a:xfrm>
        </p:grpSpPr>
        <p:sp>
          <p:nvSpPr>
            <p:cNvPr id="627" name="Google Shape;627;p52"/>
            <p:cNvSpPr/>
            <p:nvPr/>
          </p:nvSpPr>
          <p:spPr>
            <a:xfrm>
              <a:off x="1018425" y="3465216"/>
              <a:ext cx="5676600" cy="683100"/>
            </a:xfrm>
            <a:prstGeom prst="roundRect">
              <a:avLst>
                <a:gd name="adj" fmla="val 16667"/>
              </a:avLst>
            </a:prstGeom>
            <a:solidFill>
              <a:srgbClr val="1155C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630925" anchor="ctr" anchorCtr="0">
              <a:noAutofit/>
            </a:bodyPr>
            <a:lstStyle/>
            <a:p>
              <a:pPr marL="0" lvl="0" indent="0" algn="ctr" rtl="0">
                <a:spcBef>
                  <a:spcPts val="0"/>
                </a:spcBef>
                <a:spcAft>
                  <a:spcPts val="0"/>
                </a:spcAft>
                <a:buNone/>
              </a:pPr>
              <a:r>
                <a:rPr lang="en-US" sz="1000">
                  <a:solidFill>
                    <a:srgbClr val="FFFFFF"/>
                  </a:solidFill>
                  <a:latin typeface="Comic Sans MS"/>
                  <a:ea typeface="Comic Sans MS"/>
                  <a:cs typeface="Comic Sans MS"/>
                  <a:sym typeface="Comic Sans MS"/>
                </a:rPr>
                <a:t>Off-Heap Memory</a:t>
              </a:r>
              <a:endParaRPr sz="1000">
                <a:solidFill>
                  <a:srgbClr val="FFFFFF"/>
                </a:solidFill>
                <a:latin typeface="Comic Sans MS"/>
                <a:ea typeface="Comic Sans MS"/>
                <a:cs typeface="Comic Sans MS"/>
                <a:sym typeface="Comic Sans MS"/>
              </a:endParaRPr>
            </a:p>
          </p:txBody>
        </p:sp>
        <p:grpSp>
          <p:nvGrpSpPr>
            <p:cNvPr id="628" name="Google Shape;628;p52"/>
            <p:cNvGrpSpPr/>
            <p:nvPr/>
          </p:nvGrpSpPr>
          <p:grpSpPr>
            <a:xfrm>
              <a:off x="3424398" y="3863800"/>
              <a:ext cx="3215906" cy="159295"/>
              <a:chOff x="336400" y="3679696"/>
              <a:chExt cx="4928592" cy="216904"/>
            </a:xfrm>
          </p:grpSpPr>
          <p:sp>
            <p:nvSpPr>
              <p:cNvPr id="629" name="Google Shape;629;p52"/>
              <p:cNvSpPr/>
              <p:nvPr/>
            </p:nvSpPr>
            <p:spPr>
              <a:xfrm>
                <a:off x="336400" y="3679700"/>
                <a:ext cx="4841400" cy="216900"/>
              </a:xfrm>
              <a:prstGeom prst="rect">
                <a:avLst/>
              </a:prstGeom>
              <a:solidFill>
                <a:srgbClr val="0000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900">
                    <a:solidFill>
                      <a:srgbClr val="FFFFFF"/>
                    </a:solidFill>
                  </a:rPr>
                  <a:t>Arena:			</a:t>
                </a:r>
                <a:endParaRPr sz="900">
                  <a:solidFill>
                    <a:srgbClr val="FFFFFF"/>
                  </a:solidFill>
                </a:endParaRPr>
              </a:p>
            </p:txBody>
          </p:sp>
          <p:sp>
            <p:nvSpPr>
              <p:cNvPr id="630" name="Google Shape;630;p52"/>
              <p:cNvSpPr/>
              <p:nvPr/>
            </p:nvSpPr>
            <p:spPr>
              <a:xfrm>
                <a:off x="1208760" y="3679700"/>
                <a:ext cx="906300" cy="216900"/>
              </a:xfrm>
              <a:prstGeom prst="rect">
                <a:avLst/>
              </a:prstGeom>
              <a:solidFill>
                <a:srgbClr val="0000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900">
                    <a:solidFill>
                      <a:srgbClr val="FFFFFF"/>
                    </a:solidFill>
                  </a:rPr>
                  <a:t>Key ”E”</a:t>
                </a:r>
                <a:endParaRPr sz="900">
                  <a:solidFill>
                    <a:srgbClr val="FFFFFF"/>
                  </a:solidFill>
                </a:endParaRPr>
              </a:p>
            </p:txBody>
          </p:sp>
          <p:sp>
            <p:nvSpPr>
              <p:cNvPr id="631" name="Google Shape;631;p52"/>
              <p:cNvSpPr/>
              <p:nvPr/>
            </p:nvSpPr>
            <p:spPr>
              <a:xfrm>
                <a:off x="4204492" y="3679696"/>
                <a:ext cx="1060500" cy="216900"/>
              </a:xfrm>
              <a:prstGeom prst="rect">
                <a:avLst/>
              </a:prstGeom>
              <a:solidFill>
                <a:srgbClr val="0000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FFFFFF"/>
                    </a:solidFill>
                  </a:rPr>
                  <a:t>Value “G”</a:t>
                </a:r>
                <a:endParaRPr sz="900">
                  <a:solidFill>
                    <a:srgbClr val="FFFFFF"/>
                  </a:solidFill>
                </a:endParaRPr>
              </a:p>
            </p:txBody>
          </p:sp>
          <p:sp>
            <p:nvSpPr>
              <p:cNvPr id="632" name="Google Shape;632;p52"/>
              <p:cNvSpPr/>
              <p:nvPr/>
            </p:nvSpPr>
            <p:spPr>
              <a:xfrm>
                <a:off x="3168358" y="3679696"/>
                <a:ext cx="1060500" cy="216900"/>
              </a:xfrm>
              <a:prstGeom prst="rect">
                <a:avLst/>
              </a:prstGeom>
              <a:solidFill>
                <a:srgbClr val="0000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FFFFFF"/>
                    </a:solidFill>
                  </a:rPr>
                  <a:t>HEADER</a:t>
                </a:r>
                <a:endParaRPr sz="900">
                  <a:solidFill>
                    <a:srgbClr val="FFFFFF"/>
                  </a:solidFill>
                </a:endParaRPr>
              </a:p>
            </p:txBody>
          </p:sp>
        </p:grpSp>
        <p:grpSp>
          <p:nvGrpSpPr>
            <p:cNvPr id="633" name="Google Shape;633;p52"/>
            <p:cNvGrpSpPr/>
            <p:nvPr/>
          </p:nvGrpSpPr>
          <p:grpSpPr>
            <a:xfrm>
              <a:off x="1101998" y="3672525"/>
              <a:ext cx="3304183" cy="159294"/>
              <a:chOff x="336400" y="3679696"/>
              <a:chExt cx="4884233" cy="216904"/>
            </a:xfrm>
          </p:grpSpPr>
          <p:sp>
            <p:nvSpPr>
              <p:cNvPr id="634" name="Google Shape;634;p52"/>
              <p:cNvSpPr/>
              <p:nvPr/>
            </p:nvSpPr>
            <p:spPr>
              <a:xfrm>
                <a:off x="336400" y="3679700"/>
                <a:ext cx="4841400" cy="216900"/>
              </a:xfrm>
              <a:prstGeom prst="rect">
                <a:avLst/>
              </a:prstGeom>
              <a:solidFill>
                <a:srgbClr val="0000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900">
                    <a:solidFill>
                      <a:srgbClr val="FFFFFF"/>
                    </a:solidFill>
                  </a:rPr>
                  <a:t>Arena:			</a:t>
                </a:r>
                <a:endParaRPr sz="900">
                  <a:solidFill>
                    <a:srgbClr val="FFFFFF"/>
                  </a:solidFill>
                </a:endParaRPr>
              </a:p>
            </p:txBody>
          </p:sp>
          <p:sp>
            <p:nvSpPr>
              <p:cNvPr id="635" name="Google Shape;635;p52"/>
              <p:cNvSpPr/>
              <p:nvPr/>
            </p:nvSpPr>
            <p:spPr>
              <a:xfrm>
                <a:off x="1236555" y="3679698"/>
                <a:ext cx="1128600" cy="216900"/>
              </a:xfrm>
              <a:prstGeom prst="rect">
                <a:avLst/>
              </a:prstGeom>
              <a:solidFill>
                <a:srgbClr val="0000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900">
                    <a:solidFill>
                      <a:srgbClr val="FFFFFF"/>
                    </a:solidFill>
                  </a:rPr>
                  <a:t>Key ”A”</a:t>
                </a:r>
                <a:endParaRPr sz="900">
                  <a:solidFill>
                    <a:srgbClr val="FFFFFF"/>
                  </a:solidFill>
                </a:endParaRPr>
              </a:p>
            </p:txBody>
          </p:sp>
          <p:sp>
            <p:nvSpPr>
              <p:cNvPr id="636" name="Google Shape;636;p52"/>
              <p:cNvSpPr/>
              <p:nvPr/>
            </p:nvSpPr>
            <p:spPr>
              <a:xfrm>
                <a:off x="3089361" y="3679696"/>
                <a:ext cx="1128600" cy="216900"/>
              </a:xfrm>
              <a:prstGeom prst="rect">
                <a:avLst/>
              </a:prstGeom>
              <a:solidFill>
                <a:srgbClr val="0000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900">
                    <a:solidFill>
                      <a:srgbClr val="FFFFFF"/>
                    </a:solidFill>
                  </a:rPr>
                  <a:t>Value “B”</a:t>
                </a:r>
                <a:endParaRPr sz="900">
                  <a:solidFill>
                    <a:srgbClr val="FFFFFF"/>
                  </a:solidFill>
                </a:endParaRPr>
              </a:p>
            </p:txBody>
          </p:sp>
          <p:sp>
            <p:nvSpPr>
              <p:cNvPr id="637" name="Google Shape;637;p52"/>
              <p:cNvSpPr/>
              <p:nvPr/>
            </p:nvSpPr>
            <p:spPr>
              <a:xfrm>
                <a:off x="2246508" y="3679698"/>
                <a:ext cx="945300" cy="216900"/>
              </a:xfrm>
              <a:prstGeom prst="rect">
                <a:avLst/>
              </a:prstGeom>
              <a:solidFill>
                <a:srgbClr val="0000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900">
                    <a:solidFill>
                      <a:srgbClr val="FFFFFF"/>
                    </a:solidFill>
                  </a:rPr>
                  <a:t>Key “C”</a:t>
                </a:r>
                <a:endParaRPr sz="900">
                  <a:solidFill>
                    <a:srgbClr val="FFFFFF"/>
                  </a:solidFill>
                </a:endParaRPr>
              </a:p>
            </p:txBody>
          </p:sp>
          <p:sp>
            <p:nvSpPr>
              <p:cNvPr id="638" name="Google Shape;638;p52"/>
              <p:cNvSpPr/>
              <p:nvPr/>
            </p:nvSpPr>
            <p:spPr>
              <a:xfrm>
                <a:off x="4149633" y="3679696"/>
                <a:ext cx="1071000" cy="216900"/>
              </a:xfrm>
              <a:prstGeom prst="rect">
                <a:avLst/>
              </a:prstGeom>
              <a:solidFill>
                <a:srgbClr val="0000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900">
                    <a:solidFill>
                      <a:srgbClr val="FFFFFF"/>
                    </a:solidFill>
                  </a:rPr>
                  <a:t>Value “D”</a:t>
                </a:r>
                <a:endParaRPr sz="900">
                  <a:solidFill>
                    <a:srgbClr val="FFFFFF"/>
                  </a:solidFill>
                </a:endParaRPr>
              </a:p>
            </p:txBody>
          </p:sp>
        </p:grpSp>
        <p:sp>
          <p:nvSpPr>
            <p:cNvPr id="639" name="Google Shape;639;p52"/>
            <p:cNvSpPr/>
            <p:nvPr/>
          </p:nvSpPr>
          <p:spPr>
            <a:xfrm>
              <a:off x="1713350" y="2349850"/>
              <a:ext cx="1202100" cy="300600"/>
            </a:xfrm>
            <a:prstGeom prst="roundRect">
              <a:avLst>
                <a:gd name="adj" fmla="val 16667"/>
              </a:avLst>
            </a:prstGeom>
            <a:solidFill>
              <a:schemeClr val="accen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1200">
                  <a:latin typeface="Comic Sans MS"/>
                  <a:ea typeface="Comic Sans MS"/>
                  <a:cs typeface="Comic Sans MS"/>
                  <a:sym typeface="Comic Sans MS"/>
                </a:rPr>
                <a:t>OakRBuffer</a:t>
              </a:r>
              <a:endParaRPr sz="1200">
                <a:latin typeface="Comic Sans MS"/>
                <a:ea typeface="Comic Sans MS"/>
                <a:cs typeface="Comic Sans MS"/>
                <a:sym typeface="Comic Sans MS"/>
              </a:endParaRPr>
            </a:p>
          </p:txBody>
        </p:sp>
        <p:cxnSp>
          <p:nvCxnSpPr>
            <p:cNvPr id="640" name="Google Shape;640;p52"/>
            <p:cNvCxnSpPr>
              <a:stCxn id="639" idx="2"/>
              <a:endCxn id="632" idx="0"/>
            </p:cNvCxnSpPr>
            <p:nvPr/>
          </p:nvCxnSpPr>
          <p:spPr>
            <a:xfrm rot="-5400000" flipH="1">
              <a:off x="3359600" y="1605250"/>
              <a:ext cx="1213500" cy="3303900"/>
            </a:xfrm>
            <a:prstGeom prst="curvedConnector3">
              <a:avLst>
                <a:gd name="adj1" fmla="val 49994"/>
              </a:avLst>
            </a:prstGeom>
            <a:noFill/>
            <a:ln w="9525" cap="flat" cmpd="sng">
              <a:solidFill>
                <a:srgbClr val="000000"/>
              </a:solidFill>
              <a:prstDash val="solid"/>
              <a:round/>
              <a:headEnd type="none" w="med" len="med"/>
              <a:tailEnd type="triangle" w="med" len="med"/>
            </a:ln>
          </p:spPr>
        </p:cxnSp>
        <p:sp>
          <p:nvSpPr>
            <p:cNvPr id="641" name="Google Shape;641;p52"/>
            <p:cNvSpPr/>
            <p:nvPr/>
          </p:nvSpPr>
          <p:spPr>
            <a:xfrm>
              <a:off x="3057300" y="2349850"/>
              <a:ext cx="1202100" cy="300600"/>
            </a:xfrm>
            <a:prstGeom prst="roundRect">
              <a:avLst>
                <a:gd name="adj" fmla="val 16667"/>
              </a:avLst>
            </a:prstGeom>
            <a:solidFill>
              <a:schemeClr val="accen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1200">
                  <a:latin typeface="Comic Sans MS"/>
                  <a:ea typeface="Comic Sans MS"/>
                  <a:cs typeface="Comic Sans MS"/>
                  <a:sym typeface="Comic Sans MS"/>
                </a:rPr>
                <a:t>OakWBuffer</a:t>
              </a:r>
              <a:endParaRPr sz="1200">
                <a:latin typeface="Comic Sans MS"/>
                <a:ea typeface="Comic Sans MS"/>
                <a:cs typeface="Comic Sans MS"/>
                <a:sym typeface="Comic Sans MS"/>
              </a:endParaRPr>
            </a:p>
          </p:txBody>
        </p:sp>
        <p:cxnSp>
          <p:nvCxnSpPr>
            <p:cNvPr id="642" name="Google Shape;642;p52"/>
            <p:cNvCxnSpPr>
              <a:stCxn id="641" idx="2"/>
              <a:endCxn id="632" idx="0"/>
            </p:cNvCxnSpPr>
            <p:nvPr/>
          </p:nvCxnSpPr>
          <p:spPr>
            <a:xfrm rot="-5400000" flipH="1">
              <a:off x="4031550" y="2277250"/>
              <a:ext cx="1213500" cy="1959900"/>
            </a:xfrm>
            <a:prstGeom prst="curvedConnector3">
              <a:avLst>
                <a:gd name="adj1" fmla="val 49994"/>
              </a:avLst>
            </a:prstGeom>
            <a:noFill/>
            <a:ln w="9525" cap="flat" cmpd="sng">
              <a:solidFill>
                <a:srgbClr val="000000"/>
              </a:solidFill>
              <a:prstDash val="solid"/>
              <a:round/>
              <a:headEnd type="none" w="med" len="med"/>
              <a:tailEnd type="triangle" w="med" len="med"/>
            </a:ln>
          </p:spPr>
        </p:cxnSp>
      </p:grpSp>
      <p:sp>
        <p:nvSpPr>
          <p:cNvPr id="643" name="Google Shape;643;p52"/>
          <p:cNvSpPr/>
          <p:nvPr/>
        </p:nvSpPr>
        <p:spPr>
          <a:xfrm>
            <a:off x="4185625" y="1317750"/>
            <a:ext cx="3414000" cy="1776000"/>
          </a:xfrm>
          <a:prstGeom prst="flowChartConnector">
            <a:avLst/>
          </a:prstGeom>
          <a:noFill/>
          <a:ln w="28575" cap="flat" cmpd="sng">
            <a:solidFill>
              <a:schemeClr val="dk2"/>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2"/>
          <p:cNvSpPr/>
          <p:nvPr/>
        </p:nvSpPr>
        <p:spPr>
          <a:xfrm>
            <a:off x="7199075" y="825850"/>
            <a:ext cx="1822200" cy="1464300"/>
          </a:xfrm>
          <a:prstGeom prst="wedgeEllipseCallout">
            <a:avLst>
              <a:gd name="adj1" fmla="val -64038"/>
              <a:gd name="adj2" fmla="val 59561"/>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dk1"/>
                </a:solidFill>
              </a:rPr>
              <a:t>Data Structure </a:t>
            </a:r>
            <a:r>
              <a:rPr lang="en-US" b="1" u="sng">
                <a:solidFill>
                  <a:schemeClr val="dk1"/>
                </a:solidFill>
              </a:rPr>
              <a:t>Internal</a:t>
            </a:r>
            <a:r>
              <a:rPr lang="en-US" b="1">
                <a:solidFill>
                  <a:schemeClr val="dk1"/>
                </a:solidFill>
              </a:rPr>
              <a:t>:</a:t>
            </a:r>
            <a:endParaRPr b="1">
              <a:solidFill>
                <a:schemeClr val="dk1"/>
              </a:solidFill>
            </a:endParaRPr>
          </a:p>
          <a:p>
            <a:pPr marL="0" lvl="0" indent="0" algn="l" rtl="0">
              <a:spcBef>
                <a:spcPts val="0"/>
              </a:spcBef>
              <a:spcAft>
                <a:spcPts val="0"/>
              </a:spcAft>
              <a:buNone/>
            </a:pPr>
            <a:r>
              <a:rPr lang="en-US">
                <a:solidFill>
                  <a:schemeClr val="dk1"/>
                </a:solidFill>
              </a:rPr>
              <a:t>Lock-Free</a:t>
            </a:r>
            <a:endParaRPr>
              <a:solidFill>
                <a:schemeClr val="dk1"/>
              </a:solidFill>
            </a:endParaRPr>
          </a:p>
        </p:txBody>
      </p:sp>
      <p:sp>
        <p:nvSpPr>
          <p:cNvPr id="645" name="Google Shape;645;p52"/>
          <p:cNvSpPr/>
          <p:nvPr/>
        </p:nvSpPr>
        <p:spPr>
          <a:xfrm>
            <a:off x="5186075" y="3559950"/>
            <a:ext cx="1604700" cy="878700"/>
          </a:xfrm>
          <a:prstGeom prst="flowChartConnector">
            <a:avLst/>
          </a:prstGeom>
          <a:noFill/>
          <a:ln w="28575" cap="flat" cmpd="sng">
            <a:solidFill>
              <a:schemeClr val="dk2"/>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2"/>
          <p:cNvSpPr/>
          <p:nvPr/>
        </p:nvSpPr>
        <p:spPr>
          <a:xfrm>
            <a:off x="6925050" y="2865138"/>
            <a:ext cx="2096100" cy="1223100"/>
          </a:xfrm>
          <a:prstGeom prst="wedgeEllipseCallout">
            <a:avLst>
              <a:gd name="adj1" fmla="val -63514"/>
              <a:gd name="adj2" fmla="val 59853"/>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91425" rIns="0" bIns="91425" anchor="ctr" anchorCtr="0">
            <a:noAutofit/>
          </a:bodyPr>
          <a:lstStyle/>
          <a:p>
            <a:pPr marL="0" lvl="0" indent="0" algn="l" rtl="0">
              <a:spcBef>
                <a:spcPts val="0"/>
              </a:spcBef>
              <a:spcAft>
                <a:spcPts val="0"/>
              </a:spcAft>
              <a:buNone/>
            </a:pPr>
            <a:r>
              <a:rPr lang="en-US" b="1">
                <a:solidFill>
                  <a:schemeClr val="dk1"/>
                </a:solidFill>
              </a:rPr>
              <a:t>User Level </a:t>
            </a:r>
            <a:r>
              <a:rPr lang="en-US" b="1" u="sng">
                <a:solidFill>
                  <a:schemeClr val="dk1"/>
                </a:solidFill>
              </a:rPr>
              <a:t>External</a:t>
            </a:r>
            <a:r>
              <a:rPr lang="en-US" b="1">
                <a:solidFill>
                  <a:schemeClr val="dk1"/>
                </a:solidFill>
              </a:rPr>
              <a:t>:</a:t>
            </a:r>
            <a:endParaRPr b="1">
              <a:solidFill>
                <a:schemeClr val="dk1"/>
              </a:solidFill>
            </a:endParaRPr>
          </a:p>
          <a:p>
            <a:pPr marL="0" lvl="0" indent="0" algn="l" rtl="0">
              <a:spcBef>
                <a:spcPts val="0"/>
              </a:spcBef>
              <a:spcAft>
                <a:spcPts val="0"/>
              </a:spcAft>
              <a:buNone/>
            </a:pPr>
            <a:r>
              <a:rPr lang="en-US">
                <a:solidFill>
                  <a:schemeClr val="dk1"/>
                </a:solidFill>
              </a:rPr>
              <a:t>Pluggable, example lock-based</a:t>
            </a:r>
            <a:endParaRPr>
              <a:solidFill>
                <a:schemeClr val="dk1"/>
              </a:solidFill>
            </a:endParaRPr>
          </a:p>
        </p:txBody>
      </p:sp>
      <p:sp>
        <p:nvSpPr>
          <p:cNvPr id="647" name="Google Shape;647;p52"/>
          <p:cNvSpPr txBox="1"/>
          <p:nvPr/>
        </p:nvSpPr>
        <p:spPr>
          <a:xfrm rot="1490">
            <a:off x="7669075" y="36019"/>
            <a:ext cx="1384200" cy="7848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ZeroCopy API</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 </a:t>
            </a:r>
            <a:r>
              <a:rPr lang="en-US" sz="1100" b="1" u="sng">
                <a:solidFill>
                  <a:schemeClr val="dk1"/>
                </a:solidFill>
                <a:latin typeface="Amatic SC"/>
                <a:ea typeface="Amatic SC"/>
                <a:cs typeface="Amatic SC"/>
                <a:sym typeface="Amatic SC"/>
              </a:rPr>
              <a:t>Concurrency</a:t>
            </a:r>
            <a:endParaRPr sz="1100" b="1" u="sng">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Evaluation</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Druid (real-world)</a:t>
            </a:r>
            <a:endParaRPr sz="1100" b="1">
              <a:solidFill>
                <a:schemeClr val="dk1"/>
              </a:solidFill>
              <a:latin typeface="Amatic SC"/>
              <a:ea typeface="Amatic SC"/>
              <a:cs typeface="Amatic SC"/>
              <a:sym typeface="Amatic SC"/>
            </a:endParaRPr>
          </a:p>
        </p:txBody>
      </p:sp>
      <p:grpSp>
        <p:nvGrpSpPr>
          <p:cNvPr id="648" name="Google Shape;648;p52"/>
          <p:cNvGrpSpPr/>
          <p:nvPr/>
        </p:nvGrpSpPr>
        <p:grpSpPr>
          <a:xfrm>
            <a:off x="2092554" y="2547526"/>
            <a:ext cx="4201800" cy="1316400"/>
            <a:chOff x="2092554" y="2547526"/>
            <a:chExt cx="4201800" cy="1316400"/>
          </a:xfrm>
        </p:grpSpPr>
        <p:cxnSp>
          <p:nvCxnSpPr>
            <p:cNvPr id="649" name="Google Shape;649;p52"/>
            <p:cNvCxnSpPr>
              <a:stCxn id="619" idx="2"/>
              <a:endCxn id="635" idx="0"/>
            </p:cNvCxnSpPr>
            <p:nvPr/>
          </p:nvCxnSpPr>
          <p:spPr>
            <a:xfrm rot="5400000">
              <a:off x="3313104" y="1326976"/>
              <a:ext cx="1125000" cy="3566100"/>
            </a:xfrm>
            <a:prstGeom prst="curvedConnector3">
              <a:avLst>
                <a:gd name="adj1" fmla="val 50000"/>
              </a:avLst>
            </a:prstGeom>
            <a:noFill/>
            <a:ln w="28575" cap="flat" cmpd="sng">
              <a:solidFill>
                <a:srgbClr val="D52B1E"/>
              </a:solidFill>
              <a:prstDash val="dash"/>
              <a:round/>
              <a:headEnd type="none" w="med" len="med"/>
              <a:tailEnd type="triangle" w="med" len="med"/>
            </a:ln>
            <a:effectLst>
              <a:outerShdw blurRad="57150" dist="19050" dir="5400000" algn="bl" rotWithShape="0">
                <a:srgbClr val="000000">
                  <a:alpha val="50000"/>
                </a:srgbClr>
              </a:outerShdw>
            </a:effectLst>
          </p:spPr>
        </p:cxnSp>
        <p:cxnSp>
          <p:nvCxnSpPr>
            <p:cNvPr id="650" name="Google Shape;650;p52"/>
            <p:cNvCxnSpPr>
              <a:stCxn id="619" idx="2"/>
              <a:endCxn id="631" idx="0"/>
            </p:cNvCxnSpPr>
            <p:nvPr/>
          </p:nvCxnSpPr>
          <p:spPr>
            <a:xfrm rot="-5400000" flipH="1">
              <a:off x="5318304" y="2887876"/>
              <a:ext cx="1316400" cy="635700"/>
            </a:xfrm>
            <a:prstGeom prst="curvedConnector3">
              <a:avLst>
                <a:gd name="adj1" fmla="val 49995"/>
              </a:avLst>
            </a:prstGeom>
            <a:noFill/>
            <a:ln w="28575" cap="flat" cmpd="sng">
              <a:solidFill>
                <a:srgbClr val="D52B1E"/>
              </a:solidFill>
              <a:prstDash val="dash"/>
              <a:round/>
              <a:headEnd type="none" w="med" len="med"/>
              <a:tailEnd type="triangle" w="med" len="med"/>
            </a:ln>
            <a:effectLst>
              <a:outerShdw blurRad="57150" dist="19050" dir="5400000" algn="bl" rotWithShape="0">
                <a:srgbClr val="000000">
                  <a:alpha val="50000"/>
                </a:srgbClr>
              </a:outerShdw>
            </a:effectLst>
          </p:spPr>
        </p:cxnSp>
      </p:grpSp>
      <p:sp>
        <p:nvSpPr>
          <p:cNvPr id="651" name="Google Shape;651;p52"/>
          <p:cNvSpPr txBox="1"/>
          <p:nvPr/>
        </p:nvSpPr>
        <p:spPr>
          <a:xfrm>
            <a:off x="666925" y="1298600"/>
            <a:ext cx="3026700" cy="68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latin typeface="Verizon NHG TX"/>
                <a:ea typeface="Verizon NHG TX"/>
                <a:cs typeface="Verizon NHG TX"/>
                <a:sym typeface="Verizon NHG TX"/>
              </a:rPr>
              <a:t>Separation of concerns!	</a:t>
            </a:r>
            <a:endParaRPr sz="1800" b="1">
              <a:solidFill>
                <a:schemeClr val="dk1"/>
              </a:solidFill>
              <a:latin typeface="Verizon NHG TX"/>
              <a:ea typeface="Verizon NHG TX"/>
              <a:cs typeface="Verizon NHG TX"/>
              <a:sym typeface="Verizon NHG 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6"/>
                                        </p:tgtEl>
                                        <p:attrNameLst>
                                          <p:attrName>style.visibility</p:attrName>
                                        </p:attrNameLst>
                                      </p:cBhvr>
                                      <p:to>
                                        <p:strVal val="visible"/>
                                      </p:to>
                                    </p:set>
                                    <p:animEffect transition="in" filter="fade">
                                      <p:cBhvr>
                                        <p:cTn id="27" dur="1000"/>
                                        <p:tgtEl>
                                          <p:spTgt spid="646"/>
                                        </p:tgtEl>
                                      </p:cBhvr>
                                    </p:animEffect>
                                  </p:childTnLst>
                                </p:cTn>
                              </p:par>
                              <p:par>
                                <p:cTn id="28" presetID="10" presetClass="entr" presetSubtype="0" fill="hold" nodeType="withEffect">
                                  <p:stCondLst>
                                    <p:cond delay="0"/>
                                  </p:stCondLst>
                                  <p:childTnLst>
                                    <p:set>
                                      <p:cBhvr>
                                        <p:cTn id="29" dur="1" fill="hold">
                                          <p:stCondLst>
                                            <p:cond delay="0"/>
                                          </p:stCondLst>
                                        </p:cTn>
                                        <p:tgtEl>
                                          <p:spTgt spid="645"/>
                                        </p:tgtEl>
                                        <p:attrNameLst>
                                          <p:attrName>style.visibility</p:attrName>
                                        </p:attrNameLst>
                                      </p:cBhvr>
                                      <p:to>
                                        <p:strVal val="visible"/>
                                      </p:to>
                                    </p:set>
                                    <p:animEffect transition="in" filter="fade">
                                      <p:cBhvr>
                                        <p:cTn id="30" dur="1000"/>
                                        <p:tgtEl>
                                          <p:spTgt spid="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53"/>
          <p:cNvSpPr txBox="1">
            <a:spLocks noGrp="1"/>
          </p:cNvSpPr>
          <p:nvPr>
            <p:ph type="ctrTitle"/>
          </p:nvPr>
        </p:nvSpPr>
        <p:spPr>
          <a:xfrm>
            <a:off x="457200" y="601139"/>
            <a:ext cx="4114800" cy="173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Evaluation</a:t>
            </a:r>
            <a:endParaRPr/>
          </a:p>
        </p:txBody>
      </p:sp>
      <p:sp>
        <p:nvSpPr>
          <p:cNvPr id="658" name="Google Shape;658;p53"/>
          <p:cNvSpPr txBox="1">
            <a:spLocks noGrp="1"/>
          </p:cNvSpPr>
          <p:nvPr>
            <p:ph type="body" idx="4294967295"/>
          </p:nvPr>
        </p:nvSpPr>
        <p:spPr>
          <a:xfrm>
            <a:off x="1207600" y="1152475"/>
            <a:ext cx="7624800" cy="3416400"/>
          </a:xfrm>
          <a:prstGeom prst="rect">
            <a:avLst/>
          </a:prstGeom>
        </p:spPr>
        <p:txBody>
          <a:bodyPr spcFirstLastPara="1" wrap="square" lIns="0" tIns="0" rIns="0" bIns="0" anchor="t" anchorCtr="0">
            <a:noAutofit/>
          </a:bodyPr>
          <a:lstStyle/>
          <a:p>
            <a:pPr marL="0" lvl="0" indent="0" algn="l" rtl="0">
              <a:spcBef>
                <a:spcPts val="900"/>
              </a:spcBef>
              <a:spcAft>
                <a:spcPts val="0"/>
              </a:spcAft>
              <a:buClr>
                <a:schemeClr val="dk1"/>
              </a:buClr>
              <a:buSzPts val="1100"/>
              <a:buFont typeface="Arial"/>
              <a:buNone/>
            </a:pPr>
            <a:r>
              <a:rPr lang="en-US"/>
              <a:t>Machine</a:t>
            </a:r>
            <a:endParaRPr/>
          </a:p>
          <a:p>
            <a:pPr marL="914400" marR="0" lvl="1" indent="-304800" algn="l" rtl="0">
              <a:lnSpc>
                <a:spcPct val="150000"/>
              </a:lnSpc>
              <a:spcBef>
                <a:spcPts val="900"/>
              </a:spcBef>
              <a:spcAft>
                <a:spcPts val="0"/>
              </a:spcAft>
              <a:buSzPts val="1200"/>
              <a:buChar char="○"/>
            </a:pPr>
            <a:r>
              <a:rPr lang="en-US" b="0"/>
              <a:t>AWS instance m5d.16xlarge</a:t>
            </a:r>
            <a:endParaRPr b="0"/>
          </a:p>
          <a:p>
            <a:pPr marL="914400" marR="0" lvl="1" indent="-304800" algn="l" rtl="0">
              <a:lnSpc>
                <a:spcPct val="150000"/>
              </a:lnSpc>
              <a:spcBef>
                <a:spcPts val="0"/>
              </a:spcBef>
              <a:spcAft>
                <a:spcPts val="0"/>
              </a:spcAft>
              <a:buSzPts val="1200"/>
              <a:buChar char="○"/>
            </a:pPr>
            <a:r>
              <a:rPr lang="en-US" b="0"/>
              <a:t>utilizing 32 cores (with hyper-threading disabled)</a:t>
            </a:r>
            <a:endParaRPr b="0"/>
          </a:p>
          <a:p>
            <a:pPr marL="914400" marR="0" lvl="1" indent="-304800" algn="l" rtl="0">
              <a:lnSpc>
                <a:spcPct val="150000"/>
              </a:lnSpc>
              <a:spcBef>
                <a:spcPts val="0"/>
              </a:spcBef>
              <a:spcAft>
                <a:spcPts val="0"/>
              </a:spcAft>
              <a:buSzPts val="1200"/>
              <a:buChar char="○"/>
            </a:pPr>
            <a:r>
              <a:rPr lang="en-US" b="0"/>
              <a:t>on two NUMA nodes</a:t>
            </a:r>
            <a:endParaRPr b="0"/>
          </a:p>
          <a:p>
            <a:pPr marL="0" marR="0" lvl="0" indent="0" algn="l" rtl="0">
              <a:lnSpc>
                <a:spcPct val="150000"/>
              </a:lnSpc>
              <a:spcBef>
                <a:spcPts val="900"/>
              </a:spcBef>
              <a:spcAft>
                <a:spcPts val="0"/>
              </a:spcAft>
              <a:buNone/>
            </a:pPr>
            <a:endParaRPr/>
          </a:p>
          <a:p>
            <a:pPr marL="0" lvl="0" indent="0" algn="l" rtl="0">
              <a:spcBef>
                <a:spcPts val="900"/>
              </a:spcBef>
              <a:spcAft>
                <a:spcPts val="0"/>
              </a:spcAft>
              <a:buClr>
                <a:schemeClr val="dk1"/>
              </a:buClr>
              <a:buSzPts val="1100"/>
              <a:buFont typeface="Arial"/>
              <a:buNone/>
            </a:pPr>
            <a:r>
              <a:rPr lang="en-US"/>
              <a:t>Experiment Parameters</a:t>
            </a:r>
            <a:endParaRPr b="0"/>
          </a:p>
          <a:p>
            <a:pPr marL="914400" marR="0" lvl="1" indent="-304800" algn="l" rtl="0">
              <a:lnSpc>
                <a:spcPct val="150000"/>
              </a:lnSpc>
              <a:spcBef>
                <a:spcPts val="900"/>
              </a:spcBef>
              <a:spcAft>
                <a:spcPts val="0"/>
              </a:spcAft>
              <a:buSzPts val="1200"/>
              <a:buChar char="○"/>
            </a:pPr>
            <a:r>
              <a:rPr lang="en-US" b="0"/>
              <a:t>Keys size 100B</a:t>
            </a:r>
            <a:endParaRPr b="0"/>
          </a:p>
          <a:p>
            <a:pPr marL="914400" marR="0" lvl="1" indent="-304800" algn="l" rtl="0">
              <a:lnSpc>
                <a:spcPct val="150000"/>
              </a:lnSpc>
              <a:spcBef>
                <a:spcPts val="0"/>
              </a:spcBef>
              <a:spcAft>
                <a:spcPts val="0"/>
              </a:spcAft>
              <a:buSzPts val="1200"/>
              <a:buChar char="○"/>
            </a:pPr>
            <a:r>
              <a:rPr lang="en-US" b="0"/>
              <a:t>Value size 1KB</a:t>
            </a:r>
            <a:endParaRPr b="0"/>
          </a:p>
          <a:p>
            <a:pPr marL="914400" marR="0" lvl="1" indent="-304800" algn="l" rtl="0">
              <a:lnSpc>
                <a:spcPct val="150000"/>
              </a:lnSpc>
              <a:spcBef>
                <a:spcPts val="0"/>
              </a:spcBef>
              <a:spcAft>
                <a:spcPts val="0"/>
              </a:spcAft>
              <a:buSzPts val="1200"/>
              <a:buChar char="○"/>
            </a:pPr>
            <a:r>
              <a:rPr lang="en-US"/>
              <a:t>Limit to 32GB (Inserting 12GB raw data)</a:t>
            </a:r>
            <a:endParaRPr/>
          </a:p>
          <a:p>
            <a:pPr marL="0" lvl="0" indent="0" algn="l" rtl="0">
              <a:spcBef>
                <a:spcPts val="900"/>
              </a:spcBef>
              <a:spcAft>
                <a:spcPts val="0"/>
              </a:spcAft>
              <a:buClr>
                <a:schemeClr val="dk1"/>
              </a:buClr>
              <a:buSzPts val="1100"/>
              <a:buFont typeface="Arial"/>
              <a:buNone/>
            </a:pPr>
            <a:endParaRPr/>
          </a:p>
          <a:p>
            <a:pPr marL="0" lvl="0" indent="0" algn="l" rtl="0">
              <a:spcBef>
                <a:spcPts val="900"/>
              </a:spcBef>
              <a:spcAft>
                <a:spcPts val="0"/>
              </a:spcAft>
              <a:buNone/>
            </a:pPr>
            <a:endParaRPr/>
          </a:p>
        </p:txBody>
      </p:sp>
      <p:sp>
        <p:nvSpPr>
          <p:cNvPr id="659" name="Google Shape;659;p53"/>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sz="1300">
                <a:latin typeface="Verizon NHG TX"/>
                <a:ea typeface="Verizon NHG TX"/>
                <a:cs typeface="Verizon NHG TX"/>
                <a:sym typeface="Verizon NHG TX"/>
              </a:rPr>
              <a:t>17</a:t>
            </a:fld>
            <a:endParaRPr sz="1300">
              <a:latin typeface="Verizon NHG TX"/>
              <a:ea typeface="Verizon NHG TX"/>
              <a:cs typeface="Verizon NHG TX"/>
              <a:sym typeface="Verizon NHG TX"/>
            </a:endParaRPr>
          </a:p>
        </p:txBody>
      </p:sp>
      <p:sp>
        <p:nvSpPr>
          <p:cNvPr id="660" name="Google Shape;660;p53"/>
          <p:cNvSpPr txBox="1"/>
          <p:nvPr/>
        </p:nvSpPr>
        <p:spPr>
          <a:xfrm rot="1490">
            <a:off x="7669075" y="36019"/>
            <a:ext cx="1384200" cy="7848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Concurrency</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 </a:t>
            </a:r>
            <a:r>
              <a:rPr lang="en-US" sz="1100" b="1" u="sng">
                <a:solidFill>
                  <a:schemeClr val="dk1"/>
                </a:solidFill>
                <a:latin typeface="Amatic SC"/>
                <a:ea typeface="Amatic SC"/>
                <a:cs typeface="Amatic SC"/>
                <a:sym typeface="Amatic SC"/>
              </a:rPr>
              <a:t>Evaluation</a:t>
            </a:r>
            <a:endParaRPr sz="1100" b="1" u="sng">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Druid (real-world)</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Conclusions</a:t>
            </a:r>
            <a:endParaRPr sz="1100" b="1">
              <a:solidFill>
                <a:schemeClr val="dk1"/>
              </a:solidFill>
              <a:latin typeface="Amatic SC"/>
              <a:ea typeface="Amatic SC"/>
              <a:cs typeface="Amatic SC"/>
              <a:sym typeface="Amatic S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54"/>
          <p:cNvSpPr txBox="1">
            <a:spLocks noGrp="1"/>
          </p:cNvSpPr>
          <p:nvPr>
            <p:ph type="title"/>
          </p:nvPr>
        </p:nvSpPr>
        <p:spPr>
          <a:xfrm>
            <a:off x="311700" y="457200"/>
            <a:ext cx="8520600" cy="5727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000">
                <a:latin typeface="Verizon NHG TX"/>
                <a:ea typeface="Verizon NHG TX"/>
                <a:cs typeface="Verizon NHG TX"/>
                <a:sym typeface="Verizon NHG TX"/>
              </a:rPr>
              <a:t>Scaling with Parallelism (11M KV-pairs)</a:t>
            </a:r>
            <a:endParaRPr sz="3000"/>
          </a:p>
        </p:txBody>
      </p:sp>
      <p:sp>
        <p:nvSpPr>
          <p:cNvPr id="667" name="Google Shape;667;p54"/>
          <p:cNvSpPr txBox="1">
            <a:spLocks noGrp="1"/>
          </p:cNvSpPr>
          <p:nvPr>
            <p:ph type="body" idx="1"/>
          </p:nvPr>
        </p:nvSpPr>
        <p:spPr>
          <a:xfrm>
            <a:off x="311700" y="1078425"/>
            <a:ext cx="8520600" cy="3416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sz="1400" b="0"/>
          </a:p>
          <a:p>
            <a:pPr marL="0" lvl="0" indent="0" algn="l" rtl="0">
              <a:spcBef>
                <a:spcPts val="0"/>
              </a:spcBef>
              <a:spcAft>
                <a:spcPts val="0"/>
              </a:spcAft>
              <a:buNone/>
            </a:pPr>
            <a:endParaRPr sz="1400">
              <a:solidFill>
                <a:srgbClr val="333333"/>
              </a:solidFill>
              <a:highlight>
                <a:srgbClr val="FFFFFF"/>
              </a:highlight>
            </a:endParaRPr>
          </a:p>
          <a:p>
            <a:pPr marL="0" lvl="0" indent="0" algn="l" rtl="0">
              <a:spcBef>
                <a:spcPts val="0"/>
              </a:spcBef>
              <a:spcAft>
                <a:spcPts val="0"/>
              </a:spcAft>
              <a:buNone/>
            </a:pPr>
            <a:endParaRPr sz="1400">
              <a:solidFill>
                <a:srgbClr val="333333"/>
              </a:solidFill>
              <a:highlight>
                <a:srgbClr val="FFFFFF"/>
              </a:highlight>
            </a:endParaRPr>
          </a:p>
        </p:txBody>
      </p:sp>
      <p:sp>
        <p:nvSpPr>
          <p:cNvPr id="668" name="Google Shape;668;p54"/>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18</a:t>
            </a:fld>
            <a:endParaRPr/>
          </a:p>
        </p:txBody>
      </p:sp>
      <p:pic>
        <p:nvPicPr>
          <p:cNvPr id="669" name="Google Shape;669;p54"/>
          <p:cNvPicPr preferRelativeResize="0"/>
          <p:nvPr/>
        </p:nvPicPr>
        <p:blipFill>
          <a:blip r:embed="rId3">
            <a:alphaModFix/>
          </a:blip>
          <a:stretch>
            <a:fillRect/>
          </a:stretch>
        </p:blipFill>
        <p:spPr>
          <a:xfrm>
            <a:off x="235500" y="1329350"/>
            <a:ext cx="4165976" cy="3107926"/>
          </a:xfrm>
          <a:prstGeom prst="rect">
            <a:avLst/>
          </a:prstGeom>
          <a:noFill/>
          <a:ln>
            <a:noFill/>
          </a:ln>
        </p:spPr>
      </p:pic>
      <p:pic>
        <p:nvPicPr>
          <p:cNvPr id="670" name="Google Shape;670;p54"/>
          <p:cNvPicPr preferRelativeResize="0"/>
          <p:nvPr/>
        </p:nvPicPr>
        <p:blipFill>
          <a:blip r:embed="rId4">
            <a:alphaModFix/>
          </a:blip>
          <a:stretch>
            <a:fillRect/>
          </a:stretch>
        </p:blipFill>
        <p:spPr>
          <a:xfrm>
            <a:off x="4718700" y="1325200"/>
            <a:ext cx="4078547" cy="3042725"/>
          </a:xfrm>
          <a:prstGeom prst="rect">
            <a:avLst/>
          </a:prstGeom>
          <a:noFill/>
          <a:ln>
            <a:noFill/>
          </a:ln>
        </p:spPr>
      </p:pic>
      <p:sp>
        <p:nvSpPr>
          <p:cNvPr id="671" name="Google Shape;671;p54"/>
          <p:cNvSpPr txBox="1"/>
          <p:nvPr/>
        </p:nvSpPr>
        <p:spPr>
          <a:xfrm>
            <a:off x="1621200" y="1048675"/>
            <a:ext cx="1752600" cy="26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latin typeface="Neue Haas Grotesk Display Std"/>
                <a:ea typeface="Neue Haas Grotesk Display Std"/>
                <a:cs typeface="Neue Haas Grotesk Display Std"/>
                <a:sym typeface="Neue Haas Grotesk Display Std"/>
              </a:rPr>
              <a:t>Put</a:t>
            </a:r>
            <a:endParaRPr sz="1600" b="1">
              <a:latin typeface="Neue Haas Grotesk Display Std"/>
              <a:ea typeface="Neue Haas Grotesk Display Std"/>
              <a:cs typeface="Neue Haas Grotesk Display Std"/>
              <a:sym typeface="Neue Haas Grotesk Display Std"/>
            </a:endParaRPr>
          </a:p>
        </p:txBody>
      </p:sp>
      <p:sp>
        <p:nvSpPr>
          <p:cNvPr id="672" name="Google Shape;672;p54"/>
          <p:cNvSpPr txBox="1"/>
          <p:nvPr/>
        </p:nvSpPr>
        <p:spPr>
          <a:xfrm>
            <a:off x="6303750" y="1039913"/>
            <a:ext cx="1752600" cy="26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latin typeface="Neue Haas Grotesk Display Std"/>
                <a:ea typeface="Neue Haas Grotesk Display Std"/>
                <a:cs typeface="Neue Haas Grotesk Display Std"/>
                <a:sym typeface="Neue Haas Grotesk Display Std"/>
              </a:rPr>
              <a:t>Get</a:t>
            </a:r>
            <a:endParaRPr sz="1600" b="1">
              <a:latin typeface="Neue Haas Grotesk Display Std"/>
              <a:ea typeface="Neue Haas Grotesk Display Std"/>
              <a:cs typeface="Neue Haas Grotesk Display Std"/>
              <a:sym typeface="Neue Haas Grotesk Display St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55"/>
          <p:cNvSpPr txBox="1">
            <a:spLocks noGrp="1"/>
          </p:cNvSpPr>
          <p:nvPr>
            <p:ph type="title"/>
          </p:nvPr>
        </p:nvSpPr>
        <p:spPr>
          <a:xfrm>
            <a:off x="311700" y="457200"/>
            <a:ext cx="8520600" cy="5727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000">
                <a:latin typeface="Verizon NHG TX"/>
                <a:ea typeface="Verizon NHG TX"/>
                <a:cs typeface="Verizon NHG TX"/>
                <a:sym typeface="Verizon NHG TX"/>
              </a:rPr>
              <a:t>Scaling with Parallelism (11M KV-pairs)</a:t>
            </a:r>
            <a:endParaRPr sz="3000"/>
          </a:p>
        </p:txBody>
      </p:sp>
      <p:sp>
        <p:nvSpPr>
          <p:cNvPr id="679" name="Google Shape;679;p55"/>
          <p:cNvSpPr txBox="1">
            <a:spLocks noGrp="1"/>
          </p:cNvSpPr>
          <p:nvPr>
            <p:ph type="body" idx="1"/>
          </p:nvPr>
        </p:nvSpPr>
        <p:spPr>
          <a:xfrm>
            <a:off x="311700" y="1078425"/>
            <a:ext cx="8520600" cy="3416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sz="1400" b="0"/>
          </a:p>
          <a:p>
            <a:pPr marL="0" lvl="0" indent="0" algn="l" rtl="0">
              <a:spcBef>
                <a:spcPts val="0"/>
              </a:spcBef>
              <a:spcAft>
                <a:spcPts val="0"/>
              </a:spcAft>
              <a:buNone/>
            </a:pPr>
            <a:endParaRPr sz="1400">
              <a:solidFill>
                <a:srgbClr val="333333"/>
              </a:solidFill>
              <a:highlight>
                <a:srgbClr val="FFFFFF"/>
              </a:highlight>
            </a:endParaRPr>
          </a:p>
          <a:p>
            <a:pPr marL="0" lvl="0" indent="0" algn="l" rtl="0">
              <a:spcBef>
                <a:spcPts val="0"/>
              </a:spcBef>
              <a:spcAft>
                <a:spcPts val="0"/>
              </a:spcAft>
              <a:buNone/>
            </a:pPr>
            <a:endParaRPr sz="1400">
              <a:solidFill>
                <a:srgbClr val="333333"/>
              </a:solidFill>
              <a:highlight>
                <a:srgbClr val="FFFFFF"/>
              </a:highlight>
            </a:endParaRPr>
          </a:p>
        </p:txBody>
      </p:sp>
      <p:sp>
        <p:nvSpPr>
          <p:cNvPr id="680" name="Google Shape;680;p55"/>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19</a:t>
            </a:fld>
            <a:endParaRPr/>
          </a:p>
        </p:txBody>
      </p:sp>
      <p:sp>
        <p:nvSpPr>
          <p:cNvPr id="681" name="Google Shape;681;p55"/>
          <p:cNvSpPr txBox="1"/>
          <p:nvPr/>
        </p:nvSpPr>
        <p:spPr>
          <a:xfrm>
            <a:off x="771200" y="1048675"/>
            <a:ext cx="3855600" cy="26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latin typeface="Neue Haas Grotesk Display Std"/>
                <a:ea typeface="Neue Haas Grotesk Display Std"/>
                <a:cs typeface="Neue Haas Grotesk Display Std"/>
                <a:sym typeface="Neue Haas Grotesk Display Std"/>
              </a:rPr>
              <a:t>Ascending scan , 10K pairs/scan</a:t>
            </a:r>
            <a:endParaRPr sz="1600" b="1">
              <a:latin typeface="Neue Haas Grotesk Display Std"/>
              <a:ea typeface="Neue Haas Grotesk Display Std"/>
              <a:cs typeface="Neue Haas Grotesk Display Std"/>
              <a:sym typeface="Neue Haas Grotesk Display Std"/>
            </a:endParaRPr>
          </a:p>
        </p:txBody>
      </p:sp>
      <p:pic>
        <p:nvPicPr>
          <p:cNvPr id="682" name="Google Shape;682;p55"/>
          <p:cNvPicPr preferRelativeResize="0"/>
          <p:nvPr/>
        </p:nvPicPr>
        <p:blipFill>
          <a:blip r:embed="rId3">
            <a:alphaModFix/>
          </a:blip>
          <a:stretch>
            <a:fillRect/>
          </a:stretch>
        </p:blipFill>
        <p:spPr>
          <a:xfrm>
            <a:off x="457200" y="1387926"/>
            <a:ext cx="4078549" cy="3042727"/>
          </a:xfrm>
          <a:prstGeom prst="rect">
            <a:avLst/>
          </a:prstGeom>
          <a:noFill/>
          <a:ln>
            <a:noFill/>
          </a:ln>
        </p:spPr>
      </p:pic>
      <p:sp>
        <p:nvSpPr>
          <p:cNvPr id="683" name="Google Shape;683;p55"/>
          <p:cNvSpPr txBox="1"/>
          <p:nvPr/>
        </p:nvSpPr>
        <p:spPr>
          <a:xfrm>
            <a:off x="5073525" y="1048675"/>
            <a:ext cx="3855600" cy="26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latin typeface="Neue Haas Grotesk Display Std"/>
                <a:ea typeface="Neue Haas Grotesk Display Std"/>
                <a:cs typeface="Neue Haas Grotesk Display Std"/>
                <a:sym typeface="Neue Haas Grotesk Display Std"/>
              </a:rPr>
              <a:t>Descending scan, 10K pairs/scan</a:t>
            </a:r>
            <a:endParaRPr sz="1600" b="1">
              <a:latin typeface="Neue Haas Grotesk Display Std"/>
              <a:ea typeface="Neue Haas Grotesk Display Std"/>
              <a:cs typeface="Neue Haas Grotesk Display Std"/>
              <a:sym typeface="Neue Haas Grotesk Display Std"/>
            </a:endParaRPr>
          </a:p>
        </p:txBody>
      </p:sp>
      <p:pic>
        <p:nvPicPr>
          <p:cNvPr id="684" name="Google Shape;684;p55"/>
          <p:cNvPicPr preferRelativeResize="0"/>
          <p:nvPr/>
        </p:nvPicPr>
        <p:blipFill>
          <a:blip r:embed="rId4">
            <a:alphaModFix/>
          </a:blip>
          <a:stretch>
            <a:fillRect/>
          </a:stretch>
        </p:blipFill>
        <p:spPr>
          <a:xfrm>
            <a:off x="4760125" y="1381850"/>
            <a:ext cx="4078549" cy="30427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ctrTitle" idx="4294967295"/>
          </p:nvPr>
        </p:nvSpPr>
        <p:spPr>
          <a:xfrm>
            <a:off x="903475" y="1404475"/>
            <a:ext cx="7204200" cy="1862400"/>
          </a:xfrm>
          <a:prstGeom prst="rect">
            <a:avLst/>
          </a:prstGeom>
        </p:spPr>
        <p:txBody>
          <a:bodyPr spcFirstLastPara="1" wrap="square" lIns="0" tIns="0" rIns="0" bIns="0" anchor="t" anchorCtr="0">
            <a:noAutofit/>
          </a:bodyPr>
          <a:lstStyle/>
          <a:p>
            <a:pPr marL="0" lvl="0" indent="0" algn="l" rtl="0">
              <a:lnSpc>
                <a:spcPct val="150000"/>
              </a:lnSpc>
              <a:spcBef>
                <a:spcPts val="1000"/>
              </a:spcBef>
              <a:spcAft>
                <a:spcPts val="0"/>
              </a:spcAft>
              <a:buNone/>
            </a:pPr>
            <a:r>
              <a:rPr lang="en-US" sz="1400">
                <a:solidFill>
                  <a:schemeClr val="dk2"/>
                </a:solidFill>
                <a:latin typeface="Verizon NHG TX"/>
                <a:ea typeface="Verizon NHG TX"/>
                <a:cs typeface="Verizon NHG TX"/>
                <a:sym typeface="Verizon NHG TX"/>
              </a:rPr>
              <a:t>     </a:t>
            </a:r>
            <a:r>
              <a:rPr lang="en-US" sz="1800">
                <a:solidFill>
                  <a:schemeClr val="dk2"/>
                </a:solidFill>
                <a:latin typeface="Verizon NHG TX"/>
                <a:ea typeface="Verizon NHG TX"/>
                <a:cs typeface="Verizon NHG TX"/>
                <a:sym typeface="Verizon NHG TX"/>
              </a:rPr>
              <a:t>Concurrent In-memory Off-heap Key-Value Map for </a:t>
            </a:r>
            <a:r>
              <a:rPr lang="en-US" sz="1800">
                <a:solidFill>
                  <a:schemeClr val="accent1"/>
                </a:solidFill>
                <a:latin typeface="Verizon NHG TX"/>
                <a:ea typeface="Verizon NHG TX"/>
                <a:cs typeface="Verizon NHG TX"/>
                <a:sym typeface="Verizon NHG TX"/>
              </a:rPr>
              <a:t>Big Data</a:t>
            </a:r>
            <a:r>
              <a:rPr lang="en-US" sz="1800">
                <a:solidFill>
                  <a:schemeClr val="dk2"/>
                </a:solidFill>
                <a:latin typeface="Verizon NHG TX"/>
                <a:ea typeface="Verizon NHG TX"/>
                <a:cs typeface="Verizon NHG TX"/>
                <a:sym typeface="Verizon NHG TX"/>
              </a:rPr>
              <a:t>:</a:t>
            </a:r>
            <a:r>
              <a:rPr lang="en-US" sz="1400">
                <a:solidFill>
                  <a:schemeClr val="dk2"/>
                </a:solidFill>
                <a:latin typeface="Verizon NHG TX"/>
                <a:ea typeface="Verizon NHG TX"/>
                <a:cs typeface="Verizon NHG TX"/>
                <a:sym typeface="Verizon NHG TX"/>
              </a:rPr>
              <a:t> </a:t>
            </a:r>
            <a:endParaRPr sz="1400" b="0">
              <a:solidFill>
                <a:schemeClr val="dk2"/>
              </a:solidFill>
              <a:latin typeface="Verizon NHG TX"/>
              <a:ea typeface="Verizon NHG TX"/>
              <a:cs typeface="Verizon NHG TX"/>
              <a:sym typeface="Verizon NHG TX"/>
            </a:endParaRPr>
          </a:p>
          <a:p>
            <a:pPr marL="457200" lvl="0" indent="-317500" algn="l" rtl="0">
              <a:lnSpc>
                <a:spcPct val="150000"/>
              </a:lnSpc>
              <a:spcBef>
                <a:spcPts val="1600"/>
              </a:spcBef>
              <a:spcAft>
                <a:spcPts val="0"/>
              </a:spcAft>
              <a:buClr>
                <a:schemeClr val="dk2"/>
              </a:buClr>
              <a:buSzPts val="1400"/>
              <a:buFont typeface="Verizon NHG TX"/>
              <a:buChar char="●"/>
            </a:pPr>
            <a:r>
              <a:rPr lang="en-US" sz="1400" b="0">
                <a:solidFill>
                  <a:schemeClr val="dk2"/>
                </a:solidFill>
                <a:latin typeface="Verizon NHG TX"/>
                <a:ea typeface="Verizon NHG TX"/>
                <a:cs typeface="Verizon NHG TX"/>
                <a:sym typeface="Verizon NHG TX"/>
              </a:rPr>
              <a:t>Written in Java, but causes no JVM Garbage Collection (GC) activity</a:t>
            </a:r>
            <a:endParaRPr sz="1400" b="0">
              <a:solidFill>
                <a:schemeClr val="dk2"/>
              </a:solidFill>
              <a:latin typeface="Verizon NHG TX"/>
              <a:ea typeface="Verizon NHG TX"/>
              <a:cs typeface="Verizon NHG TX"/>
              <a:sym typeface="Verizon NHG TX"/>
            </a:endParaRPr>
          </a:p>
          <a:p>
            <a:pPr marL="1371600" lvl="1" indent="-317500" algn="l" rtl="0">
              <a:lnSpc>
                <a:spcPct val="150000"/>
              </a:lnSpc>
              <a:spcBef>
                <a:spcPts val="0"/>
              </a:spcBef>
              <a:spcAft>
                <a:spcPts val="0"/>
              </a:spcAft>
              <a:buClr>
                <a:schemeClr val="dk2"/>
              </a:buClr>
              <a:buSzPts val="1400"/>
              <a:buFont typeface="Verizon NHG TX"/>
              <a:buChar char="○"/>
            </a:pPr>
            <a:r>
              <a:rPr lang="en-US" sz="1400">
                <a:solidFill>
                  <a:schemeClr val="dk2"/>
                </a:solidFill>
                <a:latin typeface="Verizon NHG TX"/>
                <a:ea typeface="Verizon NHG TX"/>
                <a:cs typeface="Verizon NHG TX"/>
                <a:sym typeface="Verizon NHG TX"/>
              </a:rPr>
              <a:t>more performance</a:t>
            </a:r>
            <a:endParaRPr sz="1400">
              <a:solidFill>
                <a:schemeClr val="dk2"/>
              </a:solidFill>
              <a:latin typeface="Verizon NHG TX"/>
              <a:ea typeface="Verizon NHG TX"/>
              <a:cs typeface="Verizon NHG TX"/>
              <a:sym typeface="Verizon NHG TX"/>
            </a:endParaRPr>
          </a:p>
          <a:p>
            <a:pPr marL="1371600" lvl="1" indent="-317500" algn="l" rtl="0">
              <a:lnSpc>
                <a:spcPct val="150000"/>
              </a:lnSpc>
              <a:spcBef>
                <a:spcPts val="0"/>
              </a:spcBef>
              <a:spcAft>
                <a:spcPts val="0"/>
              </a:spcAft>
              <a:buClr>
                <a:schemeClr val="dk2"/>
              </a:buClr>
              <a:buSzPts val="1400"/>
              <a:buFont typeface="Verizon NHG TX"/>
              <a:buChar char="○"/>
            </a:pPr>
            <a:r>
              <a:rPr lang="en-US" sz="1400">
                <a:solidFill>
                  <a:schemeClr val="dk2"/>
                </a:solidFill>
                <a:latin typeface="Verizon NHG TX"/>
                <a:ea typeface="Verizon NHG TX"/>
                <a:cs typeface="Verizon NHG TX"/>
                <a:sym typeface="Verizon NHG TX"/>
              </a:rPr>
              <a:t>less memory</a:t>
            </a:r>
            <a:endParaRPr sz="1400">
              <a:solidFill>
                <a:schemeClr val="dk2"/>
              </a:solidFill>
              <a:latin typeface="Verizon NHG TX"/>
              <a:ea typeface="Verizon NHG TX"/>
              <a:cs typeface="Verizon NHG TX"/>
              <a:sym typeface="Verizon NHG TX"/>
            </a:endParaRPr>
          </a:p>
          <a:p>
            <a:pPr marL="914400" lvl="0" indent="0" algn="l" rtl="0">
              <a:lnSpc>
                <a:spcPct val="150000"/>
              </a:lnSpc>
              <a:spcBef>
                <a:spcPts val="1600"/>
              </a:spcBef>
              <a:spcAft>
                <a:spcPts val="1600"/>
              </a:spcAft>
              <a:buNone/>
            </a:pPr>
            <a:endParaRPr>
              <a:solidFill>
                <a:schemeClr val="dk2"/>
              </a:solidFill>
              <a:latin typeface="Verizon NHG TX"/>
              <a:ea typeface="Verizon NHG TX"/>
              <a:cs typeface="Verizon NHG TX"/>
              <a:sym typeface="Verizon NHG TX"/>
            </a:endParaRPr>
          </a:p>
        </p:txBody>
      </p:sp>
      <p:sp>
        <p:nvSpPr>
          <p:cNvPr id="226" name="Google Shape;226;p38"/>
          <p:cNvSpPr txBox="1">
            <a:spLocks noGrp="1"/>
          </p:cNvSpPr>
          <p:nvPr>
            <p:ph type="title"/>
          </p:nvPr>
        </p:nvSpPr>
        <p:spPr>
          <a:xfrm>
            <a:off x="311700" y="445025"/>
            <a:ext cx="8520600" cy="572700"/>
          </a:xfrm>
          <a:prstGeom prst="rect">
            <a:avLst/>
          </a:prstGeom>
          <a:ln>
            <a:noFill/>
          </a:ln>
        </p:spPr>
        <p:txBody>
          <a:bodyPr spcFirstLastPara="1" wrap="square" lIns="0" tIns="0" rIns="0" bIns="0" anchor="t" anchorCtr="0">
            <a:noAutofit/>
          </a:bodyPr>
          <a:lstStyle/>
          <a:p>
            <a:pPr marL="0" lvl="0" indent="0" algn="l" rtl="0">
              <a:spcBef>
                <a:spcPts val="0"/>
              </a:spcBef>
              <a:spcAft>
                <a:spcPts val="0"/>
              </a:spcAft>
              <a:buNone/>
            </a:pPr>
            <a:r>
              <a:rPr lang="en-US" sz="3000">
                <a:solidFill>
                  <a:schemeClr val="accent1"/>
                </a:solidFill>
              </a:rPr>
              <a:t>OAK</a:t>
            </a:r>
            <a:r>
              <a:rPr lang="en-US" sz="3000"/>
              <a:t> 		(Off-heap Allocated Keys)</a:t>
            </a:r>
            <a:endParaRPr/>
          </a:p>
        </p:txBody>
      </p:sp>
      <p:sp>
        <p:nvSpPr>
          <p:cNvPr id="227" name="Google Shape;227;p38"/>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sz="700">
                <a:latin typeface="Verizon NHG DS"/>
                <a:ea typeface="Verizon NHG DS"/>
                <a:cs typeface="Verizon NHG DS"/>
                <a:sym typeface="Verizon NHG DS"/>
              </a:rPr>
              <a:t>2</a:t>
            </a:fld>
            <a:endParaRPr sz="700">
              <a:latin typeface="Verizon NHG DS"/>
              <a:ea typeface="Verizon NHG DS"/>
              <a:cs typeface="Verizon NHG DS"/>
              <a:sym typeface="Verizon NHG DS"/>
            </a:endParaRPr>
          </a:p>
        </p:txBody>
      </p:sp>
      <p:sp>
        <p:nvSpPr>
          <p:cNvPr id="228" name="Google Shape;228;p38"/>
          <p:cNvSpPr txBox="1"/>
          <p:nvPr/>
        </p:nvSpPr>
        <p:spPr>
          <a:xfrm rot="1490">
            <a:off x="7669075" y="36019"/>
            <a:ext cx="1384200" cy="7848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1100" b="1">
                <a:latin typeface="Amatic SC"/>
                <a:ea typeface="Amatic SC"/>
                <a:cs typeface="Amatic SC"/>
                <a:sym typeface="Amatic SC"/>
              </a:rPr>
              <a:t>☞ </a:t>
            </a:r>
            <a:r>
              <a:rPr lang="en-US" sz="1100" b="1" u="sng">
                <a:latin typeface="Amatic SC"/>
                <a:ea typeface="Amatic SC"/>
                <a:cs typeface="Amatic SC"/>
                <a:sym typeface="Amatic SC"/>
              </a:rPr>
              <a:t>Preamble</a:t>
            </a:r>
            <a:endParaRPr sz="1100" b="1" u="sng">
              <a:latin typeface="Amatic SC"/>
              <a:ea typeface="Amatic SC"/>
              <a:cs typeface="Amatic SC"/>
              <a:sym typeface="Amatic SC"/>
            </a:endParaRPr>
          </a:p>
          <a:p>
            <a:pPr marL="0" lvl="0" indent="0" algn="ctr" rtl="0">
              <a:lnSpc>
                <a:spcPct val="90000"/>
              </a:lnSpc>
              <a:spcBef>
                <a:spcPts val="0"/>
              </a:spcBef>
              <a:spcAft>
                <a:spcPts val="0"/>
              </a:spcAft>
              <a:buNone/>
            </a:pPr>
            <a:r>
              <a:rPr lang="en-US" sz="1100" b="1">
                <a:latin typeface="Amatic SC"/>
                <a:ea typeface="Amatic SC"/>
                <a:cs typeface="Amatic SC"/>
                <a:sym typeface="Amatic SC"/>
              </a:rPr>
              <a:t> Motivation </a:t>
            </a:r>
            <a:endParaRPr sz="1100" b="1">
              <a:latin typeface="Amatic SC"/>
              <a:ea typeface="Amatic SC"/>
              <a:cs typeface="Amatic SC"/>
              <a:sym typeface="Amatic SC"/>
            </a:endParaRPr>
          </a:p>
          <a:p>
            <a:pPr marL="0" lvl="0" indent="0" algn="ctr" rtl="0">
              <a:lnSpc>
                <a:spcPct val="90000"/>
              </a:lnSpc>
              <a:spcBef>
                <a:spcPts val="0"/>
              </a:spcBef>
              <a:spcAft>
                <a:spcPts val="0"/>
              </a:spcAft>
              <a:buNone/>
            </a:pPr>
            <a:r>
              <a:rPr lang="en-US" sz="1100" b="1">
                <a:latin typeface="Amatic SC"/>
                <a:ea typeface="Amatic SC"/>
                <a:cs typeface="Amatic SC"/>
                <a:sym typeface="Amatic SC"/>
              </a:rPr>
              <a:t>Background </a:t>
            </a:r>
            <a:endParaRPr sz="1100" b="1">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Contribution</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Clr>
                <a:schemeClr val="dk1"/>
              </a:buClr>
              <a:buSzPts val="1100"/>
              <a:buFont typeface="Arial"/>
              <a:buNone/>
            </a:pPr>
            <a:r>
              <a:rPr lang="en-US" sz="1100" b="1">
                <a:solidFill>
                  <a:schemeClr val="dk1"/>
                </a:solidFill>
                <a:latin typeface="Amatic SC"/>
                <a:ea typeface="Amatic SC"/>
                <a:cs typeface="Amatic SC"/>
                <a:sym typeface="Amatic SC"/>
              </a:rPr>
              <a:t>Data Organization</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endParaRPr sz="1100" b="1">
              <a:solidFill>
                <a:schemeClr val="dk1"/>
              </a:solidFill>
              <a:latin typeface="Amatic SC"/>
              <a:ea typeface="Amatic SC"/>
              <a:cs typeface="Amatic SC"/>
              <a:sym typeface="Amatic SC"/>
            </a:endParaRPr>
          </a:p>
        </p:txBody>
      </p:sp>
      <p:sp>
        <p:nvSpPr>
          <p:cNvPr id="229" name="Google Shape;229;p38"/>
          <p:cNvSpPr txBox="1"/>
          <p:nvPr/>
        </p:nvSpPr>
        <p:spPr>
          <a:xfrm>
            <a:off x="6994197" y="3428997"/>
            <a:ext cx="1384200" cy="978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1800" b="1">
                <a:solidFill>
                  <a:schemeClr val="dk1"/>
                </a:solidFill>
                <a:latin typeface="Verizon NHG TX"/>
                <a:ea typeface="Verizon NHG TX"/>
                <a:cs typeface="Verizon NHG TX"/>
                <a:sym typeface="Verizon NHG TX"/>
              </a:rPr>
              <a:t>Open</a:t>
            </a:r>
            <a:endParaRPr sz="1800" b="1">
              <a:solidFill>
                <a:schemeClr val="dk1"/>
              </a:solidFill>
              <a:latin typeface="Verizon NHG TX"/>
              <a:ea typeface="Verizon NHG TX"/>
              <a:cs typeface="Verizon NHG TX"/>
              <a:sym typeface="Verizon NHG TX"/>
            </a:endParaRPr>
          </a:p>
          <a:p>
            <a:pPr marL="0" lvl="0" indent="0" algn="ctr" rtl="0">
              <a:lnSpc>
                <a:spcPct val="100000"/>
              </a:lnSpc>
              <a:spcBef>
                <a:spcPts val="0"/>
              </a:spcBef>
              <a:spcAft>
                <a:spcPts val="0"/>
              </a:spcAft>
              <a:buNone/>
            </a:pPr>
            <a:r>
              <a:rPr lang="en-US" sz="1800" b="1">
                <a:solidFill>
                  <a:schemeClr val="dk1"/>
                </a:solidFill>
                <a:latin typeface="Verizon NHG TX"/>
                <a:ea typeface="Verizon NHG TX"/>
                <a:cs typeface="Verizon NHG TX"/>
                <a:sym typeface="Verizon NHG TX"/>
              </a:rPr>
              <a:t>Source</a:t>
            </a:r>
            <a:endParaRPr sz="1800" b="1">
              <a:solidFill>
                <a:schemeClr val="dk1"/>
              </a:solidFill>
              <a:latin typeface="Verizon NHG TX"/>
              <a:ea typeface="Verizon NHG TX"/>
              <a:cs typeface="Verizon NHG TX"/>
              <a:sym typeface="Verizon NHG TX"/>
            </a:endParaRPr>
          </a:p>
          <a:p>
            <a:pPr marL="0" lvl="0" indent="0" algn="ctr" rtl="0">
              <a:lnSpc>
                <a:spcPct val="100000"/>
              </a:lnSpc>
              <a:spcBef>
                <a:spcPts val="0"/>
              </a:spcBef>
              <a:spcAft>
                <a:spcPts val="0"/>
              </a:spcAft>
              <a:buNone/>
            </a:pPr>
            <a:r>
              <a:rPr lang="en-US" sz="1800" b="1">
                <a:solidFill>
                  <a:schemeClr val="dk1"/>
                </a:solidFill>
                <a:latin typeface="Verizon NHG TX"/>
                <a:ea typeface="Verizon NHG TX"/>
                <a:cs typeface="Verizon NHG TX"/>
                <a:sym typeface="Verizon NHG TX"/>
              </a:rPr>
              <a:t>Library</a:t>
            </a:r>
            <a:endParaRPr sz="1800" b="1">
              <a:latin typeface="Verizon NHG TX"/>
              <a:ea typeface="Verizon NHG TX"/>
              <a:cs typeface="Verizon NHG TX"/>
              <a:sym typeface="Verizon NHG TX"/>
            </a:endParaRPr>
          </a:p>
        </p:txBody>
      </p:sp>
      <p:sp>
        <p:nvSpPr>
          <p:cNvPr id="230" name="Google Shape;230;p38"/>
          <p:cNvSpPr/>
          <p:nvPr/>
        </p:nvSpPr>
        <p:spPr>
          <a:xfrm rot="182743">
            <a:off x="6876363" y="3065491"/>
            <a:ext cx="1755980" cy="1705508"/>
          </a:xfrm>
          <a:prstGeom prst="blockArc">
            <a:avLst>
              <a:gd name="adj1" fmla="val 14125408"/>
              <a:gd name="adj2" fmla="val 21448620"/>
              <a:gd name="adj3" fmla="val 10702"/>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8"/>
          <p:cNvSpPr/>
          <p:nvPr/>
        </p:nvSpPr>
        <p:spPr>
          <a:xfrm rot="7350704">
            <a:off x="6897247" y="3185890"/>
            <a:ext cx="1755997" cy="1705562"/>
          </a:xfrm>
          <a:prstGeom prst="blockArc">
            <a:avLst>
              <a:gd name="adj1" fmla="val 14125408"/>
              <a:gd name="adj2" fmla="val 21448620"/>
              <a:gd name="adj3" fmla="val 10702"/>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8"/>
          <p:cNvSpPr/>
          <p:nvPr/>
        </p:nvSpPr>
        <p:spPr>
          <a:xfrm rot="-7084522">
            <a:off x="6770522" y="3152401"/>
            <a:ext cx="1756147" cy="1705147"/>
          </a:xfrm>
          <a:prstGeom prst="blockArc">
            <a:avLst>
              <a:gd name="adj1" fmla="val 14125408"/>
              <a:gd name="adj2" fmla="val 21448620"/>
              <a:gd name="adj3" fmla="val 10702"/>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8"/>
          <p:cNvSpPr txBox="1"/>
          <p:nvPr/>
        </p:nvSpPr>
        <p:spPr>
          <a:xfrm>
            <a:off x="1207100" y="3462150"/>
            <a:ext cx="4987500" cy="572700"/>
          </a:xfrm>
          <a:prstGeom prst="rect">
            <a:avLst/>
          </a:prstGeom>
          <a:noFill/>
          <a:ln w="28575" cap="flat" cmpd="sng">
            <a:solidFill>
              <a:schemeClr val="accent1"/>
            </a:solidFill>
            <a:prstDash val="lgDash"/>
            <a:round/>
            <a:headEnd type="none" w="sm" len="sm"/>
            <a:tailEnd type="none" w="sm" len="sm"/>
          </a:ln>
        </p:spPr>
        <p:txBody>
          <a:bodyPr spcFirstLastPara="1" wrap="square" lIns="91425" tIns="91425" rIns="91425" bIns="91425" anchor="t" anchorCtr="0">
            <a:noAutofit/>
          </a:bodyPr>
          <a:lstStyle/>
          <a:p>
            <a:pPr marL="0" lvl="0" indent="0" algn="ctr" rtl="0">
              <a:lnSpc>
                <a:spcPct val="150000"/>
              </a:lnSpc>
              <a:spcBef>
                <a:spcPts val="0"/>
              </a:spcBef>
              <a:spcAft>
                <a:spcPts val="1600"/>
              </a:spcAft>
              <a:buNone/>
            </a:pPr>
            <a:r>
              <a:rPr lang="en-US" sz="2400" u="sng">
                <a:solidFill>
                  <a:schemeClr val="accent6"/>
                </a:solidFill>
                <a:latin typeface="Verizon NHG TX"/>
                <a:ea typeface="Verizon NHG TX"/>
                <a:cs typeface="Verizon NHG TX"/>
                <a:sym typeface="Verizon NHG TX"/>
                <a:hlinkClick r:id="rId3"/>
              </a:rPr>
              <a:t>https://github.com/yahoo/Oak</a:t>
            </a:r>
            <a:endParaRPr sz="2400">
              <a:solidFill>
                <a:schemeClr val="accent6"/>
              </a:solidFill>
              <a:latin typeface="Verizon NHG TX"/>
              <a:ea typeface="Verizon NHG TX"/>
              <a:cs typeface="Verizon NHG TX"/>
              <a:sym typeface="Verizon NHG 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230"/>
                                        </p:tgtEl>
                                        <p:attrNameLst>
                                          <p:attrName>style.visibility</p:attrName>
                                        </p:attrNameLst>
                                      </p:cBhvr>
                                      <p:to>
                                        <p:strVal val="visible"/>
                                      </p:to>
                                    </p:set>
                                    <p:anim calcmode="lin" valueType="num">
                                      <p:cBhvr additive="base">
                                        <p:cTn id="27" dur="1000"/>
                                        <p:tgtEl>
                                          <p:spTgt spid="230"/>
                                        </p:tgtEl>
                                        <p:attrNameLst>
                                          <p:attrName>ppt_w</p:attrName>
                                        </p:attrNameLst>
                                      </p:cBhvr>
                                      <p:tavLst>
                                        <p:tav tm="0">
                                          <p:val>
                                            <p:strVal val="0"/>
                                          </p:val>
                                        </p:tav>
                                        <p:tav tm="100000">
                                          <p:val>
                                            <p:strVal val="#ppt_w"/>
                                          </p:val>
                                        </p:tav>
                                      </p:tavLst>
                                    </p:anim>
                                    <p:anim calcmode="lin" valueType="num">
                                      <p:cBhvr additive="base">
                                        <p:cTn id="28" dur="1000"/>
                                        <p:tgtEl>
                                          <p:spTgt spid="230"/>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31"/>
                                        </p:tgtEl>
                                        <p:attrNameLst>
                                          <p:attrName>style.visibility</p:attrName>
                                        </p:attrNameLst>
                                      </p:cBhvr>
                                      <p:to>
                                        <p:strVal val="visible"/>
                                      </p:to>
                                    </p:set>
                                    <p:anim calcmode="lin" valueType="num">
                                      <p:cBhvr additive="base">
                                        <p:cTn id="31" dur="1000"/>
                                        <p:tgtEl>
                                          <p:spTgt spid="231"/>
                                        </p:tgtEl>
                                        <p:attrNameLst>
                                          <p:attrName>ppt_w</p:attrName>
                                        </p:attrNameLst>
                                      </p:cBhvr>
                                      <p:tavLst>
                                        <p:tav tm="0">
                                          <p:val>
                                            <p:strVal val="0"/>
                                          </p:val>
                                        </p:tav>
                                        <p:tav tm="100000">
                                          <p:val>
                                            <p:strVal val="#ppt_w"/>
                                          </p:val>
                                        </p:tav>
                                      </p:tavLst>
                                    </p:anim>
                                    <p:anim calcmode="lin" valueType="num">
                                      <p:cBhvr additive="base">
                                        <p:cTn id="32" dur="1000"/>
                                        <p:tgtEl>
                                          <p:spTgt spid="231"/>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232"/>
                                        </p:tgtEl>
                                        <p:attrNameLst>
                                          <p:attrName>style.visibility</p:attrName>
                                        </p:attrNameLst>
                                      </p:cBhvr>
                                      <p:to>
                                        <p:strVal val="visible"/>
                                      </p:to>
                                    </p:set>
                                    <p:anim calcmode="lin" valueType="num">
                                      <p:cBhvr additive="base">
                                        <p:cTn id="35" dur="1000"/>
                                        <p:tgtEl>
                                          <p:spTgt spid="232"/>
                                        </p:tgtEl>
                                        <p:attrNameLst>
                                          <p:attrName>ppt_w</p:attrName>
                                        </p:attrNameLst>
                                      </p:cBhvr>
                                      <p:tavLst>
                                        <p:tav tm="0">
                                          <p:val>
                                            <p:strVal val="0"/>
                                          </p:val>
                                        </p:tav>
                                        <p:tav tm="100000">
                                          <p:val>
                                            <p:strVal val="#ppt_w"/>
                                          </p:val>
                                        </p:tav>
                                      </p:tavLst>
                                    </p:anim>
                                    <p:anim calcmode="lin" valueType="num">
                                      <p:cBhvr additive="base">
                                        <p:cTn id="36" dur="1000"/>
                                        <p:tgtEl>
                                          <p:spTgt spid="232"/>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29"/>
                                        </p:tgtEl>
                                        <p:attrNameLst>
                                          <p:attrName>style.visibility</p:attrName>
                                        </p:attrNameLst>
                                      </p:cBhvr>
                                      <p:to>
                                        <p:strVal val="visible"/>
                                      </p:to>
                                    </p:set>
                                    <p:anim calcmode="lin" valueType="num">
                                      <p:cBhvr additive="base">
                                        <p:cTn id="39" dur="1000"/>
                                        <p:tgtEl>
                                          <p:spTgt spid="229"/>
                                        </p:tgtEl>
                                        <p:attrNameLst>
                                          <p:attrName>ppt_w</p:attrName>
                                        </p:attrNameLst>
                                      </p:cBhvr>
                                      <p:tavLst>
                                        <p:tav tm="0">
                                          <p:val>
                                            <p:strVal val="0"/>
                                          </p:val>
                                        </p:tav>
                                        <p:tav tm="100000">
                                          <p:val>
                                            <p:strVal val="#ppt_w"/>
                                          </p:val>
                                        </p:tav>
                                      </p:tavLst>
                                    </p:anim>
                                    <p:anim calcmode="lin" valueType="num">
                                      <p:cBhvr additive="base">
                                        <p:cTn id="40" dur="1000"/>
                                        <p:tgtEl>
                                          <p:spTgt spid="229"/>
                                        </p:tgtEl>
                                        <p:attrNameLst>
                                          <p:attrName>ppt_h</p:attrName>
                                        </p:attrNameLst>
                                      </p:cBhvr>
                                      <p:tavLst>
                                        <p:tav tm="0">
                                          <p:val>
                                            <p:str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233"/>
                                        </p:tgtEl>
                                        <p:attrNameLst>
                                          <p:attrName>style.visibility</p:attrName>
                                        </p:attrNameLst>
                                      </p:cBhvr>
                                      <p:to>
                                        <p:strVal val="visible"/>
                                      </p:to>
                                    </p:set>
                                    <p:anim calcmode="lin" valueType="num">
                                      <p:cBhvr additive="base">
                                        <p:cTn id="45" dur="1000"/>
                                        <p:tgtEl>
                                          <p:spTgt spid="233"/>
                                        </p:tgtEl>
                                        <p:attrNameLst>
                                          <p:attrName>ppt_w</p:attrName>
                                        </p:attrNameLst>
                                      </p:cBhvr>
                                      <p:tavLst>
                                        <p:tav tm="0">
                                          <p:val>
                                            <p:strVal val="0"/>
                                          </p:val>
                                        </p:tav>
                                        <p:tav tm="100000">
                                          <p:val>
                                            <p:strVal val="#ppt_w"/>
                                          </p:val>
                                        </p:tav>
                                      </p:tavLst>
                                    </p:anim>
                                    <p:anim calcmode="lin" valueType="num">
                                      <p:cBhvr additive="base">
                                        <p:cTn id="46" dur="1000"/>
                                        <p:tgtEl>
                                          <p:spTgt spid="23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56"/>
          <p:cNvSpPr/>
          <p:nvPr/>
        </p:nvSpPr>
        <p:spPr>
          <a:xfrm>
            <a:off x="2209839" y="4343439"/>
            <a:ext cx="4724400" cy="400050"/>
          </a:xfrm>
          <a:custGeom>
            <a:avLst/>
            <a:gdLst/>
            <a:ahLst/>
            <a:cxnLst/>
            <a:rect l="l" t="t" r="r" b="b"/>
            <a:pathLst>
              <a:path w="6299200" h="914400" extrusionOk="0">
                <a:moveTo>
                  <a:pt x="6256476" y="462228"/>
                </a:moveTo>
                <a:cubicBezTo>
                  <a:pt x="6256476" y="689558"/>
                  <a:pt x="4867350" y="873962"/>
                  <a:pt x="3153612" y="873962"/>
                </a:cubicBezTo>
                <a:cubicBezTo>
                  <a:pt x="1439874" y="873962"/>
                  <a:pt x="50748" y="689558"/>
                  <a:pt x="50748" y="462228"/>
                </a:cubicBezTo>
                <a:cubicBezTo>
                  <a:pt x="50748" y="234898"/>
                  <a:pt x="1439874" y="50748"/>
                  <a:pt x="3153612" y="50748"/>
                </a:cubicBezTo>
                <a:cubicBezTo>
                  <a:pt x="4867350" y="50748"/>
                  <a:pt x="6256476" y="234898"/>
                  <a:pt x="6256476" y="462228"/>
                </a:cubicBezTo>
                <a:close/>
              </a:path>
            </a:pathLst>
          </a:custGeom>
          <a:gradFill>
            <a:gsLst>
              <a:gs pos="0">
                <a:srgbClr val="D8D8D8"/>
              </a:gs>
              <a:gs pos="100000">
                <a:schemeClr val="lt1"/>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90" name="Google Shape;690;p56"/>
          <p:cNvSpPr/>
          <p:nvPr/>
        </p:nvSpPr>
        <p:spPr>
          <a:xfrm>
            <a:off x="2785523" y="1671184"/>
            <a:ext cx="1761587" cy="1779562"/>
          </a:xfrm>
          <a:custGeom>
            <a:avLst/>
            <a:gdLst/>
            <a:ahLst/>
            <a:cxnLst/>
            <a:rect l="l" t="t" r="r" b="b"/>
            <a:pathLst>
              <a:path w="2348783" h="2372749" extrusionOk="0">
                <a:moveTo>
                  <a:pt x="2327084" y="1197510"/>
                </a:moveTo>
                <a:lnTo>
                  <a:pt x="1905262" y="775449"/>
                </a:lnTo>
                <a:lnTo>
                  <a:pt x="1946485" y="768498"/>
                </a:lnTo>
                <a:cubicBezTo>
                  <a:pt x="1955833" y="767060"/>
                  <a:pt x="1964700" y="764663"/>
                  <a:pt x="1973808" y="762266"/>
                </a:cubicBezTo>
                <a:lnTo>
                  <a:pt x="1968056" y="756514"/>
                </a:lnTo>
                <a:lnTo>
                  <a:pt x="1997056" y="744051"/>
                </a:lnTo>
                <a:cubicBezTo>
                  <a:pt x="2028213" y="730630"/>
                  <a:pt x="2056015" y="711696"/>
                  <a:pt x="2079983" y="687968"/>
                </a:cubicBezTo>
                <a:cubicBezTo>
                  <a:pt x="2184000" y="583951"/>
                  <a:pt x="2184000" y="414982"/>
                  <a:pt x="2079983" y="310965"/>
                </a:cubicBezTo>
                <a:cubicBezTo>
                  <a:pt x="2064164" y="295146"/>
                  <a:pt x="2046428" y="281725"/>
                  <a:pt x="2027494" y="270460"/>
                </a:cubicBezTo>
                <a:cubicBezTo>
                  <a:pt x="1989387" y="250088"/>
                  <a:pt x="1946485" y="239303"/>
                  <a:pt x="1901906" y="239303"/>
                </a:cubicBezTo>
                <a:cubicBezTo>
                  <a:pt x="1830724" y="239303"/>
                  <a:pt x="1763616" y="267105"/>
                  <a:pt x="1713285" y="317436"/>
                </a:cubicBezTo>
                <a:cubicBezTo>
                  <a:pt x="1674218" y="356742"/>
                  <a:pt x="1648573" y="406594"/>
                  <a:pt x="1639226" y="461479"/>
                </a:cubicBezTo>
                <a:lnTo>
                  <a:pt x="1632276" y="502462"/>
                </a:lnTo>
                <a:lnTo>
                  <a:pt x="1174982" y="45169"/>
                </a:lnTo>
                <a:lnTo>
                  <a:pt x="812838" y="407313"/>
                </a:lnTo>
                <a:cubicBezTo>
                  <a:pt x="861251" y="421933"/>
                  <a:pt x="905111" y="448297"/>
                  <a:pt x="941302" y="484247"/>
                </a:cubicBezTo>
                <a:cubicBezTo>
                  <a:pt x="1061857" y="605042"/>
                  <a:pt x="1061857" y="801333"/>
                  <a:pt x="941302" y="922127"/>
                </a:cubicBezTo>
                <a:cubicBezTo>
                  <a:pt x="882822" y="980607"/>
                  <a:pt x="805168" y="1012723"/>
                  <a:pt x="722481" y="1012723"/>
                </a:cubicBezTo>
                <a:cubicBezTo>
                  <a:pt x="639795" y="1012723"/>
                  <a:pt x="562141" y="980607"/>
                  <a:pt x="503661" y="922127"/>
                </a:cubicBezTo>
                <a:cubicBezTo>
                  <a:pt x="467471" y="885937"/>
                  <a:pt x="441346" y="842077"/>
                  <a:pt x="426726" y="793663"/>
                </a:cubicBezTo>
                <a:lnTo>
                  <a:pt x="45169" y="1174981"/>
                </a:lnTo>
                <a:lnTo>
                  <a:pt x="463636" y="1593208"/>
                </a:lnTo>
                <a:lnTo>
                  <a:pt x="434636" y="1605671"/>
                </a:lnTo>
                <a:cubicBezTo>
                  <a:pt x="403239" y="1619093"/>
                  <a:pt x="375437" y="1638027"/>
                  <a:pt x="351709" y="1661754"/>
                </a:cubicBezTo>
                <a:cubicBezTo>
                  <a:pt x="247692" y="1765772"/>
                  <a:pt x="247692" y="1934980"/>
                  <a:pt x="351709" y="2038758"/>
                </a:cubicBezTo>
                <a:cubicBezTo>
                  <a:pt x="402040" y="2089089"/>
                  <a:pt x="468909" y="2116891"/>
                  <a:pt x="540331" y="2116891"/>
                </a:cubicBezTo>
                <a:cubicBezTo>
                  <a:pt x="611513" y="2116891"/>
                  <a:pt x="678622" y="2089089"/>
                  <a:pt x="728953" y="2038758"/>
                </a:cubicBezTo>
                <a:cubicBezTo>
                  <a:pt x="752680" y="2015030"/>
                  <a:pt x="771614" y="1987228"/>
                  <a:pt x="785036" y="1956071"/>
                </a:cubicBezTo>
                <a:lnTo>
                  <a:pt x="797499" y="1926831"/>
                </a:lnTo>
                <a:lnTo>
                  <a:pt x="1199908" y="2329240"/>
                </a:lnTo>
                <a:lnTo>
                  <a:pt x="1558696" y="1970451"/>
                </a:lnTo>
                <a:cubicBezTo>
                  <a:pt x="1533531" y="1956550"/>
                  <a:pt x="1510762" y="1939294"/>
                  <a:pt x="1490390" y="1918922"/>
                </a:cubicBezTo>
                <a:cubicBezTo>
                  <a:pt x="1431910" y="1860442"/>
                  <a:pt x="1399794" y="1782788"/>
                  <a:pt x="1399794" y="1700102"/>
                </a:cubicBezTo>
                <a:cubicBezTo>
                  <a:pt x="1399794" y="1697465"/>
                  <a:pt x="1400034" y="1695068"/>
                  <a:pt x="1400273" y="1692432"/>
                </a:cubicBezTo>
                <a:cubicBezTo>
                  <a:pt x="1399554" y="1612142"/>
                  <a:pt x="1429513" y="1531612"/>
                  <a:pt x="1490630" y="1470496"/>
                </a:cubicBezTo>
                <a:cubicBezTo>
                  <a:pt x="1549109" y="1412016"/>
                  <a:pt x="1626763" y="1379900"/>
                  <a:pt x="1709450" y="1379900"/>
                </a:cubicBezTo>
                <a:cubicBezTo>
                  <a:pt x="1792137" y="1379900"/>
                  <a:pt x="1869790" y="1412016"/>
                  <a:pt x="1928270" y="1470496"/>
                </a:cubicBezTo>
                <a:cubicBezTo>
                  <a:pt x="1950320" y="1492786"/>
                  <a:pt x="1969014" y="1518191"/>
                  <a:pt x="1983395" y="1545993"/>
                </a:cubicBezTo>
                <a:lnTo>
                  <a:pt x="2313663" y="1215485"/>
                </a:lnTo>
                <a:lnTo>
                  <a:pt x="2311505" y="1213329"/>
                </a:lnTo>
                <a:lnTo>
                  <a:pt x="2327084" y="119751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91" name="Google Shape;691;p56"/>
          <p:cNvSpPr/>
          <p:nvPr/>
        </p:nvSpPr>
        <p:spPr>
          <a:xfrm>
            <a:off x="3661823" y="2571750"/>
            <a:ext cx="1779563" cy="1779562"/>
          </a:xfrm>
          <a:custGeom>
            <a:avLst/>
            <a:gdLst/>
            <a:ahLst/>
            <a:cxnLst/>
            <a:rect l="l" t="t" r="r" b="b"/>
            <a:pathLst>
              <a:path w="2372750" h="2372749" extrusionOk="0">
                <a:moveTo>
                  <a:pt x="1997056" y="1605911"/>
                </a:moveTo>
                <a:lnTo>
                  <a:pt x="1968056" y="1593448"/>
                </a:lnTo>
                <a:lnTo>
                  <a:pt x="2345539" y="1215725"/>
                </a:lnTo>
                <a:lnTo>
                  <a:pt x="1968535" y="838961"/>
                </a:lnTo>
                <a:cubicBezTo>
                  <a:pt x="1954634" y="864127"/>
                  <a:pt x="1937378" y="887135"/>
                  <a:pt x="1917006" y="907268"/>
                </a:cubicBezTo>
                <a:cubicBezTo>
                  <a:pt x="1858526" y="965748"/>
                  <a:pt x="1780872" y="997863"/>
                  <a:pt x="1698185" y="997863"/>
                </a:cubicBezTo>
                <a:cubicBezTo>
                  <a:pt x="1642342" y="997863"/>
                  <a:pt x="1588655" y="982764"/>
                  <a:pt x="1541680" y="955202"/>
                </a:cubicBezTo>
                <a:cubicBezTo>
                  <a:pt x="1515076" y="941061"/>
                  <a:pt x="1490390" y="922847"/>
                  <a:pt x="1468580" y="900797"/>
                </a:cubicBezTo>
                <a:cubicBezTo>
                  <a:pt x="1348025" y="780002"/>
                  <a:pt x="1348025" y="583711"/>
                  <a:pt x="1468580" y="462917"/>
                </a:cubicBezTo>
                <a:cubicBezTo>
                  <a:pt x="1489911" y="441586"/>
                  <a:pt x="1514117" y="424329"/>
                  <a:pt x="1540002" y="410189"/>
                </a:cubicBezTo>
                <a:lnTo>
                  <a:pt x="1191040" y="61227"/>
                </a:lnTo>
                <a:lnTo>
                  <a:pt x="1175941" y="46128"/>
                </a:lnTo>
                <a:lnTo>
                  <a:pt x="1174982" y="45169"/>
                </a:lnTo>
                <a:lnTo>
                  <a:pt x="815714" y="404437"/>
                </a:lnTo>
                <a:lnTo>
                  <a:pt x="798697" y="421693"/>
                </a:lnTo>
                <a:lnTo>
                  <a:pt x="797499" y="422891"/>
                </a:lnTo>
                <a:lnTo>
                  <a:pt x="785036" y="393891"/>
                </a:lnTo>
                <a:cubicBezTo>
                  <a:pt x="771614" y="362494"/>
                  <a:pt x="752680" y="334692"/>
                  <a:pt x="728953" y="310965"/>
                </a:cubicBezTo>
                <a:cubicBezTo>
                  <a:pt x="678622" y="260634"/>
                  <a:pt x="611513" y="232832"/>
                  <a:pt x="540331" y="232832"/>
                </a:cubicBezTo>
                <a:cubicBezTo>
                  <a:pt x="469148" y="232832"/>
                  <a:pt x="402040" y="260634"/>
                  <a:pt x="351709" y="310965"/>
                </a:cubicBezTo>
                <a:cubicBezTo>
                  <a:pt x="303056" y="359618"/>
                  <a:pt x="275733" y="423610"/>
                  <a:pt x="274055" y="492157"/>
                </a:cubicBezTo>
                <a:cubicBezTo>
                  <a:pt x="274055" y="494553"/>
                  <a:pt x="273576" y="497190"/>
                  <a:pt x="273576" y="499586"/>
                </a:cubicBezTo>
                <a:cubicBezTo>
                  <a:pt x="273576" y="570769"/>
                  <a:pt x="301378" y="637877"/>
                  <a:pt x="351709" y="688208"/>
                </a:cubicBezTo>
                <a:cubicBezTo>
                  <a:pt x="375437" y="712175"/>
                  <a:pt x="403239" y="730869"/>
                  <a:pt x="434396" y="744291"/>
                </a:cubicBezTo>
                <a:lnTo>
                  <a:pt x="463636" y="756754"/>
                </a:lnTo>
                <a:lnTo>
                  <a:pt x="455966" y="764424"/>
                </a:lnTo>
                <a:lnTo>
                  <a:pt x="46128" y="1174262"/>
                </a:lnTo>
                <a:lnTo>
                  <a:pt x="45169" y="1175221"/>
                </a:lnTo>
                <a:lnTo>
                  <a:pt x="61467" y="1191518"/>
                </a:lnTo>
                <a:lnTo>
                  <a:pt x="416660" y="1546712"/>
                </a:lnTo>
                <a:cubicBezTo>
                  <a:pt x="432239" y="1510761"/>
                  <a:pt x="454528" y="1477686"/>
                  <a:pt x="482330" y="1449645"/>
                </a:cubicBezTo>
                <a:cubicBezTo>
                  <a:pt x="540810" y="1391165"/>
                  <a:pt x="618464" y="1359049"/>
                  <a:pt x="701151" y="1359049"/>
                </a:cubicBezTo>
                <a:cubicBezTo>
                  <a:pt x="783837" y="1359049"/>
                  <a:pt x="861491" y="1391165"/>
                  <a:pt x="919971" y="1449645"/>
                </a:cubicBezTo>
                <a:cubicBezTo>
                  <a:pt x="1040766" y="1570439"/>
                  <a:pt x="1040766" y="1766730"/>
                  <a:pt x="919971" y="1887525"/>
                </a:cubicBezTo>
                <a:cubicBezTo>
                  <a:pt x="892169" y="1915327"/>
                  <a:pt x="859094" y="1937616"/>
                  <a:pt x="822904" y="1953195"/>
                </a:cubicBezTo>
                <a:lnTo>
                  <a:pt x="1215726" y="2346017"/>
                </a:lnTo>
                <a:lnTo>
                  <a:pt x="1634193" y="1927550"/>
                </a:lnTo>
                <a:lnTo>
                  <a:pt x="1646656" y="1956550"/>
                </a:lnTo>
                <a:cubicBezTo>
                  <a:pt x="1660077" y="1987707"/>
                  <a:pt x="1679012" y="2015509"/>
                  <a:pt x="1702739" y="2039477"/>
                </a:cubicBezTo>
                <a:cubicBezTo>
                  <a:pt x="1753070" y="2089808"/>
                  <a:pt x="1819939" y="2117609"/>
                  <a:pt x="1891361" y="2117609"/>
                </a:cubicBezTo>
                <a:cubicBezTo>
                  <a:pt x="1962543" y="2117609"/>
                  <a:pt x="2029652" y="2089808"/>
                  <a:pt x="2079982" y="2039477"/>
                </a:cubicBezTo>
                <a:cubicBezTo>
                  <a:pt x="2130314" y="1989145"/>
                  <a:pt x="2158116" y="1922277"/>
                  <a:pt x="2158116" y="1850855"/>
                </a:cubicBezTo>
                <a:cubicBezTo>
                  <a:pt x="2158116" y="1779673"/>
                  <a:pt x="2130314" y="1712564"/>
                  <a:pt x="2079982" y="1662233"/>
                </a:cubicBezTo>
                <a:cubicBezTo>
                  <a:pt x="2056255" y="1638266"/>
                  <a:pt x="2028453" y="1619572"/>
                  <a:pt x="1997056" y="1605911"/>
                </a:cubicBezTo>
                <a:close/>
              </a:path>
            </a:pathLst>
          </a:custGeom>
          <a:solidFill>
            <a:srgbClr val="0C2E3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92" name="Google Shape;692;p56"/>
          <p:cNvSpPr/>
          <p:nvPr/>
        </p:nvSpPr>
        <p:spPr>
          <a:xfrm>
            <a:off x="4542437" y="1681789"/>
            <a:ext cx="1797538" cy="1797537"/>
          </a:xfrm>
          <a:custGeom>
            <a:avLst/>
            <a:gdLst/>
            <a:ahLst/>
            <a:cxnLst/>
            <a:rect l="l" t="t" r="r" b="b"/>
            <a:pathLst>
              <a:path w="2396717" h="2396716" extrusionOk="0">
                <a:moveTo>
                  <a:pt x="1951758" y="781200"/>
                </a:moveTo>
                <a:lnTo>
                  <a:pt x="1980758" y="768738"/>
                </a:lnTo>
                <a:cubicBezTo>
                  <a:pt x="2012155" y="755316"/>
                  <a:pt x="2039957" y="736382"/>
                  <a:pt x="2063685" y="712654"/>
                </a:cubicBezTo>
                <a:cubicBezTo>
                  <a:pt x="2167703" y="608637"/>
                  <a:pt x="2167703" y="439429"/>
                  <a:pt x="2063685" y="335651"/>
                </a:cubicBezTo>
                <a:cubicBezTo>
                  <a:pt x="2013354" y="285320"/>
                  <a:pt x="1946486" y="257518"/>
                  <a:pt x="1875063" y="257518"/>
                </a:cubicBezTo>
                <a:cubicBezTo>
                  <a:pt x="1803881" y="257518"/>
                  <a:pt x="1736773" y="285320"/>
                  <a:pt x="1686442" y="335651"/>
                </a:cubicBezTo>
                <a:cubicBezTo>
                  <a:pt x="1662474" y="359378"/>
                  <a:pt x="1643780" y="387180"/>
                  <a:pt x="1630358" y="418338"/>
                </a:cubicBezTo>
                <a:lnTo>
                  <a:pt x="1617895" y="447578"/>
                </a:lnTo>
                <a:lnTo>
                  <a:pt x="1215487" y="45169"/>
                </a:lnTo>
                <a:lnTo>
                  <a:pt x="856698" y="403718"/>
                </a:lnTo>
                <a:cubicBezTo>
                  <a:pt x="881863" y="417619"/>
                  <a:pt x="904632" y="434875"/>
                  <a:pt x="925004" y="455247"/>
                </a:cubicBezTo>
                <a:cubicBezTo>
                  <a:pt x="983484" y="513727"/>
                  <a:pt x="1015600" y="591381"/>
                  <a:pt x="1015600" y="674067"/>
                </a:cubicBezTo>
                <a:cubicBezTo>
                  <a:pt x="1015600" y="676704"/>
                  <a:pt x="1015360" y="679100"/>
                  <a:pt x="1015121" y="681737"/>
                </a:cubicBezTo>
                <a:cubicBezTo>
                  <a:pt x="1015840" y="762027"/>
                  <a:pt x="985881" y="842557"/>
                  <a:pt x="924765" y="903673"/>
                </a:cubicBezTo>
                <a:cubicBezTo>
                  <a:pt x="866285" y="962153"/>
                  <a:pt x="788631" y="994269"/>
                  <a:pt x="705944" y="994269"/>
                </a:cubicBezTo>
                <a:cubicBezTo>
                  <a:pt x="623257" y="994269"/>
                  <a:pt x="545604" y="962153"/>
                  <a:pt x="487124" y="903673"/>
                </a:cubicBezTo>
                <a:cubicBezTo>
                  <a:pt x="465074" y="881383"/>
                  <a:pt x="446619" y="855978"/>
                  <a:pt x="431999" y="828176"/>
                </a:cubicBezTo>
                <a:lnTo>
                  <a:pt x="101731" y="1158444"/>
                </a:lnTo>
                <a:lnTo>
                  <a:pt x="85674" y="1174502"/>
                </a:lnTo>
                <a:lnTo>
                  <a:pt x="70574" y="1189601"/>
                </a:lnTo>
                <a:lnTo>
                  <a:pt x="55475" y="1204700"/>
                </a:lnTo>
                <a:lnTo>
                  <a:pt x="45169" y="1215006"/>
                </a:lnTo>
                <a:lnTo>
                  <a:pt x="47326" y="1217163"/>
                </a:lnTo>
                <a:lnTo>
                  <a:pt x="407792" y="1577629"/>
                </a:lnTo>
                <a:lnTo>
                  <a:pt x="424330" y="1594167"/>
                </a:lnTo>
                <a:lnTo>
                  <a:pt x="441586" y="1611423"/>
                </a:lnTo>
                <a:lnTo>
                  <a:pt x="447338" y="1617175"/>
                </a:lnTo>
                <a:lnTo>
                  <a:pt x="418338" y="1629638"/>
                </a:lnTo>
                <a:cubicBezTo>
                  <a:pt x="387181" y="1643060"/>
                  <a:pt x="359379" y="1661994"/>
                  <a:pt x="335411" y="1685721"/>
                </a:cubicBezTo>
                <a:cubicBezTo>
                  <a:pt x="231394" y="1789739"/>
                  <a:pt x="231394" y="1958707"/>
                  <a:pt x="335411" y="2062725"/>
                </a:cubicBezTo>
                <a:cubicBezTo>
                  <a:pt x="351230" y="2078543"/>
                  <a:pt x="368966" y="2091965"/>
                  <a:pt x="387900" y="2103229"/>
                </a:cubicBezTo>
                <a:cubicBezTo>
                  <a:pt x="428644" y="2127676"/>
                  <a:pt x="475380" y="2140858"/>
                  <a:pt x="524033" y="2140858"/>
                </a:cubicBezTo>
                <a:cubicBezTo>
                  <a:pt x="595216" y="2140858"/>
                  <a:pt x="662084" y="2113056"/>
                  <a:pt x="712655" y="2062725"/>
                </a:cubicBezTo>
                <a:cubicBezTo>
                  <a:pt x="736382" y="2038997"/>
                  <a:pt x="755317" y="2011195"/>
                  <a:pt x="768738" y="1979798"/>
                </a:cubicBezTo>
                <a:lnTo>
                  <a:pt x="781201" y="1950798"/>
                </a:lnTo>
                <a:lnTo>
                  <a:pt x="787193" y="1956790"/>
                </a:lnTo>
                <a:lnTo>
                  <a:pt x="803730" y="1973327"/>
                </a:lnTo>
                <a:lnTo>
                  <a:pt x="1199668" y="2369265"/>
                </a:lnTo>
                <a:lnTo>
                  <a:pt x="1209974" y="2358959"/>
                </a:lnTo>
                <a:lnTo>
                  <a:pt x="1225073" y="2343860"/>
                </a:lnTo>
                <a:lnTo>
                  <a:pt x="1240173" y="2328760"/>
                </a:lnTo>
                <a:lnTo>
                  <a:pt x="1602317" y="1966616"/>
                </a:lnTo>
                <a:cubicBezTo>
                  <a:pt x="1553903" y="1951996"/>
                  <a:pt x="1510043" y="1925633"/>
                  <a:pt x="1473853" y="1889682"/>
                </a:cubicBezTo>
                <a:cubicBezTo>
                  <a:pt x="1353298" y="1768887"/>
                  <a:pt x="1353298" y="1572596"/>
                  <a:pt x="1473853" y="1451802"/>
                </a:cubicBezTo>
                <a:cubicBezTo>
                  <a:pt x="1532332" y="1393322"/>
                  <a:pt x="1609986" y="1361206"/>
                  <a:pt x="1692673" y="1361206"/>
                </a:cubicBezTo>
                <a:cubicBezTo>
                  <a:pt x="1775360" y="1361206"/>
                  <a:pt x="1853013" y="1393322"/>
                  <a:pt x="1911493" y="1451802"/>
                </a:cubicBezTo>
                <a:cubicBezTo>
                  <a:pt x="1947684" y="1487992"/>
                  <a:pt x="1973808" y="1531852"/>
                  <a:pt x="1988428" y="1580266"/>
                </a:cubicBezTo>
                <a:lnTo>
                  <a:pt x="2369746" y="1198709"/>
                </a:lnTo>
                <a:lnTo>
                  <a:pt x="1951758" y="781200"/>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93" name="Google Shape;693;p56"/>
          <p:cNvSpPr/>
          <p:nvPr/>
        </p:nvSpPr>
        <p:spPr>
          <a:xfrm>
            <a:off x="3653914" y="769000"/>
            <a:ext cx="1815514" cy="1815512"/>
          </a:xfrm>
          <a:custGeom>
            <a:avLst/>
            <a:gdLst/>
            <a:ahLst/>
            <a:cxnLst/>
            <a:rect l="l" t="t" r="r" b="b"/>
            <a:pathLst>
              <a:path w="2420685" h="2420683" extrusionOk="0">
                <a:moveTo>
                  <a:pt x="2385324" y="1216684"/>
                </a:moveTo>
                <a:lnTo>
                  <a:pt x="2386283" y="1215725"/>
                </a:lnTo>
                <a:lnTo>
                  <a:pt x="2370225" y="1199667"/>
                </a:lnTo>
                <a:lnTo>
                  <a:pt x="2015031" y="844474"/>
                </a:lnTo>
                <a:cubicBezTo>
                  <a:pt x="1999453" y="880425"/>
                  <a:pt x="1977163" y="913499"/>
                  <a:pt x="1949361" y="941541"/>
                </a:cubicBezTo>
                <a:cubicBezTo>
                  <a:pt x="1890881" y="1000021"/>
                  <a:pt x="1813228" y="1032137"/>
                  <a:pt x="1730541" y="1032137"/>
                </a:cubicBezTo>
                <a:cubicBezTo>
                  <a:pt x="1647854" y="1032137"/>
                  <a:pt x="1570201" y="1000021"/>
                  <a:pt x="1511721" y="941541"/>
                </a:cubicBezTo>
                <a:cubicBezTo>
                  <a:pt x="1453241" y="883061"/>
                  <a:pt x="1421125" y="805407"/>
                  <a:pt x="1421125" y="722721"/>
                </a:cubicBezTo>
                <a:cubicBezTo>
                  <a:pt x="1421125" y="640034"/>
                  <a:pt x="1453241" y="562380"/>
                  <a:pt x="1511721" y="503900"/>
                </a:cubicBezTo>
                <a:cubicBezTo>
                  <a:pt x="1539523" y="476098"/>
                  <a:pt x="1572597" y="453809"/>
                  <a:pt x="1608788" y="438230"/>
                </a:cubicBezTo>
                <a:lnTo>
                  <a:pt x="1215726" y="45169"/>
                </a:lnTo>
                <a:lnTo>
                  <a:pt x="797499" y="463636"/>
                </a:lnTo>
                <a:lnTo>
                  <a:pt x="785036" y="434635"/>
                </a:lnTo>
                <a:cubicBezTo>
                  <a:pt x="771614" y="403478"/>
                  <a:pt x="752680" y="375676"/>
                  <a:pt x="728952" y="351709"/>
                </a:cubicBezTo>
                <a:cubicBezTo>
                  <a:pt x="678621" y="301378"/>
                  <a:pt x="611753" y="273576"/>
                  <a:pt x="540331" y="273576"/>
                </a:cubicBezTo>
                <a:cubicBezTo>
                  <a:pt x="469148" y="273576"/>
                  <a:pt x="402040" y="301378"/>
                  <a:pt x="351709" y="351709"/>
                </a:cubicBezTo>
                <a:cubicBezTo>
                  <a:pt x="301378" y="402040"/>
                  <a:pt x="273576" y="468908"/>
                  <a:pt x="273576" y="540331"/>
                </a:cubicBezTo>
                <a:cubicBezTo>
                  <a:pt x="273576" y="611513"/>
                  <a:pt x="301378" y="678621"/>
                  <a:pt x="351709" y="728952"/>
                </a:cubicBezTo>
                <a:cubicBezTo>
                  <a:pt x="375437" y="752680"/>
                  <a:pt x="403239" y="771614"/>
                  <a:pt x="434636" y="785035"/>
                </a:cubicBezTo>
                <a:lnTo>
                  <a:pt x="463636" y="797498"/>
                </a:lnTo>
                <a:lnTo>
                  <a:pt x="85913" y="1174981"/>
                </a:lnTo>
                <a:lnTo>
                  <a:pt x="70814" y="1190080"/>
                </a:lnTo>
                <a:lnTo>
                  <a:pt x="45169" y="1215725"/>
                </a:lnTo>
                <a:lnTo>
                  <a:pt x="47326" y="1217882"/>
                </a:lnTo>
                <a:lnTo>
                  <a:pt x="448057" y="1618613"/>
                </a:lnTo>
                <a:cubicBezTo>
                  <a:pt x="449735" y="1613340"/>
                  <a:pt x="451892" y="1608547"/>
                  <a:pt x="453809" y="1603514"/>
                </a:cubicBezTo>
                <a:cubicBezTo>
                  <a:pt x="456446" y="1596084"/>
                  <a:pt x="459082" y="1588654"/>
                  <a:pt x="462198" y="1581464"/>
                </a:cubicBezTo>
                <a:cubicBezTo>
                  <a:pt x="477297" y="1547670"/>
                  <a:pt x="498628" y="1516753"/>
                  <a:pt x="525231" y="1490149"/>
                </a:cubicBezTo>
                <a:cubicBezTo>
                  <a:pt x="583711" y="1431669"/>
                  <a:pt x="661365" y="1399553"/>
                  <a:pt x="744052" y="1399553"/>
                </a:cubicBezTo>
                <a:cubicBezTo>
                  <a:pt x="795821" y="1399553"/>
                  <a:pt x="845433" y="1412016"/>
                  <a:pt x="889772" y="1435744"/>
                </a:cubicBezTo>
                <a:cubicBezTo>
                  <a:pt x="916376" y="1449884"/>
                  <a:pt x="941062" y="1468099"/>
                  <a:pt x="962872" y="1490149"/>
                </a:cubicBezTo>
                <a:cubicBezTo>
                  <a:pt x="1083427" y="1610944"/>
                  <a:pt x="1083427" y="1807235"/>
                  <a:pt x="962872" y="1928029"/>
                </a:cubicBezTo>
                <a:cubicBezTo>
                  <a:pt x="941541" y="1949360"/>
                  <a:pt x="917335" y="1966616"/>
                  <a:pt x="891450" y="1980757"/>
                </a:cubicBezTo>
                <a:cubicBezTo>
                  <a:pt x="884739" y="1984352"/>
                  <a:pt x="878268" y="1987947"/>
                  <a:pt x="871557" y="1991063"/>
                </a:cubicBezTo>
                <a:cubicBezTo>
                  <a:pt x="864367" y="1994179"/>
                  <a:pt x="856937" y="1996815"/>
                  <a:pt x="849508" y="1999451"/>
                </a:cubicBezTo>
                <a:cubicBezTo>
                  <a:pt x="844474" y="2001369"/>
                  <a:pt x="839441" y="2003526"/>
                  <a:pt x="834408" y="2004964"/>
                </a:cubicBezTo>
                <a:lnTo>
                  <a:pt x="1199668" y="2369984"/>
                </a:lnTo>
                <a:lnTo>
                  <a:pt x="1201825" y="2372141"/>
                </a:lnTo>
                <a:lnTo>
                  <a:pt x="1214767" y="2385083"/>
                </a:lnTo>
                <a:lnTo>
                  <a:pt x="1215726" y="2386042"/>
                </a:lnTo>
                <a:lnTo>
                  <a:pt x="1226032" y="2375736"/>
                </a:lnTo>
                <a:lnTo>
                  <a:pt x="1240172" y="2361595"/>
                </a:lnTo>
                <a:lnTo>
                  <a:pt x="1241131" y="2360637"/>
                </a:lnTo>
                <a:lnTo>
                  <a:pt x="1256230" y="2345537"/>
                </a:lnTo>
                <a:lnTo>
                  <a:pt x="1615499" y="1986269"/>
                </a:lnTo>
                <a:lnTo>
                  <a:pt x="1632755" y="1969013"/>
                </a:lnTo>
                <a:lnTo>
                  <a:pt x="1633953" y="1967815"/>
                </a:lnTo>
                <a:lnTo>
                  <a:pt x="1646416" y="1996815"/>
                </a:lnTo>
                <a:cubicBezTo>
                  <a:pt x="1659838" y="2028212"/>
                  <a:pt x="1678772" y="2056014"/>
                  <a:pt x="1702499" y="2079741"/>
                </a:cubicBezTo>
                <a:cubicBezTo>
                  <a:pt x="1752830" y="2130072"/>
                  <a:pt x="1819939" y="2157874"/>
                  <a:pt x="1891121" y="2157874"/>
                </a:cubicBezTo>
                <a:cubicBezTo>
                  <a:pt x="1962304" y="2157874"/>
                  <a:pt x="2029412" y="2130072"/>
                  <a:pt x="2079743" y="2079741"/>
                </a:cubicBezTo>
                <a:cubicBezTo>
                  <a:pt x="2128396" y="2031088"/>
                  <a:pt x="2155479" y="1967096"/>
                  <a:pt x="2157397" y="1898789"/>
                </a:cubicBezTo>
                <a:cubicBezTo>
                  <a:pt x="2157397" y="1896153"/>
                  <a:pt x="2157876" y="1893756"/>
                  <a:pt x="2157876" y="1891360"/>
                </a:cubicBezTo>
                <a:cubicBezTo>
                  <a:pt x="2157876" y="1820177"/>
                  <a:pt x="2130074" y="1753069"/>
                  <a:pt x="2079743" y="1702738"/>
                </a:cubicBezTo>
                <a:cubicBezTo>
                  <a:pt x="2056015" y="1678771"/>
                  <a:pt x="2028213" y="1660076"/>
                  <a:pt x="1997056" y="1646655"/>
                </a:cubicBezTo>
                <a:lnTo>
                  <a:pt x="1967816" y="1634192"/>
                </a:lnTo>
                <a:lnTo>
                  <a:pt x="1975486" y="1626522"/>
                </a:lnTo>
                <a:lnTo>
                  <a:pt x="2385324" y="1216684"/>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94" name="Google Shape;694;p56"/>
          <p:cNvSpPr/>
          <p:nvPr/>
        </p:nvSpPr>
        <p:spPr>
          <a:xfrm>
            <a:off x="1987851" y="999838"/>
            <a:ext cx="20424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100" b="1">
                <a:solidFill>
                  <a:schemeClr val="accent4"/>
                </a:solidFill>
              </a:rPr>
              <a:t>Keys &amp; Values Off-Heap</a:t>
            </a:r>
            <a:endParaRPr sz="1100">
              <a:solidFill>
                <a:schemeClr val="accent4"/>
              </a:solidFill>
            </a:endParaRPr>
          </a:p>
        </p:txBody>
      </p:sp>
      <p:cxnSp>
        <p:nvCxnSpPr>
          <p:cNvPr id="695" name="Google Shape;695;p56"/>
          <p:cNvCxnSpPr/>
          <p:nvPr/>
        </p:nvCxnSpPr>
        <p:spPr>
          <a:xfrm>
            <a:off x="2053984" y="1265809"/>
            <a:ext cx="1679100" cy="8700"/>
          </a:xfrm>
          <a:prstGeom prst="straightConnector1">
            <a:avLst/>
          </a:prstGeom>
          <a:noFill/>
          <a:ln w="9525" cap="flat" cmpd="sng">
            <a:solidFill>
              <a:schemeClr val="accent4"/>
            </a:solidFill>
            <a:prstDash val="solid"/>
            <a:miter lim="800000"/>
            <a:headEnd type="none" w="sm" len="sm"/>
            <a:tailEnd type="none" w="sm" len="sm"/>
          </a:ln>
        </p:spPr>
      </p:cxnSp>
      <p:sp>
        <p:nvSpPr>
          <p:cNvPr id="696" name="Google Shape;696;p56"/>
          <p:cNvSpPr txBox="1"/>
          <p:nvPr/>
        </p:nvSpPr>
        <p:spPr>
          <a:xfrm>
            <a:off x="1996834" y="1328000"/>
            <a:ext cx="1899600" cy="623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900" b="1">
                <a:solidFill>
                  <a:srgbClr val="3F3F3F"/>
                </a:solidFill>
              </a:rPr>
              <a:t>Rethinking ordered map data structure</a:t>
            </a:r>
            <a:r>
              <a:rPr lang="en-US" sz="900">
                <a:solidFill>
                  <a:srgbClr val="3F3F3F"/>
                </a:solidFill>
              </a:rPr>
              <a:t> </a:t>
            </a:r>
            <a:r>
              <a:rPr lang="en-US" sz="900" b="1">
                <a:solidFill>
                  <a:srgbClr val="3F3F3F"/>
                </a:solidFill>
              </a:rPr>
              <a:t>and algorithm</a:t>
            </a:r>
            <a:r>
              <a:rPr lang="en-US" sz="900">
                <a:solidFill>
                  <a:srgbClr val="3F3F3F"/>
                </a:solidFill>
              </a:rPr>
              <a:t>, to minimize on-heap and maximize off-heap usage</a:t>
            </a:r>
            <a:endParaRPr sz="900">
              <a:solidFill>
                <a:srgbClr val="3F3F3F"/>
              </a:solidFill>
              <a:latin typeface="Arial"/>
              <a:ea typeface="Arial"/>
              <a:cs typeface="Arial"/>
              <a:sym typeface="Arial"/>
            </a:endParaRPr>
          </a:p>
        </p:txBody>
      </p:sp>
      <p:sp>
        <p:nvSpPr>
          <p:cNvPr id="697" name="Google Shape;697;p56"/>
          <p:cNvSpPr/>
          <p:nvPr/>
        </p:nvSpPr>
        <p:spPr>
          <a:xfrm>
            <a:off x="1277079" y="3014357"/>
            <a:ext cx="20424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100" b="1">
                <a:solidFill>
                  <a:schemeClr val="accent1"/>
                </a:solidFill>
              </a:rPr>
              <a:t>Fast 2-way Scans</a:t>
            </a:r>
            <a:endParaRPr sz="1100">
              <a:solidFill>
                <a:schemeClr val="accent1"/>
              </a:solidFill>
            </a:endParaRPr>
          </a:p>
        </p:txBody>
      </p:sp>
      <p:cxnSp>
        <p:nvCxnSpPr>
          <p:cNvPr id="698" name="Google Shape;698;p56"/>
          <p:cNvCxnSpPr/>
          <p:nvPr/>
        </p:nvCxnSpPr>
        <p:spPr>
          <a:xfrm>
            <a:off x="1343212" y="3280329"/>
            <a:ext cx="1737900" cy="6900"/>
          </a:xfrm>
          <a:prstGeom prst="straightConnector1">
            <a:avLst/>
          </a:prstGeom>
          <a:noFill/>
          <a:ln w="9525" cap="flat" cmpd="sng">
            <a:solidFill>
              <a:schemeClr val="accent1"/>
            </a:solidFill>
            <a:prstDash val="solid"/>
            <a:miter lim="800000"/>
            <a:headEnd type="none" w="sm" len="sm"/>
            <a:tailEnd type="none" w="sm" len="sm"/>
          </a:ln>
        </p:spPr>
      </p:cxnSp>
      <p:sp>
        <p:nvSpPr>
          <p:cNvPr id="699" name="Google Shape;699;p56"/>
          <p:cNvSpPr txBox="1"/>
          <p:nvPr/>
        </p:nvSpPr>
        <p:spPr>
          <a:xfrm>
            <a:off x="1286062" y="3342520"/>
            <a:ext cx="1899600" cy="623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900" b="1">
                <a:solidFill>
                  <a:srgbClr val="3F3F3F"/>
                </a:solidFill>
              </a:rPr>
              <a:t>Rethinking how an ordered map can be traversed backward</a:t>
            </a:r>
            <a:r>
              <a:rPr lang="en-US" sz="900">
                <a:solidFill>
                  <a:srgbClr val="3F3F3F"/>
                </a:solidFill>
              </a:rPr>
              <a:t>, without complicating concurrency or using additional memory</a:t>
            </a:r>
            <a:endParaRPr sz="900">
              <a:solidFill>
                <a:srgbClr val="3F3F3F"/>
              </a:solidFill>
              <a:latin typeface="Arial"/>
              <a:ea typeface="Arial"/>
              <a:cs typeface="Arial"/>
              <a:sym typeface="Arial"/>
            </a:endParaRPr>
          </a:p>
        </p:txBody>
      </p:sp>
      <p:sp>
        <p:nvSpPr>
          <p:cNvPr id="700" name="Google Shape;700;p56"/>
          <p:cNvSpPr/>
          <p:nvPr/>
        </p:nvSpPr>
        <p:spPr>
          <a:xfrm>
            <a:off x="6189447" y="1623559"/>
            <a:ext cx="20424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100" b="1">
                <a:solidFill>
                  <a:schemeClr val="accent6"/>
                </a:solidFill>
              </a:rPr>
              <a:t>New Zero-Copy API</a:t>
            </a:r>
            <a:endParaRPr sz="1100">
              <a:solidFill>
                <a:schemeClr val="accent6"/>
              </a:solidFill>
            </a:endParaRPr>
          </a:p>
        </p:txBody>
      </p:sp>
      <p:cxnSp>
        <p:nvCxnSpPr>
          <p:cNvPr id="701" name="Google Shape;701;p56"/>
          <p:cNvCxnSpPr/>
          <p:nvPr/>
        </p:nvCxnSpPr>
        <p:spPr>
          <a:xfrm>
            <a:off x="6255579" y="1889531"/>
            <a:ext cx="1638300" cy="9300"/>
          </a:xfrm>
          <a:prstGeom prst="straightConnector1">
            <a:avLst/>
          </a:prstGeom>
          <a:noFill/>
          <a:ln w="9525" cap="flat" cmpd="sng">
            <a:solidFill>
              <a:schemeClr val="accent6"/>
            </a:solidFill>
            <a:prstDash val="solid"/>
            <a:miter lim="800000"/>
            <a:headEnd type="none" w="sm" len="sm"/>
            <a:tailEnd type="none" w="sm" len="sm"/>
          </a:ln>
        </p:spPr>
      </p:cxnSp>
      <p:sp>
        <p:nvSpPr>
          <p:cNvPr id="702" name="Google Shape;702;p56"/>
          <p:cNvSpPr txBox="1"/>
          <p:nvPr/>
        </p:nvSpPr>
        <p:spPr>
          <a:xfrm>
            <a:off x="6198429" y="1951721"/>
            <a:ext cx="1899600" cy="623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900" b="1">
                <a:solidFill>
                  <a:srgbClr val="3F3F3F"/>
                </a:solidFill>
              </a:rPr>
              <a:t>Rethinking ordered map API</a:t>
            </a:r>
            <a:r>
              <a:rPr lang="en-US" sz="900">
                <a:solidFill>
                  <a:srgbClr val="3F3F3F"/>
                </a:solidFill>
              </a:rPr>
              <a:t>, to  minimize deserialization and give user direct memory access</a:t>
            </a:r>
            <a:endParaRPr sz="900">
              <a:solidFill>
                <a:srgbClr val="3F3F3F"/>
              </a:solidFill>
              <a:latin typeface="Arial"/>
              <a:ea typeface="Arial"/>
              <a:cs typeface="Arial"/>
              <a:sym typeface="Arial"/>
            </a:endParaRPr>
          </a:p>
        </p:txBody>
      </p:sp>
      <p:sp>
        <p:nvSpPr>
          <p:cNvPr id="703" name="Google Shape;703;p56"/>
          <p:cNvSpPr/>
          <p:nvPr/>
        </p:nvSpPr>
        <p:spPr>
          <a:xfrm>
            <a:off x="5275047" y="3580275"/>
            <a:ext cx="20424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100" b="1">
                <a:solidFill>
                  <a:srgbClr val="0C2E3A"/>
                </a:solidFill>
              </a:rPr>
              <a:t>New concurrent algorithm</a:t>
            </a:r>
            <a:endParaRPr sz="1100"/>
          </a:p>
        </p:txBody>
      </p:sp>
      <p:cxnSp>
        <p:nvCxnSpPr>
          <p:cNvPr id="704" name="Google Shape;704;p56"/>
          <p:cNvCxnSpPr/>
          <p:nvPr/>
        </p:nvCxnSpPr>
        <p:spPr>
          <a:xfrm>
            <a:off x="5341179" y="3846247"/>
            <a:ext cx="1652400" cy="3300"/>
          </a:xfrm>
          <a:prstGeom prst="straightConnector1">
            <a:avLst/>
          </a:prstGeom>
          <a:noFill/>
          <a:ln w="9525" cap="flat" cmpd="sng">
            <a:solidFill>
              <a:srgbClr val="0C2E3A"/>
            </a:solidFill>
            <a:prstDash val="solid"/>
            <a:miter lim="800000"/>
            <a:headEnd type="none" w="sm" len="sm"/>
            <a:tailEnd type="none" w="sm" len="sm"/>
          </a:ln>
        </p:spPr>
      </p:cxnSp>
      <p:sp>
        <p:nvSpPr>
          <p:cNvPr id="705" name="Google Shape;705;p56"/>
          <p:cNvSpPr txBox="1"/>
          <p:nvPr/>
        </p:nvSpPr>
        <p:spPr>
          <a:xfrm>
            <a:off x="5284029" y="3908438"/>
            <a:ext cx="1899600" cy="623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900" b="1">
                <a:solidFill>
                  <a:srgbClr val="3F3F3F"/>
                </a:solidFill>
              </a:rPr>
              <a:t>Rethinking the internal concurrency </a:t>
            </a:r>
            <a:r>
              <a:rPr lang="en-US" sz="900">
                <a:solidFill>
                  <a:srgbClr val="3F3F3F"/>
                </a:solidFill>
              </a:rPr>
              <a:t>of a map to suit new challenges, with </a:t>
            </a:r>
            <a:r>
              <a:rPr lang="en-US" sz="900" b="1">
                <a:solidFill>
                  <a:srgbClr val="3F3F3F"/>
                </a:solidFill>
              </a:rPr>
              <a:t>Formal Proof!</a:t>
            </a:r>
            <a:endParaRPr sz="900" b="1">
              <a:solidFill>
                <a:srgbClr val="3F3F3F"/>
              </a:solidFill>
            </a:endParaRPr>
          </a:p>
        </p:txBody>
      </p:sp>
      <p:sp>
        <p:nvSpPr>
          <p:cNvPr id="706" name="Google Shape;706;p56"/>
          <p:cNvSpPr txBox="1"/>
          <p:nvPr/>
        </p:nvSpPr>
        <p:spPr>
          <a:xfrm>
            <a:off x="4086650" y="1457325"/>
            <a:ext cx="970800" cy="3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2"/>
                </a:solidFill>
                <a:latin typeface="Verizon NHG TX"/>
                <a:ea typeface="Verizon NHG TX"/>
                <a:cs typeface="Verizon NHG TX"/>
                <a:sym typeface="Verizon NHG TX"/>
              </a:rPr>
              <a:t>Off-Heap</a:t>
            </a:r>
            <a:endParaRPr>
              <a:solidFill>
                <a:schemeClr val="lt2"/>
              </a:solidFill>
              <a:latin typeface="Verizon NHG TX"/>
              <a:ea typeface="Verizon NHG TX"/>
              <a:cs typeface="Verizon NHG TX"/>
              <a:sym typeface="Verizon NHG TX"/>
            </a:endParaRPr>
          </a:p>
        </p:txBody>
      </p:sp>
      <p:sp>
        <p:nvSpPr>
          <p:cNvPr id="707" name="Google Shape;707;p56"/>
          <p:cNvSpPr txBox="1"/>
          <p:nvPr/>
        </p:nvSpPr>
        <p:spPr>
          <a:xfrm>
            <a:off x="4854600" y="2382550"/>
            <a:ext cx="1089300" cy="3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latin typeface="Verizon NHG TX"/>
                <a:ea typeface="Verizon NHG TX"/>
                <a:cs typeface="Verizon NHG TX"/>
                <a:sym typeface="Verizon NHG TX"/>
              </a:rPr>
              <a:t>Zero-Copy</a:t>
            </a:r>
            <a:endParaRPr>
              <a:solidFill>
                <a:schemeClr val="lt1"/>
              </a:solidFill>
              <a:latin typeface="Verizon NHG TX"/>
              <a:ea typeface="Verizon NHG TX"/>
              <a:cs typeface="Verizon NHG TX"/>
              <a:sym typeface="Verizon NHG TX"/>
            </a:endParaRPr>
          </a:p>
        </p:txBody>
      </p:sp>
      <p:sp>
        <p:nvSpPr>
          <p:cNvPr id="708" name="Google Shape;708;p56"/>
          <p:cNvSpPr txBox="1"/>
          <p:nvPr/>
        </p:nvSpPr>
        <p:spPr>
          <a:xfrm>
            <a:off x="3079213" y="2382550"/>
            <a:ext cx="1174200" cy="3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latin typeface="Verizon NHG TX"/>
                <a:ea typeface="Verizon NHG TX"/>
                <a:cs typeface="Verizon NHG TX"/>
                <a:sym typeface="Verizon NHG TX"/>
              </a:rPr>
              <a:t>2-way Scan</a:t>
            </a:r>
            <a:endParaRPr>
              <a:solidFill>
                <a:schemeClr val="lt1"/>
              </a:solidFill>
              <a:latin typeface="Verizon NHG TX"/>
              <a:ea typeface="Verizon NHG TX"/>
              <a:cs typeface="Verizon NHG TX"/>
              <a:sym typeface="Verizon NHG TX"/>
            </a:endParaRPr>
          </a:p>
        </p:txBody>
      </p:sp>
      <p:sp>
        <p:nvSpPr>
          <p:cNvPr id="709" name="Google Shape;709;p56"/>
          <p:cNvSpPr txBox="1"/>
          <p:nvPr/>
        </p:nvSpPr>
        <p:spPr>
          <a:xfrm>
            <a:off x="3893150" y="3220750"/>
            <a:ext cx="1274700" cy="3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latin typeface="Verizon NHG TX"/>
                <a:ea typeface="Verizon NHG TX"/>
                <a:cs typeface="Verizon NHG TX"/>
                <a:sym typeface="Verizon NHG TX"/>
              </a:rPr>
              <a:t>Concurrency</a:t>
            </a:r>
            <a:endParaRPr>
              <a:solidFill>
                <a:schemeClr val="lt1"/>
              </a:solidFill>
              <a:latin typeface="Verizon NHG TX"/>
              <a:ea typeface="Verizon NHG TX"/>
              <a:cs typeface="Verizon NHG TX"/>
              <a:sym typeface="Verizon NHG TX"/>
            </a:endParaRPr>
          </a:p>
        </p:txBody>
      </p:sp>
      <p:pic>
        <p:nvPicPr>
          <p:cNvPr id="710" name="Google Shape;710;p56"/>
          <p:cNvPicPr preferRelativeResize="0"/>
          <p:nvPr/>
        </p:nvPicPr>
        <p:blipFill>
          <a:blip r:embed="rId3">
            <a:alphaModFix/>
          </a:blip>
          <a:stretch>
            <a:fillRect/>
          </a:stretch>
        </p:blipFill>
        <p:spPr>
          <a:xfrm>
            <a:off x="569175" y="953875"/>
            <a:ext cx="1240200" cy="1167875"/>
          </a:xfrm>
          <a:prstGeom prst="rect">
            <a:avLst/>
          </a:prstGeom>
          <a:noFill/>
          <a:ln>
            <a:noFill/>
          </a:ln>
        </p:spPr>
      </p:pic>
      <p:sp>
        <p:nvSpPr>
          <p:cNvPr id="711" name="Google Shape;711;p56"/>
          <p:cNvSpPr txBox="1"/>
          <p:nvPr/>
        </p:nvSpPr>
        <p:spPr>
          <a:xfrm>
            <a:off x="746475" y="1169325"/>
            <a:ext cx="885600" cy="3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a:latin typeface="Verizon NHG TX"/>
                <a:ea typeface="Verizon NHG TX"/>
                <a:cs typeface="Verizon NHG TX"/>
                <a:sym typeface="Verizon NHG TX"/>
              </a:rPr>
              <a:t>Lean in</a:t>
            </a:r>
            <a:endParaRPr sz="1300">
              <a:latin typeface="Verizon NHG TX"/>
              <a:ea typeface="Verizon NHG TX"/>
              <a:cs typeface="Verizon NHG TX"/>
              <a:sym typeface="Verizon NHG TX"/>
            </a:endParaRPr>
          </a:p>
          <a:p>
            <a:pPr marL="0" lvl="0" indent="0" algn="ctr" rtl="0">
              <a:spcBef>
                <a:spcPts val="0"/>
              </a:spcBef>
              <a:spcAft>
                <a:spcPts val="0"/>
              </a:spcAft>
              <a:buNone/>
            </a:pPr>
            <a:r>
              <a:rPr lang="en-US" sz="1300">
                <a:latin typeface="Verizon NHG TX"/>
                <a:ea typeface="Verizon NHG TX"/>
                <a:cs typeface="Verizon NHG TX"/>
                <a:sym typeface="Verizon NHG TX"/>
              </a:rPr>
              <a:t>memory</a:t>
            </a:r>
            <a:endParaRPr sz="1300">
              <a:latin typeface="Verizon NHG TX"/>
              <a:ea typeface="Verizon NHG TX"/>
              <a:cs typeface="Verizon NHG TX"/>
              <a:sym typeface="Verizon NHG TX"/>
            </a:endParaRPr>
          </a:p>
        </p:txBody>
      </p:sp>
      <p:pic>
        <p:nvPicPr>
          <p:cNvPr id="712" name="Google Shape;712;p56"/>
          <p:cNvPicPr preferRelativeResize="0"/>
          <p:nvPr/>
        </p:nvPicPr>
        <p:blipFill>
          <a:blip r:embed="rId3">
            <a:alphaModFix/>
          </a:blip>
          <a:stretch>
            <a:fillRect/>
          </a:stretch>
        </p:blipFill>
        <p:spPr>
          <a:xfrm>
            <a:off x="5141175" y="86850"/>
            <a:ext cx="1240200" cy="1167875"/>
          </a:xfrm>
          <a:prstGeom prst="rect">
            <a:avLst/>
          </a:prstGeom>
          <a:noFill/>
          <a:ln>
            <a:noFill/>
          </a:ln>
        </p:spPr>
      </p:pic>
      <p:sp>
        <p:nvSpPr>
          <p:cNvPr id="713" name="Google Shape;713;p56"/>
          <p:cNvSpPr txBox="1"/>
          <p:nvPr/>
        </p:nvSpPr>
        <p:spPr>
          <a:xfrm>
            <a:off x="5318475" y="254925"/>
            <a:ext cx="885600" cy="3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a:latin typeface="Verizon NHG TX"/>
                <a:ea typeface="Verizon NHG TX"/>
                <a:cs typeface="Verizon NHG TX"/>
                <a:sym typeface="Verizon NHG TX"/>
              </a:rPr>
              <a:t>Fast perfor-</a:t>
            </a:r>
            <a:endParaRPr sz="1300">
              <a:latin typeface="Verizon NHG TX"/>
              <a:ea typeface="Verizon NHG TX"/>
              <a:cs typeface="Verizon NHG TX"/>
              <a:sym typeface="Verizon NHG TX"/>
            </a:endParaRPr>
          </a:p>
          <a:p>
            <a:pPr marL="0" lvl="0" indent="0" algn="ctr" rtl="0">
              <a:spcBef>
                <a:spcPts val="0"/>
              </a:spcBef>
              <a:spcAft>
                <a:spcPts val="0"/>
              </a:spcAft>
              <a:buNone/>
            </a:pPr>
            <a:r>
              <a:rPr lang="en-US" sz="1300">
                <a:latin typeface="Verizon NHG TX"/>
                <a:ea typeface="Verizon NHG TX"/>
                <a:cs typeface="Verizon NHG TX"/>
                <a:sym typeface="Verizon NHG TX"/>
              </a:rPr>
              <a:t>mance</a:t>
            </a:r>
            <a:endParaRPr sz="1300">
              <a:latin typeface="Verizon NHG TX"/>
              <a:ea typeface="Verizon NHG TX"/>
              <a:cs typeface="Verizon NHG TX"/>
              <a:sym typeface="Verizon NHG TX"/>
            </a:endParaRPr>
          </a:p>
          <a:p>
            <a:pPr marL="0" lvl="0" indent="0" algn="l" rtl="0">
              <a:spcBef>
                <a:spcPts val="0"/>
              </a:spcBef>
              <a:spcAft>
                <a:spcPts val="0"/>
              </a:spcAft>
              <a:buNone/>
            </a:pPr>
            <a:endParaRPr sz="1300">
              <a:latin typeface="Verizon NHG TX"/>
              <a:ea typeface="Verizon NHG TX"/>
              <a:cs typeface="Verizon NHG TX"/>
              <a:sym typeface="Verizon NHG TX"/>
            </a:endParaRPr>
          </a:p>
        </p:txBody>
      </p:sp>
      <p:pic>
        <p:nvPicPr>
          <p:cNvPr id="714" name="Google Shape;714;p56"/>
          <p:cNvPicPr preferRelativeResize="0"/>
          <p:nvPr/>
        </p:nvPicPr>
        <p:blipFill>
          <a:blip r:embed="rId3">
            <a:alphaModFix/>
          </a:blip>
          <a:stretch>
            <a:fillRect/>
          </a:stretch>
        </p:blipFill>
        <p:spPr>
          <a:xfrm>
            <a:off x="7299725" y="3700150"/>
            <a:ext cx="1240200" cy="1167875"/>
          </a:xfrm>
          <a:prstGeom prst="rect">
            <a:avLst/>
          </a:prstGeom>
          <a:noFill/>
          <a:ln>
            <a:noFill/>
          </a:ln>
        </p:spPr>
      </p:pic>
      <p:sp>
        <p:nvSpPr>
          <p:cNvPr id="715" name="Google Shape;715;p56"/>
          <p:cNvSpPr txBox="1"/>
          <p:nvPr/>
        </p:nvSpPr>
        <p:spPr>
          <a:xfrm>
            <a:off x="7477025" y="3868225"/>
            <a:ext cx="885600" cy="3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a:latin typeface="Verizon NHG TX"/>
                <a:ea typeface="Verizon NHG TX"/>
                <a:cs typeface="Verizon NHG TX"/>
                <a:sym typeface="Verizon NHG TX"/>
              </a:rPr>
              <a:t>Scales</a:t>
            </a:r>
            <a:endParaRPr sz="1300">
              <a:latin typeface="Verizon NHG TX"/>
              <a:ea typeface="Verizon NHG TX"/>
              <a:cs typeface="Verizon NHG TX"/>
              <a:sym typeface="Verizon NHG TX"/>
            </a:endParaRPr>
          </a:p>
          <a:p>
            <a:pPr marL="0" lvl="0" indent="0" algn="ctr" rtl="0">
              <a:spcBef>
                <a:spcPts val="0"/>
              </a:spcBef>
              <a:spcAft>
                <a:spcPts val="0"/>
              </a:spcAft>
              <a:buNone/>
            </a:pPr>
            <a:r>
              <a:rPr lang="en-US" sz="1300">
                <a:latin typeface="Verizon NHG TX"/>
                <a:ea typeface="Verizon NHG TX"/>
                <a:cs typeface="Verizon NHG TX"/>
                <a:sym typeface="Verizon NHG TX"/>
              </a:rPr>
              <a:t>better</a:t>
            </a:r>
            <a:endParaRPr sz="1300">
              <a:latin typeface="Verizon NHG TX"/>
              <a:ea typeface="Verizon NHG TX"/>
              <a:cs typeface="Verizon NHG TX"/>
              <a:sym typeface="Verizon NHG TX"/>
            </a:endParaRPr>
          </a:p>
        </p:txBody>
      </p:sp>
      <p:pic>
        <p:nvPicPr>
          <p:cNvPr id="716" name="Google Shape;716;p56"/>
          <p:cNvPicPr preferRelativeResize="0"/>
          <p:nvPr/>
        </p:nvPicPr>
        <p:blipFill>
          <a:blip r:embed="rId3">
            <a:alphaModFix/>
          </a:blip>
          <a:stretch>
            <a:fillRect/>
          </a:stretch>
        </p:blipFill>
        <p:spPr>
          <a:xfrm>
            <a:off x="7878938" y="1411012"/>
            <a:ext cx="1240200" cy="1167875"/>
          </a:xfrm>
          <a:prstGeom prst="rect">
            <a:avLst/>
          </a:prstGeom>
          <a:noFill/>
          <a:ln>
            <a:noFill/>
          </a:ln>
        </p:spPr>
      </p:pic>
      <p:sp>
        <p:nvSpPr>
          <p:cNvPr id="717" name="Google Shape;717;p56"/>
          <p:cNvSpPr txBox="1"/>
          <p:nvPr/>
        </p:nvSpPr>
        <p:spPr>
          <a:xfrm>
            <a:off x="8026488" y="1595825"/>
            <a:ext cx="970800" cy="3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a:latin typeface="Verizon NHG TX"/>
                <a:ea typeface="Verizon NHG TX"/>
                <a:cs typeface="Verizon NHG TX"/>
                <a:sym typeface="Verizon NHG TX"/>
              </a:rPr>
              <a:t>Real</a:t>
            </a:r>
            <a:endParaRPr sz="1300">
              <a:latin typeface="Verizon NHG TX"/>
              <a:ea typeface="Verizon NHG TX"/>
              <a:cs typeface="Verizon NHG TX"/>
              <a:sym typeface="Verizon NHG TX"/>
            </a:endParaRPr>
          </a:p>
          <a:p>
            <a:pPr marL="0" lvl="0" indent="0" algn="ctr" rtl="0">
              <a:spcBef>
                <a:spcPts val="0"/>
              </a:spcBef>
              <a:spcAft>
                <a:spcPts val="0"/>
              </a:spcAft>
              <a:buNone/>
            </a:pPr>
            <a:r>
              <a:rPr lang="en-US" sz="1300">
                <a:latin typeface="Verizon NHG TX"/>
                <a:ea typeface="Verizon NHG TX"/>
                <a:cs typeface="Verizon NHG TX"/>
                <a:sym typeface="Verizon NHG TX"/>
              </a:rPr>
              <a:t>world</a:t>
            </a:r>
            <a:endParaRPr sz="1300">
              <a:latin typeface="Verizon NHG TX"/>
              <a:ea typeface="Verizon NHG TX"/>
              <a:cs typeface="Verizon NHG TX"/>
              <a:sym typeface="Verizon NHG TX"/>
            </a:endParaRPr>
          </a:p>
          <a:p>
            <a:pPr marL="0" lvl="0" indent="0" algn="ctr" rtl="0">
              <a:spcBef>
                <a:spcPts val="0"/>
              </a:spcBef>
              <a:spcAft>
                <a:spcPts val="0"/>
              </a:spcAft>
              <a:buNone/>
            </a:pPr>
            <a:r>
              <a:rPr lang="en-US" sz="1300">
                <a:latin typeface="Verizon NHG TX"/>
                <a:ea typeface="Verizon NHG TX"/>
                <a:cs typeface="Verizon NHG TX"/>
                <a:sym typeface="Verizon NHG TX"/>
              </a:rPr>
              <a:t>deploy</a:t>
            </a:r>
            <a:endParaRPr sz="1300">
              <a:latin typeface="Verizon NHG TX"/>
              <a:ea typeface="Verizon NHG TX"/>
              <a:cs typeface="Verizon NHG TX"/>
              <a:sym typeface="Verizon NHG TX"/>
            </a:endParaRPr>
          </a:p>
        </p:txBody>
      </p:sp>
      <p:sp>
        <p:nvSpPr>
          <p:cNvPr id="718" name="Google Shape;718;p56"/>
          <p:cNvSpPr txBox="1"/>
          <p:nvPr/>
        </p:nvSpPr>
        <p:spPr>
          <a:xfrm rot="751285" flipH="1">
            <a:off x="4670322" y="774227"/>
            <a:ext cx="1010126" cy="461086"/>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i="1">
                <a:solidFill>
                  <a:schemeClr val="dk2"/>
                </a:solidFill>
                <a:latin typeface="Verizon NHG TX"/>
                <a:ea typeface="Verizon NHG TX"/>
                <a:cs typeface="Verizon NHG TX"/>
                <a:sym typeface="Verizon NHG TX"/>
              </a:rPr>
              <a:t>⤴</a:t>
            </a:r>
            <a:endParaRPr sz="4800" b="1" i="1">
              <a:solidFill>
                <a:schemeClr val="dk2"/>
              </a:solidFill>
              <a:latin typeface="Verizon NHG TX"/>
              <a:ea typeface="Verizon NHG TX"/>
              <a:cs typeface="Verizon NHG TX"/>
              <a:sym typeface="Verizon NHG TX"/>
            </a:endParaRPr>
          </a:p>
        </p:txBody>
      </p:sp>
      <p:sp>
        <p:nvSpPr>
          <p:cNvPr id="719" name="Google Shape;719;p56"/>
          <p:cNvSpPr txBox="1"/>
          <p:nvPr/>
        </p:nvSpPr>
        <p:spPr>
          <a:xfrm rot="8908031" flipH="1">
            <a:off x="883999" y="2170685"/>
            <a:ext cx="1010159" cy="460702"/>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i="1">
                <a:solidFill>
                  <a:schemeClr val="dk2"/>
                </a:solidFill>
                <a:latin typeface="Verizon NHG TX"/>
                <a:ea typeface="Verizon NHG TX"/>
                <a:cs typeface="Verizon NHG TX"/>
                <a:sym typeface="Verizon NHG TX"/>
              </a:rPr>
              <a:t>⤵</a:t>
            </a:r>
            <a:endParaRPr sz="4800" b="1" i="1">
              <a:solidFill>
                <a:schemeClr val="dk2"/>
              </a:solidFill>
              <a:latin typeface="Verizon NHG TX"/>
              <a:ea typeface="Verizon NHG TX"/>
              <a:cs typeface="Verizon NHG TX"/>
              <a:sym typeface="Verizon NHG TX"/>
            </a:endParaRPr>
          </a:p>
        </p:txBody>
      </p:sp>
      <p:sp>
        <p:nvSpPr>
          <p:cNvPr id="720" name="Google Shape;720;p56"/>
          <p:cNvSpPr txBox="1"/>
          <p:nvPr/>
        </p:nvSpPr>
        <p:spPr>
          <a:xfrm rot="-1493426" flipH="1">
            <a:off x="6986492" y="3095115"/>
            <a:ext cx="1010016" cy="46065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i="1">
                <a:solidFill>
                  <a:schemeClr val="dk2"/>
                </a:solidFill>
                <a:latin typeface="Verizon NHG TX"/>
                <a:ea typeface="Verizon NHG TX"/>
                <a:cs typeface="Verizon NHG TX"/>
                <a:sym typeface="Verizon NHG TX"/>
              </a:rPr>
              <a:t>⤵</a:t>
            </a:r>
            <a:endParaRPr sz="4800" b="1" i="1">
              <a:solidFill>
                <a:schemeClr val="dk2"/>
              </a:solidFill>
              <a:latin typeface="Verizon NHG TX"/>
              <a:ea typeface="Verizon NHG TX"/>
              <a:cs typeface="Verizon NHG TX"/>
              <a:sym typeface="Verizon NHG TX"/>
            </a:endParaRPr>
          </a:p>
        </p:txBody>
      </p:sp>
      <p:sp>
        <p:nvSpPr>
          <p:cNvPr id="721" name="Google Shape;721;p56"/>
          <p:cNvSpPr txBox="1"/>
          <p:nvPr/>
        </p:nvSpPr>
        <p:spPr>
          <a:xfrm rot="751285" flipH="1">
            <a:off x="7983572" y="2208202"/>
            <a:ext cx="1010126" cy="461086"/>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i="1">
                <a:solidFill>
                  <a:schemeClr val="dk2"/>
                </a:solidFill>
                <a:latin typeface="Verizon NHG TX"/>
                <a:ea typeface="Verizon NHG TX"/>
                <a:cs typeface="Verizon NHG TX"/>
                <a:sym typeface="Verizon NHG TX"/>
              </a:rPr>
              <a:t>⤴</a:t>
            </a:r>
            <a:endParaRPr sz="4800" b="1" i="1">
              <a:solidFill>
                <a:schemeClr val="dk2"/>
              </a:solidFill>
              <a:latin typeface="Verizon NHG TX"/>
              <a:ea typeface="Verizon NHG TX"/>
              <a:cs typeface="Verizon NHG TX"/>
              <a:sym typeface="Verizon NHG TX"/>
            </a:endParaRPr>
          </a:p>
        </p:txBody>
      </p:sp>
      <p:pic>
        <p:nvPicPr>
          <p:cNvPr id="722" name="Google Shape;722;p56"/>
          <p:cNvPicPr preferRelativeResize="0"/>
          <p:nvPr/>
        </p:nvPicPr>
        <p:blipFill>
          <a:blip r:embed="rId3">
            <a:alphaModFix/>
          </a:blip>
          <a:stretch>
            <a:fillRect/>
          </a:stretch>
        </p:blipFill>
        <p:spPr>
          <a:xfrm>
            <a:off x="13975" y="2700862"/>
            <a:ext cx="1240200" cy="1167875"/>
          </a:xfrm>
          <a:prstGeom prst="rect">
            <a:avLst/>
          </a:prstGeom>
          <a:noFill/>
          <a:ln>
            <a:noFill/>
          </a:ln>
        </p:spPr>
      </p:pic>
      <p:sp>
        <p:nvSpPr>
          <p:cNvPr id="723" name="Google Shape;723;p56"/>
          <p:cNvSpPr txBox="1"/>
          <p:nvPr/>
        </p:nvSpPr>
        <p:spPr>
          <a:xfrm>
            <a:off x="191275" y="2868938"/>
            <a:ext cx="885600" cy="3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a:latin typeface="Verizon NHG TX"/>
                <a:ea typeface="Verizon NHG TX"/>
                <a:cs typeface="Verizon NHG TX"/>
                <a:sym typeface="Verizon NHG TX"/>
              </a:rPr>
              <a:t>Open</a:t>
            </a:r>
            <a:endParaRPr sz="1300">
              <a:latin typeface="Verizon NHG TX"/>
              <a:ea typeface="Verizon NHG TX"/>
              <a:cs typeface="Verizon NHG TX"/>
              <a:sym typeface="Verizon NHG TX"/>
            </a:endParaRPr>
          </a:p>
          <a:p>
            <a:pPr marL="0" lvl="0" indent="0" algn="ctr" rtl="0">
              <a:spcBef>
                <a:spcPts val="0"/>
              </a:spcBef>
              <a:spcAft>
                <a:spcPts val="0"/>
              </a:spcAft>
              <a:buNone/>
            </a:pPr>
            <a:r>
              <a:rPr lang="en-US" sz="1300">
                <a:latin typeface="Verizon NHG TX"/>
                <a:ea typeface="Verizon NHG TX"/>
                <a:cs typeface="Verizon NHG TX"/>
                <a:sym typeface="Verizon NHG TX"/>
              </a:rPr>
              <a:t>source</a:t>
            </a:r>
            <a:endParaRPr sz="1300">
              <a:latin typeface="Verizon NHG TX"/>
              <a:ea typeface="Verizon NHG TX"/>
              <a:cs typeface="Verizon NHG TX"/>
              <a:sym typeface="Verizon NHG TX"/>
            </a:endParaRPr>
          </a:p>
          <a:p>
            <a:pPr marL="0" lvl="0" indent="0" algn="ctr" rtl="0">
              <a:spcBef>
                <a:spcPts val="0"/>
              </a:spcBef>
              <a:spcAft>
                <a:spcPts val="0"/>
              </a:spcAft>
              <a:buNone/>
            </a:pPr>
            <a:r>
              <a:rPr lang="en-US" sz="1300">
                <a:latin typeface="Verizon NHG TX"/>
                <a:ea typeface="Verizon NHG TX"/>
                <a:cs typeface="Verizon NHG TX"/>
                <a:sym typeface="Verizon NHG TX"/>
              </a:rPr>
              <a:t>library</a:t>
            </a:r>
            <a:endParaRPr sz="1300">
              <a:latin typeface="Verizon NHG TX"/>
              <a:ea typeface="Verizon NHG TX"/>
              <a:cs typeface="Verizon NHG TX"/>
              <a:sym typeface="Verizon NHG TX"/>
            </a:endParaRPr>
          </a:p>
        </p:txBody>
      </p:sp>
      <p:sp>
        <p:nvSpPr>
          <p:cNvPr id="724" name="Google Shape;724;p56"/>
          <p:cNvSpPr txBox="1"/>
          <p:nvPr/>
        </p:nvSpPr>
        <p:spPr>
          <a:xfrm rot="7472668" flipH="1">
            <a:off x="863289" y="3602969"/>
            <a:ext cx="1009972" cy="46075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i="1">
                <a:solidFill>
                  <a:schemeClr val="dk2"/>
                </a:solidFill>
                <a:latin typeface="Verizon NHG TX"/>
                <a:ea typeface="Verizon NHG TX"/>
                <a:cs typeface="Verizon NHG TX"/>
                <a:sym typeface="Verizon NHG TX"/>
              </a:rPr>
              <a:t>⤵</a:t>
            </a:r>
            <a:endParaRPr sz="4800" b="1" i="1">
              <a:solidFill>
                <a:schemeClr val="dk2"/>
              </a:solidFill>
              <a:latin typeface="Verizon NHG TX"/>
              <a:ea typeface="Verizon NHG TX"/>
              <a:cs typeface="Verizon NHG TX"/>
              <a:sym typeface="Verizon NHG TX"/>
            </a:endParaRPr>
          </a:p>
        </p:txBody>
      </p:sp>
      <p:sp>
        <p:nvSpPr>
          <p:cNvPr id="725" name="Google Shape;725;p56"/>
          <p:cNvSpPr txBox="1"/>
          <p:nvPr/>
        </p:nvSpPr>
        <p:spPr>
          <a:xfrm rot="1490">
            <a:off x="7669075" y="36019"/>
            <a:ext cx="1384200" cy="7848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1100" b="1">
                <a:latin typeface="Amatic SC"/>
                <a:ea typeface="Amatic SC"/>
                <a:cs typeface="Amatic SC"/>
                <a:sym typeface="Amatic SC"/>
              </a:rPr>
              <a:t>Motivation </a:t>
            </a:r>
            <a:endParaRPr sz="1100" b="1">
              <a:latin typeface="Amatic SC"/>
              <a:ea typeface="Amatic SC"/>
              <a:cs typeface="Amatic SC"/>
              <a:sym typeface="Amatic SC"/>
            </a:endParaRPr>
          </a:p>
          <a:p>
            <a:pPr marL="0" lvl="0" indent="0" algn="ctr" rtl="0">
              <a:lnSpc>
                <a:spcPct val="90000"/>
              </a:lnSpc>
              <a:spcBef>
                <a:spcPts val="0"/>
              </a:spcBef>
              <a:spcAft>
                <a:spcPts val="0"/>
              </a:spcAft>
              <a:buNone/>
            </a:pPr>
            <a:r>
              <a:rPr lang="en-US" sz="1100" b="1">
                <a:latin typeface="Amatic SC"/>
                <a:ea typeface="Amatic SC"/>
                <a:cs typeface="Amatic SC"/>
                <a:sym typeface="Amatic SC"/>
              </a:rPr>
              <a:t>Background </a:t>
            </a:r>
            <a:endParaRPr sz="1100" b="1">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 </a:t>
            </a:r>
            <a:r>
              <a:rPr lang="en-US" sz="1100" b="1" u="sng">
                <a:solidFill>
                  <a:schemeClr val="dk1"/>
                </a:solidFill>
                <a:latin typeface="Amatic SC"/>
                <a:ea typeface="Amatic SC"/>
                <a:cs typeface="Amatic SC"/>
                <a:sym typeface="Amatic SC"/>
              </a:rPr>
              <a:t>Contribution</a:t>
            </a:r>
            <a:endParaRPr sz="1100" b="1" u="sng">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Data Organization</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ZeroCopy API</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Clr>
                <a:schemeClr val="dk1"/>
              </a:buClr>
              <a:buSzPts val="1100"/>
              <a:buFont typeface="Arial"/>
              <a:buNone/>
            </a:pPr>
            <a:r>
              <a:rPr lang="en-US" sz="1100" b="1">
                <a:solidFill>
                  <a:schemeClr val="dk1"/>
                </a:solidFill>
                <a:latin typeface="Amatic SC"/>
                <a:ea typeface="Amatic SC"/>
                <a:cs typeface="Amatic SC"/>
                <a:sym typeface="Amatic SC"/>
              </a:rPr>
              <a:t>Concurrency</a:t>
            </a:r>
            <a:endParaRPr sz="1100" b="1">
              <a:solidFill>
                <a:schemeClr val="dk1"/>
              </a:solidFill>
              <a:latin typeface="Amatic SC"/>
              <a:ea typeface="Amatic SC"/>
              <a:cs typeface="Amatic SC"/>
              <a:sym typeface="Amatic SC"/>
            </a:endParaRPr>
          </a:p>
        </p:txBody>
      </p:sp>
      <p:sp>
        <p:nvSpPr>
          <p:cNvPr id="726" name="Google Shape;726;p56"/>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sz="700">
                <a:latin typeface="Verizon NHG DS"/>
                <a:ea typeface="Verizon NHG DS"/>
                <a:cs typeface="Verizon NHG DS"/>
                <a:sym typeface="Verizon NHG DS"/>
              </a:rPr>
              <a:t>20</a:t>
            </a:fld>
            <a:endParaRPr sz="700">
              <a:latin typeface="Verizon NHG DS"/>
              <a:ea typeface="Verizon NHG DS"/>
              <a:cs typeface="Verizon NHG DS"/>
              <a:sym typeface="Verizon NHG DS"/>
            </a:endParaRPr>
          </a:p>
        </p:txBody>
      </p:sp>
      <p:sp>
        <p:nvSpPr>
          <p:cNvPr id="727" name="Google Shape;727;p56"/>
          <p:cNvSpPr txBox="1">
            <a:spLocks noGrp="1"/>
          </p:cNvSpPr>
          <p:nvPr>
            <p:ph type="title"/>
          </p:nvPr>
        </p:nvSpPr>
        <p:spPr>
          <a:xfrm>
            <a:off x="311700" y="292625"/>
            <a:ext cx="33999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000"/>
              <a:t>OAK</a:t>
            </a:r>
            <a:endParaRPr sz="3000"/>
          </a:p>
        </p:txBody>
      </p:sp>
      <p:sp>
        <p:nvSpPr>
          <p:cNvPr id="728" name="Google Shape;728;p56"/>
          <p:cNvSpPr txBox="1"/>
          <p:nvPr/>
        </p:nvSpPr>
        <p:spPr>
          <a:xfrm>
            <a:off x="5886700" y="-154500"/>
            <a:ext cx="5082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200">
                <a:latin typeface="Verizon NHG TX"/>
                <a:ea typeface="Verizon NHG TX"/>
                <a:cs typeface="Verizon NHG TX"/>
                <a:sym typeface="Verizon NHG TX"/>
              </a:rPr>
              <a:t>✓</a:t>
            </a:r>
            <a:endParaRPr sz="7200">
              <a:latin typeface="Verizon NHG TX"/>
              <a:ea typeface="Verizon NHG TX"/>
              <a:cs typeface="Verizon NHG TX"/>
              <a:sym typeface="Verizon NHG TX"/>
            </a:endParaRPr>
          </a:p>
        </p:txBody>
      </p:sp>
      <p:sp>
        <p:nvSpPr>
          <p:cNvPr id="729" name="Google Shape;729;p56"/>
          <p:cNvSpPr txBox="1"/>
          <p:nvPr/>
        </p:nvSpPr>
        <p:spPr>
          <a:xfrm>
            <a:off x="8020300" y="3655500"/>
            <a:ext cx="5082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200">
                <a:latin typeface="Verizon NHG TX"/>
                <a:ea typeface="Verizon NHG TX"/>
                <a:cs typeface="Verizon NHG TX"/>
                <a:sym typeface="Verizon NHG TX"/>
              </a:rPr>
              <a:t>✓</a:t>
            </a:r>
            <a:endParaRPr sz="7200">
              <a:latin typeface="Verizon NHG TX"/>
              <a:ea typeface="Verizon NHG TX"/>
              <a:cs typeface="Verizon NHG TX"/>
              <a:sym typeface="Verizon NHG TX"/>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57"/>
          <p:cNvSpPr txBox="1">
            <a:spLocks noGrp="1"/>
          </p:cNvSpPr>
          <p:nvPr>
            <p:ph type="title"/>
          </p:nvPr>
        </p:nvSpPr>
        <p:spPr>
          <a:xfrm>
            <a:off x="265500" y="1081400"/>
            <a:ext cx="4045200" cy="1710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a:t>Oak in Apache Druid</a:t>
            </a:r>
            <a:endParaRPr/>
          </a:p>
        </p:txBody>
      </p:sp>
      <p:sp>
        <p:nvSpPr>
          <p:cNvPr id="735" name="Google Shape;735;p57"/>
          <p:cNvSpPr txBox="1">
            <a:spLocks noGrp="1"/>
          </p:cNvSpPr>
          <p:nvPr>
            <p:ph type="body" idx="2"/>
          </p:nvPr>
        </p:nvSpPr>
        <p:spPr>
          <a:xfrm>
            <a:off x="4939500" y="724200"/>
            <a:ext cx="3837000" cy="3695100"/>
          </a:xfrm>
          <a:prstGeom prst="rect">
            <a:avLst/>
          </a:prstGeom>
          <a:noFill/>
        </p:spPr>
        <p:txBody>
          <a:bodyPr spcFirstLastPara="1" wrap="square" lIns="0" tIns="0" rIns="0" bIns="0" anchor="ctr" anchorCtr="0">
            <a:noAutofit/>
          </a:bodyPr>
          <a:lstStyle/>
          <a:p>
            <a:pPr marL="457200" lvl="0" indent="-228600" algn="l" rtl="0">
              <a:lnSpc>
                <a:spcPct val="114000"/>
              </a:lnSpc>
              <a:spcBef>
                <a:spcPts val="2000"/>
              </a:spcBef>
              <a:spcAft>
                <a:spcPts val="0"/>
              </a:spcAft>
              <a:buClr>
                <a:schemeClr val="lt2"/>
              </a:buClr>
              <a:buSzPts val="1200"/>
              <a:buNone/>
            </a:pPr>
            <a:r>
              <a:rPr lang="en-US" dirty="0">
                <a:solidFill>
                  <a:schemeClr val="tx1"/>
                </a:solidFill>
              </a:rPr>
              <a:t>Re-implement Druid’s centerpiece Incremental Index (I</a:t>
            </a:r>
            <a:r>
              <a:rPr lang="en-US" baseline="30000" dirty="0">
                <a:solidFill>
                  <a:schemeClr val="tx1"/>
                </a:solidFill>
              </a:rPr>
              <a:t>2</a:t>
            </a:r>
            <a:r>
              <a:rPr lang="en-US" dirty="0">
                <a:solidFill>
                  <a:schemeClr val="tx1"/>
                </a:solidFill>
              </a:rPr>
              <a:t>) component around Oak</a:t>
            </a:r>
            <a:endParaRPr dirty="0">
              <a:solidFill>
                <a:schemeClr val="tx1"/>
              </a:solidFill>
            </a:endParaRPr>
          </a:p>
          <a:p>
            <a:pPr marL="457200" lvl="0" indent="-228600" algn="l" rtl="0">
              <a:lnSpc>
                <a:spcPct val="114000"/>
              </a:lnSpc>
              <a:spcBef>
                <a:spcPts val="2000"/>
              </a:spcBef>
              <a:spcAft>
                <a:spcPts val="0"/>
              </a:spcAft>
              <a:buClr>
                <a:schemeClr val="lt2"/>
              </a:buClr>
              <a:buSzPts val="1200"/>
              <a:buNone/>
            </a:pPr>
            <a:r>
              <a:rPr lang="en-US" dirty="0" err="1">
                <a:solidFill>
                  <a:schemeClr val="tx1"/>
                </a:solidFill>
              </a:rPr>
              <a:t>OakIncrementalIndex</a:t>
            </a:r>
            <a:endParaRPr dirty="0">
              <a:solidFill>
                <a:schemeClr val="tx1"/>
              </a:solidFill>
            </a:endParaRPr>
          </a:p>
          <a:p>
            <a:pPr marL="914400" lvl="1" indent="-228600" algn="l" rtl="0">
              <a:lnSpc>
                <a:spcPct val="114000"/>
              </a:lnSpc>
              <a:spcBef>
                <a:spcPts val="2000"/>
              </a:spcBef>
              <a:spcAft>
                <a:spcPts val="0"/>
              </a:spcAft>
              <a:buClr>
                <a:schemeClr val="lt2"/>
              </a:buClr>
              <a:buSzPts val="1200"/>
              <a:buNone/>
            </a:pPr>
            <a:r>
              <a:rPr lang="en-US" dirty="0">
                <a:solidFill>
                  <a:schemeClr val="tx1"/>
                </a:solidFill>
              </a:rPr>
              <a:t>Decreasing memory consumption</a:t>
            </a:r>
            <a:endParaRPr dirty="0">
              <a:solidFill>
                <a:schemeClr val="tx1"/>
              </a:solidFill>
            </a:endParaRPr>
          </a:p>
          <a:p>
            <a:pPr marL="914400" lvl="1" indent="-228600" algn="l" rtl="0">
              <a:lnSpc>
                <a:spcPct val="114000"/>
              </a:lnSpc>
              <a:spcBef>
                <a:spcPts val="2000"/>
              </a:spcBef>
              <a:spcAft>
                <a:spcPts val="1000"/>
              </a:spcAft>
              <a:buClr>
                <a:schemeClr val="lt2"/>
              </a:buClr>
              <a:buSzPts val="1200"/>
              <a:buNone/>
            </a:pPr>
            <a:r>
              <a:rPr lang="en-US" dirty="0">
                <a:solidFill>
                  <a:schemeClr val="tx1"/>
                </a:solidFill>
              </a:rPr>
              <a:t>Faster Ingestions</a:t>
            </a:r>
            <a:endParaRPr dirty="0">
              <a:solidFill>
                <a:schemeClr val="tx1"/>
              </a:solidFill>
            </a:endParaRPr>
          </a:p>
        </p:txBody>
      </p:sp>
      <p:sp>
        <p:nvSpPr>
          <p:cNvPr id="736" name="Google Shape;736;p57"/>
          <p:cNvSpPr txBox="1">
            <a:spLocks noGrp="1"/>
          </p:cNvSpPr>
          <p:nvPr>
            <p:ph type="subTitle" idx="1"/>
          </p:nvPr>
        </p:nvSpPr>
        <p:spPr>
          <a:xfrm>
            <a:off x="265500" y="2845223"/>
            <a:ext cx="4045200" cy="1345500"/>
          </a:xfrm>
          <a:prstGeom prst="rect">
            <a:avLst/>
          </a:prstGeom>
        </p:spPr>
        <p:txBody>
          <a:bodyPr spcFirstLastPara="1" wrap="square" lIns="0" tIns="0" rIns="0" bIns="0" anchor="t" anchorCtr="0">
            <a:noAutofit/>
          </a:bodyPr>
          <a:lstStyle/>
          <a:p>
            <a:pPr marL="0" lvl="0" indent="0" algn="ctr" rtl="0">
              <a:spcBef>
                <a:spcPts val="900"/>
              </a:spcBef>
              <a:spcAft>
                <a:spcPts val="0"/>
              </a:spcAft>
              <a:buNone/>
            </a:pPr>
            <a:r>
              <a:rPr lang="en-US" dirty="0"/>
              <a:t>a popular open-source real-time analytics database</a:t>
            </a:r>
            <a:endParaRPr dirty="0"/>
          </a:p>
        </p:txBody>
      </p:sp>
      <p:sp>
        <p:nvSpPr>
          <p:cNvPr id="737" name="Google Shape;737;p57"/>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58"/>
          <p:cNvSpPr txBox="1">
            <a:spLocks noGrp="1"/>
          </p:cNvSpPr>
          <p:nvPr>
            <p:ph type="title"/>
          </p:nvPr>
        </p:nvSpPr>
        <p:spPr>
          <a:xfrm>
            <a:off x="311700" y="457200"/>
            <a:ext cx="8520600" cy="5727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000">
                <a:latin typeface="Verizon NHG TX"/>
                <a:ea typeface="Verizon NHG TX"/>
                <a:cs typeface="Verizon NHG TX"/>
                <a:sym typeface="Verizon NHG TX"/>
              </a:rPr>
              <a:t>Druid Ingestion - Scaling with RAM</a:t>
            </a:r>
            <a:endParaRPr sz="3000">
              <a:latin typeface="Verizon NHG TX"/>
              <a:ea typeface="Verizon NHG TX"/>
              <a:cs typeface="Verizon NHG TX"/>
              <a:sym typeface="Verizon NHG TX"/>
            </a:endParaRPr>
          </a:p>
          <a:p>
            <a:pPr marL="0" lvl="0" indent="0" algn="l" rtl="0">
              <a:spcBef>
                <a:spcPts val="0"/>
              </a:spcBef>
              <a:spcAft>
                <a:spcPts val="0"/>
              </a:spcAft>
              <a:buNone/>
            </a:pPr>
            <a:endParaRPr sz="3000"/>
          </a:p>
        </p:txBody>
      </p:sp>
      <p:sp>
        <p:nvSpPr>
          <p:cNvPr id="744" name="Google Shape;744;p58"/>
          <p:cNvSpPr txBox="1">
            <a:spLocks noGrp="1"/>
          </p:cNvSpPr>
          <p:nvPr>
            <p:ph type="body" idx="1"/>
          </p:nvPr>
        </p:nvSpPr>
        <p:spPr>
          <a:xfrm>
            <a:off x="311700" y="1078425"/>
            <a:ext cx="8520600" cy="3416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sz="1400" b="0"/>
          </a:p>
          <a:p>
            <a:pPr marL="0" lvl="0" indent="0" algn="l" rtl="0">
              <a:spcBef>
                <a:spcPts val="0"/>
              </a:spcBef>
              <a:spcAft>
                <a:spcPts val="0"/>
              </a:spcAft>
              <a:buNone/>
            </a:pPr>
            <a:endParaRPr sz="1400">
              <a:solidFill>
                <a:srgbClr val="333333"/>
              </a:solidFill>
              <a:highlight>
                <a:srgbClr val="FFFFFF"/>
              </a:highlight>
            </a:endParaRPr>
          </a:p>
          <a:p>
            <a:pPr marL="0" lvl="0" indent="0" algn="l" rtl="0">
              <a:spcBef>
                <a:spcPts val="0"/>
              </a:spcBef>
              <a:spcAft>
                <a:spcPts val="0"/>
              </a:spcAft>
              <a:buNone/>
            </a:pPr>
            <a:endParaRPr sz="1400">
              <a:solidFill>
                <a:srgbClr val="333333"/>
              </a:solidFill>
              <a:highlight>
                <a:srgbClr val="FFFFFF"/>
              </a:highlight>
            </a:endParaRPr>
          </a:p>
        </p:txBody>
      </p:sp>
      <p:sp>
        <p:nvSpPr>
          <p:cNvPr id="745" name="Google Shape;745;p58"/>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22</a:t>
            </a:fld>
            <a:endParaRPr/>
          </a:p>
        </p:txBody>
      </p:sp>
      <p:pic>
        <p:nvPicPr>
          <p:cNvPr id="746" name="Google Shape;746;p58"/>
          <p:cNvPicPr preferRelativeResize="0"/>
          <p:nvPr/>
        </p:nvPicPr>
        <p:blipFill>
          <a:blip r:embed="rId3">
            <a:alphaModFix/>
          </a:blip>
          <a:stretch>
            <a:fillRect/>
          </a:stretch>
        </p:blipFill>
        <p:spPr>
          <a:xfrm>
            <a:off x="1621150" y="1239400"/>
            <a:ext cx="4363651" cy="3255426"/>
          </a:xfrm>
          <a:prstGeom prst="rect">
            <a:avLst/>
          </a:prstGeom>
          <a:noFill/>
          <a:ln>
            <a:noFill/>
          </a:ln>
        </p:spPr>
      </p:pic>
      <p:sp>
        <p:nvSpPr>
          <p:cNvPr id="747" name="Google Shape;747;p58"/>
          <p:cNvSpPr txBox="1"/>
          <p:nvPr/>
        </p:nvSpPr>
        <p:spPr>
          <a:xfrm>
            <a:off x="6072350" y="1297400"/>
            <a:ext cx="2702100" cy="12093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US">
                <a:latin typeface="Verizon NHG TX"/>
                <a:ea typeface="Verizon NHG TX"/>
                <a:cs typeface="Verizon NHG TX"/>
                <a:sym typeface="Verizon NHG TX"/>
              </a:rPr>
              <a:t>Ingesting 7M tuples</a:t>
            </a:r>
            <a:endParaRPr>
              <a:latin typeface="Verizon NHG TX"/>
              <a:ea typeface="Verizon NHG TX"/>
              <a:cs typeface="Verizon NHG TX"/>
              <a:sym typeface="Verizon NHG TX"/>
            </a:endParaRPr>
          </a:p>
          <a:p>
            <a:pPr marL="0" lvl="0" indent="0" algn="l" rtl="0">
              <a:lnSpc>
                <a:spcPct val="200000"/>
              </a:lnSpc>
              <a:spcBef>
                <a:spcPts val="0"/>
              </a:spcBef>
              <a:spcAft>
                <a:spcPts val="0"/>
              </a:spcAft>
              <a:buNone/>
            </a:pPr>
            <a:r>
              <a:rPr lang="en-US">
                <a:solidFill>
                  <a:schemeClr val="dk1"/>
                </a:solidFill>
                <a:latin typeface="Verizon NHG TX"/>
                <a:ea typeface="Verizon NHG TX"/>
                <a:cs typeface="Verizon NHG TX"/>
                <a:sym typeface="Verizon NHG TX"/>
              </a:rPr>
              <a:t>Tuple size 1.25KB</a:t>
            </a:r>
            <a:endParaRPr>
              <a:solidFill>
                <a:schemeClr val="dk1"/>
              </a:solidFill>
              <a:latin typeface="Verizon NHG TX"/>
              <a:ea typeface="Verizon NHG TX"/>
              <a:cs typeface="Verizon NHG TX"/>
              <a:sym typeface="Verizon NHG TX"/>
            </a:endParaRPr>
          </a:p>
          <a:p>
            <a:pPr marL="0" lvl="0" indent="0" algn="l" rtl="0">
              <a:lnSpc>
                <a:spcPct val="200000"/>
              </a:lnSpc>
              <a:spcBef>
                <a:spcPts val="0"/>
              </a:spcBef>
              <a:spcAft>
                <a:spcPts val="0"/>
              </a:spcAft>
              <a:buNone/>
            </a:pPr>
            <a:r>
              <a:rPr lang="en-US">
                <a:latin typeface="Verizon NHG TX"/>
                <a:ea typeface="Verizon NHG TX"/>
                <a:cs typeface="Verizon NHG TX"/>
                <a:sym typeface="Verizon NHG TX"/>
              </a:rPr>
              <a:t>RAM scaling 25GB to 32GB</a:t>
            </a:r>
            <a:endParaRPr>
              <a:latin typeface="Verizon NHG TX"/>
              <a:ea typeface="Verizon NHG TX"/>
              <a:cs typeface="Verizon NHG TX"/>
              <a:sym typeface="Verizon NHG TX"/>
            </a:endParaRPr>
          </a:p>
          <a:p>
            <a:pPr marL="0" lvl="0" indent="0" algn="l" rtl="0">
              <a:lnSpc>
                <a:spcPct val="200000"/>
              </a:lnSpc>
              <a:spcBef>
                <a:spcPts val="0"/>
              </a:spcBef>
              <a:spcAft>
                <a:spcPts val="0"/>
              </a:spcAft>
              <a:buNone/>
            </a:pPr>
            <a:endParaRPr>
              <a:latin typeface="Verizon NHG TX"/>
              <a:ea typeface="Verizon NHG TX"/>
              <a:cs typeface="Verizon NHG TX"/>
              <a:sym typeface="Verizon NHG TX"/>
            </a:endParaRPr>
          </a:p>
          <a:p>
            <a:pPr marL="0" lvl="0" indent="0" algn="l" rtl="0">
              <a:lnSpc>
                <a:spcPct val="200000"/>
              </a:lnSpc>
              <a:spcBef>
                <a:spcPts val="0"/>
              </a:spcBef>
              <a:spcAft>
                <a:spcPts val="0"/>
              </a:spcAft>
              <a:buNone/>
            </a:pPr>
            <a:endParaRPr>
              <a:latin typeface="Verizon NHG TX"/>
              <a:ea typeface="Verizon NHG TX"/>
              <a:cs typeface="Verizon NHG TX"/>
              <a:sym typeface="Verizon NHG TX"/>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59"/>
          <p:cNvSpPr txBox="1">
            <a:spLocks noGrp="1"/>
          </p:cNvSpPr>
          <p:nvPr>
            <p:ph type="title"/>
          </p:nvPr>
        </p:nvSpPr>
        <p:spPr>
          <a:xfrm>
            <a:off x="311700" y="457200"/>
            <a:ext cx="8520600" cy="5727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000">
                <a:latin typeface="Verizon NHG TX"/>
                <a:ea typeface="Verizon NHG TX"/>
                <a:cs typeface="Verizon NHG TX"/>
                <a:sym typeface="Verizon NHG TX"/>
              </a:rPr>
              <a:t>Druid Ingestion - RAM overhead</a:t>
            </a:r>
            <a:endParaRPr sz="3000">
              <a:latin typeface="Verizon NHG TX"/>
              <a:ea typeface="Verizon NHG TX"/>
              <a:cs typeface="Verizon NHG TX"/>
              <a:sym typeface="Verizon NHG TX"/>
            </a:endParaRPr>
          </a:p>
          <a:p>
            <a:pPr marL="0" lvl="0" indent="0" algn="l" rtl="0">
              <a:spcBef>
                <a:spcPts val="0"/>
              </a:spcBef>
              <a:spcAft>
                <a:spcPts val="0"/>
              </a:spcAft>
              <a:buNone/>
            </a:pPr>
            <a:endParaRPr sz="3000"/>
          </a:p>
        </p:txBody>
      </p:sp>
      <p:sp>
        <p:nvSpPr>
          <p:cNvPr id="754" name="Google Shape;754;p59"/>
          <p:cNvSpPr txBox="1">
            <a:spLocks noGrp="1"/>
          </p:cNvSpPr>
          <p:nvPr>
            <p:ph type="body" idx="1"/>
          </p:nvPr>
        </p:nvSpPr>
        <p:spPr>
          <a:xfrm>
            <a:off x="311700" y="1078425"/>
            <a:ext cx="8520600" cy="3416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sz="1400" b="0"/>
          </a:p>
          <a:p>
            <a:pPr marL="0" lvl="0" indent="0" algn="l" rtl="0">
              <a:spcBef>
                <a:spcPts val="0"/>
              </a:spcBef>
              <a:spcAft>
                <a:spcPts val="0"/>
              </a:spcAft>
              <a:buNone/>
            </a:pPr>
            <a:endParaRPr sz="1400">
              <a:solidFill>
                <a:srgbClr val="333333"/>
              </a:solidFill>
              <a:highlight>
                <a:srgbClr val="FFFFFF"/>
              </a:highlight>
            </a:endParaRPr>
          </a:p>
          <a:p>
            <a:pPr marL="0" lvl="0" indent="0" algn="l" rtl="0">
              <a:spcBef>
                <a:spcPts val="0"/>
              </a:spcBef>
              <a:spcAft>
                <a:spcPts val="0"/>
              </a:spcAft>
              <a:buNone/>
            </a:pPr>
            <a:endParaRPr sz="1400">
              <a:solidFill>
                <a:srgbClr val="333333"/>
              </a:solidFill>
              <a:highlight>
                <a:srgbClr val="FFFFFF"/>
              </a:highlight>
            </a:endParaRPr>
          </a:p>
        </p:txBody>
      </p:sp>
      <p:sp>
        <p:nvSpPr>
          <p:cNvPr id="755" name="Google Shape;755;p59"/>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23</a:t>
            </a:fld>
            <a:endParaRPr/>
          </a:p>
        </p:txBody>
      </p:sp>
      <p:pic>
        <p:nvPicPr>
          <p:cNvPr id="756" name="Google Shape;756;p59"/>
          <p:cNvPicPr preferRelativeResize="0"/>
          <p:nvPr/>
        </p:nvPicPr>
        <p:blipFill>
          <a:blip r:embed="rId3">
            <a:alphaModFix/>
          </a:blip>
          <a:stretch>
            <a:fillRect/>
          </a:stretch>
        </p:blipFill>
        <p:spPr>
          <a:xfrm>
            <a:off x="2127575" y="1146075"/>
            <a:ext cx="4721130" cy="35171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60"/>
          <p:cNvSpPr/>
          <p:nvPr/>
        </p:nvSpPr>
        <p:spPr>
          <a:xfrm>
            <a:off x="1987851" y="999838"/>
            <a:ext cx="20424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100" b="1">
                <a:solidFill>
                  <a:schemeClr val="accent4"/>
                </a:solidFill>
              </a:rPr>
              <a:t>Keys &amp; Values Off-Heap</a:t>
            </a:r>
            <a:endParaRPr sz="1100">
              <a:solidFill>
                <a:schemeClr val="accent4"/>
              </a:solidFill>
            </a:endParaRPr>
          </a:p>
        </p:txBody>
      </p:sp>
      <p:cxnSp>
        <p:nvCxnSpPr>
          <p:cNvPr id="762" name="Google Shape;762;p60"/>
          <p:cNvCxnSpPr/>
          <p:nvPr/>
        </p:nvCxnSpPr>
        <p:spPr>
          <a:xfrm>
            <a:off x="2053984" y="1265809"/>
            <a:ext cx="1679100" cy="8700"/>
          </a:xfrm>
          <a:prstGeom prst="straightConnector1">
            <a:avLst/>
          </a:prstGeom>
          <a:noFill/>
          <a:ln w="9525" cap="flat" cmpd="sng">
            <a:solidFill>
              <a:schemeClr val="accent4"/>
            </a:solidFill>
            <a:prstDash val="solid"/>
            <a:miter lim="800000"/>
            <a:headEnd type="none" w="sm" len="sm"/>
            <a:tailEnd type="none" w="sm" len="sm"/>
          </a:ln>
        </p:spPr>
      </p:cxnSp>
      <p:sp>
        <p:nvSpPr>
          <p:cNvPr id="763" name="Google Shape;763;p60"/>
          <p:cNvSpPr txBox="1"/>
          <p:nvPr/>
        </p:nvSpPr>
        <p:spPr>
          <a:xfrm>
            <a:off x="1996834" y="1328000"/>
            <a:ext cx="1899600" cy="623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900" b="1">
                <a:solidFill>
                  <a:srgbClr val="3F3F3F"/>
                </a:solidFill>
              </a:rPr>
              <a:t>Rethinking ordered map data structure</a:t>
            </a:r>
            <a:r>
              <a:rPr lang="en-US" sz="900">
                <a:solidFill>
                  <a:srgbClr val="3F3F3F"/>
                </a:solidFill>
              </a:rPr>
              <a:t> </a:t>
            </a:r>
            <a:r>
              <a:rPr lang="en-US" sz="900" b="1">
                <a:solidFill>
                  <a:srgbClr val="3F3F3F"/>
                </a:solidFill>
              </a:rPr>
              <a:t>and algorithm</a:t>
            </a:r>
            <a:r>
              <a:rPr lang="en-US" sz="900">
                <a:solidFill>
                  <a:srgbClr val="3F3F3F"/>
                </a:solidFill>
              </a:rPr>
              <a:t>, to minimize on-heap and maximize off-heap usage</a:t>
            </a:r>
            <a:endParaRPr sz="900">
              <a:solidFill>
                <a:srgbClr val="3F3F3F"/>
              </a:solidFill>
              <a:latin typeface="Arial"/>
              <a:ea typeface="Arial"/>
              <a:cs typeface="Arial"/>
              <a:sym typeface="Arial"/>
            </a:endParaRPr>
          </a:p>
        </p:txBody>
      </p:sp>
      <p:sp>
        <p:nvSpPr>
          <p:cNvPr id="764" name="Google Shape;764;p60"/>
          <p:cNvSpPr/>
          <p:nvPr/>
        </p:nvSpPr>
        <p:spPr>
          <a:xfrm>
            <a:off x="1277079" y="3014357"/>
            <a:ext cx="20424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100" b="1">
                <a:solidFill>
                  <a:schemeClr val="accent1"/>
                </a:solidFill>
              </a:rPr>
              <a:t>Fast 2-way Scans</a:t>
            </a:r>
            <a:endParaRPr sz="1100">
              <a:solidFill>
                <a:schemeClr val="accent1"/>
              </a:solidFill>
            </a:endParaRPr>
          </a:p>
        </p:txBody>
      </p:sp>
      <p:cxnSp>
        <p:nvCxnSpPr>
          <p:cNvPr id="765" name="Google Shape;765;p60"/>
          <p:cNvCxnSpPr/>
          <p:nvPr/>
        </p:nvCxnSpPr>
        <p:spPr>
          <a:xfrm>
            <a:off x="1343212" y="3280329"/>
            <a:ext cx="1737900" cy="6900"/>
          </a:xfrm>
          <a:prstGeom prst="straightConnector1">
            <a:avLst/>
          </a:prstGeom>
          <a:noFill/>
          <a:ln w="9525" cap="flat" cmpd="sng">
            <a:solidFill>
              <a:schemeClr val="accent1"/>
            </a:solidFill>
            <a:prstDash val="solid"/>
            <a:miter lim="800000"/>
            <a:headEnd type="none" w="sm" len="sm"/>
            <a:tailEnd type="none" w="sm" len="sm"/>
          </a:ln>
        </p:spPr>
      </p:cxnSp>
      <p:sp>
        <p:nvSpPr>
          <p:cNvPr id="766" name="Google Shape;766;p60"/>
          <p:cNvSpPr txBox="1"/>
          <p:nvPr/>
        </p:nvSpPr>
        <p:spPr>
          <a:xfrm>
            <a:off x="1286062" y="3342520"/>
            <a:ext cx="1899600" cy="623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900" b="1">
                <a:solidFill>
                  <a:srgbClr val="3F3F3F"/>
                </a:solidFill>
              </a:rPr>
              <a:t>Rethinking how an ordered map can be traversed backward</a:t>
            </a:r>
            <a:r>
              <a:rPr lang="en-US" sz="900">
                <a:solidFill>
                  <a:srgbClr val="3F3F3F"/>
                </a:solidFill>
              </a:rPr>
              <a:t>, without complicating concurrency or using additional memory</a:t>
            </a:r>
            <a:endParaRPr sz="900">
              <a:solidFill>
                <a:srgbClr val="3F3F3F"/>
              </a:solidFill>
              <a:latin typeface="Arial"/>
              <a:ea typeface="Arial"/>
              <a:cs typeface="Arial"/>
              <a:sym typeface="Arial"/>
            </a:endParaRPr>
          </a:p>
        </p:txBody>
      </p:sp>
      <p:sp>
        <p:nvSpPr>
          <p:cNvPr id="767" name="Google Shape;767;p60"/>
          <p:cNvSpPr/>
          <p:nvPr/>
        </p:nvSpPr>
        <p:spPr>
          <a:xfrm>
            <a:off x="6189447" y="1623559"/>
            <a:ext cx="20424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100" b="1">
                <a:solidFill>
                  <a:schemeClr val="accent6"/>
                </a:solidFill>
              </a:rPr>
              <a:t>New Zero-Copy API</a:t>
            </a:r>
            <a:endParaRPr sz="1100">
              <a:solidFill>
                <a:schemeClr val="accent6"/>
              </a:solidFill>
            </a:endParaRPr>
          </a:p>
        </p:txBody>
      </p:sp>
      <p:cxnSp>
        <p:nvCxnSpPr>
          <p:cNvPr id="768" name="Google Shape;768;p60"/>
          <p:cNvCxnSpPr/>
          <p:nvPr/>
        </p:nvCxnSpPr>
        <p:spPr>
          <a:xfrm>
            <a:off x="6255579" y="1889531"/>
            <a:ext cx="1638300" cy="9300"/>
          </a:xfrm>
          <a:prstGeom prst="straightConnector1">
            <a:avLst/>
          </a:prstGeom>
          <a:noFill/>
          <a:ln w="9525" cap="flat" cmpd="sng">
            <a:solidFill>
              <a:schemeClr val="accent6"/>
            </a:solidFill>
            <a:prstDash val="solid"/>
            <a:miter lim="800000"/>
            <a:headEnd type="none" w="sm" len="sm"/>
            <a:tailEnd type="none" w="sm" len="sm"/>
          </a:ln>
        </p:spPr>
      </p:cxnSp>
      <p:sp>
        <p:nvSpPr>
          <p:cNvPr id="769" name="Google Shape;769;p60"/>
          <p:cNvSpPr txBox="1"/>
          <p:nvPr/>
        </p:nvSpPr>
        <p:spPr>
          <a:xfrm>
            <a:off x="6198429" y="1951721"/>
            <a:ext cx="1899600" cy="623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900" b="1">
                <a:solidFill>
                  <a:srgbClr val="3F3F3F"/>
                </a:solidFill>
              </a:rPr>
              <a:t>Rethinking ordered map API</a:t>
            </a:r>
            <a:r>
              <a:rPr lang="en-US" sz="900">
                <a:solidFill>
                  <a:srgbClr val="3F3F3F"/>
                </a:solidFill>
              </a:rPr>
              <a:t>, to  minimize deserialization and give user direct memory access</a:t>
            </a:r>
            <a:endParaRPr sz="900">
              <a:solidFill>
                <a:srgbClr val="3F3F3F"/>
              </a:solidFill>
              <a:latin typeface="Arial"/>
              <a:ea typeface="Arial"/>
              <a:cs typeface="Arial"/>
              <a:sym typeface="Arial"/>
            </a:endParaRPr>
          </a:p>
        </p:txBody>
      </p:sp>
      <p:sp>
        <p:nvSpPr>
          <p:cNvPr id="770" name="Google Shape;770;p60"/>
          <p:cNvSpPr/>
          <p:nvPr/>
        </p:nvSpPr>
        <p:spPr>
          <a:xfrm>
            <a:off x="5275047" y="3580275"/>
            <a:ext cx="20424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100" b="1">
                <a:solidFill>
                  <a:srgbClr val="0C2E3A"/>
                </a:solidFill>
              </a:rPr>
              <a:t>New concurrent algorithm</a:t>
            </a:r>
            <a:endParaRPr sz="1100"/>
          </a:p>
        </p:txBody>
      </p:sp>
      <p:cxnSp>
        <p:nvCxnSpPr>
          <p:cNvPr id="771" name="Google Shape;771;p60"/>
          <p:cNvCxnSpPr/>
          <p:nvPr/>
        </p:nvCxnSpPr>
        <p:spPr>
          <a:xfrm>
            <a:off x="5341179" y="3846247"/>
            <a:ext cx="1652400" cy="3300"/>
          </a:xfrm>
          <a:prstGeom prst="straightConnector1">
            <a:avLst/>
          </a:prstGeom>
          <a:noFill/>
          <a:ln w="9525" cap="flat" cmpd="sng">
            <a:solidFill>
              <a:srgbClr val="0C2E3A"/>
            </a:solidFill>
            <a:prstDash val="solid"/>
            <a:miter lim="800000"/>
            <a:headEnd type="none" w="sm" len="sm"/>
            <a:tailEnd type="none" w="sm" len="sm"/>
          </a:ln>
        </p:spPr>
      </p:cxnSp>
      <p:sp>
        <p:nvSpPr>
          <p:cNvPr id="772" name="Google Shape;772;p60"/>
          <p:cNvSpPr txBox="1"/>
          <p:nvPr/>
        </p:nvSpPr>
        <p:spPr>
          <a:xfrm>
            <a:off x="5284029" y="3908438"/>
            <a:ext cx="1899600" cy="623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900" b="1">
                <a:solidFill>
                  <a:srgbClr val="3F3F3F"/>
                </a:solidFill>
              </a:rPr>
              <a:t>Rethinking the internal concurrency </a:t>
            </a:r>
            <a:r>
              <a:rPr lang="en-US" sz="900">
                <a:solidFill>
                  <a:srgbClr val="3F3F3F"/>
                </a:solidFill>
              </a:rPr>
              <a:t>of a map to suit new challenges, with </a:t>
            </a:r>
            <a:r>
              <a:rPr lang="en-US" sz="900" b="1">
                <a:solidFill>
                  <a:srgbClr val="3F3F3F"/>
                </a:solidFill>
              </a:rPr>
              <a:t>Formal Proof!</a:t>
            </a:r>
            <a:endParaRPr sz="900" b="1">
              <a:solidFill>
                <a:srgbClr val="3F3F3F"/>
              </a:solidFill>
            </a:endParaRPr>
          </a:p>
        </p:txBody>
      </p:sp>
      <p:sp>
        <p:nvSpPr>
          <p:cNvPr id="773" name="Google Shape;773;p60"/>
          <p:cNvSpPr txBox="1"/>
          <p:nvPr/>
        </p:nvSpPr>
        <p:spPr>
          <a:xfrm rot="1490">
            <a:off x="7669075" y="36019"/>
            <a:ext cx="1384200" cy="7848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1100" b="1">
                <a:latin typeface="Amatic SC"/>
                <a:ea typeface="Amatic SC"/>
                <a:cs typeface="Amatic SC"/>
                <a:sym typeface="Amatic SC"/>
              </a:rPr>
              <a:t>Motivation </a:t>
            </a:r>
            <a:endParaRPr sz="1100" b="1">
              <a:latin typeface="Amatic SC"/>
              <a:ea typeface="Amatic SC"/>
              <a:cs typeface="Amatic SC"/>
              <a:sym typeface="Amatic SC"/>
            </a:endParaRPr>
          </a:p>
          <a:p>
            <a:pPr marL="0" lvl="0" indent="0" algn="ctr" rtl="0">
              <a:lnSpc>
                <a:spcPct val="90000"/>
              </a:lnSpc>
              <a:spcBef>
                <a:spcPts val="0"/>
              </a:spcBef>
              <a:spcAft>
                <a:spcPts val="0"/>
              </a:spcAft>
              <a:buNone/>
            </a:pPr>
            <a:r>
              <a:rPr lang="en-US" sz="1100" b="1">
                <a:latin typeface="Amatic SC"/>
                <a:ea typeface="Amatic SC"/>
                <a:cs typeface="Amatic SC"/>
                <a:sym typeface="Amatic SC"/>
              </a:rPr>
              <a:t>Background </a:t>
            </a:r>
            <a:endParaRPr sz="1100" b="1">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 </a:t>
            </a:r>
            <a:r>
              <a:rPr lang="en-US" sz="1100" b="1" u="sng">
                <a:solidFill>
                  <a:schemeClr val="dk1"/>
                </a:solidFill>
                <a:latin typeface="Amatic SC"/>
                <a:ea typeface="Amatic SC"/>
                <a:cs typeface="Amatic SC"/>
                <a:sym typeface="Amatic SC"/>
              </a:rPr>
              <a:t>Contribution</a:t>
            </a:r>
            <a:endParaRPr sz="1100" b="1" u="sng">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Data Organization</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ZeroCopy API</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Clr>
                <a:schemeClr val="dk1"/>
              </a:buClr>
              <a:buSzPts val="1100"/>
              <a:buFont typeface="Arial"/>
              <a:buNone/>
            </a:pPr>
            <a:r>
              <a:rPr lang="en-US" sz="1100" b="1">
                <a:solidFill>
                  <a:schemeClr val="dk1"/>
                </a:solidFill>
                <a:latin typeface="Amatic SC"/>
                <a:ea typeface="Amatic SC"/>
                <a:cs typeface="Amatic SC"/>
                <a:sym typeface="Amatic SC"/>
              </a:rPr>
              <a:t>Concurrency</a:t>
            </a:r>
            <a:endParaRPr sz="1100" b="1">
              <a:solidFill>
                <a:schemeClr val="dk1"/>
              </a:solidFill>
              <a:latin typeface="Amatic SC"/>
              <a:ea typeface="Amatic SC"/>
              <a:cs typeface="Amatic SC"/>
              <a:sym typeface="Amatic SC"/>
            </a:endParaRPr>
          </a:p>
        </p:txBody>
      </p:sp>
      <p:sp>
        <p:nvSpPr>
          <p:cNvPr id="774" name="Google Shape;774;p60"/>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sz="700">
                <a:latin typeface="Verizon NHG DS"/>
                <a:ea typeface="Verizon NHG DS"/>
                <a:cs typeface="Verizon NHG DS"/>
                <a:sym typeface="Verizon NHG DS"/>
              </a:rPr>
              <a:t>24</a:t>
            </a:fld>
            <a:endParaRPr sz="700">
              <a:latin typeface="Verizon NHG DS"/>
              <a:ea typeface="Verizon NHG DS"/>
              <a:cs typeface="Verizon NHG DS"/>
              <a:sym typeface="Verizon NHG DS"/>
            </a:endParaRPr>
          </a:p>
        </p:txBody>
      </p:sp>
      <p:sp>
        <p:nvSpPr>
          <p:cNvPr id="775" name="Google Shape;775;p60"/>
          <p:cNvSpPr txBox="1">
            <a:spLocks noGrp="1"/>
          </p:cNvSpPr>
          <p:nvPr>
            <p:ph type="title"/>
          </p:nvPr>
        </p:nvSpPr>
        <p:spPr>
          <a:xfrm>
            <a:off x="311700" y="292625"/>
            <a:ext cx="33999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000"/>
              <a:t>OAK</a:t>
            </a:r>
            <a:endParaRPr sz="3000"/>
          </a:p>
        </p:txBody>
      </p:sp>
      <p:grpSp>
        <p:nvGrpSpPr>
          <p:cNvPr id="776" name="Google Shape;776;p60"/>
          <p:cNvGrpSpPr/>
          <p:nvPr/>
        </p:nvGrpSpPr>
        <p:grpSpPr>
          <a:xfrm>
            <a:off x="9675" y="-154500"/>
            <a:ext cx="9109463" cy="5022525"/>
            <a:chOff x="9675" y="-154500"/>
            <a:chExt cx="9109463" cy="5022525"/>
          </a:xfrm>
        </p:grpSpPr>
        <p:sp>
          <p:nvSpPr>
            <p:cNvPr id="777" name="Google Shape;777;p60"/>
            <p:cNvSpPr/>
            <p:nvPr/>
          </p:nvSpPr>
          <p:spPr>
            <a:xfrm>
              <a:off x="2209839" y="4343439"/>
              <a:ext cx="4724400" cy="400050"/>
            </a:xfrm>
            <a:custGeom>
              <a:avLst/>
              <a:gdLst/>
              <a:ahLst/>
              <a:cxnLst/>
              <a:rect l="l" t="t" r="r" b="b"/>
              <a:pathLst>
                <a:path w="6299200" h="914400" extrusionOk="0">
                  <a:moveTo>
                    <a:pt x="6256476" y="462228"/>
                  </a:moveTo>
                  <a:cubicBezTo>
                    <a:pt x="6256476" y="689558"/>
                    <a:pt x="4867350" y="873962"/>
                    <a:pt x="3153612" y="873962"/>
                  </a:cubicBezTo>
                  <a:cubicBezTo>
                    <a:pt x="1439874" y="873962"/>
                    <a:pt x="50748" y="689558"/>
                    <a:pt x="50748" y="462228"/>
                  </a:cubicBezTo>
                  <a:cubicBezTo>
                    <a:pt x="50748" y="234898"/>
                    <a:pt x="1439874" y="50748"/>
                    <a:pt x="3153612" y="50748"/>
                  </a:cubicBezTo>
                  <a:cubicBezTo>
                    <a:pt x="4867350" y="50748"/>
                    <a:pt x="6256476" y="234898"/>
                    <a:pt x="6256476" y="462228"/>
                  </a:cubicBezTo>
                  <a:close/>
                </a:path>
              </a:pathLst>
            </a:custGeom>
            <a:gradFill>
              <a:gsLst>
                <a:gs pos="0">
                  <a:srgbClr val="D8D8D8"/>
                </a:gs>
                <a:gs pos="100000">
                  <a:schemeClr val="lt1"/>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78" name="Google Shape;778;p60"/>
            <p:cNvSpPr/>
            <p:nvPr/>
          </p:nvSpPr>
          <p:spPr>
            <a:xfrm>
              <a:off x="2785523" y="1671184"/>
              <a:ext cx="1761587" cy="1779562"/>
            </a:xfrm>
            <a:custGeom>
              <a:avLst/>
              <a:gdLst/>
              <a:ahLst/>
              <a:cxnLst/>
              <a:rect l="l" t="t" r="r" b="b"/>
              <a:pathLst>
                <a:path w="2348783" h="2372749" extrusionOk="0">
                  <a:moveTo>
                    <a:pt x="2327084" y="1197510"/>
                  </a:moveTo>
                  <a:lnTo>
                    <a:pt x="1905262" y="775449"/>
                  </a:lnTo>
                  <a:lnTo>
                    <a:pt x="1946485" y="768498"/>
                  </a:lnTo>
                  <a:cubicBezTo>
                    <a:pt x="1955833" y="767060"/>
                    <a:pt x="1964700" y="764663"/>
                    <a:pt x="1973808" y="762266"/>
                  </a:cubicBezTo>
                  <a:lnTo>
                    <a:pt x="1968056" y="756514"/>
                  </a:lnTo>
                  <a:lnTo>
                    <a:pt x="1997056" y="744051"/>
                  </a:lnTo>
                  <a:cubicBezTo>
                    <a:pt x="2028213" y="730630"/>
                    <a:pt x="2056015" y="711696"/>
                    <a:pt x="2079983" y="687968"/>
                  </a:cubicBezTo>
                  <a:cubicBezTo>
                    <a:pt x="2184000" y="583951"/>
                    <a:pt x="2184000" y="414982"/>
                    <a:pt x="2079983" y="310965"/>
                  </a:cubicBezTo>
                  <a:cubicBezTo>
                    <a:pt x="2064164" y="295146"/>
                    <a:pt x="2046428" y="281725"/>
                    <a:pt x="2027494" y="270460"/>
                  </a:cubicBezTo>
                  <a:cubicBezTo>
                    <a:pt x="1989387" y="250088"/>
                    <a:pt x="1946485" y="239303"/>
                    <a:pt x="1901906" y="239303"/>
                  </a:cubicBezTo>
                  <a:cubicBezTo>
                    <a:pt x="1830724" y="239303"/>
                    <a:pt x="1763616" y="267105"/>
                    <a:pt x="1713285" y="317436"/>
                  </a:cubicBezTo>
                  <a:cubicBezTo>
                    <a:pt x="1674218" y="356742"/>
                    <a:pt x="1648573" y="406594"/>
                    <a:pt x="1639226" y="461479"/>
                  </a:cubicBezTo>
                  <a:lnTo>
                    <a:pt x="1632276" y="502462"/>
                  </a:lnTo>
                  <a:lnTo>
                    <a:pt x="1174982" y="45169"/>
                  </a:lnTo>
                  <a:lnTo>
                    <a:pt x="812838" y="407313"/>
                  </a:lnTo>
                  <a:cubicBezTo>
                    <a:pt x="861251" y="421933"/>
                    <a:pt x="905111" y="448297"/>
                    <a:pt x="941302" y="484247"/>
                  </a:cubicBezTo>
                  <a:cubicBezTo>
                    <a:pt x="1061857" y="605042"/>
                    <a:pt x="1061857" y="801333"/>
                    <a:pt x="941302" y="922127"/>
                  </a:cubicBezTo>
                  <a:cubicBezTo>
                    <a:pt x="882822" y="980607"/>
                    <a:pt x="805168" y="1012723"/>
                    <a:pt x="722481" y="1012723"/>
                  </a:cubicBezTo>
                  <a:cubicBezTo>
                    <a:pt x="639795" y="1012723"/>
                    <a:pt x="562141" y="980607"/>
                    <a:pt x="503661" y="922127"/>
                  </a:cubicBezTo>
                  <a:cubicBezTo>
                    <a:pt x="467471" y="885937"/>
                    <a:pt x="441346" y="842077"/>
                    <a:pt x="426726" y="793663"/>
                  </a:cubicBezTo>
                  <a:lnTo>
                    <a:pt x="45169" y="1174981"/>
                  </a:lnTo>
                  <a:lnTo>
                    <a:pt x="463636" y="1593208"/>
                  </a:lnTo>
                  <a:lnTo>
                    <a:pt x="434636" y="1605671"/>
                  </a:lnTo>
                  <a:cubicBezTo>
                    <a:pt x="403239" y="1619093"/>
                    <a:pt x="375437" y="1638027"/>
                    <a:pt x="351709" y="1661754"/>
                  </a:cubicBezTo>
                  <a:cubicBezTo>
                    <a:pt x="247692" y="1765772"/>
                    <a:pt x="247692" y="1934980"/>
                    <a:pt x="351709" y="2038758"/>
                  </a:cubicBezTo>
                  <a:cubicBezTo>
                    <a:pt x="402040" y="2089089"/>
                    <a:pt x="468909" y="2116891"/>
                    <a:pt x="540331" y="2116891"/>
                  </a:cubicBezTo>
                  <a:cubicBezTo>
                    <a:pt x="611513" y="2116891"/>
                    <a:pt x="678622" y="2089089"/>
                    <a:pt x="728953" y="2038758"/>
                  </a:cubicBezTo>
                  <a:cubicBezTo>
                    <a:pt x="752680" y="2015030"/>
                    <a:pt x="771614" y="1987228"/>
                    <a:pt x="785036" y="1956071"/>
                  </a:cubicBezTo>
                  <a:lnTo>
                    <a:pt x="797499" y="1926831"/>
                  </a:lnTo>
                  <a:lnTo>
                    <a:pt x="1199908" y="2329240"/>
                  </a:lnTo>
                  <a:lnTo>
                    <a:pt x="1558696" y="1970451"/>
                  </a:lnTo>
                  <a:cubicBezTo>
                    <a:pt x="1533531" y="1956550"/>
                    <a:pt x="1510762" y="1939294"/>
                    <a:pt x="1490390" y="1918922"/>
                  </a:cubicBezTo>
                  <a:cubicBezTo>
                    <a:pt x="1431910" y="1860442"/>
                    <a:pt x="1399794" y="1782788"/>
                    <a:pt x="1399794" y="1700102"/>
                  </a:cubicBezTo>
                  <a:cubicBezTo>
                    <a:pt x="1399794" y="1697465"/>
                    <a:pt x="1400034" y="1695068"/>
                    <a:pt x="1400273" y="1692432"/>
                  </a:cubicBezTo>
                  <a:cubicBezTo>
                    <a:pt x="1399554" y="1612142"/>
                    <a:pt x="1429513" y="1531612"/>
                    <a:pt x="1490630" y="1470496"/>
                  </a:cubicBezTo>
                  <a:cubicBezTo>
                    <a:pt x="1549109" y="1412016"/>
                    <a:pt x="1626763" y="1379900"/>
                    <a:pt x="1709450" y="1379900"/>
                  </a:cubicBezTo>
                  <a:cubicBezTo>
                    <a:pt x="1792137" y="1379900"/>
                    <a:pt x="1869790" y="1412016"/>
                    <a:pt x="1928270" y="1470496"/>
                  </a:cubicBezTo>
                  <a:cubicBezTo>
                    <a:pt x="1950320" y="1492786"/>
                    <a:pt x="1969014" y="1518191"/>
                    <a:pt x="1983395" y="1545993"/>
                  </a:cubicBezTo>
                  <a:lnTo>
                    <a:pt x="2313663" y="1215485"/>
                  </a:lnTo>
                  <a:lnTo>
                    <a:pt x="2311505" y="1213329"/>
                  </a:lnTo>
                  <a:lnTo>
                    <a:pt x="2327084" y="119751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79" name="Google Shape;779;p60"/>
            <p:cNvSpPr/>
            <p:nvPr/>
          </p:nvSpPr>
          <p:spPr>
            <a:xfrm>
              <a:off x="3661823" y="2571750"/>
              <a:ext cx="1779563" cy="1779562"/>
            </a:xfrm>
            <a:custGeom>
              <a:avLst/>
              <a:gdLst/>
              <a:ahLst/>
              <a:cxnLst/>
              <a:rect l="l" t="t" r="r" b="b"/>
              <a:pathLst>
                <a:path w="2372750" h="2372749" extrusionOk="0">
                  <a:moveTo>
                    <a:pt x="1997056" y="1605911"/>
                  </a:moveTo>
                  <a:lnTo>
                    <a:pt x="1968056" y="1593448"/>
                  </a:lnTo>
                  <a:lnTo>
                    <a:pt x="2345539" y="1215725"/>
                  </a:lnTo>
                  <a:lnTo>
                    <a:pt x="1968535" y="838961"/>
                  </a:lnTo>
                  <a:cubicBezTo>
                    <a:pt x="1954634" y="864127"/>
                    <a:pt x="1937378" y="887135"/>
                    <a:pt x="1917006" y="907268"/>
                  </a:cubicBezTo>
                  <a:cubicBezTo>
                    <a:pt x="1858526" y="965748"/>
                    <a:pt x="1780872" y="997863"/>
                    <a:pt x="1698185" y="997863"/>
                  </a:cubicBezTo>
                  <a:cubicBezTo>
                    <a:pt x="1642342" y="997863"/>
                    <a:pt x="1588655" y="982764"/>
                    <a:pt x="1541680" y="955202"/>
                  </a:cubicBezTo>
                  <a:cubicBezTo>
                    <a:pt x="1515076" y="941061"/>
                    <a:pt x="1490390" y="922847"/>
                    <a:pt x="1468580" y="900797"/>
                  </a:cubicBezTo>
                  <a:cubicBezTo>
                    <a:pt x="1348025" y="780002"/>
                    <a:pt x="1348025" y="583711"/>
                    <a:pt x="1468580" y="462917"/>
                  </a:cubicBezTo>
                  <a:cubicBezTo>
                    <a:pt x="1489911" y="441586"/>
                    <a:pt x="1514117" y="424329"/>
                    <a:pt x="1540002" y="410189"/>
                  </a:cubicBezTo>
                  <a:lnTo>
                    <a:pt x="1191040" y="61227"/>
                  </a:lnTo>
                  <a:lnTo>
                    <a:pt x="1175941" y="46128"/>
                  </a:lnTo>
                  <a:lnTo>
                    <a:pt x="1174982" y="45169"/>
                  </a:lnTo>
                  <a:lnTo>
                    <a:pt x="815714" y="404437"/>
                  </a:lnTo>
                  <a:lnTo>
                    <a:pt x="798697" y="421693"/>
                  </a:lnTo>
                  <a:lnTo>
                    <a:pt x="797499" y="422891"/>
                  </a:lnTo>
                  <a:lnTo>
                    <a:pt x="785036" y="393891"/>
                  </a:lnTo>
                  <a:cubicBezTo>
                    <a:pt x="771614" y="362494"/>
                    <a:pt x="752680" y="334692"/>
                    <a:pt x="728953" y="310965"/>
                  </a:cubicBezTo>
                  <a:cubicBezTo>
                    <a:pt x="678622" y="260634"/>
                    <a:pt x="611513" y="232832"/>
                    <a:pt x="540331" y="232832"/>
                  </a:cubicBezTo>
                  <a:cubicBezTo>
                    <a:pt x="469148" y="232832"/>
                    <a:pt x="402040" y="260634"/>
                    <a:pt x="351709" y="310965"/>
                  </a:cubicBezTo>
                  <a:cubicBezTo>
                    <a:pt x="303056" y="359618"/>
                    <a:pt x="275733" y="423610"/>
                    <a:pt x="274055" y="492157"/>
                  </a:cubicBezTo>
                  <a:cubicBezTo>
                    <a:pt x="274055" y="494553"/>
                    <a:pt x="273576" y="497190"/>
                    <a:pt x="273576" y="499586"/>
                  </a:cubicBezTo>
                  <a:cubicBezTo>
                    <a:pt x="273576" y="570769"/>
                    <a:pt x="301378" y="637877"/>
                    <a:pt x="351709" y="688208"/>
                  </a:cubicBezTo>
                  <a:cubicBezTo>
                    <a:pt x="375437" y="712175"/>
                    <a:pt x="403239" y="730869"/>
                    <a:pt x="434396" y="744291"/>
                  </a:cubicBezTo>
                  <a:lnTo>
                    <a:pt x="463636" y="756754"/>
                  </a:lnTo>
                  <a:lnTo>
                    <a:pt x="455966" y="764424"/>
                  </a:lnTo>
                  <a:lnTo>
                    <a:pt x="46128" y="1174262"/>
                  </a:lnTo>
                  <a:lnTo>
                    <a:pt x="45169" y="1175221"/>
                  </a:lnTo>
                  <a:lnTo>
                    <a:pt x="61467" y="1191518"/>
                  </a:lnTo>
                  <a:lnTo>
                    <a:pt x="416660" y="1546712"/>
                  </a:lnTo>
                  <a:cubicBezTo>
                    <a:pt x="432239" y="1510761"/>
                    <a:pt x="454528" y="1477686"/>
                    <a:pt x="482330" y="1449645"/>
                  </a:cubicBezTo>
                  <a:cubicBezTo>
                    <a:pt x="540810" y="1391165"/>
                    <a:pt x="618464" y="1359049"/>
                    <a:pt x="701151" y="1359049"/>
                  </a:cubicBezTo>
                  <a:cubicBezTo>
                    <a:pt x="783837" y="1359049"/>
                    <a:pt x="861491" y="1391165"/>
                    <a:pt x="919971" y="1449645"/>
                  </a:cubicBezTo>
                  <a:cubicBezTo>
                    <a:pt x="1040766" y="1570439"/>
                    <a:pt x="1040766" y="1766730"/>
                    <a:pt x="919971" y="1887525"/>
                  </a:cubicBezTo>
                  <a:cubicBezTo>
                    <a:pt x="892169" y="1915327"/>
                    <a:pt x="859094" y="1937616"/>
                    <a:pt x="822904" y="1953195"/>
                  </a:cubicBezTo>
                  <a:lnTo>
                    <a:pt x="1215726" y="2346017"/>
                  </a:lnTo>
                  <a:lnTo>
                    <a:pt x="1634193" y="1927550"/>
                  </a:lnTo>
                  <a:lnTo>
                    <a:pt x="1646656" y="1956550"/>
                  </a:lnTo>
                  <a:cubicBezTo>
                    <a:pt x="1660077" y="1987707"/>
                    <a:pt x="1679012" y="2015509"/>
                    <a:pt x="1702739" y="2039477"/>
                  </a:cubicBezTo>
                  <a:cubicBezTo>
                    <a:pt x="1753070" y="2089808"/>
                    <a:pt x="1819939" y="2117609"/>
                    <a:pt x="1891361" y="2117609"/>
                  </a:cubicBezTo>
                  <a:cubicBezTo>
                    <a:pt x="1962543" y="2117609"/>
                    <a:pt x="2029652" y="2089808"/>
                    <a:pt x="2079982" y="2039477"/>
                  </a:cubicBezTo>
                  <a:cubicBezTo>
                    <a:pt x="2130314" y="1989145"/>
                    <a:pt x="2158116" y="1922277"/>
                    <a:pt x="2158116" y="1850855"/>
                  </a:cubicBezTo>
                  <a:cubicBezTo>
                    <a:pt x="2158116" y="1779673"/>
                    <a:pt x="2130314" y="1712564"/>
                    <a:pt x="2079982" y="1662233"/>
                  </a:cubicBezTo>
                  <a:cubicBezTo>
                    <a:pt x="2056255" y="1638266"/>
                    <a:pt x="2028453" y="1619572"/>
                    <a:pt x="1997056" y="1605911"/>
                  </a:cubicBezTo>
                  <a:close/>
                </a:path>
              </a:pathLst>
            </a:custGeom>
            <a:solidFill>
              <a:srgbClr val="0C2E3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80" name="Google Shape;780;p60"/>
            <p:cNvSpPr/>
            <p:nvPr/>
          </p:nvSpPr>
          <p:spPr>
            <a:xfrm>
              <a:off x="4542437" y="1681789"/>
              <a:ext cx="1797538" cy="1797537"/>
            </a:xfrm>
            <a:custGeom>
              <a:avLst/>
              <a:gdLst/>
              <a:ahLst/>
              <a:cxnLst/>
              <a:rect l="l" t="t" r="r" b="b"/>
              <a:pathLst>
                <a:path w="2396717" h="2396716" extrusionOk="0">
                  <a:moveTo>
                    <a:pt x="1951758" y="781200"/>
                  </a:moveTo>
                  <a:lnTo>
                    <a:pt x="1980758" y="768738"/>
                  </a:lnTo>
                  <a:cubicBezTo>
                    <a:pt x="2012155" y="755316"/>
                    <a:pt x="2039957" y="736382"/>
                    <a:pt x="2063685" y="712654"/>
                  </a:cubicBezTo>
                  <a:cubicBezTo>
                    <a:pt x="2167703" y="608637"/>
                    <a:pt x="2167703" y="439429"/>
                    <a:pt x="2063685" y="335651"/>
                  </a:cubicBezTo>
                  <a:cubicBezTo>
                    <a:pt x="2013354" y="285320"/>
                    <a:pt x="1946486" y="257518"/>
                    <a:pt x="1875063" y="257518"/>
                  </a:cubicBezTo>
                  <a:cubicBezTo>
                    <a:pt x="1803881" y="257518"/>
                    <a:pt x="1736773" y="285320"/>
                    <a:pt x="1686442" y="335651"/>
                  </a:cubicBezTo>
                  <a:cubicBezTo>
                    <a:pt x="1662474" y="359378"/>
                    <a:pt x="1643780" y="387180"/>
                    <a:pt x="1630358" y="418338"/>
                  </a:cubicBezTo>
                  <a:lnTo>
                    <a:pt x="1617895" y="447578"/>
                  </a:lnTo>
                  <a:lnTo>
                    <a:pt x="1215487" y="45169"/>
                  </a:lnTo>
                  <a:lnTo>
                    <a:pt x="856698" y="403718"/>
                  </a:lnTo>
                  <a:cubicBezTo>
                    <a:pt x="881863" y="417619"/>
                    <a:pt x="904632" y="434875"/>
                    <a:pt x="925004" y="455247"/>
                  </a:cubicBezTo>
                  <a:cubicBezTo>
                    <a:pt x="983484" y="513727"/>
                    <a:pt x="1015600" y="591381"/>
                    <a:pt x="1015600" y="674067"/>
                  </a:cubicBezTo>
                  <a:cubicBezTo>
                    <a:pt x="1015600" y="676704"/>
                    <a:pt x="1015360" y="679100"/>
                    <a:pt x="1015121" y="681737"/>
                  </a:cubicBezTo>
                  <a:cubicBezTo>
                    <a:pt x="1015840" y="762027"/>
                    <a:pt x="985881" y="842557"/>
                    <a:pt x="924765" y="903673"/>
                  </a:cubicBezTo>
                  <a:cubicBezTo>
                    <a:pt x="866285" y="962153"/>
                    <a:pt x="788631" y="994269"/>
                    <a:pt x="705944" y="994269"/>
                  </a:cubicBezTo>
                  <a:cubicBezTo>
                    <a:pt x="623257" y="994269"/>
                    <a:pt x="545604" y="962153"/>
                    <a:pt x="487124" y="903673"/>
                  </a:cubicBezTo>
                  <a:cubicBezTo>
                    <a:pt x="465074" y="881383"/>
                    <a:pt x="446619" y="855978"/>
                    <a:pt x="431999" y="828176"/>
                  </a:cubicBezTo>
                  <a:lnTo>
                    <a:pt x="101731" y="1158444"/>
                  </a:lnTo>
                  <a:lnTo>
                    <a:pt x="85674" y="1174502"/>
                  </a:lnTo>
                  <a:lnTo>
                    <a:pt x="70574" y="1189601"/>
                  </a:lnTo>
                  <a:lnTo>
                    <a:pt x="55475" y="1204700"/>
                  </a:lnTo>
                  <a:lnTo>
                    <a:pt x="45169" y="1215006"/>
                  </a:lnTo>
                  <a:lnTo>
                    <a:pt x="47326" y="1217163"/>
                  </a:lnTo>
                  <a:lnTo>
                    <a:pt x="407792" y="1577629"/>
                  </a:lnTo>
                  <a:lnTo>
                    <a:pt x="424330" y="1594167"/>
                  </a:lnTo>
                  <a:lnTo>
                    <a:pt x="441586" y="1611423"/>
                  </a:lnTo>
                  <a:lnTo>
                    <a:pt x="447338" y="1617175"/>
                  </a:lnTo>
                  <a:lnTo>
                    <a:pt x="418338" y="1629638"/>
                  </a:lnTo>
                  <a:cubicBezTo>
                    <a:pt x="387181" y="1643060"/>
                    <a:pt x="359379" y="1661994"/>
                    <a:pt x="335411" y="1685721"/>
                  </a:cubicBezTo>
                  <a:cubicBezTo>
                    <a:pt x="231394" y="1789739"/>
                    <a:pt x="231394" y="1958707"/>
                    <a:pt x="335411" y="2062725"/>
                  </a:cubicBezTo>
                  <a:cubicBezTo>
                    <a:pt x="351230" y="2078543"/>
                    <a:pt x="368966" y="2091965"/>
                    <a:pt x="387900" y="2103229"/>
                  </a:cubicBezTo>
                  <a:cubicBezTo>
                    <a:pt x="428644" y="2127676"/>
                    <a:pt x="475380" y="2140858"/>
                    <a:pt x="524033" y="2140858"/>
                  </a:cubicBezTo>
                  <a:cubicBezTo>
                    <a:pt x="595216" y="2140858"/>
                    <a:pt x="662084" y="2113056"/>
                    <a:pt x="712655" y="2062725"/>
                  </a:cubicBezTo>
                  <a:cubicBezTo>
                    <a:pt x="736382" y="2038997"/>
                    <a:pt x="755317" y="2011195"/>
                    <a:pt x="768738" y="1979798"/>
                  </a:cubicBezTo>
                  <a:lnTo>
                    <a:pt x="781201" y="1950798"/>
                  </a:lnTo>
                  <a:lnTo>
                    <a:pt x="787193" y="1956790"/>
                  </a:lnTo>
                  <a:lnTo>
                    <a:pt x="803730" y="1973327"/>
                  </a:lnTo>
                  <a:lnTo>
                    <a:pt x="1199668" y="2369265"/>
                  </a:lnTo>
                  <a:lnTo>
                    <a:pt x="1209974" y="2358959"/>
                  </a:lnTo>
                  <a:lnTo>
                    <a:pt x="1225073" y="2343860"/>
                  </a:lnTo>
                  <a:lnTo>
                    <a:pt x="1240173" y="2328760"/>
                  </a:lnTo>
                  <a:lnTo>
                    <a:pt x="1602317" y="1966616"/>
                  </a:lnTo>
                  <a:cubicBezTo>
                    <a:pt x="1553903" y="1951996"/>
                    <a:pt x="1510043" y="1925633"/>
                    <a:pt x="1473853" y="1889682"/>
                  </a:cubicBezTo>
                  <a:cubicBezTo>
                    <a:pt x="1353298" y="1768887"/>
                    <a:pt x="1353298" y="1572596"/>
                    <a:pt x="1473853" y="1451802"/>
                  </a:cubicBezTo>
                  <a:cubicBezTo>
                    <a:pt x="1532332" y="1393322"/>
                    <a:pt x="1609986" y="1361206"/>
                    <a:pt x="1692673" y="1361206"/>
                  </a:cubicBezTo>
                  <a:cubicBezTo>
                    <a:pt x="1775360" y="1361206"/>
                    <a:pt x="1853013" y="1393322"/>
                    <a:pt x="1911493" y="1451802"/>
                  </a:cubicBezTo>
                  <a:cubicBezTo>
                    <a:pt x="1947684" y="1487992"/>
                    <a:pt x="1973808" y="1531852"/>
                    <a:pt x="1988428" y="1580266"/>
                  </a:cubicBezTo>
                  <a:lnTo>
                    <a:pt x="2369746" y="1198709"/>
                  </a:lnTo>
                  <a:lnTo>
                    <a:pt x="1951758" y="781200"/>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81" name="Google Shape;781;p60"/>
            <p:cNvSpPr/>
            <p:nvPr/>
          </p:nvSpPr>
          <p:spPr>
            <a:xfrm>
              <a:off x="3653914" y="769000"/>
              <a:ext cx="1815514" cy="1815512"/>
            </a:xfrm>
            <a:custGeom>
              <a:avLst/>
              <a:gdLst/>
              <a:ahLst/>
              <a:cxnLst/>
              <a:rect l="l" t="t" r="r" b="b"/>
              <a:pathLst>
                <a:path w="2420685" h="2420683" extrusionOk="0">
                  <a:moveTo>
                    <a:pt x="2385324" y="1216684"/>
                  </a:moveTo>
                  <a:lnTo>
                    <a:pt x="2386283" y="1215725"/>
                  </a:lnTo>
                  <a:lnTo>
                    <a:pt x="2370225" y="1199667"/>
                  </a:lnTo>
                  <a:lnTo>
                    <a:pt x="2015031" y="844474"/>
                  </a:lnTo>
                  <a:cubicBezTo>
                    <a:pt x="1999453" y="880425"/>
                    <a:pt x="1977163" y="913499"/>
                    <a:pt x="1949361" y="941541"/>
                  </a:cubicBezTo>
                  <a:cubicBezTo>
                    <a:pt x="1890881" y="1000021"/>
                    <a:pt x="1813228" y="1032137"/>
                    <a:pt x="1730541" y="1032137"/>
                  </a:cubicBezTo>
                  <a:cubicBezTo>
                    <a:pt x="1647854" y="1032137"/>
                    <a:pt x="1570201" y="1000021"/>
                    <a:pt x="1511721" y="941541"/>
                  </a:cubicBezTo>
                  <a:cubicBezTo>
                    <a:pt x="1453241" y="883061"/>
                    <a:pt x="1421125" y="805407"/>
                    <a:pt x="1421125" y="722721"/>
                  </a:cubicBezTo>
                  <a:cubicBezTo>
                    <a:pt x="1421125" y="640034"/>
                    <a:pt x="1453241" y="562380"/>
                    <a:pt x="1511721" y="503900"/>
                  </a:cubicBezTo>
                  <a:cubicBezTo>
                    <a:pt x="1539523" y="476098"/>
                    <a:pt x="1572597" y="453809"/>
                    <a:pt x="1608788" y="438230"/>
                  </a:cubicBezTo>
                  <a:lnTo>
                    <a:pt x="1215726" y="45169"/>
                  </a:lnTo>
                  <a:lnTo>
                    <a:pt x="797499" y="463636"/>
                  </a:lnTo>
                  <a:lnTo>
                    <a:pt x="785036" y="434635"/>
                  </a:lnTo>
                  <a:cubicBezTo>
                    <a:pt x="771614" y="403478"/>
                    <a:pt x="752680" y="375676"/>
                    <a:pt x="728952" y="351709"/>
                  </a:cubicBezTo>
                  <a:cubicBezTo>
                    <a:pt x="678621" y="301378"/>
                    <a:pt x="611753" y="273576"/>
                    <a:pt x="540331" y="273576"/>
                  </a:cubicBezTo>
                  <a:cubicBezTo>
                    <a:pt x="469148" y="273576"/>
                    <a:pt x="402040" y="301378"/>
                    <a:pt x="351709" y="351709"/>
                  </a:cubicBezTo>
                  <a:cubicBezTo>
                    <a:pt x="301378" y="402040"/>
                    <a:pt x="273576" y="468908"/>
                    <a:pt x="273576" y="540331"/>
                  </a:cubicBezTo>
                  <a:cubicBezTo>
                    <a:pt x="273576" y="611513"/>
                    <a:pt x="301378" y="678621"/>
                    <a:pt x="351709" y="728952"/>
                  </a:cubicBezTo>
                  <a:cubicBezTo>
                    <a:pt x="375437" y="752680"/>
                    <a:pt x="403239" y="771614"/>
                    <a:pt x="434636" y="785035"/>
                  </a:cubicBezTo>
                  <a:lnTo>
                    <a:pt x="463636" y="797498"/>
                  </a:lnTo>
                  <a:lnTo>
                    <a:pt x="85913" y="1174981"/>
                  </a:lnTo>
                  <a:lnTo>
                    <a:pt x="70814" y="1190080"/>
                  </a:lnTo>
                  <a:lnTo>
                    <a:pt x="45169" y="1215725"/>
                  </a:lnTo>
                  <a:lnTo>
                    <a:pt x="47326" y="1217882"/>
                  </a:lnTo>
                  <a:lnTo>
                    <a:pt x="448057" y="1618613"/>
                  </a:lnTo>
                  <a:cubicBezTo>
                    <a:pt x="449735" y="1613340"/>
                    <a:pt x="451892" y="1608547"/>
                    <a:pt x="453809" y="1603514"/>
                  </a:cubicBezTo>
                  <a:cubicBezTo>
                    <a:pt x="456446" y="1596084"/>
                    <a:pt x="459082" y="1588654"/>
                    <a:pt x="462198" y="1581464"/>
                  </a:cubicBezTo>
                  <a:cubicBezTo>
                    <a:pt x="477297" y="1547670"/>
                    <a:pt x="498628" y="1516753"/>
                    <a:pt x="525231" y="1490149"/>
                  </a:cubicBezTo>
                  <a:cubicBezTo>
                    <a:pt x="583711" y="1431669"/>
                    <a:pt x="661365" y="1399553"/>
                    <a:pt x="744052" y="1399553"/>
                  </a:cubicBezTo>
                  <a:cubicBezTo>
                    <a:pt x="795821" y="1399553"/>
                    <a:pt x="845433" y="1412016"/>
                    <a:pt x="889772" y="1435744"/>
                  </a:cubicBezTo>
                  <a:cubicBezTo>
                    <a:pt x="916376" y="1449884"/>
                    <a:pt x="941062" y="1468099"/>
                    <a:pt x="962872" y="1490149"/>
                  </a:cubicBezTo>
                  <a:cubicBezTo>
                    <a:pt x="1083427" y="1610944"/>
                    <a:pt x="1083427" y="1807235"/>
                    <a:pt x="962872" y="1928029"/>
                  </a:cubicBezTo>
                  <a:cubicBezTo>
                    <a:pt x="941541" y="1949360"/>
                    <a:pt x="917335" y="1966616"/>
                    <a:pt x="891450" y="1980757"/>
                  </a:cubicBezTo>
                  <a:cubicBezTo>
                    <a:pt x="884739" y="1984352"/>
                    <a:pt x="878268" y="1987947"/>
                    <a:pt x="871557" y="1991063"/>
                  </a:cubicBezTo>
                  <a:cubicBezTo>
                    <a:pt x="864367" y="1994179"/>
                    <a:pt x="856937" y="1996815"/>
                    <a:pt x="849508" y="1999451"/>
                  </a:cubicBezTo>
                  <a:cubicBezTo>
                    <a:pt x="844474" y="2001369"/>
                    <a:pt x="839441" y="2003526"/>
                    <a:pt x="834408" y="2004964"/>
                  </a:cubicBezTo>
                  <a:lnTo>
                    <a:pt x="1199668" y="2369984"/>
                  </a:lnTo>
                  <a:lnTo>
                    <a:pt x="1201825" y="2372141"/>
                  </a:lnTo>
                  <a:lnTo>
                    <a:pt x="1214767" y="2385083"/>
                  </a:lnTo>
                  <a:lnTo>
                    <a:pt x="1215726" y="2386042"/>
                  </a:lnTo>
                  <a:lnTo>
                    <a:pt x="1226032" y="2375736"/>
                  </a:lnTo>
                  <a:lnTo>
                    <a:pt x="1240172" y="2361595"/>
                  </a:lnTo>
                  <a:lnTo>
                    <a:pt x="1241131" y="2360637"/>
                  </a:lnTo>
                  <a:lnTo>
                    <a:pt x="1256230" y="2345537"/>
                  </a:lnTo>
                  <a:lnTo>
                    <a:pt x="1615499" y="1986269"/>
                  </a:lnTo>
                  <a:lnTo>
                    <a:pt x="1632755" y="1969013"/>
                  </a:lnTo>
                  <a:lnTo>
                    <a:pt x="1633953" y="1967815"/>
                  </a:lnTo>
                  <a:lnTo>
                    <a:pt x="1646416" y="1996815"/>
                  </a:lnTo>
                  <a:cubicBezTo>
                    <a:pt x="1659838" y="2028212"/>
                    <a:pt x="1678772" y="2056014"/>
                    <a:pt x="1702499" y="2079741"/>
                  </a:cubicBezTo>
                  <a:cubicBezTo>
                    <a:pt x="1752830" y="2130072"/>
                    <a:pt x="1819939" y="2157874"/>
                    <a:pt x="1891121" y="2157874"/>
                  </a:cubicBezTo>
                  <a:cubicBezTo>
                    <a:pt x="1962304" y="2157874"/>
                    <a:pt x="2029412" y="2130072"/>
                    <a:pt x="2079743" y="2079741"/>
                  </a:cubicBezTo>
                  <a:cubicBezTo>
                    <a:pt x="2128396" y="2031088"/>
                    <a:pt x="2155479" y="1967096"/>
                    <a:pt x="2157397" y="1898789"/>
                  </a:cubicBezTo>
                  <a:cubicBezTo>
                    <a:pt x="2157397" y="1896153"/>
                    <a:pt x="2157876" y="1893756"/>
                    <a:pt x="2157876" y="1891360"/>
                  </a:cubicBezTo>
                  <a:cubicBezTo>
                    <a:pt x="2157876" y="1820177"/>
                    <a:pt x="2130074" y="1753069"/>
                    <a:pt x="2079743" y="1702738"/>
                  </a:cubicBezTo>
                  <a:cubicBezTo>
                    <a:pt x="2056015" y="1678771"/>
                    <a:pt x="2028213" y="1660076"/>
                    <a:pt x="1997056" y="1646655"/>
                  </a:cubicBezTo>
                  <a:lnTo>
                    <a:pt x="1967816" y="1634192"/>
                  </a:lnTo>
                  <a:lnTo>
                    <a:pt x="1975486" y="1626522"/>
                  </a:lnTo>
                  <a:lnTo>
                    <a:pt x="2385324" y="1216684"/>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82" name="Google Shape;782;p60"/>
            <p:cNvSpPr txBox="1"/>
            <p:nvPr/>
          </p:nvSpPr>
          <p:spPr>
            <a:xfrm>
              <a:off x="4086650" y="1457325"/>
              <a:ext cx="970800" cy="3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2"/>
                  </a:solidFill>
                  <a:latin typeface="Verizon NHG TX"/>
                  <a:ea typeface="Verizon NHG TX"/>
                  <a:cs typeface="Verizon NHG TX"/>
                  <a:sym typeface="Verizon NHG TX"/>
                </a:rPr>
                <a:t>Off-Heap</a:t>
              </a:r>
              <a:endParaRPr>
                <a:solidFill>
                  <a:schemeClr val="lt2"/>
                </a:solidFill>
                <a:latin typeface="Verizon NHG TX"/>
                <a:ea typeface="Verizon NHG TX"/>
                <a:cs typeface="Verizon NHG TX"/>
                <a:sym typeface="Verizon NHG TX"/>
              </a:endParaRPr>
            </a:p>
          </p:txBody>
        </p:sp>
        <p:sp>
          <p:nvSpPr>
            <p:cNvPr id="783" name="Google Shape;783;p60"/>
            <p:cNvSpPr txBox="1"/>
            <p:nvPr/>
          </p:nvSpPr>
          <p:spPr>
            <a:xfrm>
              <a:off x="4854600" y="2382550"/>
              <a:ext cx="1089300" cy="3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latin typeface="Verizon NHG TX"/>
                  <a:ea typeface="Verizon NHG TX"/>
                  <a:cs typeface="Verizon NHG TX"/>
                  <a:sym typeface="Verizon NHG TX"/>
                </a:rPr>
                <a:t>Zero-Copy</a:t>
              </a:r>
              <a:endParaRPr>
                <a:solidFill>
                  <a:schemeClr val="lt1"/>
                </a:solidFill>
                <a:latin typeface="Verizon NHG TX"/>
                <a:ea typeface="Verizon NHG TX"/>
                <a:cs typeface="Verizon NHG TX"/>
                <a:sym typeface="Verizon NHG TX"/>
              </a:endParaRPr>
            </a:p>
          </p:txBody>
        </p:sp>
        <p:sp>
          <p:nvSpPr>
            <p:cNvPr id="784" name="Google Shape;784;p60"/>
            <p:cNvSpPr txBox="1"/>
            <p:nvPr/>
          </p:nvSpPr>
          <p:spPr>
            <a:xfrm>
              <a:off x="3079213" y="2382550"/>
              <a:ext cx="1174200" cy="3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latin typeface="Verizon NHG TX"/>
                  <a:ea typeface="Verizon NHG TX"/>
                  <a:cs typeface="Verizon NHG TX"/>
                  <a:sym typeface="Verizon NHG TX"/>
                </a:rPr>
                <a:t>2-way Scan</a:t>
              </a:r>
              <a:endParaRPr>
                <a:solidFill>
                  <a:schemeClr val="lt1"/>
                </a:solidFill>
                <a:latin typeface="Verizon NHG TX"/>
                <a:ea typeface="Verizon NHG TX"/>
                <a:cs typeface="Verizon NHG TX"/>
                <a:sym typeface="Verizon NHG TX"/>
              </a:endParaRPr>
            </a:p>
          </p:txBody>
        </p:sp>
        <p:sp>
          <p:nvSpPr>
            <p:cNvPr id="785" name="Google Shape;785;p60"/>
            <p:cNvSpPr txBox="1"/>
            <p:nvPr/>
          </p:nvSpPr>
          <p:spPr>
            <a:xfrm>
              <a:off x="3893150" y="3220750"/>
              <a:ext cx="1274700" cy="3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latin typeface="Verizon NHG TX"/>
                  <a:ea typeface="Verizon NHG TX"/>
                  <a:cs typeface="Verizon NHG TX"/>
                  <a:sym typeface="Verizon NHG TX"/>
                </a:rPr>
                <a:t>Concurrency</a:t>
              </a:r>
              <a:endParaRPr>
                <a:solidFill>
                  <a:schemeClr val="lt1"/>
                </a:solidFill>
                <a:latin typeface="Verizon NHG TX"/>
                <a:ea typeface="Verizon NHG TX"/>
                <a:cs typeface="Verizon NHG TX"/>
                <a:sym typeface="Verizon NHG TX"/>
              </a:endParaRPr>
            </a:p>
          </p:txBody>
        </p:sp>
        <p:pic>
          <p:nvPicPr>
            <p:cNvPr id="786" name="Google Shape;786;p60"/>
            <p:cNvPicPr preferRelativeResize="0"/>
            <p:nvPr/>
          </p:nvPicPr>
          <p:blipFill>
            <a:blip r:embed="rId3">
              <a:alphaModFix/>
            </a:blip>
            <a:stretch>
              <a:fillRect/>
            </a:stretch>
          </p:blipFill>
          <p:spPr>
            <a:xfrm>
              <a:off x="569175" y="953875"/>
              <a:ext cx="1240200" cy="1167875"/>
            </a:xfrm>
            <a:prstGeom prst="rect">
              <a:avLst/>
            </a:prstGeom>
            <a:noFill/>
            <a:ln>
              <a:noFill/>
            </a:ln>
          </p:spPr>
        </p:pic>
        <p:sp>
          <p:nvSpPr>
            <p:cNvPr id="787" name="Google Shape;787;p60"/>
            <p:cNvSpPr txBox="1"/>
            <p:nvPr/>
          </p:nvSpPr>
          <p:spPr>
            <a:xfrm>
              <a:off x="746475" y="1169325"/>
              <a:ext cx="885600" cy="3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a:latin typeface="Verizon NHG TX"/>
                  <a:ea typeface="Verizon NHG TX"/>
                  <a:cs typeface="Verizon NHG TX"/>
                  <a:sym typeface="Verizon NHG TX"/>
                </a:rPr>
                <a:t>Lean in</a:t>
              </a:r>
              <a:endParaRPr sz="1300">
                <a:latin typeface="Verizon NHG TX"/>
                <a:ea typeface="Verizon NHG TX"/>
                <a:cs typeface="Verizon NHG TX"/>
                <a:sym typeface="Verizon NHG TX"/>
              </a:endParaRPr>
            </a:p>
            <a:p>
              <a:pPr marL="0" lvl="0" indent="0" algn="ctr" rtl="0">
                <a:spcBef>
                  <a:spcPts val="0"/>
                </a:spcBef>
                <a:spcAft>
                  <a:spcPts val="0"/>
                </a:spcAft>
                <a:buNone/>
              </a:pPr>
              <a:r>
                <a:rPr lang="en-US" sz="1300">
                  <a:latin typeface="Verizon NHG TX"/>
                  <a:ea typeface="Verizon NHG TX"/>
                  <a:cs typeface="Verizon NHG TX"/>
                  <a:sym typeface="Verizon NHG TX"/>
                </a:rPr>
                <a:t>memory</a:t>
              </a:r>
              <a:endParaRPr sz="1300">
                <a:latin typeface="Verizon NHG TX"/>
                <a:ea typeface="Verizon NHG TX"/>
                <a:cs typeface="Verizon NHG TX"/>
                <a:sym typeface="Verizon NHG TX"/>
              </a:endParaRPr>
            </a:p>
          </p:txBody>
        </p:sp>
        <p:pic>
          <p:nvPicPr>
            <p:cNvPr id="788" name="Google Shape;788;p60"/>
            <p:cNvPicPr preferRelativeResize="0"/>
            <p:nvPr/>
          </p:nvPicPr>
          <p:blipFill>
            <a:blip r:embed="rId3">
              <a:alphaModFix/>
            </a:blip>
            <a:stretch>
              <a:fillRect/>
            </a:stretch>
          </p:blipFill>
          <p:spPr>
            <a:xfrm>
              <a:off x="5141175" y="86850"/>
              <a:ext cx="1240200" cy="1167875"/>
            </a:xfrm>
            <a:prstGeom prst="rect">
              <a:avLst/>
            </a:prstGeom>
            <a:noFill/>
            <a:ln>
              <a:noFill/>
            </a:ln>
          </p:spPr>
        </p:pic>
        <p:sp>
          <p:nvSpPr>
            <p:cNvPr id="789" name="Google Shape;789;p60"/>
            <p:cNvSpPr txBox="1"/>
            <p:nvPr/>
          </p:nvSpPr>
          <p:spPr>
            <a:xfrm>
              <a:off x="5318475" y="254925"/>
              <a:ext cx="885600" cy="3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a:latin typeface="Verizon NHG TX"/>
                  <a:ea typeface="Verizon NHG TX"/>
                  <a:cs typeface="Verizon NHG TX"/>
                  <a:sym typeface="Verizon NHG TX"/>
                </a:rPr>
                <a:t>Fast perfor-</a:t>
              </a:r>
              <a:endParaRPr sz="1300">
                <a:latin typeface="Verizon NHG TX"/>
                <a:ea typeface="Verizon NHG TX"/>
                <a:cs typeface="Verizon NHG TX"/>
                <a:sym typeface="Verizon NHG TX"/>
              </a:endParaRPr>
            </a:p>
            <a:p>
              <a:pPr marL="0" lvl="0" indent="0" algn="ctr" rtl="0">
                <a:spcBef>
                  <a:spcPts val="0"/>
                </a:spcBef>
                <a:spcAft>
                  <a:spcPts val="0"/>
                </a:spcAft>
                <a:buNone/>
              </a:pPr>
              <a:r>
                <a:rPr lang="en-US" sz="1300">
                  <a:latin typeface="Verizon NHG TX"/>
                  <a:ea typeface="Verizon NHG TX"/>
                  <a:cs typeface="Verizon NHG TX"/>
                  <a:sym typeface="Verizon NHG TX"/>
                </a:rPr>
                <a:t>mance</a:t>
              </a:r>
              <a:endParaRPr sz="1300">
                <a:latin typeface="Verizon NHG TX"/>
                <a:ea typeface="Verizon NHG TX"/>
                <a:cs typeface="Verizon NHG TX"/>
                <a:sym typeface="Verizon NHG TX"/>
              </a:endParaRPr>
            </a:p>
            <a:p>
              <a:pPr marL="0" lvl="0" indent="0" algn="l" rtl="0">
                <a:spcBef>
                  <a:spcPts val="0"/>
                </a:spcBef>
                <a:spcAft>
                  <a:spcPts val="0"/>
                </a:spcAft>
                <a:buNone/>
              </a:pPr>
              <a:endParaRPr sz="1300">
                <a:latin typeface="Verizon NHG TX"/>
                <a:ea typeface="Verizon NHG TX"/>
                <a:cs typeface="Verizon NHG TX"/>
                <a:sym typeface="Verizon NHG TX"/>
              </a:endParaRPr>
            </a:p>
          </p:txBody>
        </p:sp>
        <p:pic>
          <p:nvPicPr>
            <p:cNvPr id="790" name="Google Shape;790;p60"/>
            <p:cNvPicPr preferRelativeResize="0"/>
            <p:nvPr/>
          </p:nvPicPr>
          <p:blipFill>
            <a:blip r:embed="rId3">
              <a:alphaModFix/>
            </a:blip>
            <a:stretch>
              <a:fillRect/>
            </a:stretch>
          </p:blipFill>
          <p:spPr>
            <a:xfrm>
              <a:off x="7299725" y="3700150"/>
              <a:ext cx="1240200" cy="1167875"/>
            </a:xfrm>
            <a:prstGeom prst="rect">
              <a:avLst/>
            </a:prstGeom>
            <a:noFill/>
            <a:ln>
              <a:noFill/>
            </a:ln>
          </p:spPr>
        </p:pic>
        <p:sp>
          <p:nvSpPr>
            <p:cNvPr id="791" name="Google Shape;791;p60"/>
            <p:cNvSpPr txBox="1"/>
            <p:nvPr/>
          </p:nvSpPr>
          <p:spPr>
            <a:xfrm>
              <a:off x="7477025" y="3868225"/>
              <a:ext cx="885600" cy="3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a:latin typeface="Verizon NHG TX"/>
                  <a:ea typeface="Verizon NHG TX"/>
                  <a:cs typeface="Verizon NHG TX"/>
                  <a:sym typeface="Verizon NHG TX"/>
                </a:rPr>
                <a:t>Scales</a:t>
              </a:r>
              <a:endParaRPr sz="1300">
                <a:latin typeface="Verizon NHG TX"/>
                <a:ea typeface="Verizon NHG TX"/>
                <a:cs typeface="Verizon NHG TX"/>
                <a:sym typeface="Verizon NHG TX"/>
              </a:endParaRPr>
            </a:p>
            <a:p>
              <a:pPr marL="0" lvl="0" indent="0" algn="ctr" rtl="0">
                <a:spcBef>
                  <a:spcPts val="0"/>
                </a:spcBef>
                <a:spcAft>
                  <a:spcPts val="0"/>
                </a:spcAft>
                <a:buNone/>
              </a:pPr>
              <a:r>
                <a:rPr lang="en-US" sz="1300">
                  <a:latin typeface="Verizon NHG TX"/>
                  <a:ea typeface="Verizon NHG TX"/>
                  <a:cs typeface="Verizon NHG TX"/>
                  <a:sym typeface="Verizon NHG TX"/>
                </a:rPr>
                <a:t>better</a:t>
              </a:r>
              <a:endParaRPr sz="1300">
                <a:latin typeface="Verizon NHG TX"/>
                <a:ea typeface="Verizon NHG TX"/>
                <a:cs typeface="Verizon NHG TX"/>
                <a:sym typeface="Verizon NHG TX"/>
              </a:endParaRPr>
            </a:p>
          </p:txBody>
        </p:sp>
        <p:pic>
          <p:nvPicPr>
            <p:cNvPr id="792" name="Google Shape;792;p60"/>
            <p:cNvPicPr preferRelativeResize="0"/>
            <p:nvPr/>
          </p:nvPicPr>
          <p:blipFill>
            <a:blip r:embed="rId3">
              <a:alphaModFix/>
            </a:blip>
            <a:stretch>
              <a:fillRect/>
            </a:stretch>
          </p:blipFill>
          <p:spPr>
            <a:xfrm>
              <a:off x="7878938" y="1411012"/>
              <a:ext cx="1240200" cy="1167875"/>
            </a:xfrm>
            <a:prstGeom prst="rect">
              <a:avLst/>
            </a:prstGeom>
            <a:noFill/>
            <a:ln>
              <a:noFill/>
            </a:ln>
          </p:spPr>
        </p:pic>
        <p:sp>
          <p:nvSpPr>
            <p:cNvPr id="793" name="Google Shape;793;p60"/>
            <p:cNvSpPr txBox="1"/>
            <p:nvPr/>
          </p:nvSpPr>
          <p:spPr>
            <a:xfrm>
              <a:off x="8026488" y="1595825"/>
              <a:ext cx="970800" cy="3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a:latin typeface="Verizon NHG TX"/>
                  <a:ea typeface="Verizon NHG TX"/>
                  <a:cs typeface="Verizon NHG TX"/>
                  <a:sym typeface="Verizon NHG TX"/>
                </a:rPr>
                <a:t>Real</a:t>
              </a:r>
              <a:endParaRPr sz="1300">
                <a:latin typeface="Verizon NHG TX"/>
                <a:ea typeface="Verizon NHG TX"/>
                <a:cs typeface="Verizon NHG TX"/>
                <a:sym typeface="Verizon NHG TX"/>
              </a:endParaRPr>
            </a:p>
            <a:p>
              <a:pPr marL="0" lvl="0" indent="0" algn="ctr" rtl="0">
                <a:spcBef>
                  <a:spcPts val="0"/>
                </a:spcBef>
                <a:spcAft>
                  <a:spcPts val="0"/>
                </a:spcAft>
                <a:buNone/>
              </a:pPr>
              <a:r>
                <a:rPr lang="en-US" sz="1300">
                  <a:latin typeface="Verizon NHG TX"/>
                  <a:ea typeface="Verizon NHG TX"/>
                  <a:cs typeface="Verizon NHG TX"/>
                  <a:sym typeface="Verizon NHG TX"/>
                </a:rPr>
                <a:t>world</a:t>
              </a:r>
              <a:endParaRPr sz="1300">
                <a:latin typeface="Verizon NHG TX"/>
                <a:ea typeface="Verizon NHG TX"/>
                <a:cs typeface="Verizon NHG TX"/>
                <a:sym typeface="Verizon NHG TX"/>
              </a:endParaRPr>
            </a:p>
            <a:p>
              <a:pPr marL="0" lvl="0" indent="0" algn="ctr" rtl="0">
                <a:spcBef>
                  <a:spcPts val="0"/>
                </a:spcBef>
                <a:spcAft>
                  <a:spcPts val="0"/>
                </a:spcAft>
                <a:buNone/>
              </a:pPr>
              <a:r>
                <a:rPr lang="en-US" sz="1300">
                  <a:latin typeface="Verizon NHG TX"/>
                  <a:ea typeface="Verizon NHG TX"/>
                  <a:cs typeface="Verizon NHG TX"/>
                  <a:sym typeface="Verizon NHG TX"/>
                </a:rPr>
                <a:t>deploy</a:t>
              </a:r>
              <a:endParaRPr sz="1300">
                <a:latin typeface="Verizon NHG TX"/>
                <a:ea typeface="Verizon NHG TX"/>
                <a:cs typeface="Verizon NHG TX"/>
                <a:sym typeface="Verizon NHG TX"/>
              </a:endParaRPr>
            </a:p>
          </p:txBody>
        </p:sp>
        <p:sp>
          <p:nvSpPr>
            <p:cNvPr id="794" name="Google Shape;794;p60"/>
            <p:cNvSpPr txBox="1"/>
            <p:nvPr/>
          </p:nvSpPr>
          <p:spPr>
            <a:xfrm rot="751285" flipH="1">
              <a:off x="4670322" y="774227"/>
              <a:ext cx="1010126" cy="461086"/>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i="1">
                  <a:solidFill>
                    <a:schemeClr val="dk2"/>
                  </a:solidFill>
                  <a:latin typeface="Verizon NHG TX"/>
                  <a:ea typeface="Verizon NHG TX"/>
                  <a:cs typeface="Verizon NHG TX"/>
                  <a:sym typeface="Verizon NHG TX"/>
                </a:rPr>
                <a:t>⤴</a:t>
              </a:r>
              <a:endParaRPr sz="4800" b="1" i="1">
                <a:solidFill>
                  <a:schemeClr val="dk2"/>
                </a:solidFill>
                <a:latin typeface="Verizon NHG TX"/>
                <a:ea typeface="Verizon NHG TX"/>
                <a:cs typeface="Verizon NHG TX"/>
                <a:sym typeface="Verizon NHG TX"/>
              </a:endParaRPr>
            </a:p>
          </p:txBody>
        </p:sp>
        <p:sp>
          <p:nvSpPr>
            <p:cNvPr id="795" name="Google Shape;795;p60"/>
            <p:cNvSpPr txBox="1"/>
            <p:nvPr/>
          </p:nvSpPr>
          <p:spPr>
            <a:xfrm rot="8908031" flipH="1">
              <a:off x="883999" y="2170685"/>
              <a:ext cx="1010159" cy="460702"/>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i="1">
                  <a:solidFill>
                    <a:schemeClr val="dk2"/>
                  </a:solidFill>
                  <a:latin typeface="Verizon NHG TX"/>
                  <a:ea typeface="Verizon NHG TX"/>
                  <a:cs typeface="Verizon NHG TX"/>
                  <a:sym typeface="Verizon NHG TX"/>
                </a:rPr>
                <a:t>⤵</a:t>
              </a:r>
              <a:endParaRPr sz="4800" b="1" i="1">
                <a:solidFill>
                  <a:schemeClr val="dk2"/>
                </a:solidFill>
                <a:latin typeface="Verizon NHG TX"/>
                <a:ea typeface="Verizon NHG TX"/>
                <a:cs typeface="Verizon NHG TX"/>
                <a:sym typeface="Verizon NHG TX"/>
              </a:endParaRPr>
            </a:p>
          </p:txBody>
        </p:sp>
        <p:sp>
          <p:nvSpPr>
            <p:cNvPr id="796" name="Google Shape;796;p60"/>
            <p:cNvSpPr txBox="1"/>
            <p:nvPr/>
          </p:nvSpPr>
          <p:spPr>
            <a:xfrm rot="-1493426" flipH="1">
              <a:off x="6986492" y="3095115"/>
              <a:ext cx="1010016" cy="46065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i="1">
                  <a:solidFill>
                    <a:schemeClr val="dk2"/>
                  </a:solidFill>
                  <a:latin typeface="Verizon NHG TX"/>
                  <a:ea typeface="Verizon NHG TX"/>
                  <a:cs typeface="Verizon NHG TX"/>
                  <a:sym typeface="Verizon NHG TX"/>
                </a:rPr>
                <a:t>⤵</a:t>
              </a:r>
              <a:endParaRPr sz="4800" b="1" i="1">
                <a:solidFill>
                  <a:schemeClr val="dk2"/>
                </a:solidFill>
                <a:latin typeface="Verizon NHG TX"/>
                <a:ea typeface="Verizon NHG TX"/>
                <a:cs typeface="Verizon NHG TX"/>
                <a:sym typeface="Verizon NHG TX"/>
              </a:endParaRPr>
            </a:p>
          </p:txBody>
        </p:sp>
        <p:sp>
          <p:nvSpPr>
            <p:cNvPr id="797" name="Google Shape;797;p60"/>
            <p:cNvSpPr txBox="1"/>
            <p:nvPr/>
          </p:nvSpPr>
          <p:spPr>
            <a:xfrm rot="751285" flipH="1">
              <a:off x="7983572" y="2208202"/>
              <a:ext cx="1010126" cy="461086"/>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i="1">
                  <a:solidFill>
                    <a:schemeClr val="dk2"/>
                  </a:solidFill>
                  <a:latin typeface="Verizon NHG TX"/>
                  <a:ea typeface="Verizon NHG TX"/>
                  <a:cs typeface="Verizon NHG TX"/>
                  <a:sym typeface="Verizon NHG TX"/>
                </a:rPr>
                <a:t>⤴</a:t>
              </a:r>
              <a:endParaRPr sz="4800" b="1" i="1">
                <a:solidFill>
                  <a:schemeClr val="dk2"/>
                </a:solidFill>
                <a:latin typeface="Verizon NHG TX"/>
                <a:ea typeface="Verizon NHG TX"/>
                <a:cs typeface="Verizon NHG TX"/>
                <a:sym typeface="Verizon NHG TX"/>
              </a:endParaRPr>
            </a:p>
          </p:txBody>
        </p:sp>
        <p:pic>
          <p:nvPicPr>
            <p:cNvPr id="798" name="Google Shape;798;p60"/>
            <p:cNvPicPr preferRelativeResize="0"/>
            <p:nvPr/>
          </p:nvPicPr>
          <p:blipFill>
            <a:blip r:embed="rId3">
              <a:alphaModFix/>
            </a:blip>
            <a:stretch>
              <a:fillRect/>
            </a:stretch>
          </p:blipFill>
          <p:spPr>
            <a:xfrm>
              <a:off x="13975" y="2700862"/>
              <a:ext cx="1240200" cy="1167875"/>
            </a:xfrm>
            <a:prstGeom prst="rect">
              <a:avLst/>
            </a:prstGeom>
            <a:noFill/>
            <a:ln>
              <a:noFill/>
            </a:ln>
          </p:spPr>
        </p:pic>
        <p:sp>
          <p:nvSpPr>
            <p:cNvPr id="799" name="Google Shape;799;p60"/>
            <p:cNvSpPr txBox="1"/>
            <p:nvPr/>
          </p:nvSpPr>
          <p:spPr>
            <a:xfrm>
              <a:off x="191275" y="2868938"/>
              <a:ext cx="885600" cy="3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a:latin typeface="Verizon NHG TX"/>
                  <a:ea typeface="Verizon NHG TX"/>
                  <a:cs typeface="Verizon NHG TX"/>
                  <a:sym typeface="Verizon NHG TX"/>
                </a:rPr>
                <a:t>Open</a:t>
              </a:r>
              <a:endParaRPr sz="1300">
                <a:latin typeface="Verizon NHG TX"/>
                <a:ea typeface="Verizon NHG TX"/>
                <a:cs typeface="Verizon NHG TX"/>
                <a:sym typeface="Verizon NHG TX"/>
              </a:endParaRPr>
            </a:p>
            <a:p>
              <a:pPr marL="0" lvl="0" indent="0" algn="ctr" rtl="0">
                <a:spcBef>
                  <a:spcPts val="0"/>
                </a:spcBef>
                <a:spcAft>
                  <a:spcPts val="0"/>
                </a:spcAft>
                <a:buNone/>
              </a:pPr>
              <a:r>
                <a:rPr lang="en-US" sz="1300">
                  <a:latin typeface="Verizon NHG TX"/>
                  <a:ea typeface="Verizon NHG TX"/>
                  <a:cs typeface="Verizon NHG TX"/>
                  <a:sym typeface="Verizon NHG TX"/>
                </a:rPr>
                <a:t>source</a:t>
              </a:r>
              <a:endParaRPr sz="1300">
                <a:latin typeface="Verizon NHG TX"/>
                <a:ea typeface="Verizon NHG TX"/>
                <a:cs typeface="Verizon NHG TX"/>
                <a:sym typeface="Verizon NHG TX"/>
              </a:endParaRPr>
            </a:p>
            <a:p>
              <a:pPr marL="0" lvl="0" indent="0" algn="ctr" rtl="0">
                <a:spcBef>
                  <a:spcPts val="0"/>
                </a:spcBef>
                <a:spcAft>
                  <a:spcPts val="0"/>
                </a:spcAft>
                <a:buNone/>
              </a:pPr>
              <a:r>
                <a:rPr lang="en-US" sz="1300">
                  <a:latin typeface="Verizon NHG TX"/>
                  <a:ea typeface="Verizon NHG TX"/>
                  <a:cs typeface="Verizon NHG TX"/>
                  <a:sym typeface="Verizon NHG TX"/>
                </a:rPr>
                <a:t>library</a:t>
              </a:r>
              <a:endParaRPr sz="1300">
                <a:latin typeface="Verizon NHG TX"/>
                <a:ea typeface="Verizon NHG TX"/>
                <a:cs typeface="Verizon NHG TX"/>
                <a:sym typeface="Verizon NHG TX"/>
              </a:endParaRPr>
            </a:p>
          </p:txBody>
        </p:sp>
        <p:sp>
          <p:nvSpPr>
            <p:cNvPr id="800" name="Google Shape;800;p60"/>
            <p:cNvSpPr txBox="1"/>
            <p:nvPr/>
          </p:nvSpPr>
          <p:spPr>
            <a:xfrm rot="7472668" flipH="1">
              <a:off x="863289" y="3602969"/>
              <a:ext cx="1009972" cy="46075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i="1">
                  <a:solidFill>
                    <a:schemeClr val="dk2"/>
                  </a:solidFill>
                  <a:latin typeface="Verizon NHG TX"/>
                  <a:ea typeface="Verizon NHG TX"/>
                  <a:cs typeface="Verizon NHG TX"/>
                  <a:sym typeface="Verizon NHG TX"/>
                </a:rPr>
                <a:t>⤵</a:t>
              </a:r>
              <a:endParaRPr sz="4800" b="1" i="1">
                <a:solidFill>
                  <a:schemeClr val="dk2"/>
                </a:solidFill>
                <a:latin typeface="Verizon NHG TX"/>
                <a:ea typeface="Verizon NHG TX"/>
                <a:cs typeface="Verizon NHG TX"/>
                <a:sym typeface="Verizon NHG TX"/>
              </a:endParaRPr>
            </a:p>
          </p:txBody>
        </p:sp>
        <p:sp>
          <p:nvSpPr>
            <p:cNvPr id="801" name="Google Shape;801;p60"/>
            <p:cNvSpPr txBox="1"/>
            <p:nvPr/>
          </p:nvSpPr>
          <p:spPr>
            <a:xfrm>
              <a:off x="5886700" y="-154500"/>
              <a:ext cx="5082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200">
                  <a:latin typeface="Verizon NHG TX"/>
                  <a:ea typeface="Verizon NHG TX"/>
                  <a:cs typeface="Verizon NHG TX"/>
                  <a:sym typeface="Verizon NHG TX"/>
                </a:rPr>
                <a:t>✓</a:t>
              </a:r>
              <a:endParaRPr sz="7200">
                <a:latin typeface="Verizon NHG TX"/>
                <a:ea typeface="Verizon NHG TX"/>
                <a:cs typeface="Verizon NHG TX"/>
                <a:sym typeface="Verizon NHG TX"/>
              </a:endParaRPr>
            </a:p>
          </p:txBody>
        </p:sp>
        <p:sp>
          <p:nvSpPr>
            <p:cNvPr id="802" name="Google Shape;802;p60"/>
            <p:cNvSpPr txBox="1"/>
            <p:nvPr/>
          </p:nvSpPr>
          <p:spPr>
            <a:xfrm>
              <a:off x="8020300" y="3655500"/>
              <a:ext cx="5082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200">
                  <a:latin typeface="Verizon NHG TX"/>
                  <a:ea typeface="Verizon NHG TX"/>
                  <a:cs typeface="Verizon NHG TX"/>
                  <a:sym typeface="Verizon NHG TX"/>
                </a:rPr>
                <a:t>✓</a:t>
              </a:r>
              <a:endParaRPr sz="7200">
                <a:latin typeface="Verizon NHG TX"/>
                <a:ea typeface="Verizon NHG TX"/>
                <a:cs typeface="Verizon NHG TX"/>
                <a:sym typeface="Verizon NHG TX"/>
              </a:endParaRPr>
            </a:p>
          </p:txBody>
        </p:sp>
        <p:sp>
          <p:nvSpPr>
            <p:cNvPr id="803" name="Google Shape;803;p60"/>
            <p:cNvSpPr txBox="1"/>
            <p:nvPr/>
          </p:nvSpPr>
          <p:spPr>
            <a:xfrm>
              <a:off x="7867900" y="912300"/>
              <a:ext cx="5082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200">
                  <a:latin typeface="Verizon NHG TX"/>
                  <a:ea typeface="Verizon NHG TX"/>
                  <a:cs typeface="Verizon NHG TX"/>
                  <a:sym typeface="Verizon NHG TX"/>
                </a:rPr>
                <a:t>✓</a:t>
              </a:r>
              <a:endParaRPr sz="7200">
                <a:latin typeface="Verizon NHG TX"/>
                <a:ea typeface="Verizon NHG TX"/>
                <a:cs typeface="Verizon NHG TX"/>
                <a:sym typeface="Verizon NHG TX"/>
              </a:endParaRPr>
            </a:p>
          </p:txBody>
        </p:sp>
        <p:sp>
          <p:nvSpPr>
            <p:cNvPr id="804" name="Google Shape;804;p60"/>
            <p:cNvSpPr txBox="1"/>
            <p:nvPr/>
          </p:nvSpPr>
          <p:spPr>
            <a:xfrm>
              <a:off x="400300" y="1369500"/>
              <a:ext cx="5082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200">
                  <a:latin typeface="Verizon NHG TX"/>
                  <a:ea typeface="Verizon NHG TX"/>
                  <a:cs typeface="Verizon NHG TX"/>
                  <a:sym typeface="Verizon NHG TX"/>
                </a:rPr>
                <a:t>✓</a:t>
              </a:r>
              <a:endParaRPr sz="7200">
                <a:latin typeface="Verizon NHG TX"/>
                <a:ea typeface="Verizon NHG TX"/>
                <a:cs typeface="Verizon NHG TX"/>
                <a:sym typeface="Verizon NHG TX"/>
              </a:endParaRPr>
            </a:p>
          </p:txBody>
        </p:sp>
        <p:sp>
          <p:nvSpPr>
            <p:cNvPr id="805" name="Google Shape;805;p60"/>
            <p:cNvSpPr txBox="1"/>
            <p:nvPr/>
          </p:nvSpPr>
          <p:spPr>
            <a:xfrm>
              <a:off x="9675" y="3236325"/>
              <a:ext cx="5082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200">
                  <a:latin typeface="Verizon NHG TX"/>
                  <a:ea typeface="Verizon NHG TX"/>
                  <a:cs typeface="Verizon NHG TX"/>
                  <a:sym typeface="Verizon NHG TX"/>
                </a:rPr>
                <a:t>✓</a:t>
              </a:r>
              <a:endParaRPr sz="7200">
                <a:latin typeface="Verizon NHG TX"/>
                <a:ea typeface="Verizon NHG TX"/>
                <a:cs typeface="Verizon NHG TX"/>
                <a:sym typeface="Verizon NHG TX"/>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61"/>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Oak: a concurrent ordered KV-map with...</a:t>
            </a:r>
            <a:endParaRPr/>
          </a:p>
        </p:txBody>
      </p:sp>
      <p:sp>
        <p:nvSpPr>
          <p:cNvPr id="811" name="Google Shape;811;p61"/>
          <p:cNvSpPr txBox="1">
            <a:spLocks noGrp="1"/>
          </p:cNvSpPr>
          <p:nvPr>
            <p:ph type="body" idx="1"/>
          </p:nvPr>
        </p:nvSpPr>
        <p:spPr>
          <a:xfrm>
            <a:off x="311700" y="1152475"/>
            <a:ext cx="8520600" cy="3416400"/>
          </a:xfrm>
          <a:prstGeom prst="rect">
            <a:avLst/>
          </a:prstGeom>
        </p:spPr>
        <p:txBody>
          <a:bodyPr spcFirstLastPara="1" wrap="square" lIns="0" tIns="0" rIns="0" bIns="0" anchor="t" anchorCtr="0">
            <a:noAutofit/>
          </a:bodyPr>
          <a:lstStyle/>
          <a:p>
            <a:pPr marL="457200" lvl="0" indent="-304800" algn="l" rtl="0">
              <a:lnSpc>
                <a:spcPct val="115000"/>
              </a:lnSpc>
              <a:spcBef>
                <a:spcPts val="900"/>
              </a:spcBef>
              <a:spcAft>
                <a:spcPts val="0"/>
              </a:spcAft>
              <a:buSzPts val="1200"/>
              <a:buFont typeface="Verizon NHG DS"/>
              <a:buAutoNum type="arabicPeriod"/>
            </a:pPr>
            <a:r>
              <a:rPr lang="en-US">
                <a:latin typeface="Verizon NHG DS"/>
                <a:ea typeface="Verizon NHG DS"/>
                <a:cs typeface="Verizon NHG DS"/>
                <a:sym typeface="Verizon NHG DS"/>
              </a:rPr>
              <a:t>First off-heap managed memory data structure</a:t>
            </a:r>
            <a:endParaRPr>
              <a:latin typeface="Verizon NHG DS"/>
              <a:ea typeface="Verizon NHG DS"/>
              <a:cs typeface="Verizon NHG DS"/>
              <a:sym typeface="Verizon NHG DS"/>
            </a:endParaRPr>
          </a:p>
          <a:p>
            <a:pPr marL="914400" lvl="1" indent="-304800" algn="l" rtl="0">
              <a:lnSpc>
                <a:spcPct val="115000"/>
              </a:lnSpc>
              <a:spcBef>
                <a:spcPts val="0"/>
              </a:spcBef>
              <a:spcAft>
                <a:spcPts val="0"/>
              </a:spcAft>
              <a:buSzPts val="1200"/>
              <a:buFont typeface="Verizon NHG DS"/>
              <a:buChar char="○"/>
            </a:pPr>
            <a:r>
              <a:rPr lang="en-US">
                <a:latin typeface="Verizon NHG DS"/>
                <a:ea typeface="Verizon NHG DS"/>
                <a:cs typeface="Verizon NHG DS"/>
                <a:sym typeface="Verizon NHG DS"/>
              </a:rPr>
              <a:t>off-heap data vs on-heap metadata</a:t>
            </a:r>
            <a:endParaRPr>
              <a:latin typeface="Verizon NHG DS"/>
              <a:ea typeface="Verizon NHG DS"/>
              <a:cs typeface="Verizon NHG DS"/>
              <a:sym typeface="Verizon NHG DS"/>
            </a:endParaRPr>
          </a:p>
          <a:p>
            <a:pPr marL="914400" lvl="1" indent="-304800" algn="l" rtl="0">
              <a:lnSpc>
                <a:spcPct val="115000"/>
              </a:lnSpc>
              <a:spcBef>
                <a:spcPts val="0"/>
              </a:spcBef>
              <a:spcAft>
                <a:spcPts val="0"/>
              </a:spcAft>
              <a:buSzPts val="1200"/>
              <a:buFont typeface="Verizon NHG DS"/>
              <a:buChar char="○"/>
            </a:pPr>
            <a:r>
              <a:rPr lang="en-US">
                <a:latin typeface="Verizon NHG DS"/>
                <a:ea typeface="Verizon NHG DS"/>
                <a:cs typeface="Verizon NHG DS"/>
                <a:sym typeface="Verizon NHG DS"/>
              </a:rPr>
              <a:t>managed programming experience</a:t>
            </a:r>
            <a:endParaRPr>
              <a:latin typeface="Verizon NHG DS"/>
              <a:ea typeface="Verizon NHG DS"/>
              <a:cs typeface="Verizon NHG DS"/>
              <a:sym typeface="Verizon NHG DS"/>
            </a:endParaRPr>
          </a:p>
          <a:p>
            <a:pPr marL="457200" lvl="0" indent="-304800" algn="l" rtl="0">
              <a:lnSpc>
                <a:spcPct val="115000"/>
              </a:lnSpc>
              <a:spcBef>
                <a:spcPts val="0"/>
              </a:spcBef>
              <a:spcAft>
                <a:spcPts val="0"/>
              </a:spcAft>
              <a:buSzPts val="1200"/>
              <a:buFont typeface="Verizon NHG DS"/>
              <a:buAutoNum type="arabicPeriod"/>
            </a:pPr>
            <a:r>
              <a:rPr lang="en-US">
                <a:latin typeface="Verizon NHG DS"/>
                <a:ea typeface="Verizon NHG DS"/>
                <a:cs typeface="Verizon NHG DS"/>
                <a:sym typeface="Verizon NHG DS"/>
              </a:rPr>
              <a:t>Novel Zero-Copy API</a:t>
            </a:r>
            <a:endParaRPr>
              <a:latin typeface="Verizon NHG DS"/>
              <a:ea typeface="Verizon NHG DS"/>
              <a:cs typeface="Verizon NHG DS"/>
              <a:sym typeface="Verizon NHG DS"/>
            </a:endParaRPr>
          </a:p>
          <a:p>
            <a:pPr marL="914400" lvl="1" indent="-304800" algn="l" rtl="0">
              <a:lnSpc>
                <a:spcPct val="115000"/>
              </a:lnSpc>
              <a:spcBef>
                <a:spcPts val="0"/>
              </a:spcBef>
              <a:spcAft>
                <a:spcPts val="0"/>
              </a:spcAft>
              <a:buSzPts val="1200"/>
              <a:buFont typeface="Verizon NHG DS"/>
              <a:buChar char="○"/>
            </a:pPr>
            <a:r>
              <a:rPr lang="en-US">
                <a:latin typeface="Verizon NHG DS"/>
                <a:ea typeface="Verizon NHG DS"/>
                <a:cs typeface="Verizon NHG DS"/>
                <a:sym typeface="Verizon NHG DS"/>
              </a:rPr>
              <a:t>minimize deserialization</a:t>
            </a:r>
            <a:endParaRPr>
              <a:latin typeface="Verizon NHG DS"/>
              <a:ea typeface="Verizon NHG DS"/>
              <a:cs typeface="Verizon NHG DS"/>
              <a:sym typeface="Verizon NHG DS"/>
            </a:endParaRPr>
          </a:p>
          <a:p>
            <a:pPr marL="457200" lvl="0" indent="-304800" algn="l" rtl="0">
              <a:lnSpc>
                <a:spcPct val="115000"/>
              </a:lnSpc>
              <a:spcBef>
                <a:spcPts val="0"/>
              </a:spcBef>
              <a:spcAft>
                <a:spcPts val="0"/>
              </a:spcAft>
              <a:buSzPts val="1200"/>
              <a:buFont typeface="Verizon NHG DS"/>
              <a:buAutoNum type="arabicPeriod"/>
            </a:pPr>
            <a:r>
              <a:rPr lang="en-US">
                <a:latin typeface="Verizon NHG DS"/>
                <a:ea typeface="Verizon NHG DS"/>
                <a:cs typeface="Verizon NHG DS"/>
                <a:sym typeface="Verizon NHG DS"/>
              </a:rPr>
              <a:t>Novel Concurrent Algorithm</a:t>
            </a:r>
            <a:endParaRPr>
              <a:latin typeface="Verizon NHG DS"/>
              <a:ea typeface="Verizon NHG DS"/>
              <a:cs typeface="Verizon NHG DS"/>
              <a:sym typeface="Verizon NHG DS"/>
            </a:endParaRPr>
          </a:p>
          <a:p>
            <a:pPr marL="914400" lvl="1" indent="-304800" algn="l" rtl="0">
              <a:lnSpc>
                <a:spcPct val="115000"/>
              </a:lnSpc>
              <a:spcBef>
                <a:spcPts val="0"/>
              </a:spcBef>
              <a:spcAft>
                <a:spcPts val="0"/>
              </a:spcAft>
              <a:buSzPts val="1200"/>
              <a:buFont typeface="Verizon NHG DS"/>
              <a:buChar char="○"/>
            </a:pPr>
            <a:r>
              <a:rPr lang="en-US">
                <a:latin typeface="Verizon NHG DS"/>
                <a:ea typeface="Verizon NHG DS"/>
                <a:cs typeface="Verizon NHG DS"/>
                <a:sym typeface="Verizon NHG DS"/>
              </a:rPr>
              <a:t>conditional and unconditional update-in-place</a:t>
            </a:r>
            <a:endParaRPr>
              <a:latin typeface="Verizon NHG DS"/>
              <a:ea typeface="Verizon NHG DS"/>
              <a:cs typeface="Verizon NHG DS"/>
              <a:sym typeface="Verizon NHG DS"/>
            </a:endParaRPr>
          </a:p>
          <a:p>
            <a:pPr marL="914400" lvl="1" indent="-304800" algn="l" rtl="0">
              <a:lnSpc>
                <a:spcPct val="115000"/>
              </a:lnSpc>
              <a:spcBef>
                <a:spcPts val="0"/>
              </a:spcBef>
              <a:spcAft>
                <a:spcPts val="0"/>
              </a:spcAft>
              <a:buSzPts val="1200"/>
              <a:buFont typeface="Verizon NHG DS"/>
              <a:buChar char="○"/>
            </a:pPr>
            <a:r>
              <a:rPr lang="en-US">
                <a:latin typeface="Verizon NHG DS"/>
                <a:ea typeface="Verizon NHG DS"/>
                <a:cs typeface="Verizon NHG DS"/>
                <a:sym typeface="Verizon NHG DS"/>
              </a:rPr>
              <a:t>fast 2-ways scans</a:t>
            </a:r>
            <a:endParaRPr>
              <a:latin typeface="Verizon NHG DS"/>
              <a:ea typeface="Verizon NHG DS"/>
              <a:cs typeface="Verizon NHG DS"/>
              <a:sym typeface="Verizon NHG DS"/>
            </a:endParaRPr>
          </a:p>
          <a:p>
            <a:pPr marL="457200" lvl="0" indent="-304800" algn="l" rtl="0">
              <a:lnSpc>
                <a:spcPct val="115000"/>
              </a:lnSpc>
              <a:spcBef>
                <a:spcPts val="0"/>
              </a:spcBef>
              <a:spcAft>
                <a:spcPts val="0"/>
              </a:spcAft>
              <a:buSzPts val="1200"/>
              <a:buFont typeface="Verizon NHG DS"/>
              <a:buAutoNum type="arabicPeriod"/>
            </a:pPr>
            <a:r>
              <a:rPr lang="en-US">
                <a:latin typeface="Verizon NHG DS"/>
                <a:ea typeface="Verizon NHG DS"/>
                <a:cs typeface="Verizon NHG DS"/>
                <a:sym typeface="Verizon NHG DS"/>
              </a:rPr>
              <a:t>Fast &amp;&amp; Lean compared to CSLM</a:t>
            </a:r>
            <a:endParaRPr>
              <a:latin typeface="Verizon NHG DS"/>
              <a:ea typeface="Verizon NHG DS"/>
              <a:cs typeface="Verizon NHG DS"/>
              <a:sym typeface="Verizon NHG DS"/>
            </a:endParaRPr>
          </a:p>
          <a:p>
            <a:pPr marL="914400" lvl="1" indent="-304800" algn="l" rtl="0">
              <a:lnSpc>
                <a:spcPct val="115000"/>
              </a:lnSpc>
              <a:spcBef>
                <a:spcPts val="0"/>
              </a:spcBef>
              <a:spcAft>
                <a:spcPts val="0"/>
              </a:spcAft>
              <a:buSzPts val="1200"/>
              <a:buFont typeface="Verizon NHG DS"/>
              <a:buChar char="○"/>
            </a:pPr>
            <a:r>
              <a:rPr lang="en-US">
                <a:latin typeface="Verizon NHG DS"/>
                <a:ea typeface="Verizon NHG DS"/>
                <a:cs typeface="Verizon NHG DS"/>
                <a:sym typeface="Verizon NHG DS"/>
              </a:rPr>
              <a:t>2.5% metadata</a:t>
            </a:r>
            <a:endParaRPr>
              <a:latin typeface="Verizon NHG DS"/>
              <a:ea typeface="Verizon NHG DS"/>
              <a:cs typeface="Verizon NHG DS"/>
              <a:sym typeface="Verizon NHG DS"/>
            </a:endParaRPr>
          </a:p>
          <a:p>
            <a:pPr marL="914400" lvl="1" indent="-304800" algn="l" rtl="0">
              <a:lnSpc>
                <a:spcPct val="115000"/>
              </a:lnSpc>
              <a:spcBef>
                <a:spcPts val="0"/>
              </a:spcBef>
              <a:spcAft>
                <a:spcPts val="0"/>
              </a:spcAft>
              <a:buSzPts val="1200"/>
              <a:buFont typeface="Verizon NHG DS"/>
              <a:buChar char="○"/>
            </a:pPr>
            <a:r>
              <a:rPr lang="en-US">
                <a:latin typeface="Verizon NHG DS"/>
                <a:ea typeface="Verizon NHG DS"/>
                <a:cs typeface="Verizon NHG DS"/>
                <a:sym typeface="Verizon NHG DS"/>
              </a:rPr>
              <a:t>up to x2 faster than CSLM</a:t>
            </a:r>
            <a:endParaRPr>
              <a:latin typeface="Verizon NHG DS"/>
              <a:ea typeface="Verizon NHG DS"/>
              <a:cs typeface="Verizon NHG DS"/>
              <a:sym typeface="Verizon NHG DS"/>
            </a:endParaRPr>
          </a:p>
          <a:p>
            <a:pPr marL="457200" lvl="0" indent="-304800" algn="l" rtl="0">
              <a:lnSpc>
                <a:spcPct val="115000"/>
              </a:lnSpc>
              <a:spcBef>
                <a:spcPts val="0"/>
              </a:spcBef>
              <a:spcAft>
                <a:spcPts val="0"/>
              </a:spcAft>
              <a:buSzPts val="1200"/>
              <a:buFont typeface="Verizon NHG DS"/>
              <a:buAutoNum type="arabicPeriod"/>
            </a:pPr>
            <a:r>
              <a:rPr lang="en-US">
                <a:latin typeface="Verizon NHG DS"/>
                <a:ea typeface="Verizon NHG DS"/>
                <a:cs typeface="Verizon NHG DS"/>
                <a:sym typeface="Verizon NHG DS"/>
              </a:rPr>
              <a:t>Real world application</a:t>
            </a:r>
            <a:endParaRPr>
              <a:latin typeface="Verizon NHG DS"/>
              <a:ea typeface="Verizon NHG DS"/>
              <a:cs typeface="Verizon NHG DS"/>
              <a:sym typeface="Verizon NHG DS"/>
            </a:endParaRPr>
          </a:p>
          <a:p>
            <a:pPr marL="914400" lvl="1" indent="-304800" algn="l" rtl="0">
              <a:lnSpc>
                <a:spcPct val="115000"/>
              </a:lnSpc>
              <a:spcBef>
                <a:spcPts val="0"/>
              </a:spcBef>
              <a:spcAft>
                <a:spcPts val="0"/>
              </a:spcAft>
              <a:buSzPts val="1200"/>
              <a:buFont typeface="Verizon NHG DS"/>
              <a:buChar char="○"/>
            </a:pPr>
            <a:r>
              <a:rPr lang="en-US">
                <a:latin typeface="Verizon NHG DS"/>
                <a:ea typeface="Verizon NHG DS"/>
                <a:cs typeface="Verizon NHG DS"/>
                <a:sym typeface="Verizon NHG DS"/>
              </a:rPr>
              <a:t>Druid</a:t>
            </a:r>
            <a:endParaRPr>
              <a:latin typeface="Verizon NHG DS"/>
              <a:ea typeface="Verizon NHG DS"/>
              <a:cs typeface="Verizon NHG DS"/>
              <a:sym typeface="Verizon NHG DS"/>
            </a:endParaRPr>
          </a:p>
          <a:p>
            <a:pPr marL="457200" lvl="0" indent="-304800" algn="l" rtl="0">
              <a:lnSpc>
                <a:spcPct val="115000"/>
              </a:lnSpc>
              <a:spcBef>
                <a:spcPts val="0"/>
              </a:spcBef>
              <a:spcAft>
                <a:spcPts val="0"/>
              </a:spcAft>
              <a:buSzPts val="1200"/>
              <a:buFont typeface="Verizon NHG DS"/>
              <a:buAutoNum type="arabicPeriod"/>
            </a:pPr>
            <a:r>
              <a:rPr lang="en-US">
                <a:latin typeface="Verizon NHG DS"/>
                <a:ea typeface="Verizon NHG DS"/>
                <a:cs typeface="Verizon NHG DS"/>
                <a:sym typeface="Verizon NHG DS"/>
              </a:rPr>
              <a:t>Open Source Library:</a:t>
            </a:r>
            <a:r>
              <a:rPr lang="en-US" sz="1400">
                <a:latin typeface="Verizon NHG DS"/>
                <a:ea typeface="Verizon NHG DS"/>
                <a:cs typeface="Verizon NHG DS"/>
                <a:sym typeface="Verizon NHG DS"/>
              </a:rPr>
              <a:t> </a:t>
            </a:r>
            <a:r>
              <a:rPr lang="en-US" sz="1800" u="sng">
                <a:solidFill>
                  <a:schemeClr val="accent6"/>
                </a:solidFill>
                <a:latin typeface="Verizon NHG DS"/>
                <a:ea typeface="Verizon NHG DS"/>
                <a:cs typeface="Verizon NHG DS"/>
                <a:sym typeface="Verizon NHG DS"/>
                <a:hlinkClick r:id="rId3"/>
              </a:rPr>
              <a:t>https://github.com/yahoo/Oak</a:t>
            </a:r>
            <a:endParaRPr sz="1800">
              <a:solidFill>
                <a:schemeClr val="accent6"/>
              </a:solidFill>
              <a:latin typeface="Verizon NHG DS"/>
              <a:ea typeface="Verizon NHG DS"/>
              <a:cs typeface="Verizon NHG DS"/>
              <a:sym typeface="Verizon NHG DS"/>
            </a:endParaRPr>
          </a:p>
          <a:p>
            <a:pPr marL="457200" lvl="0" indent="0" algn="l" rtl="0">
              <a:lnSpc>
                <a:spcPct val="115000"/>
              </a:lnSpc>
              <a:spcBef>
                <a:spcPts val="900"/>
              </a:spcBef>
              <a:spcAft>
                <a:spcPts val="0"/>
              </a:spcAft>
              <a:buNone/>
            </a:pPr>
            <a:endParaRPr>
              <a:latin typeface="Verizon NHG DS"/>
              <a:ea typeface="Verizon NHG DS"/>
              <a:cs typeface="Verizon NHG DS"/>
              <a:sym typeface="Verizon NHG DS"/>
            </a:endParaRPr>
          </a:p>
        </p:txBody>
      </p:sp>
      <p:sp>
        <p:nvSpPr>
          <p:cNvPr id="812" name="Google Shape;812;p61"/>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25</a:t>
            </a:fld>
            <a:endParaRPr/>
          </a:p>
        </p:txBody>
      </p:sp>
      <p:sp>
        <p:nvSpPr>
          <p:cNvPr id="813" name="Google Shape;813;p61"/>
          <p:cNvSpPr txBox="1">
            <a:spLocks noGrp="1"/>
          </p:cNvSpPr>
          <p:nvPr>
            <p:ph type="title"/>
          </p:nvPr>
        </p:nvSpPr>
        <p:spPr>
          <a:xfrm>
            <a:off x="5519525" y="706875"/>
            <a:ext cx="2779500" cy="441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600">
                <a:solidFill>
                  <a:schemeClr val="lt1"/>
                </a:solidFill>
                <a:highlight>
                  <a:schemeClr val="accent1"/>
                </a:highlight>
              </a:rPr>
              <a:t>Questions?</a:t>
            </a:r>
            <a:endParaRPr sz="3600">
              <a:solidFill>
                <a:schemeClr val="lt1"/>
              </a:solidFill>
              <a:highlight>
                <a:schemeClr val="accent1"/>
              </a:highlight>
            </a:endParaRPr>
          </a:p>
        </p:txBody>
      </p:sp>
      <p:sp>
        <p:nvSpPr>
          <p:cNvPr id="814" name="Google Shape;814;p61"/>
          <p:cNvSpPr txBox="1"/>
          <p:nvPr/>
        </p:nvSpPr>
        <p:spPr>
          <a:xfrm rot="1490">
            <a:off x="7669075" y="36019"/>
            <a:ext cx="1384200" cy="7848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Concurrency</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Evaluation</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Druid (real-world)</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 </a:t>
            </a:r>
            <a:r>
              <a:rPr lang="en-US" sz="1100" b="1" u="sng">
                <a:solidFill>
                  <a:schemeClr val="dk1"/>
                </a:solidFill>
                <a:latin typeface="Amatic SC"/>
                <a:ea typeface="Amatic SC"/>
                <a:cs typeface="Amatic SC"/>
                <a:sym typeface="Amatic SC"/>
              </a:rPr>
              <a:t>Conclusions</a:t>
            </a:r>
            <a:endParaRPr sz="1100" b="1" u="sng">
              <a:solidFill>
                <a:schemeClr val="dk1"/>
              </a:solidFill>
              <a:latin typeface="Amatic SC"/>
              <a:ea typeface="Amatic SC"/>
              <a:cs typeface="Amatic SC"/>
              <a:sym typeface="Amatic SC"/>
            </a:endParaRPr>
          </a:p>
        </p:txBody>
      </p:sp>
      <p:sp>
        <p:nvSpPr>
          <p:cNvPr id="815" name="Google Shape;815;p61"/>
          <p:cNvSpPr txBox="1">
            <a:spLocks noGrp="1"/>
          </p:cNvSpPr>
          <p:nvPr>
            <p:ph type="title"/>
          </p:nvPr>
        </p:nvSpPr>
        <p:spPr>
          <a:xfrm>
            <a:off x="4915100" y="1443950"/>
            <a:ext cx="4020000" cy="441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0">
                <a:solidFill>
                  <a:schemeClr val="accent1"/>
                </a:solidFill>
              </a:rPr>
              <a:t>anastas@verizonmedia.com</a:t>
            </a:r>
            <a:endParaRPr b="0">
              <a:solidFill>
                <a:schemeClr val="accent1"/>
              </a:solidFill>
            </a:endParaRPr>
          </a:p>
        </p:txBody>
      </p:sp>
      <p:grpSp>
        <p:nvGrpSpPr>
          <p:cNvPr id="816" name="Google Shape;816;p61"/>
          <p:cNvGrpSpPr/>
          <p:nvPr/>
        </p:nvGrpSpPr>
        <p:grpSpPr>
          <a:xfrm>
            <a:off x="5467912" y="1929909"/>
            <a:ext cx="3729829" cy="3349315"/>
            <a:chOff x="2604775" y="195910"/>
            <a:chExt cx="4938863" cy="4793638"/>
          </a:xfrm>
        </p:grpSpPr>
        <p:sp>
          <p:nvSpPr>
            <p:cNvPr id="817" name="Google Shape;817;p61"/>
            <p:cNvSpPr/>
            <p:nvPr/>
          </p:nvSpPr>
          <p:spPr>
            <a:xfrm>
              <a:off x="3088224" y="1998363"/>
              <a:ext cx="1761587" cy="1779562"/>
            </a:xfrm>
            <a:custGeom>
              <a:avLst/>
              <a:gdLst/>
              <a:ahLst/>
              <a:cxnLst/>
              <a:rect l="l" t="t" r="r" b="b"/>
              <a:pathLst>
                <a:path w="2348783" h="2372749" extrusionOk="0">
                  <a:moveTo>
                    <a:pt x="2327084" y="1197510"/>
                  </a:moveTo>
                  <a:lnTo>
                    <a:pt x="1905262" y="775449"/>
                  </a:lnTo>
                  <a:lnTo>
                    <a:pt x="1946485" y="768498"/>
                  </a:lnTo>
                  <a:cubicBezTo>
                    <a:pt x="1955833" y="767060"/>
                    <a:pt x="1964700" y="764663"/>
                    <a:pt x="1973808" y="762266"/>
                  </a:cubicBezTo>
                  <a:lnTo>
                    <a:pt x="1968056" y="756514"/>
                  </a:lnTo>
                  <a:lnTo>
                    <a:pt x="1997056" y="744051"/>
                  </a:lnTo>
                  <a:cubicBezTo>
                    <a:pt x="2028213" y="730630"/>
                    <a:pt x="2056015" y="711696"/>
                    <a:pt x="2079983" y="687968"/>
                  </a:cubicBezTo>
                  <a:cubicBezTo>
                    <a:pt x="2184000" y="583951"/>
                    <a:pt x="2184000" y="414982"/>
                    <a:pt x="2079983" y="310965"/>
                  </a:cubicBezTo>
                  <a:cubicBezTo>
                    <a:pt x="2064164" y="295146"/>
                    <a:pt x="2046428" y="281725"/>
                    <a:pt x="2027494" y="270460"/>
                  </a:cubicBezTo>
                  <a:cubicBezTo>
                    <a:pt x="1989387" y="250088"/>
                    <a:pt x="1946485" y="239303"/>
                    <a:pt x="1901906" y="239303"/>
                  </a:cubicBezTo>
                  <a:cubicBezTo>
                    <a:pt x="1830724" y="239303"/>
                    <a:pt x="1763616" y="267105"/>
                    <a:pt x="1713285" y="317436"/>
                  </a:cubicBezTo>
                  <a:cubicBezTo>
                    <a:pt x="1674218" y="356742"/>
                    <a:pt x="1648573" y="406594"/>
                    <a:pt x="1639226" y="461479"/>
                  </a:cubicBezTo>
                  <a:lnTo>
                    <a:pt x="1632276" y="502462"/>
                  </a:lnTo>
                  <a:lnTo>
                    <a:pt x="1174982" y="45169"/>
                  </a:lnTo>
                  <a:lnTo>
                    <a:pt x="812838" y="407313"/>
                  </a:lnTo>
                  <a:cubicBezTo>
                    <a:pt x="861251" y="421933"/>
                    <a:pt x="905111" y="448297"/>
                    <a:pt x="941302" y="484247"/>
                  </a:cubicBezTo>
                  <a:cubicBezTo>
                    <a:pt x="1061857" y="605042"/>
                    <a:pt x="1061857" y="801333"/>
                    <a:pt x="941302" y="922127"/>
                  </a:cubicBezTo>
                  <a:cubicBezTo>
                    <a:pt x="882822" y="980607"/>
                    <a:pt x="805168" y="1012723"/>
                    <a:pt x="722481" y="1012723"/>
                  </a:cubicBezTo>
                  <a:cubicBezTo>
                    <a:pt x="639795" y="1012723"/>
                    <a:pt x="562141" y="980607"/>
                    <a:pt x="503661" y="922127"/>
                  </a:cubicBezTo>
                  <a:cubicBezTo>
                    <a:pt x="467471" y="885937"/>
                    <a:pt x="441346" y="842077"/>
                    <a:pt x="426726" y="793663"/>
                  </a:cubicBezTo>
                  <a:lnTo>
                    <a:pt x="45169" y="1174981"/>
                  </a:lnTo>
                  <a:lnTo>
                    <a:pt x="463636" y="1593208"/>
                  </a:lnTo>
                  <a:lnTo>
                    <a:pt x="434636" y="1605671"/>
                  </a:lnTo>
                  <a:cubicBezTo>
                    <a:pt x="403239" y="1619093"/>
                    <a:pt x="375437" y="1638027"/>
                    <a:pt x="351709" y="1661754"/>
                  </a:cubicBezTo>
                  <a:cubicBezTo>
                    <a:pt x="247692" y="1765772"/>
                    <a:pt x="247692" y="1934980"/>
                    <a:pt x="351709" y="2038758"/>
                  </a:cubicBezTo>
                  <a:cubicBezTo>
                    <a:pt x="402040" y="2089089"/>
                    <a:pt x="468909" y="2116891"/>
                    <a:pt x="540331" y="2116891"/>
                  </a:cubicBezTo>
                  <a:cubicBezTo>
                    <a:pt x="611513" y="2116891"/>
                    <a:pt x="678622" y="2089089"/>
                    <a:pt x="728953" y="2038758"/>
                  </a:cubicBezTo>
                  <a:cubicBezTo>
                    <a:pt x="752680" y="2015030"/>
                    <a:pt x="771614" y="1987228"/>
                    <a:pt x="785036" y="1956071"/>
                  </a:cubicBezTo>
                  <a:lnTo>
                    <a:pt x="797499" y="1926831"/>
                  </a:lnTo>
                  <a:lnTo>
                    <a:pt x="1199908" y="2329240"/>
                  </a:lnTo>
                  <a:lnTo>
                    <a:pt x="1558696" y="1970451"/>
                  </a:lnTo>
                  <a:cubicBezTo>
                    <a:pt x="1533531" y="1956550"/>
                    <a:pt x="1510762" y="1939294"/>
                    <a:pt x="1490390" y="1918922"/>
                  </a:cubicBezTo>
                  <a:cubicBezTo>
                    <a:pt x="1431910" y="1860442"/>
                    <a:pt x="1399794" y="1782788"/>
                    <a:pt x="1399794" y="1700102"/>
                  </a:cubicBezTo>
                  <a:cubicBezTo>
                    <a:pt x="1399794" y="1697465"/>
                    <a:pt x="1400034" y="1695068"/>
                    <a:pt x="1400273" y="1692432"/>
                  </a:cubicBezTo>
                  <a:cubicBezTo>
                    <a:pt x="1399554" y="1612142"/>
                    <a:pt x="1429513" y="1531612"/>
                    <a:pt x="1490630" y="1470496"/>
                  </a:cubicBezTo>
                  <a:cubicBezTo>
                    <a:pt x="1549109" y="1412016"/>
                    <a:pt x="1626763" y="1379900"/>
                    <a:pt x="1709450" y="1379900"/>
                  </a:cubicBezTo>
                  <a:cubicBezTo>
                    <a:pt x="1792137" y="1379900"/>
                    <a:pt x="1869790" y="1412016"/>
                    <a:pt x="1928270" y="1470496"/>
                  </a:cubicBezTo>
                  <a:cubicBezTo>
                    <a:pt x="1950320" y="1492786"/>
                    <a:pt x="1969014" y="1518191"/>
                    <a:pt x="1983395" y="1545993"/>
                  </a:cubicBezTo>
                  <a:lnTo>
                    <a:pt x="2313663" y="1215485"/>
                  </a:lnTo>
                  <a:lnTo>
                    <a:pt x="2311505" y="1213329"/>
                  </a:lnTo>
                  <a:lnTo>
                    <a:pt x="2327084" y="119751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18" name="Google Shape;818;p61"/>
            <p:cNvSpPr/>
            <p:nvPr/>
          </p:nvSpPr>
          <p:spPr>
            <a:xfrm>
              <a:off x="3964524" y="2898929"/>
              <a:ext cx="1779563" cy="1779562"/>
            </a:xfrm>
            <a:custGeom>
              <a:avLst/>
              <a:gdLst/>
              <a:ahLst/>
              <a:cxnLst/>
              <a:rect l="l" t="t" r="r" b="b"/>
              <a:pathLst>
                <a:path w="2372750" h="2372749" extrusionOk="0">
                  <a:moveTo>
                    <a:pt x="1997056" y="1605911"/>
                  </a:moveTo>
                  <a:lnTo>
                    <a:pt x="1968056" y="1593448"/>
                  </a:lnTo>
                  <a:lnTo>
                    <a:pt x="2345539" y="1215725"/>
                  </a:lnTo>
                  <a:lnTo>
                    <a:pt x="1968535" y="838961"/>
                  </a:lnTo>
                  <a:cubicBezTo>
                    <a:pt x="1954634" y="864127"/>
                    <a:pt x="1937378" y="887135"/>
                    <a:pt x="1917006" y="907268"/>
                  </a:cubicBezTo>
                  <a:cubicBezTo>
                    <a:pt x="1858526" y="965748"/>
                    <a:pt x="1780872" y="997863"/>
                    <a:pt x="1698185" y="997863"/>
                  </a:cubicBezTo>
                  <a:cubicBezTo>
                    <a:pt x="1642342" y="997863"/>
                    <a:pt x="1588655" y="982764"/>
                    <a:pt x="1541680" y="955202"/>
                  </a:cubicBezTo>
                  <a:cubicBezTo>
                    <a:pt x="1515076" y="941061"/>
                    <a:pt x="1490390" y="922847"/>
                    <a:pt x="1468580" y="900797"/>
                  </a:cubicBezTo>
                  <a:cubicBezTo>
                    <a:pt x="1348025" y="780002"/>
                    <a:pt x="1348025" y="583711"/>
                    <a:pt x="1468580" y="462917"/>
                  </a:cubicBezTo>
                  <a:cubicBezTo>
                    <a:pt x="1489911" y="441586"/>
                    <a:pt x="1514117" y="424329"/>
                    <a:pt x="1540002" y="410189"/>
                  </a:cubicBezTo>
                  <a:lnTo>
                    <a:pt x="1191040" y="61227"/>
                  </a:lnTo>
                  <a:lnTo>
                    <a:pt x="1175941" y="46128"/>
                  </a:lnTo>
                  <a:lnTo>
                    <a:pt x="1174982" y="45169"/>
                  </a:lnTo>
                  <a:lnTo>
                    <a:pt x="815714" y="404437"/>
                  </a:lnTo>
                  <a:lnTo>
                    <a:pt x="798697" y="421693"/>
                  </a:lnTo>
                  <a:lnTo>
                    <a:pt x="797499" y="422891"/>
                  </a:lnTo>
                  <a:lnTo>
                    <a:pt x="785036" y="393891"/>
                  </a:lnTo>
                  <a:cubicBezTo>
                    <a:pt x="771614" y="362494"/>
                    <a:pt x="752680" y="334692"/>
                    <a:pt x="728953" y="310965"/>
                  </a:cubicBezTo>
                  <a:cubicBezTo>
                    <a:pt x="678622" y="260634"/>
                    <a:pt x="611513" y="232832"/>
                    <a:pt x="540331" y="232832"/>
                  </a:cubicBezTo>
                  <a:cubicBezTo>
                    <a:pt x="469148" y="232832"/>
                    <a:pt x="402040" y="260634"/>
                    <a:pt x="351709" y="310965"/>
                  </a:cubicBezTo>
                  <a:cubicBezTo>
                    <a:pt x="303056" y="359618"/>
                    <a:pt x="275733" y="423610"/>
                    <a:pt x="274055" y="492157"/>
                  </a:cubicBezTo>
                  <a:cubicBezTo>
                    <a:pt x="274055" y="494553"/>
                    <a:pt x="273576" y="497190"/>
                    <a:pt x="273576" y="499586"/>
                  </a:cubicBezTo>
                  <a:cubicBezTo>
                    <a:pt x="273576" y="570769"/>
                    <a:pt x="301378" y="637877"/>
                    <a:pt x="351709" y="688208"/>
                  </a:cubicBezTo>
                  <a:cubicBezTo>
                    <a:pt x="375437" y="712175"/>
                    <a:pt x="403239" y="730869"/>
                    <a:pt x="434396" y="744291"/>
                  </a:cubicBezTo>
                  <a:lnTo>
                    <a:pt x="463636" y="756754"/>
                  </a:lnTo>
                  <a:lnTo>
                    <a:pt x="455966" y="764424"/>
                  </a:lnTo>
                  <a:lnTo>
                    <a:pt x="46128" y="1174262"/>
                  </a:lnTo>
                  <a:lnTo>
                    <a:pt x="45169" y="1175221"/>
                  </a:lnTo>
                  <a:lnTo>
                    <a:pt x="61467" y="1191518"/>
                  </a:lnTo>
                  <a:lnTo>
                    <a:pt x="416660" y="1546712"/>
                  </a:lnTo>
                  <a:cubicBezTo>
                    <a:pt x="432239" y="1510761"/>
                    <a:pt x="454528" y="1477686"/>
                    <a:pt x="482330" y="1449645"/>
                  </a:cubicBezTo>
                  <a:cubicBezTo>
                    <a:pt x="540810" y="1391165"/>
                    <a:pt x="618464" y="1359049"/>
                    <a:pt x="701151" y="1359049"/>
                  </a:cubicBezTo>
                  <a:cubicBezTo>
                    <a:pt x="783837" y="1359049"/>
                    <a:pt x="861491" y="1391165"/>
                    <a:pt x="919971" y="1449645"/>
                  </a:cubicBezTo>
                  <a:cubicBezTo>
                    <a:pt x="1040766" y="1570439"/>
                    <a:pt x="1040766" y="1766730"/>
                    <a:pt x="919971" y="1887525"/>
                  </a:cubicBezTo>
                  <a:cubicBezTo>
                    <a:pt x="892169" y="1915327"/>
                    <a:pt x="859094" y="1937616"/>
                    <a:pt x="822904" y="1953195"/>
                  </a:cubicBezTo>
                  <a:lnTo>
                    <a:pt x="1215726" y="2346017"/>
                  </a:lnTo>
                  <a:lnTo>
                    <a:pt x="1634193" y="1927550"/>
                  </a:lnTo>
                  <a:lnTo>
                    <a:pt x="1646656" y="1956550"/>
                  </a:lnTo>
                  <a:cubicBezTo>
                    <a:pt x="1660077" y="1987707"/>
                    <a:pt x="1679012" y="2015509"/>
                    <a:pt x="1702739" y="2039477"/>
                  </a:cubicBezTo>
                  <a:cubicBezTo>
                    <a:pt x="1753070" y="2089808"/>
                    <a:pt x="1819939" y="2117609"/>
                    <a:pt x="1891361" y="2117609"/>
                  </a:cubicBezTo>
                  <a:cubicBezTo>
                    <a:pt x="1962543" y="2117609"/>
                    <a:pt x="2029652" y="2089808"/>
                    <a:pt x="2079982" y="2039477"/>
                  </a:cubicBezTo>
                  <a:cubicBezTo>
                    <a:pt x="2130314" y="1989145"/>
                    <a:pt x="2158116" y="1922277"/>
                    <a:pt x="2158116" y="1850855"/>
                  </a:cubicBezTo>
                  <a:cubicBezTo>
                    <a:pt x="2158116" y="1779673"/>
                    <a:pt x="2130314" y="1712564"/>
                    <a:pt x="2079982" y="1662233"/>
                  </a:cubicBezTo>
                  <a:cubicBezTo>
                    <a:pt x="2056255" y="1638266"/>
                    <a:pt x="2028453" y="1619572"/>
                    <a:pt x="1997056" y="1605911"/>
                  </a:cubicBezTo>
                  <a:close/>
                </a:path>
              </a:pathLst>
            </a:custGeom>
            <a:solidFill>
              <a:srgbClr val="0C2E3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19" name="Google Shape;819;p61"/>
            <p:cNvSpPr/>
            <p:nvPr/>
          </p:nvSpPr>
          <p:spPr>
            <a:xfrm>
              <a:off x="4845138" y="2008969"/>
              <a:ext cx="1797538" cy="1797537"/>
            </a:xfrm>
            <a:custGeom>
              <a:avLst/>
              <a:gdLst/>
              <a:ahLst/>
              <a:cxnLst/>
              <a:rect l="l" t="t" r="r" b="b"/>
              <a:pathLst>
                <a:path w="2396717" h="2396716" extrusionOk="0">
                  <a:moveTo>
                    <a:pt x="1951758" y="781200"/>
                  </a:moveTo>
                  <a:lnTo>
                    <a:pt x="1980758" y="768738"/>
                  </a:lnTo>
                  <a:cubicBezTo>
                    <a:pt x="2012155" y="755316"/>
                    <a:pt x="2039957" y="736382"/>
                    <a:pt x="2063685" y="712654"/>
                  </a:cubicBezTo>
                  <a:cubicBezTo>
                    <a:pt x="2167703" y="608637"/>
                    <a:pt x="2167703" y="439429"/>
                    <a:pt x="2063685" y="335651"/>
                  </a:cubicBezTo>
                  <a:cubicBezTo>
                    <a:pt x="2013354" y="285320"/>
                    <a:pt x="1946486" y="257518"/>
                    <a:pt x="1875063" y="257518"/>
                  </a:cubicBezTo>
                  <a:cubicBezTo>
                    <a:pt x="1803881" y="257518"/>
                    <a:pt x="1736773" y="285320"/>
                    <a:pt x="1686442" y="335651"/>
                  </a:cubicBezTo>
                  <a:cubicBezTo>
                    <a:pt x="1662474" y="359378"/>
                    <a:pt x="1643780" y="387180"/>
                    <a:pt x="1630358" y="418338"/>
                  </a:cubicBezTo>
                  <a:lnTo>
                    <a:pt x="1617895" y="447578"/>
                  </a:lnTo>
                  <a:lnTo>
                    <a:pt x="1215487" y="45169"/>
                  </a:lnTo>
                  <a:lnTo>
                    <a:pt x="856698" y="403718"/>
                  </a:lnTo>
                  <a:cubicBezTo>
                    <a:pt x="881863" y="417619"/>
                    <a:pt x="904632" y="434875"/>
                    <a:pt x="925004" y="455247"/>
                  </a:cubicBezTo>
                  <a:cubicBezTo>
                    <a:pt x="983484" y="513727"/>
                    <a:pt x="1015600" y="591381"/>
                    <a:pt x="1015600" y="674067"/>
                  </a:cubicBezTo>
                  <a:cubicBezTo>
                    <a:pt x="1015600" y="676704"/>
                    <a:pt x="1015360" y="679100"/>
                    <a:pt x="1015121" y="681737"/>
                  </a:cubicBezTo>
                  <a:cubicBezTo>
                    <a:pt x="1015840" y="762027"/>
                    <a:pt x="985881" y="842557"/>
                    <a:pt x="924765" y="903673"/>
                  </a:cubicBezTo>
                  <a:cubicBezTo>
                    <a:pt x="866285" y="962153"/>
                    <a:pt x="788631" y="994269"/>
                    <a:pt x="705944" y="994269"/>
                  </a:cubicBezTo>
                  <a:cubicBezTo>
                    <a:pt x="623257" y="994269"/>
                    <a:pt x="545604" y="962153"/>
                    <a:pt x="487124" y="903673"/>
                  </a:cubicBezTo>
                  <a:cubicBezTo>
                    <a:pt x="465074" y="881383"/>
                    <a:pt x="446619" y="855978"/>
                    <a:pt x="431999" y="828176"/>
                  </a:cubicBezTo>
                  <a:lnTo>
                    <a:pt x="101731" y="1158444"/>
                  </a:lnTo>
                  <a:lnTo>
                    <a:pt x="85674" y="1174502"/>
                  </a:lnTo>
                  <a:lnTo>
                    <a:pt x="70574" y="1189601"/>
                  </a:lnTo>
                  <a:lnTo>
                    <a:pt x="55475" y="1204700"/>
                  </a:lnTo>
                  <a:lnTo>
                    <a:pt x="45169" y="1215006"/>
                  </a:lnTo>
                  <a:lnTo>
                    <a:pt x="47326" y="1217163"/>
                  </a:lnTo>
                  <a:lnTo>
                    <a:pt x="407792" y="1577629"/>
                  </a:lnTo>
                  <a:lnTo>
                    <a:pt x="424330" y="1594167"/>
                  </a:lnTo>
                  <a:lnTo>
                    <a:pt x="441586" y="1611423"/>
                  </a:lnTo>
                  <a:lnTo>
                    <a:pt x="447338" y="1617175"/>
                  </a:lnTo>
                  <a:lnTo>
                    <a:pt x="418338" y="1629638"/>
                  </a:lnTo>
                  <a:cubicBezTo>
                    <a:pt x="387181" y="1643060"/>
                    <a:pt x="359379" y="1661994"/>
                    <a:pt x="335411" y="1685721"/>
                  </a:cubicBezTo>
                  <a:cubicBezTo>
                    <a:pt x="231394" y="1789739"/>
                    <a:pt x="231394" y="1958707"/>
                    <a:pt x="335411" y="2062725"/>
                  </a:cubicBezTo>
                  <a:cubicBezTo>
                    <a:pt x="351230" y="2078543"/>
                    <a:pt x="368966" y="2091965"/>
                    <a:pt x="387900" y="2103229"/>
                  </a:cubicBezTo>
                  <a:cubicBezTo>
                    <a:pt x="428644" y="2127676"/>
                    <a:pt x="475380" y="2140858"/>
                    <a:pt x="524033" y="2140858"/>
                  </a:cubicBezTo>
                  <a:cubicBezTo>
                    <a:pt x="595216" y="2140858"/>
                    <a:pt x="662084" y="2113056"/>
                    <a:pt x="712655" y="2062725"/>
                  </a:cubicBezTo>
                  <a:cubicBezTo>
                    <a:pt x="736382" y="2038997"/>
                    <a:pt x="755317" y="2011195"/>
                    <a:pt x="768738" y="1979798"/>
                  </a:cubicBezTo>
                  <a:lnTo>
                    <a:pt x="781201" y="1950798"/>
                  </a:lnTo>
                  <a:lnTo>
                    <a:pt x="787193" y="1956790"/>
                  </a:lnTo>
                  <a:lnTo>
                    <a:pt x="803730" y="1973327"/>
                  </a:lnTo>
                  <a:lnTo>
                    <a:pt x="1199668" y="2369265"/>
                  </a:lnTo>
                  <a:lnTo>
                    <a:pt x="1209974" y="2358959"/>
                  </a:lnTo>
                  <a:lnTo>
                    <a:pt x="1225073" y="2343860"/>
                  </a:lnTo>
                  <a:lnTo>
                    <a:pt x="1240173" y="2328760"/>
                  </a:lnTo>
                  <a:lnTo>
                    <a:pt x="1602317" y="1966616"/>
                  </a:lnTo>
                  <a:cubicBezTo>
                    <a:pt x="1553903" y="1951996"/>
                    <a:pt x="1510043" y="1925633"/>
                    <a:pt x="1473853" y="1889682"/>
                  </a:cubicBezTo>
                  <a:cubicBezTo>
                    <a:pt x="1353298" y="1768887"/>
                    <a:pt x="1353298" y="1572596"/>
                    <a:pt x="1473853" y="1451802"/>
                  </a:cubicBezTo>
                  <a:cubicBezTo>
                    <a:pt x="1532332" y="1393322"/>
                    <a:pt x="1609986" y="1361206"/>
                    <a:pt x="1692673" y="1361206"/>
                  </a:cubicBezTo>
                  <a:cubicBezTo>
                    <a:pt x="1775360" y="1361206"/>
                    <a:pt x="1853013" y="1393322"/>
                    <a:pt x="1911493" y="1451802"/>
                  </a:cubicBezTo>
                  <a:cubicBezTo>
                    <a:pt x="1947684" y="1487992"/>
                    <a:pt x="1973808" y="1531852"/>
                    <a:pt x="1988428" y="1580266"/>
                  </a:cubicBezTo>
                  <a:lnTo>
                    <a:pt x="2369746" y="1198709"/>
                  </a:lnTo>
                  <a:lnTo>
                    <a:pt x="1951758" y="781200"/>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20" name="Google Shape;820;p61"/>
            <p:cNvSpPr/>
            <p:nvPr/>
          </p:nvSpPr>
          <p:spPr>
            <a:xfrm>
              <a:off x="3956616" y="1096179"/>
              <a:ext cx="1815514" cy="1815512"/>
            </a:xfrm>
            <a:custGeom>
              <a:avLst/>
              <a:gdLst/>
              <a:ahLst/>
              <a:cxnLst/>
              <a:rect l="l" t="t" r="r" b="b"/>
              <a:pathLst>
                <a:path w="2420685" h="2420683" extrusionOk="0">
                  <a:moveTo>
                    <a:pt x="2385324" y="1216684"/>
                  </a:moveTo>
                  <a:lnTo>
                    <a:pt x="2386283" y="1215725"/>
                  </a:lnTo>
                  <a:lnTo>
                    <a:pt x="2370225" y="1199667"/>
                  </a:lnTo>
                  <a:lnTo>
                    <a:pt x="2015031" y="844474"/>
                  </a:lnTo>
                  <a:cubicBezTo>
                    <a:pt x="1999453" y="880425"/>
                    <a:pt x="1977163" y="913499"/>
                    <a:pt x="1949361" y="941541"/>
                  </a:cubicBezTo>
                  <a:cubicBezTo>
                    <a:pt x="1890881" y="1000021"/>
                    <a:pt x="1813228" y="1032137"/>
                    <a:pt x="1730541" y="1032137"/>
                  </a:cubicBezTo>
                  <a:cubicBezTo>
                    <a:pt x="1647854" y="1032137"/>
                    <a:pt x="1570201" y="1000021"/>
                    <a:pt x="1511721" y="941541"/>
                  </a:cubicBezTo>
                  <a:cubicBezTo>
                    <a:pt x="1453241" y="883061"/>
                    <a:pt x="1421125" y="805407"/>
                    <a:pt x="1421125" y="722721"/>
                  </a:cubicBezTo>
                  <a:cubicBezTo>
                    <a:pt x="1421125" y="640034"/>
                    <a:pt x="1453241" y="562380"/>
                    <a:pt x="1511721" y="503900"/>
                  </a:cubicBezTo>
                  <a:cubicBezTo>
                    <a:pt x="1539523" y="476098"/>
                    <a:pt x="1572597" y="453809"/>
                    <a:pt x="1608788" y="438230"/>
                  </a:cubicBezTo>
                  <a:lnTo>
                    <a:pt x="1215726" y="45169"/>
                  </a:lnTo>
                  <a:lnTo>
                    <a:pt x="797499" y="463636"/>
                  </a:lnTo>
                  <a:lnTo>
                    <a:pt x="785036" y="434635"/>
                  </a:lnTo>
                  <a:cubicBezTo>
                    <a:pt x="771614" y="403478"/>
                    <a:pt x="752680" y="375676"/>
                    <a:pt x="728952" y="351709"/>
                  </a:cubicBezTo>
                  <a:cubicBezTo>
                    <a:pt x="678621" y="301378"/>
                    <a:pt x="611753" y="273576"/>
                    <a:pt x="540331" y="273576"/>
                  </a:cubicBezTo>
                  <a:cubicBezTo>
                    <a:pt x="469148" y="273576"/>
                    <a:pt x="402040" y="301378"/>
                    <a:pt x="351709" y="351709"/>
                  </a:cubicBezTo>
                  <a:cubicBezTo>
                    <a:pt x="301378" y="402040"/>
                    <a:pt x="273576" y="468908"/>
                    <a:pt x="273576" y="540331"/>
                  </a:cubicBezTo>
                  <a:cubicBezTo>
                    <a:pt x="273576" y="611513"/>
                    <a:pt x="301378" y="678621"/>
                    <a:pt x="351709" y="728952"/>
                  </a:cubicBezTo>
                  <a:cubicBezTo>
                    <a:pt x="375437" y="752680"/>
                    <a:pt x="403239" y="771614"/>
                    <a:pt x="434636" y="785035"/>
                  </a:cubicBezTo>
                  <a:lnTo>
                    <a:pt x="463636" y="797498"/>
                  </a:lnTo>
                  <a:lnTo>
                    <a:pt x="85913" y="1174981"/>
                  </a:lnTo>
                  <a:lnTo>
                    <a:pt x="70814" y="1190080"/>
                  </a:lnTo>
                  <a:lnTo>
                    <a:pt x="45169" y="1215725"/>
                  </a:lnTo>
                  <a:lnTo>
                    <a:pt x="47326" y="1217882"/>
                  </a:lnTo>
                  <a:lnTo>
                    <a:pt x="448057" y="1618613"/>
                  </a:lnTo>
                  <a:cubicBezTo>
                    <a:pt x="449735" y="1613340"/>
                    <a:pt x="451892" y="1608547"/>
                    <a:pt x="453809" y="1603514"/>
                  </a:cubicBezTo>
                  <a:cubicBezTo>
                    <a:pt x="456446" y="1596084"/>
                    <a:pt x="459082" y="1588654"/>
                    <a:pt x="462198" y="1581464"/>
                  </a:cubicBezTo>
                  <a:cubicBezTo>
                    <a:pt x="477297" y="1547670"/>
                    <a:pt x="498628" y="1516753"/>
                    <a:pt x="525231" y="1490149"/>
                  </a:cubicBezTo>
                  <a:cubicBezTo>
                    <a:pt x="583711" y="1431669"/>
                    <a:pt x="661365" y="1399553"/>
                    <a:pt x="744052" y="1399553"/>
                  </a:cubicBezTo>
                  <a:cubicBezTo>
                    <a:pt x="795821" y="1399553"/>
                    <a:pt x="845433" y="1412016"/>
                    <a:pt x="889772" y="1435744"/>
                  </a:cubicBezTo>
                  <a:cubicBezTo>
                    <a:pt x="916376" y="1449884"/>
                    <a:pt x="941062" y="1468099"/>
                    <a:pt x="962872" y="1490149"/>
                  </a:cubicBezTo>
                  <a:cubicBezTo>
                    <a:pt x="1083427" y="1610944"/>
                    <a:pt x="1083427" y="1807235"/>
                    <a:pt x="962872" y="1928029"/>
                  </a:cubicBezTo>
                  <a:cubicBezTo>
                    <a:pt x="941541" y="1949360"/>
                    <a:pt x="917335" y="1966616"/>
                    <a:pt x="891450" y="1980757"/>
                  </a:cubicBezTo>
                  <a:cubicBezTo>
                    <a:pt x="884739" y="1984352"/>
                    <a:pt x="878268" y="1987947"/>
                    <a:pt x="871557" y="1991063"/>
                  </a:cubicBezTo>
                  <a:cubicBezTo>
                    <a:pt x="864367" y="1994179"/>
                    <a:pt x="856937" y="1996815"/>
                    <a:pt x="849508" y="1999451"/>
                  </a:cubicBezTo>
                  <a:cubicBezTo>
                    <a:pt x="844474" y="2001369"/>
                    <a:pt x="839441" y="2003526"/>
                    <a:pt x="834408" y="2004964"/>
                  </a:cubicBezTo>
                  <a:lnTo>
                    <a:pt x="1199668" y="2369984"/>
                  </a:lnTo>
                  <a:lnTo>
                    <a:pt x="1201825" y="2372141"/>
                  </a:lnTo>
                  <a:lnTo>
                    <a:pt x="1214767" y="2385083"/>
                  </a:lnTo>
                  <a:lnTo>
                    <a:pt x="1215726" y="2386042"/>
                  </a:lnTo>
                  <a:lnTo>
                    <a:pt x="1226032" y="2375736"/>
                  </a:lnTo>
                  <a:lnTo>
                    <a:pt x="1240172" y="2361595"/>
                  </a:lnTo>
                  <a:lnTo>
                    <a:pt x="1241131" y="2360637"/>
                  </a:lnTo>
                  <a:lnTo>
                    <a:pt x="1256230" y="2345537"/>
                  </a:lnTo>
                  <a:lnTo>
                    <a:pt x="1615499" y="1986269"/>
                  </a:lnTo>
                  <a:lnTo>
                    <a:pt x="1632755" y="1969013"/>
                  </a:lnTo>
                  <a:lnTo>
                    <a:pt x="1633953" y="1967815"/>
                  </a:lnTo>
                  <a:lnTo>
                    <a:pt x="1646416" y="1996815"/>
                  </a:lnTo>
                  <a:cubicBezTo>
                    <a:pt x="1659838" y="2028212"/>
                    <a:pt x="1678772" y="2056014"/>
                    <a:pt x="1702499" y="2079741"/>
                  </a:cubicBezTo>
                  <a:cubicBezTo>
                    <a:pt x="1752830" y="2130072"/>
                    <a:pt x="1819939" y="2157874"/>
                    <a:pt x="1891121" y="2157874"/>
                  </a:cubicBezTo>
                  <a:cubicBezTo>
                    <a:pt x="1962304" y="2157874"/>
                    <a:pt x="2029412" y="2130072"/>
                    <a:pt x="2079743" y="2079741"/>
                  </a:cubicBezTo>
                  <a:cubicBezTo>
                    <a:pt x="2128396" y="2031088"/>
                    <a:pt x="2155479" y="1967096"/>
                    <a:pt x="2157397" y="1898789"/>
                  </a:cubicBezTo>
                  <a:cubicBezTo>
                    <a:pt x="2157397" y="1896153"/>
                    <a:pt x="2157876" y="1893756"/>
                    <a:pt x="2157876" y="1891360"/>
                  </a:cubicBezTo>
                  <a:cubicBezTo>
                    <a:pt x="2157876" y="1820177"/>
                    <a:pt x="2130074" y="1753069"/>
                    <a:pt x="2079743" y="1702738"/>
                  </a:cubicBezTo>
                  <a:cubicBezTo>
                    <a:pt x="2056015" y="1678771"/>
                    <a:pt x="2028213" y="1660076"/>
                    <a:pt x="1997056" y="1646655"/>
                  </a:cubicBezTo>
                  <a:lnTo>
                    <a:pt x="1967816" y="1634192"/>
                  </a:lnTo>
                  <a:lnTo>
                    <a:pt x="1975486" y="1626522"/>
                  </a:lnTo>
                  <a:lnTo>
                    <a:pt x="2385324" y="1216684"/>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21" name="Google Shape;821;p61"/>
            <p:cNvSpPr txBox="1"/>
            <p:nvPr/>
          </p:nvSpPr>
          <p:spPr>
            <a:xfrm>
              <a:off x="4389351" y="1784504"/>
              <a:ext cx="970800" cy="3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2"/>
                  </a:solidFill>
                  <a:latin typeface="Verizon NHG TX"/>
                  <a:ea typeface="Verizon NHG TX"/>
                  <a:cs typeface="Verizon NHG TX"/>
                  <a:sym typeface="Verizon NHG TX"/>
                </a:rPr>
                <a:t>Off-Heap</a:t>
              </a:r>
              <a:endParaRPr sz="1000">
                <a:solidFill>
                  <a:schemeClr val="lt2"/>
                </a:solidFill>
                <a:latin typeface="Verizon NHG TX"/>
                <a:ea typeface="Verizon NHG TX"/>
                <a:cs typeface="Verizon NHG TX"/>
                <a:sym typeface="Verizon NHG TX"/>
              </a:endParaRPr>
            </a:p>
          </p:txBody>
        </p:sp>
        <p:sp>
          <p:nvSpPr>
            <p:cNvPr id="822" name="Google Shape;822;p61"/>
            <p:cNvSpPr txBox="1"/>
            <p:nvPr/>
          </p:nvSpPr>
          <p:spPr>
            <a:xfrm>
              <a:off x="5072385" y="2709743"/>
              <a:ext cx="1174200" cy="3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latin typeface="Verizon NHG TX"/>
                  <a:ea typeface="Verizon NHG TX"/>
                  <a:cs typeface="Verizon NHG TX"/>
                  <a:sym typeface="Verizon NHG TX"/>
                </a:rPr>
                <a:t>Zero-Copy</a:t>
              </a:r>
              <a:endParaRPr sz="1000">
                <a:solidFill>
                  <a:schemeClr val="lt1"/>
                </a:solidFill>
                <a:latin typeface="Verizon NHG TX"/>
                <a:ea typeface="Verizon NHG TX"/>
                <a:cs typeface="Verizon NHG TX"/>
                <a:sym typeface="Verizon NHG TX"/>
              </a:endParaRPr>
            </a:p>
          </p:txBody>
        </p:sp>
        <p:sp>
          <p:nvSpPr>
            <p:cNvPr id="823" name="Google Shape;823;p61"/>
            <p:cNvSpPr txBox="1"/>
            <p:nvPr/>
          </p:nvSpPr>
          <p:spPr>
            <a:xfrm>
              <a:off x="3381915" y="2709729"/>
              <a:ext cx="1174200" cy="3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latin typeface="Verizon NHG TX"/>
                  <a:ea typeface="Verizon NHG TX"/>
                  <a:cs typeface="Verizon NHG TX"/>
                  <a:sym typeface="Verizon NHG TX"/>
                </a:rPr>
                <a:t>2-way Scan</a:t>
              </a:r>
              <a:endParaRPr sz="1000">
                <a:solidFill>
                  <a:schemeClr val="lt1"/>
                </a:solidFill>
                <a:latin typeface="Verizon NHG TX"/>
                <a:ea typeface="Verizon NHG TX"/>
                <a:cs typeface="Verizon NHG TX"/>
                <a:sym typeface="Verizon NHG TX"/>
              </a:endParaRPr>
            </a:p>
          </p:txBody>
        </p:sp>
        <p:sp>
          <p:nvSpPr>
            <p:cNvPr id="824" name="Google Shape;824;p61"/>
            <p:cNvSpPr txBox="1"/>
            <p:nvPr/>
          </p:nvSpPr>
          <p:spPr>
            <a:xfrm>
              <a:off x="4195851" y="3438869"/>
              <a:ext cx="1274700" cy="3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latin typeface="Verizon NHG TX"/>
                  <a:ea typeface="Verizon NHG TX"/>
                  <a:cs typeface="Verizon NHG TX"/>
                  <a:sym typeface="Verizon NHG TX"/>
                </a:rPr>
                <a:t>Concurrency</a:t>
              </a:r>
              <a:endParaRPr sz="1000">
                <a:solidFill>
                  <a:schemeClr val="lt1"/>
                </a:solidFill>
                <a:latin typeface="Verizon NHG TX"/>
                <a:ea typeface="Verizon NHG TX"/>
                <a:cs typeface="Verizon NHG TX"/>
                <a:sym typeface="Verizon NHG TX"/>
              </a:endParaRPr>
            </a:p>
          </p:txBody>
        </p:sp>
        <p:pic>
          <p:nvPicPr>
            <p:cNvPr id="825" name="Google Shape;825;p61"/>
            <p:cNvPicPr preferRelativeResize="0"/>
            <p:nvPr/>
          </p:nvPicPr>
          <p:blipFill>
            <a:blip r:embed="rId4">
              <a:alphaModFix/>
            </a:blip>
            <a:stretch>
              <a:fillRect/>
            </a:stretch>
          </p:blipFill>
          <p:spPr>
            <a:xfrm>
              <a:off x="2675976" y="1052454"/>
              <a:ext cx="1240200" cy="1167875"/>
            </a:xfrm>
            <a:prstGeom prst="rect">
              <a:avLst/>
            </a:prstGeom>
            <a:noFill/>
            <a:ln>
              <a:noFill/>
            </a:ln>
          </p:spPr>
        </p:pic>
        <p:sp>
          <p:nvSpPr>
            <p:cNvPr id="826" name="Google Shape;826;p61"/>
            <p:cNvSpPr txBox="1"/>
            <p:nvPr/>
          </p:nvSpPr>
          <p:spPr>
            <a:xfrm>
              <a:off x="2853276" y="1267904"/>
              <a:ext cx="885600" cy="3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latin typeface="Verizon NHG TX"/>
                  <a:ea typeface="Verizon NHG TX"/>
                  <a:cs typeface="Verizon NHG TX"/>
                  <a:sym typeface="Verizon NHG TX"/>
                </a:rPr>
                <a:t>Lean in</a:t>
              </a:r>
              <a:endParaRPr sz="1000">
                <a:latin typeface="Verizon NHG TX"/>
                <a:ea typeface="Verizon NHG TX"/>
                <a:cs typeface="Verizon NHG TX"/>
                <a:sym typeface="Verizon NHG TX"/>
              </a:endParaRPr>
            </a:p>
            <a:p>
              <a:pPr marL="0" lvl="0" indent="0" algn="ctr" rtl="0">
                <a:spcBef>
                  <a:spcPts val="0"/>
                </a:spcBef>
                <a:spcAft>
                  <a:spcPts val="0"/>
                </a:spcAft>
                <a:buNone/>
              </a:pPr>
              <a:r>
                <a:rPr lang="en-US" sz="1000">
                  <a:latin typeface="Verizon NHG TX"/>
                  <a:ea typeface="Verizon NHG TX"/>
                  <a:cs typeface="Verizon NHG TX"/>
                  <a:sym typeface="Verizon NHG TX"/>
                </a:rPr>
                <a:t>memory</a:t>
              </a:r>
              <a:endParaRPr sz="1000">
                <a:latin typeface="Verizon NHG TX"/>
                <a:ea typeface="Verizon NHG TX"/>
                <a:cs typeface="Verizon NHG TX"/>
                <a:sym typeface="Verizon NHG TX"/>
              </a:endParaRPr>
            </a:p>
          </p:txBody>
        </p:sp>
        <p:pic>
          <p:nvPicPr>
            <p:cNvPr id="827" name="Google Shape;827;p61"/>
            <p:cNvPicPr preferRelativeResize="0"/>
            <p:nvPr/>
          </p:nvPicPr>
          <p:blipFill>
            <a:blip r:embed="rId4">
              <a:alphaModFix/>
            </a:blip>
            <a:stretch>
              <a:fillRect/>
            </a:stretch>
          </p:blipFill>
          <p:spPr>
            <a:xfrm>
              <a:off x="5242075" y="195910"/>
              <a:ext cx="1240200" cy="1167875"/>
            </a:xfrm>
            <a:prstGeom prst="rect">
              <a:avLst/>
            </a:prstGeom>
            <a:noFill/>
            <a:ln>
              <a:noFill/>
            </a:ln>
          </p:spPr>
        </p:pic>
        <p:sp>
          <p:nvSpPr>
            <p:cNvPr id="828" name="Google Shape;828;p61"/>
            <p:cNvSpPr txBox="1"/>
            <p:nvPr/>
          </p:nvSpPr>
          <p:spPr>
            <a:xfrm>
              <a:off x="5419375" y="254925"/>
              <a:ext cx="885600" cy="3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latin typeface="Verizon NHG TX"/>
                  <a:ea typeface="Verizon NHG TX"/>
                  <a:cs typeface="Verizon NHG TX"/>
                  <a:sym typeface="Verizon NHG TX"/>
                </a:rPr>
                <a:t>Fast perfor-</a:t>
              </a:r>
              <a:endParaRPr sz="1000">
                <a:latin typeface="Verizon NHG TX"/>
                <a:ea typeface="Verizon NHG TX"/>
                <a:cs typeface="Verizon NHG TX"/>
                <a:sym typeface="Verizon NHG TX"/>
              </a:endParaRPr>
            </a:p>
            <a:p>
              <a:pPr marL="0" lvl="0" indent="0" algn="ctr" rtl="0">
                <a:spcBef>
                  <a:spcPts val="0"/>
                </a:spcBef>
                <a:spcAft>
                  <a:spcPts val="0"/>
                </a:spcAft>
                <a:buNone/>
              </a:pPr>
              <a:r>
                <a:rPr lang="en-US" sz="1000">
                  <a:latin typeface="Verizon NHG TX"/>
                  <a:ea typeface="Verizon NHG TX"/>
                  <a:cs typeface="Verizon NHG TX"/>
                  <a:sym typeface="Verizon NHG TX"/>
                </a:rPr>
                <a:t>mance</a:t>
              </a:r>
              <a:endParaRPr sz="1000">
                <a:latin typeface="Verizon NHG TX"/>
                <a:ea typeface="Verizon NHG TX"/>
                <a:cs typeface="Verizon NHG TX"/>
                <a:sym typeface="Verizon NHG TX"/>
              </a:endParaRPr>
            </a:p>
            <a:p>
              <a:pPr marL="0" lvl="0" indent="0" algn="l" rtl="0">
                <a:spcBef>
                  <a:spcPts val="0"/>
                </a:spcBef>
                <a:spcAft>
                  <a:spcPts val="0"/>
                </a:spcAft>
                <a:buNone/>
              </a:pPr>
              <a:endParaRPr sz="1000">
                <a:latin typeface="Verizon NHG TX"/>
                <a:ea typeface="Verizon NHG TX"/>
                <a:cs typeface="Verizon NHG TX"/>
                <a:sym typeface="Verizon NHG TX"/>
              </a:endParaRPr>
            </a:p>
          </p:txBody>
        </p:sp>
        <p:pic>
          <p:nvPicPr>
            <p:cNvPr id="829" name="Google Shape;829;p61"/>
            <p:cNvPicPr preferRelativeResize="0"/>
            <p:nvPr/>
          </p:nvPicPr>
          <p:blipFill>
            <a:blip r:embed="rId4">
              <a:alphaModFix/>
            </a:blip>
            <a:stretch>
              <a:fillRect/>
            </a:stretch>
          </p:blipFill>
          <p:spPr>
            <a:xfrm>
              <a:off x="6127827" y="3319150"/>
              <a:ext cx="1240200" cy="1167875"/>
            </a:xfrm>
            <a:prstGeom prst="rect">
              <a:avLst/>
            </a:prstGeom>
            <a:noFill/>
            <a:ln>
              <a:noFill/>
            </a:ln>
          </p:spPr>
        </p:pic>
        <p:sp>
          <p:nvSpPr>
            <p:cNvPr id="830" name="Google Shape;830;p61"/>
            <p:cNvSpPr txBox="1"/>
            <p:nvPr/>
          </p:nvSpPr>
          <p:spPr>
            <a:xfrm>
              <a:off x="6305127" y="3487225"/>
              <a:ext cx="885600" cy="3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latin typeface="Verizon NHG TX"/>
                  <a:ea typeface="Verizon NHG TX"/>
                  <a:cs typeface="Verizon NHG TX"/>
                  <a:sym typeface="Verizon NHG TX"/>
                </a:rPr>
                <a:t>Scales</a:t>
              </a:r>
              <a:endParaRPr sz="1000">
                <a:latin typeface="Verizon NHG TX"/>
                <a:ea typeface="Verizon NHG TX"/>
                <a:cs typeface="Verizon NHG TX"/>
                <a:sym typeface="Verizon NHG TX"/>
              </a:endParaRPr>
            </a:p>
            <a:p>
              <a:pPr marL="0" lvl="0" indent="0" algn="ctr" rtl="0">
                <a:spcBef>
                  <a:spcPts val="0"/>
                </a:spcBef>
                <a:spcAft>
                  <a:spcPts val="0"/>
                </a:spcAft>
                <a:buNone/>
              </a:pPr>
              <a:r>
                <a:rPr lang="en-US" sz="1000">
                  <a:latin typeface="Verizon NHG TX"/>
                  <a:ea typeface="Verizon NHG TX"/>
                  <a:cs typeface="Verizon NHG TX"/>
                  <a:sym typeface="Verizon NHG TX"/>
                </a:rPr>
                <a:t>better</a:t>
              </a:r>
              <a:endParaRPr sz="1000">
                <a:latin typeface="Verizon NHG TX"/>
                <a:ea typeface="Verizon NHG TX"/>
                <a:cs typeface="Verizon NHG TX"/>
                <a:sym typeface="Verizon NHG TX"/>
              </a:endParaRPr>
            </a:p>
          </p:txBody>
        </p:sp>
        <p:pic>
          <p:nvPicPr>
            <p:cNvPr id="831" name="Google Shape;831;p61"/>
            <p:cNvPicPr preferRelativeResize="0"/>
            <p:nvPr/>
          </p:nvPicPr>
          <p:blipFill>
            <a:blip r:embed="rId4">
              <a:alphaModFix/>
            </a:blip>
            <a:stretch>
              <a:fillRect/>
            </a:stretch>
          </p:blipFill>
          <p:spPr>
            <a:xfrm>
              <a:off x="6303438" y="1062872"/>
              <a:ext cx="1240200" cy="1167875"/>
            </a:xfrm>
            <a:prstGeom prst="rect">
              <a:avLst/>
            </a:prstGeom>
            <a:noFill/>
            <a:ln>
              <a:noFill/>
            </a:ln>
          </p:spPr>
        </p:pic>
        <p:sp>
          <p:nvSpPr>
            <p:cNvPr id="832" name="Google Shape;832;p61"/>
            <p:cNvSpPr txBox="1"/>
            <p:nvPr/>
          </p:nvSpPr>
          <p:spPr>
            <a:xfrm>
              <a:off x="6450988" y="1138625"/>
              <a:ext cx="970800" cy="3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latin typeface="Verizon NHG TX"/>
                  <a:ea typeface="Verizon NHG TX"/>
                  <a:cs typeface="Verizon NHG TX"/>
                  <a:sym typeface="Verizon NHG TX"/>
                </a:rPr>
                <a:t>Real</a:t>
              </a:r>
              <a:endParaRPr sz="1000">
                <a:latin typeface="Verizon NHG TX"/>
                <a:ea typeface="Verizon NHG TX"/>
                <a:cs typeface="Verizon NHG TX"/>
                <a:sym typeface="Verizon NHG TX"/>
              </a:endParaRPr>
            </a:p>
            <a:p>
              <a:pPr marL="0" lvl="0" indent="0" algn="ctr" rtl="0">
                <a:spcBef>
                  <a:spcPts val="0"/>
                </a:spcBef>
                <a:spcAft>
                  <a:spcPts val="0"/>
                </a:spcAft>
                <a:buNone/>
              </a:pPr>
              <a:r>
                <a:rPr lang="en-US" sz="1000">
                  <a:latin typeface="Verizon NHG TX"/>
                  <a:ea typeface="Verizon NHG TX"/>
                  <a:cs typeface="Verizon NHG TX"/>
                  <a:sym typeface="Verizon NHG TX"/>
                </a:rPr>
                <a:t>world</a:t>
              </a:r>
              <a:endParaRPr sz="1000">
                <a:latin typeface="Verizon NHG TX"/>
                <a:ea typeface="Verizon NHG TX"/>
                <a:cs typeface="Verizon NHG TX"/>
                <a:sym typeface="Verizon NHG TX"/>
              </a:endParaRPr>
            </a:p>
            <a:p>
              <a:pPr marL="0" lvl="0" indent="0" algn="ctr" rtl="0">
                <a:spcBef>
                  <a:spcPts val="0"/>
                </a:spcBef>
                <a:spcAft>
                  <a:spcPts val="0"/>
                </a:spcAft>
                <a:buNone/>
              </a:pPr>
              <a:r>
                <a:rPr lang="en-US" sz="1000">
                  <a:latin typeface="Verizon NHG TX"/>
                  <a:ea typeface="Verizon NHG TX"/>
                  <a:cs typeface="Verizon NHG TX"/>
                  <a:sym typeface="Verizon NHG TX"/>
                </a:rPr>
                <a:t>deploy</a:t>
              </a:r>
              <a:endParaRPr sz="1000">
                <a:latin typeface="Verizon NHG TX"/>
                <a:ea typeface="Verizon NHG TX"/>
                <a:cs typeface="Verizon NHG TX"/>
                <a:sym typeface="Verizon NHG TX"/>
              </a:endParaRPr>
            </a:p>
          </p:txBody>
        </p:sp>
        <p:sp>
          <p:nvSpPr>
            <p:cNvPr id="833" name="Google Shape;833;p61"/>
            <p:cNvSpPr txBox="1"/>
            <p:nvPr/>
          </p:nvSpPr>
          <p:spPr>
            <a:xfrm rot="751285" flipH="1">
              <a:off x="4670322" y="992346"/>
              <a:ext cx="1010126" cy="461086"/>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i="1">
                  <a:solidFill>
                    <a:schemeClr val="dk2"/>
                  </a:solidFill>
                  <a:latin typeface="Verizon NHG TX"/>
                  <a:ea typeface="Verizon NHG TX"/>
                  <a:cs typeface="Verizon NHG TX"/>
                  <a:sym typeface="Verizon NHG TX"/>
                </a:rPr>
                <a:t>⤴</a:t>
              </a:r>
              <a:endParaRPr sz="4800" b="1" i="1">
                <a:solidFill>
                  <a:schemeClr val="dk2"/>
                </a:solidFill>
                <a:latin typeface="Verizon NHG TX"/>
                <a:ea typeface="Verizon NHG TX"/>
                <a:cs typeface="Verizon NHG TX"/>
                <a:sym typeface="Verizon NHG TX"/>
              </a:endParaRPr>
            </a:p>
          </p:txBody>
        </p:sp>
        <p:sp>
          <p:nvSpPr>
            <p:cNvPr id="834" name="Google Shape;834;p61"/>
            <p:cNvSpPr txBox="1"/>
            <p:nvPr/>
          </p:nvSpPr>
          <p:spPr>
            <a:xfrm rot="8908031" flipH="1">
              <a:off x="3394401" y="2160204"/>
              <a:ext cx="1010159" cy="460702"/>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i="1">
                  <a:solidFill>
                    <a:schemeClr val="dk2"/>
                  </a:solidFill>
                  <a:latin typeface="Verizon NHG TX"/>
                  <a:ea typeface="Verizon NHG TX"/>
                  <a:cs typeface="Verizon NHG TX"/>
                  <a:sym typeface="Verizon NHG TX"/>
                </a:rPr>
                <a:t>⤵</a:t>
              </a:r>
              <a:endParaRPr sz="4800" b="1" i="1">
                <a:solidFill>
                  <a:schemeClr val="dk2"/>
                </a:solidFill>
                <a:latin typeface="Verizon NHG TX"/>
                <a:ea typeface="Verizon NHG TX"/>
                <a:cs typeface="Verizon NHG TX"/>
                <a:sym typeface="Verizon NHG TX"/>
              </a:endParaRPr>
            </a:p>
          </p:txBody>
        </p:sp>
        <p:sp>
          <p:nvSpPr>
            <p:cNvPr id="835" name="Google Shape;835;p61"/>
            <p:cNvSpPr txBox="1"/>
            <p:nvPr/>
          </p:nvSpPr>
          <p:spPr>
            <a:xfrm rot="-1493426" flipH="1">
              <a:off x="5814594" y="2714115"/>
              <a:ext cx="1010016" cy="46065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i="1">
                  <a:solidFill>
                    <a:schemeClr val="dk2"/>
                  </a:solidFill>
                  <a:latin typeface="Verizon NHG TX"/>
                  <a:ea typeface="Verizon NHG TX"/>
                  <a:cs typeface="Verizon NHG TX"/>
                  <a:sym typeface="Verizon NHG TX"/>
                </a:rPr>
                <a:t>⤵</a:t>
              </a:r>
              <a:endParaRPr sz="4800" b="1" i="1">
                <a:solidFill>
                  <a:schemeClr val="dk2"/>
                </a:solidFill>
                <a:latin typeface="Verizon NHG TX"/>
                <a:ea typeface="Verizon NHG TX"/>
                <a:cs typeface="Verizon NHG TX"/>
                <a:sym typeface="Verizon NHG TX"/>
              </a:endParaRPr>
            </a:p>
          </p:txBody>
        </p:sp>
        <p:sp>
          <p:nvSpPr>
            <p:cNvPr id="836" name="Google Shape;836;p61"/>
            <p:cNvSpPr txBox="1"/>
            <p:nvPr/>
          </p:nvSpPr>
          <p:spPr>
            <a:xfrm rot="751285" flipH="1">
              <a:off x="5600869" y="1532883"/>
              <a:ext cx="1010126" cy="461086"/>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i="1">
                  <a:solidFill>
                    <a:schemeClr val="dk2"/>
                  </a:solidFill>
                  <a:latin typeface="Verizon NHG TX"/>
                  <a:ea typeface="Verizon NHG TX"/>
                  <a:cs typeface="Verizon NHG TX"/>
                  <a:sym typeface="Verizon NHG TX"/>
                </a:rPr>
                <a:t>⤴</a:t>
              </a:r>
              <a:endParaRPr sz="4800" b="1" i="1">
                <a:solidFill>
                  <a:schemeClr val="dk2"/>
                </a:solidFill>
                <a:latin typeface="Verizon NHG TX"/>
                <a:ea typeface="Verizon NHG TX"/>
                <a:cs typeface="Verizon NHG TX"/>
                <a:sym typeface="Verizon NHG TX"/>
              </a:endParaRPr>
            </a:p>
          </p:txBody>
        </p:sp>
        <p:pic>
          <p:nvPicPr>
            <p:cNvPr id="837" name="Google Shape;837;p61"/>
            <p:cNvPicPr preferRelativeResize="0"/>
            <p:nvPr/>
          </p:nvPicPr>
          <p:blipFill>
            <a:blip r:embed="rId4">
              <a:alphaModFix/>
            </a:blip>
            <a:stretch>
              <a:fillRect/>
            </a:stretch>
          </p:blipFill>
          <p:spPr>
            <a:xfrm>
              <a:off x="2604775" y="3637642"/>
              <a:ext cx="1240200" cy="1167875"/>
            </a:xfrm>
            <a:prstGeom prst="rect">
              <a:avLst/>
            </a:prstGeom>
            <a:noFill/>
            <a:ln>
              <a:noFill/>
            </a:ln>
          </p:spPr>
        </p:pic>
        <p:sp>
          <p:nvSpPr>
            <p:cNvPr id="838" name="Google Shape;838;p61"/>
            <p:cNvSpPr txBox="1"/>
            <p:nvPr/>
          </p:nvSpPr>
          <p:spPr>
            <a:xfrm>
              <a:off x="2782075" y="3696657"/>
              <a:ext cx="885600" cy="3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latin typeface="Verizon NHG TX"/>
                  <a:ea typeface="Verizon NHG TX"/>
                  <a:cs typeface="Verizon NHG TX"/>
                  <a:sym typeface="Verizon NHG TX"/>
                </a:rPr>
                <a:t>Open</a:t>
              </a:r>
              <a:endParaRPr sz="1000">
                <a:latin typeface="Verizon NHG TX"/>
                <a:ea typeface="Verizon NHG TX"/>
                <a:cs typeface="Verizon NHG TX"/>
                <a:sym typeface="Verizon NHG TX"/>
              </a:endParaRPr>
            </a:p>
            <a:p>
              <a:pPr marL="0" lvl="0" indent="0" algn="ctr" rtl="0">
                <a:spcBef>
                  <a:spcPts val="0"/>
                </a:spcBef>
                <a:spcAft>
                  <a:spcPts val="0"/>
                </a:spcAft>
                <a:buNone/>
              </a:pPr>
              <a:r>
                <a:rPr lang="en-US" sz="1000">
                  <a:latin typeface="Verizon NHG TX"/>
                  <a:ea typeface="Verizon NHG TX"/>
                  <a:cs typeface="Verizon NHG TX"/>
                  <a:sym typeface="Verizon NHG TX"/>
                </a:rPr>
                <a:t>source</a:t>
              </a:r>
              <a:endParaRPr sz="1000">
                <a:latin typeface="Verizon NHG TX"/>
                <a:ea typeface="Verizon NHG TX"/>
                <a:cs typeface="Verizon NHG TX"/>
                <a:sym typeface="Verizon NHG TX"/>
              </a:endParaRPr>
            </a:p>
            <a:p>
              <a:pPr marL="0" lvl="0" indent="0" algn="ctr" rtl="0">
                <a:spcBef>
                  <a:spcPts val="0"/>
                </a:spcBef>
                <a:spcAft>
                  <a:spcPts val="0"/>
                </a:spcAft>
                <a:buNone/>
              </a:pPr>
              <a:r>
                <a:rPr lang="en-US" sz="1000">
                  <a:latin typeface="Verizon NHG TX"/>
                  <a:ea typeface="Verizon NHG TX"/>
                  <a:cs typeface="Verizon NHG TX"/>
                  <a:sym typeface="Verizon NHG TX"/>
                </a:rPr>
                <a:t>library</a:t>
              </a:r>
              <a:endParaRPr sz="1000">
                <a:latin typeface="Verizon NHG TX"/>
                <a:ea typeface="Verizon NHG TX"/>
                <a:cs typeface="Verizon NHG TX"/>
                <a:sym typeface="Verizon NHG TX"/>
              </a:endParaRPr>
            </a:p>
          </p:txBody>
        </p:sp>
        <p:sp>
          <p:nvSpPr>
            <p:cNvPr id="839" name="Google Shape;839;p61"/>
            <p:cNvSpPr txBox="1"/>
            <p:nvPr/>
          </p:nvSpPr>
          <p:spPr>
            <a:xfrm rot="7472668" flipH="1">
              <a:off x="3857690" y="4212569"/>
              <a:ext cx="1009972" cy="46075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i="1">
                  <a:solidFill>
                    <a:schemeClr val="dk2"/>
                  </a:solidFill>
                  <a:latin typeface="Verizon NHG TX"/>
                  <a:ea typeface="Verizon NHG TX"/>
                  <a:cs typeface="Verizon NHG TX"/>
                  <a:sym typeface="Verizon NHG TX"/>
                </a:rPr>
                <a:t>⤵</a:t>
              </a:r>
              <a:endParaRPr sz="4800" b="1" i="1">
                <a:solidFill>
                  <a:schemeClr val="dk2"/>
                </a:solidFill>
                <a:latin typeface="Verizon NHG TX"/>
                <a:ea typeface="Verizon NHG TX"/>
                <a:cs typeface="Verizon NHG TX"/>
                <a:sym typeface="Verizon NHG TX"/>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62"/>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26</a:t>
            </a:fld>
            <a:endParaRPr/>
          </a:p>
        </p:txBody>
      </p:sp>
      <p:sp>
        <p:nvSpPr>
          <p:cNvPr id="846" name="Google Shape;846;p62"/>
          <p:cNvSpPr txBox="1">
            <a:spLocks noGrp="1"/>
          </p:cNvSpPr>
          <p:nvPr>
            <p:ph type="title" idx="4294967295"/>
          </p:nvPr>
        </p:nvSpPr>
        <p:spPr>
          <a:xfrm>
            <a:off x="1383125" y="3135950"/>
            <a:ext cx="2779500" cy="441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600">
                <a:solidFill>
                  <a:srgbClr val="D52B1E"/>
                </a:solidFill>
              </a:rPr>
              <a:t>Thank you!</a:t>
            </a:r>
            <a:endParaRPr sz="3600">
              <a:solidFill>
                <a:srgbClr val="D52B1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9"/>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Big Data goes Off-Heap</a:t>
            </a:r>
            <a:endParaRPr/>
          </a:p>
        </p:txBody>
      </p:sp>
      <p:sp>
        <p:nvSpPr>
          <p:cNvPr id="240" name="Google Shape;240;p39"/>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a:t>
            </a:fld>
            <a:endParaRPr/>
          </a:p>
        </p:txBody>
      </p:sp>
      <p:sp>
        <p:nvSpPr>
          <p:cNvPr id="241" name="Google Shape;241;p39"/>
          <p:cNvSpPr txBox="1"/>
          <p:nvPr/>
        </p:nvSpPr>
        <p:spPr>
          <a:xfrm rot="1490">
            <a:off x="7669075" y="36019"/>
            <a:ext cx="1384200" cy="7848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Preamble</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latin typeface="Amatic SC"/>
                <a:ea typeface="Amatic SC"/>
                <a:cs typeface="Amatic SC"/>
                <a:sym typeface="Amatic SC"/>
              </a:rPr>
              <a:t>☞ </a:t>
            </a:r>
            <a:r>
              <a:rPr lang="en-US" sz="1100" b="1" u="sng">
                <a:latin typeface="Amatic SC"/>
                <a:ea typeface="Amatic SC"/>
                <a:cs typeface="Amatic SC"/>
                <a:sym typeface="Amatic SC"/>
              </a:rPr>
              <a:t>Motivation</a:t>
            </a:r>
            <a:r>
              <a:rPr lang="en-US" sz="1100" b="1">
                <a:latin typeface="Amatic SC"/>
                <a:ea typeface="Amatic SC"/>
                <a:cs typeface="Amatic SC"/>
                <a:sym typeface="Amatic SC"/>
              </a:rPr>
              <a:t> </a:t>
            </a:r>
            <a:endParaRPr sz="1100" b="1">
              <a:latin typeface="Amatic SC"/>
              <a:ea typeface="Amatic SC"/>
              <a:cs typeface="Amatic SC"/>
              <a:sym typeface="Amatic SC"/>
            </a:endParaRPr>
          </a:p>
          <a:p>
            <a:pPr marL="0" lvl="0" indent="0" algn="ctr" rtl="0">
              <a:lnSpc>
                <a:spcPct val="90000"/>
              </a:lnSpc>
              <a:spcBef>
                <a:spcPts val="0"/>
              </a:spcBef>
              <a:spcAft>
                <a:spcPts val="0"/>
              </a:spcAft>
              <a:buNone/>
            </a:pPr>
            <a:r>
              <a:rPr lang="en-US" sz="1100" b="1">
                <a:latin typeface="Amatic SC"/>
                <a:ea typeface="Amatic SC"/>
                <a:cs typeface="Amatic SC"/>
                <a:sym typeface="Amatic SC"/>
              </a:rPr>
              <a:t>Background </a:t>
            </a:r>
            <a:endParaRPr sz="1100" b="1">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Contribution</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Clr>
                <a:schemeClr val="dk1"/>
              </a:buClr>
              <a:buSzPts val="1100"/>
              <a:buFont typeface="Arial"/>
              <a:buNone/>
            </a:pPr>
            <a:r>
              <a:rPr lang="en-US" sz="1100" b="1">
                <a:solidFill>
                  <a:schemeClr val="dk1"/>
                </a:solidFill>
                <a:latin typeface="Amatic SC"/>
                <a:ea typeface="Amatic SC"/>
                <a:cs typeface="Amatic SC"/>
                <a:sym typeface="Amatic SC"/>
              </a:rPr>
              <a:t>Data Organization</a:t>
            </a:r>
            <a:endParaRPr sz="1100" b="1">
              <a:solidFill>
                <a:schemeClr val="dk1"/>
              </a:solidFill>
              <a:latin typeface="Amatic SC"/>
              <a:ea typeface="Amatic SC"/>
              <a:cs typeface="Amatic SC"/>
              <a:sym typeface="Amatic SC"/>
            </a:endParaRPr>
          </a:p>
        </p:txBody>
      </p:sp>
      <p:pic>
        <p:nvPicPr>
          <p:cNvPr id="242" name="Google Shape;242;p39"/>
          <p:cNvPicPr preferRelativeResize="0"/>
          <p:nvPr/>
        </p:nvPicPr>
        <p:blipFill>
          <a:blip r:embed="rId3">
            <a:alphaModFix/>
          </a:blip>
          <a:stretch>
            <a:fillRect/>
          </a:stretch>
        </p:blipFill>
        <p:spPr>
          <a:xfrm>
            <a:off x="5942394" y="1657324"/>
            <a:ext cx="2889907" cy="733850"/>
          </a:xfrm>
          <a:prstGeom prst="rect">
            <a:avLst/>
          </a:prstGeom>
          <a:noFill/>
          <a:ln>
            <a:noFill/>
          </a:ln>
        </p:spPr>
      </p:pic>
      <p:pic>
        <p:nvPicPr>
          <p:cNvPr id="243" name="Google Shape;243;p39"/>
          <p:cNvPicPr preferRelativeResize="0"/>
          <p:nvPr/>
        </p:nvPicPr>
        <p:blipFill>
          <a:blip r:embed="rId4">
            <a:alphaModFix/>
          </a:blip>
          <a:stretch>
            <a:fillRect/>
          </a:stretch>
        </p:blipFill>
        <p:spPr>
          <a:xfrm>
            <a:off x="3699312" y="1657325"/>
            <a:ext cx="1745375" cy="884400"/>
          </a:xfrm>
          <a:prstGeom prst="rect">
            <a:avLst/>
          </a:prstGeom>
          <a:noFill/>
          <a:ln>
            <a:noFill/>
          </a:ln>
        </p:spPr>
      </p:pic>
      <p:pic>
        <p:nvPicPr>
          <p:cNvPr id="244" name="Google Shape;244;p39"/>
          <p:cNvPicPr preferRelativeResize="0"/>
          <p:nvPr/>
        </p:nvPicPr>
        <p:blipFill>
          <a:blip r:embed="rId5">
            <a:alphaModFix/>
          </a:blip>
          <a:stretch>
            <a:fillRect/>
          </a:stretch>
        </p:blipFill>
        <p:spPr>
          <a:xfrm>
            <a:off x="945475" y="1283075"/>
            <a:ext cx="1874300" cy="1258650"/>
          </a:xfrm>
          <a:prstGeom prst="rect">
            <a:avLst/>
          </a:prstGeom>
          <a:noFill/>
          <a:ln>
            <a:noFill/>
          </a:ln>
        </p:spPr>
      </p:pic>
      <p:pic>
        <p:nvPicPr>
          <p:cNvPr id="245" name="Google Shape;245;p39"/>
          <p:cNvPicPr preferRelativeResize="0"/>
          <p:nvPr/>
        </p:nvPicPr>
        <p:blipFill>
          <a:blip r:embed="rId6">
            <a:alphaModFix/>
          </a:blip>
          <a:stretch>
            <a:fillRect/>
          </a:stretch>
        </p:blipFill>
        <p:spPr>
          <a:xfrm>
            <a:off x="1941400" y="3181325"/>
            <a:ext cx="1974475" cy="965700"/>
          </a:xfrm>
          <a:prstGeom prst="rect">
            <a:avLst/>
          </a:prstGeom>
          <a:noFill/>
          <a:ln>
            <a:noFill/>
          </a:ln>
        </p:spPr>
      </p:pic>
      <p:pic>
        <p:nvPicPr>
          <p:cNvPr id="246" name="Google Shape;246;p39"/>
          <p:cNvPicPr preferRelativeResize="0"/>
          <p:nvPr/>
        </p:nvPicPr>
        <p:blipFill>
          <a:blip r:embed="rId7">
            <a:alphaModFix/>
          </a:blip>
          <a:stretch>
            <a:fillRect/>
          </a:stretch>
        </p:blipFill>
        <p:spPr>
          <a:xfrm>
            <a:off x="5554816" y="3391500"/>
            <a:ext cx="2114258" cy="932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0"/>
          <p:cNvSpPr txBox="1">
            <a:spLocks noGrp="1"/>
          </p:cNvSpPr>
          <p:nvPr>
            <p:ph type="title"/>
          </p:nvPr>
        </p:nvSpPr>
        <p:spPr>
          <a:xfrm>
            <a:off x="311700" y="33225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000"/>
              <a:t>How can you use 128GB RAM?</a:t>
            </a:r>
            <a:endParaRPr sz="3000"/>
          </a:p>
        </p:txBody>
      </p:sp>
      <p:sp>
        <p:nvSpPr>
          <p:cNvPr id="253" name="Google Shape;253;p40"/>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a:t>
            </a:fld>
            <a:endParaRPr/>
          </a:p>
        </p:txBody>
      </p:sp>
      <p:sp>
        <p:nvSpPr>
          <p:cNvPr id="254" name="Google Shape;254;p40"/>
          <p:cNvSpPr txBox="1"/>
          <p:nvPr/>
        </p:nvSpPr>
        <p:spPr>
          <a:xfrm rot="1490">
            <a:off x="7669075" y="36019"/>
            <a:ext cx="1384200" cy="7848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Preamble</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latin typeface="Amatic SC"/>
                <a:ea typeface="Amatic SC"/>
                <a:cs typeface="Amatic SC"/>
                <a:sym typeface="Amatic SC"/>
              </a:rPr>
              <a:t>☞ </a:t>
            </a:r>
            <a:r>
              <a:rPr lang="en-US" sz="1100" b="1" u="sng">
                <a:latin typeface="Amatic SC"/>
                <a:ea typeface="Amatic SC"/>
                <a:cs typeface="Amatic SC"/>
                <a:sym typeface="Amatic SC"/>
              </a:rPr>
              <a:t>Motivation</a:t>
            </a:r>
            <a:r>
              <a:rPr lang="en-US" sz="1100" b="1">
                <a:latin typeface="Amatic SC"/>
                <a:ea typeface="Amatic SC"/>
                <a:cs typeface="Amatic SC"/>
                <a:sym typeface="Amatic SC"/>
              </a:rPr>
              <a:t> </a:t>
            </a:r>
            <a:endParaRPr sz="1100" b="1">
              <a:latin typeface="Amatic SC"/>
              <a:ea typeface="Amatic SC"/>
              <a:cs typeface="Amatic SC"/>
              <a:sym typeface="Amatic SC"/>
            </a:endParaRPr>
          </a:p>
          <a:p>
            <a:pPr marL="0" lvl="0" indent="0" algn="ctr" rtl="0">
              <a:lnSpc>
                <a:spcPct val="90000"/>
              </a:lnSpc>
              <a:spcBef>
                <a:spcPts val="0"/>
              </a:spcBef>
              <a:spcAft>
                <a:spcPts val="0"/>
              </a:spcAft>
              <a:buNone/>
            </a:pPr>
            <a:r>
              <a:rPr lang="en-US" sz="1100" b="1">
                <a:latin typeface="Amatic SC"/>
                <a:ea typeface="Amatic SC"/>
                <a:cs typeface="Amatic SC"/>
                <a:sym typeface="Amatic SC"/>
              </a:rPr>
              <a:t>Background </a:t>
            </a:r>
            <a:endParaRPr sz="1100" b="1">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Contribution</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Clr>
                <a:schemeClr val="dk1"/>
              </a:buClr>
              <a:buSzPts val="1100"/>
              <a:buFont typeface="Arial"/>
              <a:buNone/>
            </a:pPr>
            <a:r>
              <a:rPr lang="en-US" sz="1100" b="1">
                <a:solidFill>
                  <a:schemeClr val="dk1"/>
                </a:solidFill>
                <a:latin typeface="Amatic SC"/>
                <a:ea typeface="Amatic SC"/>
                <a:cs typeface="Amatic SC"/>
                <a:sym typeface="Amatic SC"/>
              </a:rPr>
              <a:t>Data Organization</a:t>
            </a:r>
            <a:endParaRPr sz="1100" b="1">
              <a:solidFill>
                <a:schemeClr val="dk1"/>
              </a:solidFill>
              <a:latin typeface="Amatic SC"/>
              <a:ea typeface="Amatic SC"/>
              <a:cs typeface="Amatic SC"/>
              <a:sym typeface="Amatic SC"/>
            </a:endParaRPr>
          </a:p>
        </p:txBody>
      </p:sp>
      <p:pic>
        <p:nvPicPr>
          <p:cNvPr id="255" name="Google Shape;255;p40" title="Chart"/>
          <p:cNvPicPr preferRelativeResize="0"/>
          <p:nvPr/>
        </p:nvPicPr>
        <p:blipFill>
          <a:blip r:embed="rId3">
            <a:alphaModFix/>
          </a:blip>
          <a:stretch>
            <a:fillRect/>
          </a:stretch>
        </p:blipFill>
        <p:spPr>
          <a:xfrm>
            <a:off x="1709775" y="1057350"/>
            <a:ext cx="5831619" cy="3605875"/>
          </a:xfrm>
          <a:prstGeom prst="rect">
            <a:avLst/>
          </a:prstGeom>
          <a:noFill/>
          <a:ln>
            <a:noFill/>
          </a:ln>
        </p:spPr>
      </p:pic>
      <p:pic>
        <p:nvPicPr>
          <p:cNvPr id="256" name="Google Shape;256;p40" title="Chart"/>
          <p:cNvPicPr preferRelativeResize="0"/>
          <p:nvPr/>
        </p:nvPicPr>
        <p:blipFill>
          <a:blip r:embed="rId4">
            <a:alphaModFix/>
          </a:blip>
          <a:stretch>
            <a:fillRect/>
          </a:stretch>
        </p:blipFill>
        <p:spPr>
          <a:xfrm>
            <a:off x="1680611" y="1057350"/>
            <a:ext cx="5954889" cy="3682075"/>
          </a:xfrm>
          <a:prstGeom prst="rect">
            <a:avLst/>
          </a:prstGeom>
          <a:noFill/>
          <a:ln>
            <a:noFill/>
          </a:ln>
        </p:spPr>
      </p:pic>
      <p:sp>
        <p:nvSpPr>
          <p:cNvPr id="257" name="Google Shape;257;p40"/>
          <p:cNvSpPr/>
          <p:nvPr/>
        </p:nvSpPr>
        <p:spPr>
          <a:xfrm>
            <a:off x="60625" y="1047575"/>
            <a:ext cx="1592700" cy="1186800"/>
          </a:xfrm>
          <a:prstGeom prst="wedgeEllipseCallout">
            <a:avLst>
              <a:gd name="adj1" fmla="val 56676"/>
              <a:gd name="adj2" fmla="val 45798"/>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dk1"/>
                </a:solidFill>
              </a:rPr>
              <a:t>1 thread, Throughput</a:t>
            </a:r>
            <a:endParaRPr/>
          </a:p>
        </p:txBody>
      </p:sp>
      <p:sp>
        <p:nvSpPr>
          <p:cNvPr id="258" name="Google Shape;258;p40"/>
          <p:cNvSpPr/>
          <p:nvPr/>
        </p:nvSpPr>
        <p:spPr>
          <a:xfrm>
            <a:off x="7301875" y="3392450"/>
            <a:ext cx="1751400" cy="1434900"/>
          </a:xfrm>
          <a:prstGeom prst="wedgeEllipseCallout">
            <a:avLst>
              <a:gd name="adj1" fmla="val -62490"/>
              <a:gd name="adj2" fmla="val -2194"/>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91425" rIns="0" bIns="91425" anchor="ctr" anchorCtr="0">
            <a:noAutofit/>
          </a:bodyPr>
          <a:lstStyle/>
          <a:p>
            <a:pPr marL="0" lvl="0" indent="0" algn="ctr" rtl="0">
              <a:spcBef>
                <a:spcPts val="0"/>
              </a:spcBef>
              <a:spcAft>
                <a:spcPts val="0"/>
              </a:spcAft>
              <a:buNone/>
            </a:pPr>
            <a:r>
              <a:rPr lang="en-US">
                <a:solidFill>
                  <a:schemeClr val="dk1"/>
                </a:solidFill>
              </a:rPr>
              <a:t>Push data (1KB quantas) till </a:t>
            </a:r>
            <a:r>
              <a:rPr lang="en-US"/>
              <a:t>OutOfMemory</a:t>
            </a:r>
            <a:endParaRPr/>
          </a:p>
        </p:txBody>
      </p:sp>
      <p:sp>
        <p:nvSpPr>
          <p:cNvPr id="259" name="Google Shape;259;p40"/>
          <p:cNvSpPr/>
          <p:nvPr/>
        </p:nvSpPr>
        <p:spPr>
          <a:xfrm>
            <a:off x="535000" y="3544725"/>
            <a:ext cx="2626500" cy="1289100"/>
          </a:xfrm>
          <a:prstGeom prst="wedgeEllipseCallout">
            <a:avLst>
              <a:gd name="adj1" fmla="val 36764"/>
              <a:gd name="adj2" fmla="val -152762"/>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91425" rIns="0" bIns="91425" anchor="ctr" anchorCtr="0">
            <a:noAutofit/>
          </a:bodyPr>
          <a:lstStyle/>
          <a:p>
            <a:pPr marL="0" lvl="0" indent="0" algn="ctr" rtl="0">
              <a:spcBef>
                <a:spcPts val="0"/>
              </a:spcBef>
              <a:spcAft>
                <a:spcPts val="0"/>
              </a:spcAft>
              <a:buNone/>
            </a:pPr>
            <a:r>
              <a:rPr lang="en-US">
                <a:solidFill>
                  <a:schemeClr val="dk1"/>
                </a:solidFill>
              </a:rPr>
              <a:t>Java’s ConcurrentSkipListMap (CSLM)</a:t>
            </a:r>
            <a:endParaRPr>
              <a:solidFill>
                <a:schemeClr val="dk1"/>
              </a:solidFill>
            </a:endParaRPr>
          </a:p>
          <a:p>
            <a:pPr marL="457200" lvl="0" indent="0" algn="l" rtl="0">
              <a:spcBef>
                <a:spcPts val="0"/>
              </a:spcBef>
              <a:spcAft>
                <a:spcPts val="0"/>
              </a:spcAft>
              <a:buNone/>
            </a:pPr>
            <a:r>
              <a:rPr lang="en-US" b="1">
                <a:solidFill>
                  <a:schemeClr val="dk1"/>
                </a:solidFill>
              </a:rPr>
              <a:t>    G1 GC</a:t>
            </a:r>
            <a:endParaRPr b="1">
              <a:solidFill>
                <a:schemeClr val="dk1"/>
              </a:solidFill>
            </a:endParaRPr>
          </a:p>
        </p:txBody>
      </p:sp>
      <p:sp>
        <p:nvSpPr>
          <p:cNvPr id="260" name="Google Shape;260;p40"/>
          <p:cNvSpPr/>
          <p:nvPr/>
        </p:nvSpPr>
        <p:spPr>
          <a:xfrm>
            <a:off x="6052850" y="904950"/>
            <a:ext cx="2886900" cy="1510800"/>
          </a:xfrm>
          <a:prstGeom prst="wedgeEllipseCallout">
            <a:avLst>
              <a:gd name="adj1" fmla="val -78800"/>
              <a:gd name="adj2" fmla="val 107896"/>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dk1"/>
                </a:solidFill>
              </a:rPr>
              <a:t>only 60GB of data, out of 128GB RAM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000"/>
                                          </p:stCondLst>
                                        </p:cTn>
                                        <p:tgtEl>
                                          <p:spTgt spid="25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1000"/>
                                          </p:stCondLst>
                                        </p:cTn>
                                        <p:tgtEl>
                                          <p:spTgt spid="25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1"/>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000"/>
              <a:t>Quickly about Off-Heap Memory</a:t>
            </a:r>
            <a:r>
              <a:rPr lang="en-US"/>
              <a:t> </a:t>
            </a:r>
            <a:endParaRPr/>
          </a:p>
        </p:txBody>
      </p:sp>
      <p:sp>
        <p:nvSpPr>
          <p:cNvPr id="266" name="Google Shape;266;p41"/>
          <p:cNvSpPr/>
          <p:nvPr/>
        </p:nvSpPr>
        <p:spPr>
          <a:xfrm>
            <a:off x="657300" y="1777375"/>
            <a:ext cx="7112400" cy="14034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mic Sans MS"/>
              <a:ea typeface="Comic Sans MS"/>
              <a:cs typeface="Comic Sans MS"/>
              <a:sym typeface="Comic Sans MS"/>
            </a:endParaRPr>
          </a:p>
          <a:p>
            <a:pPr marL="0" lvl="0" indent="0" algn="l" rtl="0">
              <a:spcBef>
                <a:spcPts val="0"/>
              </a:spcBef>
              <a:spcAft>
                <a:spcPts val="0"/>
              </a:spcAft>
              <a:buNone/>
            </a:pPr>
            <a:endParaRPr>
              <a:latin typeface="Comic Sans MS"/>
              <a:ea typeface="Comic Sans MS"/>
              <a:cs typeface="Comic Sans MS"/>
              <a:sym typeface="Comic Sans MS"/>
            </a:endParaRPr>
          </a:p>
          <a:p>
            <a:pPr marL="0" lvl="0" indent="0" algn="l" rtl="0">
              <a:spcBef>
                <a:spcPts val="0"/>
              </a:spcBef>
              <a:spcAft>
                <a:spcPts val="0"/>
              </a:spcAft>
              <a:buNone/>
            </a:pPr>
            <a:endParaRPr>
              <a:latin typeface="Comic Sans MS"/>
              <a:ea typeface="Comic Sans MS"/>
              <a:cs typeface="Comic Sans MS"/>
              <a:sym typeface="Comic Sans MS"/>
            </a:endParaRPr>
          </a:p>
          <a:p>
            <a:pPr marL="0" lvl="0" indent="0" algn="l" rtl="0">
              <a:spcBef>
                <a:spcPts val="0"/>
              </a:spcBef>
              <a:spcAft>
                <a:spcPts val="0"/>
              </a:spcAft>
              <a:buNone/>
            </a:pPr>
            <a:endParaRPr>
              <a:latin typeface="Comic Sans MS"/>
              <a:ea typeface="Comic Sans MS"/>
              <a:cs typeface="Comic Sans MS"/>
              <a:sym typeface="Comic Sans MS"/>
            </a:endParaRPr>
          </a:p>
          <a:p>
            <a:pPr marL="0" lvl="0" indent="0" algn="l" rtl="0">
              <a:spcBef>
                <a:spcPts val="0"/>
              </a:spcBef>
              <a:spcAft>
                <a:spcPts val="0"/>
              </a:spcAft>
              <a:buNone/>
            </a:pPr>
            <a:endParaRPr>
              <a:latin typeface="Comic Sans MS"/>
              <a:ea typeface="Comic Sans MS"/>
              <a:cs typeface="Comic Sans MS"/>
              <a:sym typeface="Comic Sans MS"/>
            </a:endParaRPr>
          </a:p>
          <a:p>
            <a:pPr marL="0" lvl="0" indent="0" algn="l" rtl="0">
              <a:spcBef>
                <a:spcPts val="0"/>
              </a:spcBef>
              <a:spcAft>
                <a:spcPts val="0"/>
              </a:spcAft>
              <a:buNone/>
            </a:pPr>
            <a:endParaRPr>
              <a:latin typeface="Comic Sans MS"/>
              <a:ea typeface="Comic Sans MS"/>
              <a:cs typeface="Comic Sans MS"/>
              <a:sym typeface="Comic Sans MS"/>
            </a:endParaRPr>
          </a:p>
          <a:p>
            <a:pPr marL="0" lvl="0" indent="0" algn="l" rtl="0">
              <a:spcBef>
                <a:spcPts val="0"/>
              </a:spcBef>
              <a:spcAft>
                <a:spcPts val="0"/>
              </a:spcAft>
              <a:buNone/>
            </a:pPr>
            <a:endParaRPr>
              <a:latin typeface="Comic Sans MS"/>
              <a:ea typeface="Comic Sans MS"/>
              <a:cs typeface="Comic Sans MS"/>
              <a:sym typeface="Comic Sans MS"/>
            </a:endParaRPr>
          </a:p>
          <a:p>
            <a:pPr marL="0" lvl="0" indent="0" algn="l" rtl="0">
              <a:spcBef>
                <a:spcPts val="0"/>
              </a:spcBef>
              <a:spcAft>
                <a:spcPts val="0"/>
              </a:spcAft>
              <a:buNone/>
            </a:pPr>
            <a:endParaRPr>
              <a:latin typeface="Comic Sans MS"/>
              <a:ea typeface="Comic Sans MS"/>
              <a:cs typeface="Comic Sans MS"/>
              <a:sym typeface="Comic Sans MS"/>
            </a:endParaRPr>
          </a:p>
          <a:p>
            <a:pPr marL="0" lvl="0" indent="0" algn="l" rtl="0">
              <a:spcBef>
                <a:spcPts val="0"/>
              </a:spcBef>
              <a:spcAft>
                <a:spcPts val="0"/>
              </a:spcAft>
              <a:buNone/>
            </a:pPr>
            <a:endParaRPr>
              <a:latin typeface="Comic Sans MS"/>
              <a:ea typeface="Comic Sans MS"/>
              <a:cs typeface="Comic Sans MS"/>
              <a:sym typeface="Comic Sans MS"/>
            </a:endParaRPr>
          </a:p>
          <a:p>
            <a:pPr marL="0" lvl="0" indent="0" algn="l" rtl="0">
              <a:spcBef>
                <a:spcPts val="0"/>
              </a:spcBef>
              <a:spcAft>
                <a:spcPts val="0"/>
              </a:spcAft>
              <a:buNone/>
            </a:pPr>
            <a:r>
              <a:rPr lang="en-US">
                <a:latin typeface="Comic Sans MS"/>
                <a:ea typeface="Comic Sans MS"/>
                <a:cs typeface="Comic Sans MS"/>
                <a:sym typeface="Comic Sans MS"/>
              </a:rPr>
              <a:t>Java Process Address Space</a:t>
            </a:r>
            <a:endParaRPr>
              <a:latin typeface="Comic Sans MS"/>
              <a:ea typeface="Comic Sans MS"/>
              <a:cs typeface="Comic Sans MS"/>
              <a:sym typeface="Comic Sans MS"/>
            </a:endParaRPr>
          </a:p>
        </p:txBody>
      </p:sp>
      <p:sp>
        <p:nvSpPr>
          <p:cNvPr id="267" name="Google Shape;267;p41"/>
          <p:cNvSpPr/>
          <p:nvPr/>
        </p:nvSpPr>
        <p:spPr>
          <a:xfrm>
            <a:off x="762025" y="1900625"/>
            <a:ext cx="985500" cy="1173300"/>
          </a:xfrm>
          <a:prstGeom prst="roundRect">
            <a:avLst>
              <a:gd name="adj" fmla="val 16667"/>
            </a:avLst>
          </a:prstGeom>
          <a:solidFill>
            <a:schemeClr val="accen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548625" anchor="ctr" anchorCtr="0">
            <a:noAutofit/>
          </a:bodyPr>
          <a:lstStyle/>
          <a:p>
            <a:pPr marL="0" lvl="0" indent="0" algn="l" rtl="0">
              <a:spcBef>
                <a:spcPts val="0"/>
              </a:spcBef>
              <a:spcAft>
                <a:spcPts val="0"/>
              </a:spcAft>
              <a:buNone/>
            </a:pPr>
            <a:endParaRPr>
              <a:latin typeface="Comic Sans MS"/>
              <a:ea typeface="Comic Sans MS"/>
              <a:cs typeface="Comic Sans MS"/>
              <a:sym typeface="Comic Sans MS"/>
            </a:endParaRPr>
          </a:p>
        </p:txBody>
      </p:sp>
      <p:sp>
        <p:nvSpPr>
          <p:cNvPr id="268" name="Google Shape;268;p41"/>
          <p:cNvSpPr/>
          <p:nvPr/>
        </p:nvSpPr>
        <p:spPr>
          <a:xfrm>
            <a:off x="1847625" y="1900625"/>
            <a:ext cx="1568100" cy="1173300"/>
          </a:xfrm>
          <a:prstGeom prst="roundRect">
            <a:avLst>
              <a:gd name="adj" fmla="val 16667"/>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91425" rIns="0" bIns="548625" anchor="ctr" anchorCtr="0">
            <a:noAutofit/>
          </a:bodyPr>
          <a:lstStyle/>
          <a:p>
            <a:pPr marL="0" lvl="0" indent="0" algn="ctr" rtl="0">
              <a:spcBef>
                <a:spcPts val="0"/>
              </a:spcBef>
              <a:spcAft>
                <a:spcPts val="0"/>
              </a:spcAft>
              <a:buNone/>
            </a:pPr>
            <a:r>
              <a:rPr lang="en-US">
                <a:latin typeface="Comic Sans MS"/>
                <a:ea typeface="Comic Sans MS"/>
                <a:cs typeface="Comic Sans MS"/>
                <a:sym typeface="Comic Sans MS"/>
              </a:rPr>
              <a:t>Heap Memory</a:t>
            </a:r>
            <a:endParaRPr>
              <a:latin typeface="Comic Sans MS"/>
              <a:ea typeface="Comic Sans MS"/>
              <a:cs typeface="Comic Sans MS"/>
              <a:sym typeface="Comic Sans MS"/>
            </a:endParaRPr>
          </a:p>
        </p:txBody>
      </p:sp>
      <p:sp>
        <p:nvSpPr>
          <p:cNvPr id="269" name="Google Shape;269;p41"/>
          <p:cNvSpPr/>
          <p:nvPr/>
        </p:nvSpPr>
        <p:spPr>
          <a:xfrm>
            <a:off x="3515825" y="1900625"/>
            <a:ext cx="3047700" cy="1173300"/>
          </a:xfrm>
          <a:prstGeom prst="roundRect">
            <a:avLst>
              <a:gd name="adj" fmla="val 16667"/>
            </a:avLst>
          </a:prstGeom>
          <a:solidFill>
            <a:srgbClr val="1155C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548625" anchor="ctr" anchorCtr="0">
            <a:noAutofit/>
          </a:bodyPr>
          <a:lstStyle/>
          <a:p>
            <a:pPr marL="0" lvl="0" indent="0" algn="ctr" rtl="0">
              <a:spcBef>
                <a:spcPts val="0"/>
              </a:spcBef>
              <a:spcAft>
                <a:spcPts val="0"/>
              </a:spcAft>
              <a:buNone/>
            </a:pPr>
            <a:r>
              <a:rPr lang="en-US">
                <a:solidFill>
                  <a:srgbClr val="FFFFFF"/>
                </a:solidFill>
                <a:latin typeface="Comic Sans MS"/>
                <a:ea typeface="Comic Sans MS"/>
                <a:cs typeface="Comic Sans MS"/>
                <a:sym typeface="Comic Sans MS"/>
              </a:rPr>
              <a:t>Off-Heap Memory</a:t>
            </a:r>
            <a:endParaRPr>
              <a:solidFill>
                <a:srgbClr val="FFFFFF"/>
              </a:solidFill>
              <a:latin typeface="Comic Sans MS"/>
              <a:ea typeface="Comic Sans MS"/>
              <a:cs typeface="Comic Sans MS"/>
              <a:sym typeface="Comic Sans MS"/>
            </a:endParaRPr>
          </a:p>
        </p:txBody>
      </p:sp>
      <p:sp>
        <p:nvSpPr>
          <p:cNvPr id="270" name="Google Shape;270;p41"/>
          <p:cNvSpPr/>
          <p:nvPr/>
        </p:nvSpPr>
        <p:spPr>
          <a:xfrm>
            <a:off x="6652275" y="1900625"/>
            <a:ext cx="1026900" cy="1173300"/>
          </a:xfrm>
          <a:prstGeom prst="roundRect">
            <a:avLst>
              <a:gd name="adj" fmla="val 16667"/>
            </a:avLst>
          </a:prstGeom>
          <a:solidFill>
            <a:schemeClr val="accen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548625" anchor="ctr" anchorCtr="0">
            <a:noAutofit/>
          </a:bodyPr>
          <a:lstStyle/>
          <a:p>
            <a:pPr marL="0" lvl="0" indent="0" algn="l" rtl="0">
              <a:spcBef>
                <a:spcPts val="0"/>
              </a:spcBef>
              <a:spcAft>
                <a:spcPts val="0"/>
              </a:spcAft>
              <a:buNone/>
            </a:pPr>
            <a:endParaRPr>
              <a:latin typeface="Comic Sans MS"/>
              <a:ea typeface="Comic Sans MS"/>
              <a:cs typeface="Comic Sans MS"/>
              <a:sym typeface="Comic Sans MS"/>
            </a:endParaRPr>
          </a:p>
        </p:txBody>
      </p:sp>
      <p:sp>
        <p:nvSpPr>
          <p:cNvPr id="271" name="Google Shape;271;p41"/>
          <p:cNvSpPr txBox="1"/>
          <p:nvPr/>
        </p:nvSpPr>
        <p:spPr>
          <a:xfrm>
            <a:off x="390300" y="1217075"/>
            <a:ext cx="2409900" cy="33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chemeClr val="accent1"/>
                </a:solidFill>
                <a:latin typeface="Comic Sans MS"/>
                <a:ea typeface="Comic Sans MS"/>
                <a:cs typeface="Comic Sans MS"/>
                <a:sym typeface="Comic Sans MS"/>
              </a:rPr>
              <a:t>Managed by JVM GC</a:t>
            </a:r>
            <a:endParaRPr b="1">
              <a:solidFill>
                <a:schemeClr val="accent1"/>
              </a:solidFill>
              <a:latin typeface="Comic Sans MS"/>
              <a:ea typeface="Comic Sans MS"/>
              <a:cs typeface="Comic Sans MS"/>
              <a:sym typeface="Comic Sans MS"/>
            </a:endParaRPr>
          </a:p>
        </p:txBody>
      </p:sp>
      <p:cxnSp>
        <p:nvCxnSpPr>
          <p:cNvPr id="272" name="Google Shape;272;p41"/>
          <p:cNvCxnSpPr>
            <a:stCxn id="271" idx="2"/>
            <a:endCxn id="268" idx="0"/>
          </p:cNvCxnSpPr>
          <p:nvPr/>
        </p:nvCxnSpPr>
        <p:spPr>
          <a:xfrm rot="-5400000" flipH="1">
            <a:off x="1937550" y="1206575"/>
            <a:ext cx="351900" cy="1036500"/>
          </a:xfrm>
          <a:prstGeom prst="curvedConnector3">
            <a:avLst>
              <a:gd name="adj1" fmla="val 49979"/>
            </a:avLst>
          </a:prstGeom>
          <a:noFill/>
          <a:ln w="28575" cap="flat" cmpd="sng">
            <a:solidFill>
              <a:schemeClr val="accent1"/>
            </a:solidFill>
            <a:prstDash val="dash"/>
            <a:round/>
            <a:headEnd type="none" w="med" len="med"/>
            <a:tailEnd type="triangle" w="med" len="med"/>
          </a:ln>
        </p:spPr>
      </p:cxnSp>
      <p:sp>
        <p:nvSpPr>
          <p:cNvPr id="273" name="Google Shape;273;p41"/>
          <p:cNvSpPr txBox="1"/>
          <p:nvPr/>
        </p:nvSpPr>
        <p:spPr>
          <a:xfrm>
            <a:off x="4052825" y="1217075"/>
            <a:ext cx="2574600" cy="33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rgbClr val="1155CC"/>
                </a:solidFill>
                <a:latin typeface="Comic Sans MS"/>
                <a:ea typeface="Comic Sans MS"/>
                <a:cs typeface="Comic Sans MS"/>
                <a:sym typeface="Comic Sans MS"/>
              </a:rPr>
              <a:t>Not managed by JVM GC</a:t>
            </a:r>
            <a:endParaRPr b="1">
              <a:solidFill>
                <a:srgbClr val="1155CC"/>
              </a:solidFill>
              <a:latin typeface="Comic Sans MS"/>
              <a:ea typeface="Comic Sans MS"/>
              <a:cs typeface="Comic Sans MS"/>
              <a:sym typeface="Comic Sans MS"/>
            </a:endParaRPr>
          </a:p>
        </p:txBody>
      </p:sp>
      <p:cxnSp>
        <p:nvCxnSpPr>
          <p:cNvPr id="274" name="Google Shape;274;p41"/>
          <p:cNvCxnSpPr>
            <a:stCxn id="273" idx="2"/>
            <a:endCxn id="269" idx="0"/>
          </p:cNvCxnSpPr>
          <p:nvPr/>
        </p:nvCxnSpPr>
        <p:spPr>
          <a:xfrm rot="5400000">
            <a:off x="5014025" y="1574675"/>
            <a:ext cx="351900" cy="300300"/>
          </a:xfrm>
          <a:prstGeom prst="curvedConnector3">
            <a:avLst>
              <a:gd name="adj1" fmla="val 49979"/>
            </a:avLst>
          </a:prstGeom>
          <a:noFill/>
          <a:ln w="28575" cap="flat" cmpd="sng">
            <a:solidFill>
              <a:srgbClr val="1155CC"/>
            </a:solidFill>
            <a:prstDash val="dash"/>
            <a:round/>
            <a:headEnd type="none" w="med" len="med"/>
            <a:tailEnd type="triangle" w="med" len="med"/>
          </a:ln>
        </p:spPr>
      </p:cxnSp>
      <p:grpSp>
        <p:nvGrpSpPr>
          <p:cNvPr id="275" name="Google Shape;275;p41"/>
          <p:cNvGrpSpPr/>
          <p:nvPr/>
        </p:nvGrpSpPr>
        <p:grpSpPr>
          <a:xfrm>
            <a:off x="1874775" y="2786275"/>
            <a:ext cx="4251475" cy="226825"/>
            <a:chOff x="1493775" y="2786275"/>
            <a:chExt cx="4251475" cy="226825"/>
          </a:xfrm>
        </p:grpSpPr>
        <p:sp>
          <p:nvSpPr>
            <p:cNvPr id="276" name="Google Shape;276;p41"/>
            <p:cNvSpPr/>
            <p:nvPr/>
          </p:nvSpPr>
          <p:spPr>
            <a:xfrm>
              <a:off x="3442150" y="2786275"/>
              <a:ext cx="2303100" cy="2169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solidFill>
                    <a:srgbClr val="FFFFFF"/>
                  </a:solidFill>
                </a:rPr>
                <a:t>DirectByteBuffer 	bytes</a:t>
              </a:r>
              <a:endParaRPr sz="1200">
                <a:solidFill>
                  <a:srgbClr val="FFFFFF"/>
                </a:solidFill>
              </a:endParaRPr>
            </a:p>
          </p:txBody>
        </p:sp>
        <p:sp>
          <p:nvSpPr>
            <p:cNvPr id="277" name="Google Shape;277;p41"/>
            <p:cNvSpPr/>
            <p:nvPr/>
          </p:nvSpPr>
          <p:spPr>
            <a:xfrm>
              <a:off x="1493775" y="2786275"/>
              <a:ext cx="1510800" cy="11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solidFill>
                    <a:srgbClr val="FFFFFF"/>
                  </a:solidFill>
                </a:rPr>
                <a:t>DirectByteBuffer</a:t>
              </a:r>
              <a:endParaRPr sz="1200">
                <a:solidFill>
                  <a:srgbClr val="FFFFFF"/>
                </a:solidFill>
              </a:endParaRPr>
            </a:p>
            <a:p>
              <a:pPr marL="0" lvl="0" indent="0" algn="l" rtl="0">
                <a:spcBef>
                  <a:spcPts val="0"/>
                </a:spcBef>
                <a:spcAft>
                  <a:spcPts val="0"/>
                </a:spcAft>
                <a:buNone/>
              </a:pPr>
              <a:r>
                <a:rPr lang="en-US" sz="1200">
                  <a:solidFill>
                    <a:srgbClr val="FFFFFF"/>
                  </a:solidFill>
                </a:rPr>
                <a:t>      object </a:t>
              </a:r>
              <a:endParaRPr sz="1200">
                <a:solidFill>
                  <a:srgbClr val="FFFFFF"/>
                </a:solidFill>
              </a:endParaRPr>
            </a:p>
          </p:txBody>
        </p:sp>
        <p:sp>
          <p:nvSpPr>
            <p:cNvPr id="278" name="Google Shape;278;p41"/>
            <p:cNvSpPr/>
            <p:nvPr/>
          </p:nvSpPr>
          <p:spPr>
            <a:xfrm>
              <a:off x="2500250" y="2899700"/>
              <a:ext cx="95400" cy="113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9" name="Google Shape;279;p41"/>
            <p:cNvCxnSpPr>
              <a:stCxn id="278" idx="3"/>
              <a:endCxn id="276" idx="1"/>
            </p:cNvCxnSpPr>
            <p:nvPr/>
          </p:nvCxnSpPr>
          <p:spPr>
            <a:xfrm rot="10800000" flipH="1">
              <a:off x="2595650" y="2894600"/>
              <a:ext cx="846600" cy="61800"/>
            </a:xfrm>
            <a:prstGeom prst="straightConnector1">
              <a:avLst/>
            </a:prstGeom>
            <a:noFill/>
            <a:ln w="19050" cap="flat" cmpd="sng">
              <a:solidFill>
                <a:srgbClr val="FFFFFF"/>
              </a:solidFill>
              <a:prstDash val="dash"/>
              <a:round/>
              <a:headEnd type="none" w="med" len="med"/>
              <a:tailEnd type="triangle" w="med" len="med"/>
            </a:ln>
            <a:effectLst>
              <a:outerShdw blurRad="57150" dist="19050" dir="5400000" algn="bl" rotWithShape="0">
                <a:srgbClr val="000000">
                  <a:alpha val="50000"/>
                </a:srgbClr>
              </a:outerShdw>
            </a:effectLst>
          </p:spPr>
        </p:cxnSp>
      </p:grpSp>
      <p:sp>
        <p:nvSpPr>
          <p:cNvPr id="280" name="Google Shape;280;p41"/>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5</a:t>
            </a:fld>
            <a:endParaRPr/>
          </a:p>
        </p:txBody>
      </p:sp>
      <p:sp>
        <p:nvSpPr>
          <p:cNvPr id="281" name="Google Shape;281;p41"/>
          <p:cNvSpPr txBox="1"/>
          <p:nvPr/>
        </p:nvSpPr>
        <p:spPr>
          <a:xfrm rot="1490">
            <a:off x="7669075" y="36019"/>
            <a:ext cx="1384200" cy="7848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1100" b="1">
                <a:solidFill>
                  <a:schemeClr val="dk1"/>
                </a:solidFill>
                <a:latin typeface="Amatic SC"/>
                <a:ea typeface="Amatic SC"/>
                <a:cs typeface="Amatic SC"/>
                <a:sym typeface="Amatic SC"/>
              </a:rPr>
              <a:t>Preamble</a:t>
            </a:r>
            <a:endParaRPr sz="1100" b="1">
              <a:latin typeface="Amatic SC"/>
              <a:ea typeface="Amatic SC"/>
              <a:cs typeface="Amatic SC"/>
              <a:sym typeface="Amatic SC"/>
            </a:endParaRPr>
          </a:p>
          <a:p>
            <a:pPr marL="0" lvl="0" indent="0" algn="ctr" rtl="0">
              <a:lnSpc>
                <a:spcPct val="90000"/>
              </a:lnSpc>
              <a:spcBef>
                <a:spcPts val="0"/>
              </a:spcBef>
              <a:spcAft>
                <a:spcPts val="0"/>
              </a:spcAft>
              <a:buNone/>
            </a:pPr>
            <a:r>
              <a:rPr lang="en-US" sz="1100" b="1">
                <a:latin typeface="Amatic SC"/>
                <a:ea typeface="Amatic SC"/>
                <a:cs typeface="Amatic SC"/>
                <a:sym typeface="Amatic SC"/>
              </a:rPr>
              <a:t>Motivation </a:t>
            </a:r>
            <a:endParaRPr sz="1100" b="1">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 </a:t>
            </a:r>
            <a:r>
              <a:rPr lang="en-US" sz="1100" b="1" u="sng">
                <a:latin typeface="Amatic SC"/>
                <a:ea typeface="Amatic SC"/>
                <a:cs typeface="Amatic SC"/>
                <a:sym typeface="Amatic SC"/>
              </a:rPr>
              <a:t>Background</a:t>
            </a:r>
            <a:r>
              <a:rPr lang="en-US" sz="1100" b="1">
                <a:latin typeface="Amatic SC"/>
                <a:ea typeface="Amatic SC"/>
                <a:cs typeface="Amatic SC"/>
                <a:sym typeface="Amatic SC"/>
              </a:rPr>
              <a:t> </a:t>
            </a:r>
            <a:endParaRPr sz="1100" b="1">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Contribution</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Data Organization</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ZeroCopy API</a:t>
            </a:r>
            <a:endParaRPr sz="1100" b="1">
              <a:solidFill>
                <a:schemeClr val="dk1"/>
              </a:solidFill>
              <a:latin typeface="Amatic SC"/>
              <a:ea typeface="Amatic SC"/>
              <a:cs typeface="Amatic SC"/>
              <a:sym typeface="Amatic S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2"/>
          <p:cNvSpPr txBox="1">
            <a:spLocks noGrp="1"/>
          </p:cNvSpPr>
          <p:nvPr>
            <p:ph type="title"/>
          </p:nvPr>
        </p:nvSpPr>
        <p:spPr>
          <a:xfrm>
            <a:off x="311700" y="292850"/>
            <a:ext cx="8520600" cy="801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000"/>
              <a:t>Off-Heap Memory Pros and Challenges</a:t>
            </a:r>
            <a:endParaRPr/>
          </a:p>
        </p:txBody>
      </p:sp>
      <p:sp>
        <p:nvSpPr>
          <p:cNvPr id="287" name="Google Shape;287;p42"/>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6</a:t>
            </a:fld>
            <a:endParaRPr/>
          </a:p>
        </p:txBody>
      </p:sp>
      <p:sp>
        <p:nvSpPr>
          <p:cNvPr id="288" name="Google Shape;288;p42"/>
          <p:cNvSpPr txBox="1">
            <a:spLocks noGrp="1"/>
          </p:cNvSpPr>
          <p:nvPr>
            <p:ph type="body" idx="1"/>
          </p:nvPr>
        </p:nvSpPr>
        <p:spPr>
          <a:xfrm>
            <a:off x="311700" y="1228675"/>
            <a:ext cx="3999900" cy="3340200"/>
          </a:xfrm>
          <a:prstGeom prst="rect">
            <a:avLst/>
          </a:prstGeom>
        </p:spPr>
        <p:txBody>
          <a:bodyPr spcFirstLastPara="1" wrap="square" lIns="0" tIns="0" rIns="0" bIns="0" anchor="t" anchorCtr="0">
            <a:noAutofit/>
          </a:bodyPr>
          <a:lstStyle/>
          <a:p>
            <a:pPr marL="457200" marR="0" lvl="0" indent="-304800" algn="l" rtl="0">
              <a:lnSpc>
                <a:spcPct val="200000"/>
              </a:lnSpc>
              <a:spcBef>
                <a:spcPts val="900"/>
              </a:spcBef>
              <a:spcAft>
                <a:spcPts val="0"/>
              </a:spcAft>
              <a:buSzPts val="1200"/>
              <a:buChar char="+"/>
            </a:pPr>
            <a:r>
              <a:rPr lang="en-US" sz="1200"/>
              <a:t>No JVM GC costs</a:t>
            </a:r>
            <a:endParaRPr sz="1200"/>
          </a:p>
          <a:p>
            <a:pPr marL="0" marR="0" lvl="0" indent="0" algn="l" rtl="0">
              <a:lnSpc>
                <a:spcPct val="200000"/>
              </a:lnSpc>
              <a:spcBef>
                <a:spcPts val="900"/>
              </a:spcBef>
              <a:spcAft>
                <a:spcPts val="0"/>
              </a:spcAft>
              <a:buNone/>
            </a:pPr>
            <a:endParaRPr sz="1200"/>
          </a:p>
          <a:p>
            <a:pPr marL="457200" marR="0" lvl="0" indent="-304800" algn="l" rtl="0">
              <a:lnSpc>
                <a:spcPct val="200000"/>
              </a:lnSpc>
              <a:spcBef>
                <a:spcPts val="900"/>
              </a:spcBef>
              <a:spcAft>
                <a:spcPts val="0"/>
              </a:spcAft>
              <a:buSzPts val="1200"/>
              <a:buChar char="+"/>
            </a:pPr>
            <a:r>
              <a:rPr lang="en-US" sz="1200"/>
              <a:t>No object headers</a:t>
            </a:r>
            <a:endParaRPr sz="1200"/>
          </a:p>
          <a:p>
            <a:pPr marL="0" marR="0" lvl="0" indent="0" algn="l" rtl="0">
              <a:lnSpc>
                <a:spcPct val="200000"/>
              </a:lnSpc>
              <a:spcBef>
                <a:spcPts val="900"/>
              </a:spcBef>
              <a:spcAft>
                <a:spcPts val="0"/>
              </a:spcAft>
              <a:buNone/>
            </a:pPr>
            <a:endParaRPr sz="1200"/>
          </a:p>
          <a:p>
            <a:pPr marL="457200" marR="0" lvl="0" indent="-304800" algn="l" rtl="0">
              <a:lnSpc>
                <a:spcPct val="200000"/>
              </a:lnSpc>
              <a:spcBef>
                <a:spcPts val="900"/>
              </a:spcBef>
              <a:spcAft>
                <a:spcPts val="0"/>
              </a:spcAft>
              <a:buSzPts val="1200"/>
              <a:buChar char="+"/>
            </a:pPr>
            <a:r>
              <a:rPr lang="en-US" sz="1200"/>
              <a:t>Quicker access</a:t>
            </a:r>
            <a:endParaRPr sz="1200"/>
          </a:p>
        </p:txBody>
      </p:sp>
      <p:sp>
        <p:nvSpPr>
          <p:cNvPr id="289" name="Google Shape;289;p42"/>
          <p:cNvSpPr txBox="1">
            <a:spLocks noGrp="1"/>
          </p:cNvSpPr>
          <p:nvPr>
            <p:ph type="body" idx="2"/>
          </p:nvPr>
        </p:nvSpPr>
        <p:spPr>
          <a:xfrm>
            <a:off x="3460800" y="1228675"/>
            <a:ext cx="3999900" cy="3340200"/>
          </a:xfrm>
          <a:prstGeom prst="rect">
            <a:avLst/>
          </a:prstGeom>
        </p:spPr>
        <p:txBody>
          <a:bodyPr spcFirstLastPara="1" wrap="square" lIns="0" tIns="0" rIns="0" bIns="0" anchor="t" anchorCtr="0">
            <a:noAutofit/>
          </a:bodyPr>
          <a:lstStyle/>
          <a:p>
            <a:pPr marL="457200" marR="0" lvl="0" indent="-304800" algn="l" rtl="0">
              <a:lnSpc>
                <a:spcPct val="200000"/>
              </a:lnSpc>
              <a:spcBef>
                <a:spcPts val="900"/>
              </a:spcBef>
              <a:spcAft>
                <a:spcPts val="0"/>
              </a:spcAft>
              <a:buSzPts val="1200"/>
              <a:buChar char="-"/>
            </a:pPr>
            <a:r>
              <a:rPr lang="en-US" sz="1200"/>
              <a:t>How to reuse memory?</a:t>
            </a:r>
            <a:endParaRPr sz="1200"/>
          </a:p>
          <a:p>
            <a:pPr marL="0" marR="0" lvl="0" indent="0" algn="l" rtl="0">
              <a:lnSpc>
                <a:spcPct val="200000"/>
              </a:lnSpc>
              <a:spcBef>
                <a:spcPts val="900"/>
              </a:spcBef>
              <a:spcAft>
                <a:spcPts val="0"/>
              </a:spcAft>
              <a:buNone/>
            </a:pPr>
            <a:endParaRPr sz="1200"/>
          </a:p>
          <a:p>
            <a:pPr marL="457200" marR="0" lvl="0" indent="-304800" algn="l" rtl="0">
              <a:lnSpc>
                <a:spcPct val="200000"/>
              </a:lnSpc>
              <a:spcBef>
                <a:spcPts val="900"/>
              </a:spcBef>
              <a:spcAft>
                <a:spcPts val="0"/>
              </a:spcAft>
              <a:buSzPts val="1200"/>
              <a:buChar char="-"/>
            </a:pPr>
            <a:r>
              <a:rPr lang="en-US" sz="1200"/>
              <a:t>Need to (de)serialize</a:t>
            </a:r>
            <a:endParaRPr sz="1200"/>
          </a:p>
          <a:p>
            <a:pPr marL="0" marR="0" lvl="0" indent="0" algn="l" rtl="0">
              <a:lnSpc>
                <a:spcPct val="200000"/>
              </a:lnSpc>
              <a:spcBef>
                <a:spcPts val="900"/>
              </a:spcBef>
              <a:spcAft>
                <a:spcPts val="0"/>
              </a:spcAft>
              <a:buNone/>
            </a:pPr>
            <a:endParaRPr sz="1200"/>
          </a:p>
          <a:p>
            <a:pPr marL="457200" marR="0" lvl="0" indent="-304800" algn="l" rtl="0">
              <a:lnSpc>
                <a:spcPct val="200000"/>
              </a:lnSpc>
              <a:spcBef>
                <a:spcPts val="900"/>
              </a:spcBef>
              <a:spcAft>
                <a:spcPts val="0"/>
              </a:spcAft>
              <a:buSzPts val="1200"/>
              <a:buChar char="-"/>
            </a:pPr>
            <a:r>
              <a:rPr lang="en-US" sz="1200"/>
              <a:t>How to access it concurrently?</a:t>
            </a:r>
            <a:endParaRPr sz="1200"/>
          </a:p>
        </p:txBody>
      </p:sp>
      <p:sp>
        <p:nvSpPr>
          <p:cNvPr id="290" name="Google Shape;290;p42"/>
          <p:cNvSpPr txBox="1"/>
          <p:nvPr/>
        </p:nvSpPr>
        <p:spPr>
          <a:xfrm rot="1490">
            <a:off x="7669075" y="36019"/>
            <a:ext cx="1384200" cy="7848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1100" b="1">
                <a:solidFill>
                  <a:schemeClr val="dk1"/>
                </a:solidFill>
                <a:latin typeface="Amatic SC"/>
                <a:ea typeface="Amatic SC"/>
                <a:cs typeface="Amatic SC"/>
                <a:sym typeface="Amatic SC"/>
              </a:rPr>
              <a:t>Preamble</a:t>
            </a:r>
            <a:endParaRPr sz="1100" b="1">
              <a:latin typeface="Amatic SC"/>
              <a:ea typeface="Amatic SC"/>
              <a:cs typeface="Amatic SC"/>
              <a:sym typeface="Amatic SC"/>
            </a:endParaRPr>
          </a:p>
          <a:p>
            <a:pPr marL="0" lvl="0" indent="0" algn="ctr" rtl="0">
              <a:lnSpc>
                <a:spcPct val="90000"/>
              </a:lnSpc>
              <a:spcBef>
                <a:spcPts val="0"/>
              </a:spcBef>
              <a:spcAft>
                <a:spcPts val="0"/>
              </a:spcAft>
              <a:buNone/>
            </a:pPr>
            <a:r>
              <a:rPr lang="en-US" sz="1100" b="1">
                <a:latin typeface="Amatic SC"/>
                <a:ea typeface="Amatic SC"/>
                <a:cs typeface="Amatic SC"/>
                <a:sym typeface="Amatic SC"/>
              </a:rPr>
              <a:t>Motivation </a:t>
            </a:r>
            <a:endParaRPr sz="1100" b="1">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 </a:t>
            </a:r>
            <a:r>
              <a:rPr lang="en-US" sz="1100" b="1" u="sng">
                <a:latin typeface="Amatic SC"/>
                <a:ea typeface="Amatic SC"/>
                <a:cs typeface="Amatic SC"/>
                <a:sym typeface="Amatic SC"/>
              </a:rPr>
              <a:t>Background</a:t>
            </a:r>
            <a:r>
              <a:rPr lang="en-US" sz="1100" b="1">
                <a:latin typeface="Amatic SC"/>
                <a:ea typeface="Amatic SC"/>
                <a:cs typeface="Amatic SC"/>
                <a:sym typeface="Amatic SC"/>
              </a:rPr>
              <a:t> </a:t>
            </a:r>
            <a:endParaRPr sz="1100" b="1">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Contribution</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Data Organization</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ZeroCopy API</a:t>
            </a:r>
            <a:endParaRPr sz="1100" b="1">
              <a:solidFill>
                <a:schemeClr val="dk1"/>
              </a:solidFill>
              <a:latin typeface="Amatic SC"/>
              <a:ea typeface="Amatic SC"/>
              <a:cs typeface="Amatic SC"/>
              <a:sym typeface="Amatic S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3"/>
          <p:cNvSpPr/>
          <p:nvPr/>
        </p:nvSpPr>
        <p:spPr>
          <a:xfrm>
            <a:off x="2209839" y="4343439"/>
            <a:ext cx="4724400" cy="400050"/>
          </a:xfrm>
          <a:custGeom>
            <a:avLst/>
            <a:gdLst/>
            <a:ahLst/>
            <a:cxnLst/>
            <a:rect l="l" t="t" r="r" b="b"/>
            <a:pathLst>
              <a:path w="6299200" h="914400" extrusionOk="0">
                <a:moveTo>
                  <a:pt x="6256476" y="462228"/>
                </a:moveTo>
                <a:cubicBezTo>
                  <a:pt x="6256476" y="689558"/>
                  <a:pt x="4867350" y="873962"/>
                  <a:pt x="3153612" y="873962"/>
                </a:cubicBezTo>
                <a:cubicBezTo>
                  <a:pt x="1439874" y="873962"/>
                  <a:pt x="50748" y="689558"/>
                  <a:pt x="50748" y="462228"/>
                </a:cubicBezTo>
                <a:cubicBezTo>
                  <a:pt x="50748" y="234898"/>
                  <a:pt x="1439874" y="50748"/>
                  <a:pt x="3153612" y="50748"/>
                </a:cubicBezTo>
                <a:cubicBezTo>
                  <a:pt x="4867350" y="50748"/>
                  <a:pt x="6256476" y="234898"/>
                  <a:pt x="6256476" y="462228"/>
                </a:cubicBezTo>
                <a:close/>
              </a:path>
            </a:pathLst>
          </a:custGeom>
          <a:gradFill>
            <a:gsLst>
              <a:gs pos="0">
                <a:srgbClr val="D8D8D8"/>
              </a:gs>
              <a:gs pos="100000">
                <a:schemeClr val="lt1"/>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6" name="Google Shape;296;p43"/>
          <p:cNvSpPr/>
          <p:nvPr/>
        </p:nvSpPr>
        <p:spPr>
          <a:xfrm>
            <a:off x="2785523" y="1671184"/>
            <a:ext cx="1761587" cy="1779562"/>
          </a:xfrm>
          <a:custGeom>
            <a:avLst/>
            <a:gdLst/>
            <a:ahLst/>
            <a:cxnLst/>
            <a:rect l="l" t="t" r="r" b="b"/>
            <a:pathLst>
              <a:path w="2348783" h="2372749" extrusionOk="0">
                <a:moveTo>
                  <a:pt x="2327084" y="1197510"/>
                </a:moveTo>
                <a:lnTo>
                  <a:pt x="1905262" y="775449"/>
                </a:lnTo>
                <a:lnTo>
                  <a:pt x="1946485" y="768498"/>
                </a:lnTo>
                <a:cubicBezTo>
                  <a:pt x="1955833" y="767060"/>
                  <a:pt x="1964700" y="764663"/>
                  <a:pt x="1973808" y="762266"/>
                </a:cubicBezTo>
                <a:lnTo>
                  <a:pt x="1968056" y="756514"/>
                </a:lnTo>
                <a:lnTo>
                  <a:pt x="1997056" y="744051"/>
                </a:lnTo>
                <a:cubicBezTo>
                  <a:pt x="2028213" y="730630"/>
                  <a:pt x="2056015" y="711696"/>
                  <a:pt x="2079983" y="687968"/>
                </a:cubicBezTo>
                <a:cubicBezTo>
                  <a:pt x="2184000" y="583951"/>
                  <a:pt x="2184000" y="414982"/>
                  <a:pt x="2079983" y="310965"/>
                </a:cubicBezTo>
                <a:cubicBezTo>
                  <a:pt x="2064164" y="295146"/>
                  <a:pt x="2046428" y="281725"/>
                  <a:pt x="2027494" y="270460"/>
                </a:cubicBezTo>
                <a:cubicBezTo>
                  <a:pt x="1989387" y="250088"/>
                  <a:pt x="1946485" y="239303"/>
                  <a:pt x="1901906" y="239303"/>
                </a:cubicBezTo>
                <a:cubicBezTo>
                  <a:pt x="1830724" y="239303"/>
                  <a:pt x="1763616" y="267105"/>
                  <a:pt x="1713285" y="317436"/>
                </a:cubicBezTo>
                <a:cubicBezTo>
                  <a:pt x="1674218" y="356742"/>
                  <a:pt x="1648573" y="406594"/>
                  <a:pt x="1639226" y="461479"/>
                </a:cubicBezTo>
                <a:lnTo>
                  <a:pt x="1632276" y="502462"/>
                </a:lnTo>
                <a:lnTo>
                  <a:pt x="1174982" y="45169"/>
                </a:lnTo>
                <a:lnTo>
                  <a:pt x="812838" y="407313"/>
                </a:lnTo>
                <a:cubicBezTo>
                  <a:pt x="861251" y="421933"/>
                  <a:pt x="905111" y="448297"/>
                  <a:pt x="941302" y="484247"/>
                </a:cubicBezTo>
                <a:cubicBezTo>
                  <a:pt x="1061857" y="605042"/>
                  <a:pt x="1061857" y="801333"/>
                  <a:pt x="941302" y="922127"/>
                </a:cubicBezTo>
                <a:cubicBezTo>
                  <a:pt x="882822" y="980607"/>
                  <a:pt x="805168" y="1012723"/>
                  <a:pt x="722481" y="1012723"/>
                </a:cubicBezTo>
                <a:cubicBezTo>
                  <a:pt x="639795" y="1012723"/>
                  <a:pt x="562141" y="980607"/>
                  <a:pt x="503661" y="922127"/>
                </a:cubicBezTo>
                <a:cubicBezTo>
                  <a:pt x="467471" y="885937"/>
                  <a:pt x="441346" y="842077"/>
                  <a:pt x="426726" y="793663"/>
                </a:cubicBezTo>
                <a:lnTo>
                  <a:pt x="45169" y="1174981"/>
                </a:lnTo>
                <a:lnTo>
                  <a:pt x="463636" y="1593208"/>
                </a:lnTo>
                <a:lnTo>
                  <a:pt x="434636" y="1605671"/>
                </a:lnTo>
                <a:cubicBezTo>
                  <a:pt x="403239" y="1619093"/>
                  <a:pt x="375437" y="1638027"/>
                  <a:pt x="351709" y="1661754"/>
                </a:cubicBezTo>
                <a:cubicBezTo>
                  <a:pt x="247692" y="1765772"/>
                  <a:pt x="247692" y="1934980"/>
                  <a:pt x="351709" y="2038758"/>
                </a:cubicBezTo>
                <a:cubicBezTo>
                  <a:pt x="402040" y="2089089"/>
                  <a:pt x="468909" y="2116891"/>
                  <a:pt x="540331" y="2116891"/>
                </a:cubicBezTo>
                <a:cubicBezTo>
                  <a:pt x="611513" y="2116891"/>
                  <a:pt x="678622" y="2089089"/>
                  <a:pt x="728953" y="2038758"/>
                </a:cubicBezTo>
                <a:cubicBezTo>
                  <a:pt x="752680" y="2015030"/>
                  <a:pt x="771614" y="1987228"/>
                  <a:pt x="785036" y="1956071"/>
                </a:cubicBezTo>
                <a:lnTo>
                  <a:pt x="797499" y="1926831"/>
                </a:lnTo>
                <a:lnTo>
                  <a:pt x="1199908" y="2329240"/>
                </a:lnTo>
                <a:lnTo>
                  <a:pt x="1558696" y="1970451"/>
                </a:lnTo>
                <a:cubicBezTo>
                  <a:pt x="1533531" y="1956550"/>
                  <a:pt x="1510762" y="1939294"/>
                  <a:pt x="1490390" y="1918922"/>
                </a:cubicBezTo>
                <a:cubicBezTo>
                  <a:pt x="1431910" y="1860442"/>
                  <a:pt x="1399794" y="1782788"/>
                  <a:pt x="1399794" y="1700102"/>
                </a:cubicBezTo>
                <a:cubicBezTo>
                  <a:pt x="1399794" y="1697465"/>
                  <a:pt x="1400034" y="1695068"/>
                  <a:pt x="1400273" y="1692432"/>
                </a:cubicBezTo>
                <a:cubicBezTo>
                  <a:pt x="1399554" y="1612142"/>
                  <a:pt x="1429513" y="1531612"/>
                  <a:pt x="1490630" y="1470496"/>
                </a:cubicBezTo>
                <a:cubicBezTo>
                  <a:pt x="1549109" y="1412016"/>
                  <a:pt x="1626763" y="1379900"/>
                  <a:pt x="1709450" y="1379900"/>
                </a:cubicBezTo>
                <a:cubicBezTo>
                  <a:pt x="1792137" y="1379900"/>
                  <a:pt x="1869790" y="1412016"/>
                  <a:pt x="1928270" y="1470496"/>
                </a:cubicBezTo>
                <a:cubicBezTo>
                  <a:pt x="1950320" y="1492786"/>
                  <a:pt x="1969014" y="1518191"/>
                  <a:pt x="1983395" y="1545993"/>
                </a:cubicBezTo>
                <a:lnTo>
                  <a:pt x="2313663" y="1215485"/>
                </a:lnTo>
                <a:lnTo>
                  <a:pt x="2311505" y="1213329"/>
                </a:lnTo>
                <a:lnTo>
                  <a:pt x="2327084" y="119751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7" name="Google Shape;297;p43"/>
          <p:cNvSpPr/>
          <p:nvPr/>
        </p:nvSpPr>
        <p:spPr>
          <a:xfrm>
            <a:off x="3661823" y="2571750"/>
            <a:ext cx="1779563" cy="1779562"/>
          </a:xfrm>
          <a:custGeom>
            <a:avLst/>
            <a:gdLst/>
            <a:ahLst/>
            <a:cxnLst/>
            <a:rect l="l" t="t" r="r" b="b"/>
            <a:pathLst>
              <a:path w="2372750" h="2372749" extrusionOk="0">
                <a:moveTo>
                  <a:pt x="1997056" y="1605911"/>
                </a:moveTo>
                <a:lnTo>
                  <a:pt x="1968056" y="1593448"/>
                </a:lnTo>
                <a:lnTo>
                  <a:pt x="2345539" y="1215725"/>
                </a:lnTo>
                <a:lnTo>
                  <a:pt x="1968535" y="838961"/>
                </a:lnTo>
                <a:cubicBezTo>
                  <a:pt x="1954634" y="864127"/>
                  <a:pt x="1937378" y="887135"/>
                  <a:pt x="1917006" y="907268"/>
                </a:cubicBezTo>
                <a:cubicBezTo>
                  <a:pt x="1858526" y="965748"/>
                  <a:pt x="1780872" y="997863"/>
                  <a:pt x="1698185" y="997863"/>
                </a:cubicBezTo>
                <a:cubicBezTo>
                  <a:pt x="1642342" y="997863"/>
                  <a:pt x="1588655" y="982764"/>
                  <a:pt x="1541680" y="955202"/>
                </a:cubicBezTo>
                <a:cubicBezTo>
                  <a:pt x="1515076" y="941061"/>
                  <a:pt x="1490390" y="922847"/>
                  <a:pt x="1468580" y="900797"/>
                </a:cubicBezTo>
                <a:cubicBezTo>
                  <a:pt x="1348025" y="780002"/>
                  <a:pt x="1348025" y="583711"/>
                  <a:pt x="1468580" y="462917"/>
                </a:cubicBezTo>
                <a:cubicBezTo>
                  <a:pt x="1489911" y="441586"/>
                  <a:pt x="1514117" y="424329"/>
                  <a:pt x="1540002" y="410189"/>
                </a:cubicBezTo>
                <a:lnTo>
                  <a:pt x="1191040" y="61227"/>
                </a:lnTo>
                <a:lnTo>
                  <a:pt x="1175941" y="46128"/>
                </a:lnTo>
                <a:lnTo>
                  <a:pt x="1174982" y="45169"/>
                </a:lnTo>
                <a:lnTo>
                  <a:pt x="815714" y="404437"/>
                </a:lnTo>
                <a:lnTo>
                  <a:pt x="798697" y="421693"/>
                </a:lnTo>
                <a:lnTo>
                  <a:pt x="797499" y="422891"/>
                </a:lnTo>
                <a:lnTo>
                  <a:pt x="785036" y="393891"/>
                </a:lnTo>
                <a:cubicBezTo>
                  <a:pt x="771614" y="362494"/>
                  <a:pt x="752680" y="334692"/>
                  <a:pt x="728953" y="310965"/>
                </a:cubicBezTo>
                <a:cubicBezTo>
                  <a:pt x="678622" y="260634"/>
                  <a:pt x="611513" y="232832"/>
                  <a:pt x="540331" y="232832"/>
                </a:cubicBezTo>
                <a:cubicBezTo>
                  <a:pt x="469148" y="232832"/>
                  <a:pt x="402040" y="260634"/>
                  <a:pt x="351709" y="310965"/>
                </a:cubicBezTo>
                <a:cubicBezTo>
                  <a:pt x="303056" y="359618"/>
                  <a:pt x="275733" y="423610"/>
                  <a:pt x="274055" y="492157"/>
                </a:cubicBezTo>
                <a:cubicBezTo>
                  <a:pt x="274055" y="494553"/>
                  <a:pt x="273576" y="497190"/>
                  <a:pt x="273576" y="499586"/>
                </a:cubicBezTo>
                <a:cubicBezTo>
                  <a:pt x="273576" y="570769"/>
                  <a:pt x="301378" y="637877"/>
                  <a:pt x="351709" y="688208"/>
                </a:cubicBezTo>
                <a:cubicBezTo>
                  <a:pt x="375437" y="712175"/>
                  <a:pt x="403239" y="730869"/>
                  <a:pt x="434396" y="744291"/>
                </a:cubicBezTo>
                <a:lnTo>
                  <a:pt x="463636" y="756754"/>
                </a:lnTo>
                <a:lnTo>
                  <a:pt x="455966" y="764424"/>
                </a:lnTo>
                <a:lnTo>
                  <a:pt x="46128" y="1174262"/>
                </a:lnTo>
                <a:lnTo>
                  <a:pt x="45169" y="1175221"/>
                </a:lnTo>
                <a:lnTo>
                  <a:pt x="61467" y="1191518"/>
                </a:lnTo>
                <a:lnTo>
                  <a:pt x="416660" y="1546712"/>
                </a:lnTo>
                <a:cubicBezTo>
                  <a:pt x="432239" y="1510761"/>
                  <a:pt x="454528" y="1477686"/>
                  <a:pt x="482330" y="1449645"/>
                </a:cubicBezTo>
                <a:cubicBezTo>
                  <a:pt x="540810" y="1391165"/>
                  <a:pt x="618464" y="1359049"/>
                  <a:pt x="701151" y="1359049"/>
                </a:cubicBezTo>
                <a:cubicBezTo>
                  <a:pt x="783837" y="1359049"/>
                  <a:pt x="861491" y="1391165"/>
                  <a:pt x="919971" y="1449645"/>
                </a:cubicBezTo>
                <a:cubicBezTo>
                  <a:pt x="1040766" y="1570439"/>
                  <a:pt x="1040766" y="1766730"/>
                  <a:pt x="919971" y="1887525"/>
                </a:cubicBezTo>
                <a:cubicBezTo>
                  <a:pt x="892169" y="1915327"/>
                  <a:pt x="859094" y="1937616"/>
                  <a:pt x="822904" y="1953195"/>
                </a:cubicBezTo>
                <a:lnTo>
                  <a:pt x="1215726" y="2346017"/>
                </a:lnTo>
                <a:lnTo>
                  <a:pt x="1634193" y="1927550"/>
                </a:lnTo>
                <a:lnTo>
                  <a:pt x="1646656" y="1956550"/>
                </a:lnTo>
                <a:cubicBezTo>
                  <a:pt x="1660077" y="1987707"/>
                  <a:pt x="1679012" y="2015509"/>
                  <a:pt x="1702739" y="2039477"/>
                </a:cubicBezTo>
                <a:cubicBezTo>
                  <a:pt x="1753070" y="2089808"/>
                  <a:pt x="1819939" y="2117609"/>
                  <a:pt x="1891361" y="2117609"/>
                </a:cubicBezTo>
                <a:cubicBezTo>
                  <a:pt x="1962543" y="2117609"/>
                  <a:pt x="2029652" y="2089808"/>
                  <a:pt x="2079982" y="2039477"/>
                </a:cubicBezTo>
                <a:cubicBezTo>
                  <a:pt x="2130314" y="1989145"/>
                  <a:pt x="2158116" y="1922277"/>
                  <a:pt x="2158116" y="1850855"/>
                </a:cubicBezTo>
                <a:cubicBezTo>
                  <a:pt x="2158116" y="1779673"/>
                  <a:pt x="2130314" y="1712564"/>
                  <a:pt x="2079982" y="1662233"/>
                </a:cubicBezTo>
                <a:cubicBezTo>
                  <a:pt x="2056255" y="1638266"/>
                  <a:pt x="2028453" y="1619572"/>
                  <a:pt x="1997056" y="1605911"/>
                </a:cubicBezTo>
                <a:close/>
              </a:path>
            </a:pathLst>
          </a:custGeom>
          <a:solidFill>
            <a:srgbClr val="0C2E3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8" name="Google Shape;298;p43"/>
          <p:cNvSpPr/>
          <p:nvPr/>
        </p:nvSpPr>
        <p:spPr>
          <a:xfrm>
            <a:off x="4542437" y="1681789"/>
            <a:ext cx="1797538" cy="1797537"/>
          </a:xfrm>
          <a:custGeom>
            <a:avLst/>
            <a:gdLst/>
            <a:ahLst/>
            <a:cxnLst/>
            <a:rect l="l" t="t" r="r" b="b"/>
            <a:pathLst>
              <a:path w="2396717" h="2396716" extrusionOk="0">
                <a:moveTo>
                  <a:pt x="1951758" y="781200"/>
                </a:moveTo>
                <a:lnTo>
                  <a:pt x="1980758" y="768738"/>
                </a:lnTo>
                <a:cubicBezTo>
                  <a:pt x="2012155" y="755316"/>
                  <a:pt x="2039957" y="736382"/>
                  <a:pt x="2063685" y="712654"/>
                </a:cubicBezTo>
                <a:cubicBezTo>
                  <a:pt x="2167703" y="608637"/>
                  <a:pt x="2167703" y="439429"/>
                  <a:pt x="2063685" y="335651"/>
                </a:cubicBezTo>
                <a:cubicBezTo>
                  <a:pt x="2013354" y="285320"/>
                  <a:pt x="1946486" y="257518"/>
                  <a:pt x="1875063" y="257518"/>
                </a:cubicBezTo>
                <a:cubicBezTo>
                  <a:pt x="1803881" y="257518"/>
                  <a:pt x="1736773" y="285320"/>
                  <a:pt x="1686442" y="335651"/>
                </a:cubicBezTo>
                <a:cubicBezTo>
                  <a:pt x="1662474" y="359378"/>
                  <a:pt x="1643780" y="387180"/>
                  <a:pt x="1630358" y="418338"/>
                </a:cubicBezTo>
                <a:lnTo>
                  <a:pt x="1617895" y="447578"/>
                </a:lnTo>
                <a:lnTo>
                  <a:pt x="1215487" y="45169"/>
                </a:lnTo>
                <a:lnTo>
                  <a:pt x="856698" y="403718"/>
                </a:lnTo>
                <a:cubicBezTo>
                  <a:pt x="881863" y="417619"/>
                  <a:pt x="904632" y="434875"/>
                  <a:pt x="925004" y="455247"/>
                </a:cubicBezTo>
                <a:cubicBezTo>
                  <a:pt x="983484" y="513727"/>
                  <a:pt x="1015600" y="591381"/>
                  <a:pt x="1015600" y="674067"/>
                </a:cubicBezTo>
                <a:cubicBezTo>
                  <a:pt x="1015600" y="676704"/>
                  <a:pt x="1015360" y="679100"/>
                  <a:pt x="1015121" y="681737"/>
                </a:cubicBezTo>
                <a:cubicBezTo>
                  <a:pt x="1015840" y="762027"/>
                  <a:pt x="985881" y="842557"/>
                  <a:pt x="924765" y="903673"/>
                </a:cubicBezTo>
                <a:cubicBezTo>
                  <a:pt x="866285" y="962153"/>
                  <a:pt x="788631" y="994269"/>
                  <a:pt x="705944" y="994269"/>
                </a:cubicBezTo>
                <a:cubicBezTo>
                  <a:pt x="623257" y="994269"/>
                  <a:pt x="545604" y="962153"/>
                  <a:pt x="487124" y="903673"/>
                </a:cubicBezTo>
                <a:cubicBezTo>
                  <a:pt x="465074" y="881383"/>
                  <a:pt x="446619" y="855978"/>
                  <a:pt x="431999" y="828176"/>
                </a:cubicBezTo>
                <a:lnTo>
                  <a:pt x="101731" y="1158444"/>
                </a:lnTo>
                <a:lnTo>
                  <a:pt x="85674" y="1174502"/>
                </a:lnTo>
                <a:lnTo>
                  <a:pt x="70574" y="1189601"/>
                </a:lnTo>
                <a:lnTo>
                  <a:pt x="55475" y="1204700"/>
                </a:lnTo>
                <a:lnTo>
                  <a:pt x="45169" y="1215006"/>
                </a:lnTo>
                <a:lnTo>
                  <a:pt x="47326" y="1217163"/>
                </a:lnTo>
                <a:lnTo>
                  <a:pt x="407792" y="1577629"/>
                </a:lnTo>
                <a:lnTo>
                  <a:pt x="424330" y="1594167"/>
                </a:lnTo>
                <a:lnTo>
                  <a:pt x="441586" y="1611423"/>
                </a:lnTo>
                <a:lnTo>
                  <a:pt x="447338" y="1617175"/>
                </a:lnTo>
                <a:lnTo>
                  <a:pt x="418338" y="1629638"/>
                </a:lnTo>
                <a:cubicBezTo>
                  <a:pt x="387181" y="1643060"/>
                  <a:pt x="359379" y="1661994"/>
                  <a:pt x="335411" y="1685721"/>
                </a:cubicBezTo>
                <a:cubicBezTo>
                  <a:pt x="231394" y="1789739"/>
                  <a:pt x="231394" y="1958707"/>
                  <a:pt x="335411" y="2062725"/>
                </a:cubicBezTo>
                <a:cubicBezTo>
                  <a:pt x="351230" y="2078543"/>
                  <a:pt x="368966" y="2091965"/>
                  <a:pt x="387900" y="2103229"/>
                </a:cubicBezTo>
                <a:cubicBezTo>
                  <a:pt x="428644" y="2127676"/>
                  <a:pt x="475380" y="2140858"/>
                  <a:pt x="524033" y="2140858"/>
                </a:cubicBezTo>
                <a:cubicBezTo>
                  <a:pt x="595216" y="2140858"/>
                  <a:pt x="662084" y="2113056"/>
                  <a:pt x="712655" y="2062725"/>
                </a:cubicBezTo>
                <a:cubicBezTo>
                  <a:pt x="736382" y="2038997"/>
                  <a:pt x="755317" y="2011195"/>
                  <a:pt x="768738" y="1979798"/>
                </a:cubicBezTo>
                <a:lnTo>
                  <a:pt x="781201" y="1950798"/>
                </a:lnTo>
                <a:lnTo>
                  <a:pt x="787193" y="1956790"/>
                </a:lnTo>
                <a:lnTo>
                  <a:pt x="803730" y="1973327"/>
                </a:lnTo>
                <a:lnTo>
                  <a:pt x="1199668" y="2369265"/>
                </a:lnTo>
                <a:lnTo>
                  <a:pt x="1209974" y="2358959"/>
                </a:lnTo>
                <a:lnTo>
                  <a:pt x="1225073" y="2343860"/>
                </a:lnTo>
                <a:lnTo>
                  <a:pt x="1240173" y="2328760"/>
                </a:lnTo>
                <a:lnTo>
                  <a:pt x="1602317" y="1966616"/>
                </a:lnTo>
                <a:cubicBezTo>
                  <a:pt x="1553903" y="1951996"/>
                  <a:pt x="1510043" y="1925633"/>
                  <a:pt x="1473853" y="1889682"/>
                </a:cubicBezTo>
                <a:cubicBezTo>
                  <a:pt x="1353298" y="1768887"/>
                  <a:pt x="1353298" y="1572596"/>
                  <a:pt x="1473853" y="1451802"/>
                </a:cubicBezTo>
                <a:cubicBezTo>
                  <a:pt x="1532332" y="1393322"/>
                  <a:pt x="1609986" y="1361206"/>
                  <a:pt x="1692673" y="1361206"/>
                </a:cubicBezTo>
                <a:cubicBezTo>
                  <a:pt x="1775360" y="1361206"/>
                  <a:pt x="1853013" y="1393322"/>
                  <a:pt x="1911493" y="1451802"/>
                </a:cubicBezTo>
                <a:cubicBezTo>
                  <a:pt x="1947684" y="1487992"/>
                  <a:pt x="1973808" y="1531852"/>
                  <a:pt x="1988428" y="1580266"/>
                </a:cubicBezTo>
                <a:lnTo>
                  <a:pt x="2369746" y="1198709"/>
                </a:lnTo>
                <a:lnTo>
                  <a:pt x="1951758" y="781200"/>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9" name="Google Shape;299;p43"/>
          <p:cNvSpPr/>
          <p:nvPr/>
        </p:nvSpPr>
        <p:spPr>
          <a:xfrm>
            <a:off x="3653914" y="769000"/>
            <a:ext cx="1815514" cy="1815512"/>
          </a:xfrm>
          <a:custGeom>
            <a:avLst/>
            <a:gdLst/>
            <a:ahLst/>
            <a:cxnLst/>
            <a:rect l="l" t="t" r="r" b="b"/>
            <a:pathLst>
              <a:path w="2420685" h="2420683" extrusionOk="0">
                <a:moveTo>
                  <a:pt x="2385324" y="1216684"/>
                </a:moveTo>
                <a:lnTo>
                  <a:pt x="2386283" y="1215725"/>
                </a:lnTo>
                <a:lnTo>
                  <a:pt x="2370225" y="1199667"/>
                </a:lnTo>
                <a:lnTo>
                  <a:pt x="2015031" y="844474"/>
                </a:lnTo>
                <a:cubicBezTo>
                  <a:pt x="1999453" y="880425"/>
                  <a:pt x="1977163" y="913499"/>
                  <a:pt x="1949361" y="941541"/>
                </a:cubicBezTo>
                <a:cubicBezTo>
                  <a:pt x="1890881" y="1000021"/>
                  <a:pt x="1813228" y="1032137"/>
                  <a:pt x="1730541" y="1032137"/>
                </a:cubicBezTo>
                <a:cubicBezTo>
                  <a:pt x="1647854" y="1032137"/>
                  <a:pt x="1570201" y="1000021"/>
                  <a:pt x="1511721" y="941541"/>
                </a:cubicBezTo>
                <a:cubicBezTo>
                  <a:pt x="1453241" y="883061"/>
                  <a:pt x="1421125" y="805407"/>
                  <a:pt x="1421125" y="722721"/>
                </a:cubicBezTo>
                <a:cubicBezTo>
                  <a:pt x="1421125" y="640034"/>
                  <a:pt x="1453241" y="562380"/>
                  <a:pt x="1511721" y="503900"/>
                </a:cubicBezTo>
                <a:cubicBezTo>
                  <a:pt x="1539523" y="476098"/>
                  <a:pt x="1572597" y="453809"/>
                  <a:pt x="1608788" y="438230"/>
                </a:cubicBezTo>
                <a:lnTo>
                  <a:pt x="1215726" y="45169"/>
                </a:lnTo>
                <a:lnTo>
                  <a:pt x="797499" y="463636"/>
                </a:lnTo>
                <a:lnTo>
                  <a:pt x="785036" y="434635"/>
                </a:lnTo>
                <a:cubicBezTo>
                  <a:pt x="771614" y="403478"/>
                  <a:pt x="752680" y="375676"/>
                  <a:pt x="728952" y="351709"/>
                </a:cubicBezTo>
                <a:cubicBezTo>
                  <a:pt x="678621" y="301378"/>
                  <a:pt x="611753" y="273576"/>
                  <a:pt x="540331" y="273576"/>
                </a:cubicBezTo>
                <a:cubicBezTo>
                  <a:pt x="469148" y="273576"/>
                  <a:pt x="402040" y="301378"/>
                  <a:pt x="351709" y="351709"/>
                </a:cubicBezTo>
                <a:cubicBezTo>
                  <a:pt x="301378" y="402040"/>
                  <a:pt x="273576" y="468908"/>
                  <a:pt x="273576" y="540331"/>
                </a:cubicBezTo>
                <a:cubicBezTo>
                  <a:pt x="273576" y="611513"/>
                  <a:pt x="301378" y="678621"/>
                  <a:pt x="351709" y="728952"/>
                </a:cubicBezTo>
                <a:cubicBezTo>
                  <a:pt x="375437" y="752680"/>
                  <a:pt x="403239" y="771614"/>
                  <a:pt x="434636" y="785035"/>
                </a:cubicBezTo>
                <a:lnTo>
                  <a:pt x="463636" y="797498"/>
                </a:lnTo>
                <a:lnTo>
                  <a:pt x="85913" y="1174981"/>
                </a:lnTo>
                <a:lnTo>
                  <a:pt x="70814" y="1190080"/>
                </a:lnTo>
                <a:lnTo>
                  <a:pt x="45169" y="1215725"/>
                </a:lnTo>
                <a:lnTo>
                  <a:pt x="47326" y="1217882"/>
                </a:lnTo>
                <a:lnTo>
                  <a:pt x="448057" y="1618613"/>
                </a:lnTo>
                <a:cubicBezTo>
                  <a:pt x="449735" y="1613340"/>
                  <a:pt x="451892" y="1608547"/>
                  <a:pt x="453809" y="1603514"/>
                </a:cubicBezTo>
                <a:cubicBezTo>
                  <a:pt x="456446" y="1596084"/>
                  <a:pt x="459082" y="1588654"/>
                  <a:pt x="462198" y="1581464"/>
                </a:cubicBezTo>
                <a:cubicBezTo>
                  <a:pt x="477297" y="1547670"/>
                  <a:pt x="498628" y="1516753"/>
                  <a:pt x="525231" y="1490149"/>
                </a:cubicBezTo>
                <a:cubicBezTo>
                  <a:pt x="583711" y="1431669"/>
                  <a:pt x="661365" y="1399553"/>
                  <a:pt x="744052" y="1399553"/>
                </a:cubicBezTo>
                <a:cubicBezTo>
                  <a:pt x="795821" y="1399553"/>
                  <a:pt x="845433" y="1412016"/>
                  <a:pt x="889772" y="1435744"/>
                </a:cubicBezTo>
                <a:cubicBezTo>
                  <a:pt x="916376" y="1449884"/>
                  <a:pt x="941062" y="1468099"/>
                  <a:pt x="962872" y="1490149"/>
                </a:cubicBezTo>
                <a:cubicBezTo>
                  <a:pt x="1083427" y="1610944"/>
                  <a:pt x="1083427" y="1807235"/>
                  <a:pt x="962872" y="1928029"/>
                </a:cubicBezTo>
                <a:cubicBezTo>
                  <a:pt x="941541" y="1949360"/>
                  <a:pt x="917335" y="1966616"/>
                  <a:pt x="891450" y="1980757"/>
                </a:cubicBezTo>
                <a:cubicBezTo>
                  <a:pt x="884739" y="1984352"/>
                  <a:pt x="878268" y="1987947"/>
                  <a:pt x="871557" y="1991063"/>
                </a:cubicBezTo>
                <a:cubicBezTo>
                  <a:pt x="864367" y="1994179"/>
                  <a:pt x="856937" y="1996815"/>
                  <a:pt x="849508" y="1999451"/>
                </a:cubicBezTo>
                <a:cubicBezTo>
                  <a:pt x="844474" y="2001369"/>
                  <a:pt x="839441" y="2003526"/>
                  <a:pt x="834408" y="2004964"/>
                </a:cubicBezTo>
                <a:lnTo>
                  <a:pt x="1199668" y="2369984"/>
                </a:lnTo>
                <a:lnTo>
                  <a:pt x="1201825" y="2372141"/>
                </a:lnTo>
                <a:lnTo>
                  <a:pt x="1214767" y="2385083"/>
                </a:lnTo>
                <a:lnTo>
                  <a:pt x="1215726" y="2386042"/>
                </a:lnTo>
                <a:lnTo>
                  <a:pt x="1226032" y="2375736"/>
                </a:lnTo>
                <a:lnTo>
                  <a:pt x="1240172" y="2361595"/>
                </a:lnTo>
                <a:lnTo>
                  <a:pt x="1241131" y="2360637"/>
                </a:lnTo>
                <a:lnTo>
                  <a:pt x="1256230" y="2345537"/>
                </a:lnTo>
                <a:lnTo>
                  <a:pt x="1615499" y="1986269"/>
                </a:lnTo>
                <a:lnTo>
                  <a:pt x="1632755" y="1969013"/>
                </a:lnTo>
                <a:lnTo>
                  <a:pt x="1633953" y="1967815"/>
                </a:lnTo>
                <a:lnTo>
                  <a:pt x="1646416" y="1996815"/>
                </a:lnTo>
                <a:cubicBezTo>
                  <a:pt x="1659838" y="2028212"/>
                  <a:pt x="1678772" y="2056014"/>
                  <a:pt x="1702499" y="2079741"/>
                </a:cubicBezTo>
                <a:cubicBezTo>
                  <a:pt x="1752830" y="2130072"/>
                  <a:pt x="1819939" y="2157874"/>
                  <a:pt x="1891121" y="2157874"/>
                </a:cubicBezTo>
                <a:cubicBezTo>
                  <a:pt x="1962304" y="2157874"/>
                  <a:pt x="2029412" y="2130072"/>
                  <a:pt x="2079743" y="2079741"/>
                </a:cubicBezTo>
                <a:cubicBezTo>
                  <a:pt x="2128396" y="2031088"/>
                  <a:pt x="2155479" y="1967096"/>
                  <a:pt x="2157397" y="1898789"/>
                </a:cubicBezTo>
                <a:cubicBezTo>
                  <a:pt x="2157397" y="1896153"/>
                  <a:pt x="2157876" y="1893756"/>
                  <a:pt x="2157876" y="1891360"/>
                </a:cubicBezTo>
                <a:cubicBezTo>
                  <a:pt x="2157876" y="1820177"/>
                  <a:pt x="2130074" y="1753069"/>
                  <a:pt x="2079743" y="1702738"/>
                </a:cubicBezTo>
                <a:cubicBezTo>
                  <a:pt x="2056015" y="1678771"/>
                  <a:pt x="2028213" y="1660076"/>
                  <a:pt x="1997056" y="1646655"/>
                </a:cubicBezTo>
                <a:lnTo>
                  <a:pt x="1967816" y="1634192"/>
                </a:lnTo>
                <a:lnTo>
                  <a:pt x="1975486" y="1626522"/>
                </a:lnTo>
                <a:lnTo>
                  <a:pt x="2385324" y="1216684"/>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00" name="Google Shape;300;p43"/>
          <p:cNvSpPr/>
          <p:nvPr/>
        </p:nvSpPr>
        <p:spPr>
          <a:xfrm>
            <a:off x="1987851" y="999838"/>
            <a:ext cx="20424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100" b="1">
                <a:solidFill>
                  <a:schemeClr val="accent4"/>
                </a:solidFill>
              </a:rPr>
              <a:t>Keys &amp; Values Off-Heap</a:t>
            </a:r>
            <a:endParaRPr sz="1100">
              <a:solidFill>
                <a:schemeClr val="accent4"/>
              </a:solidFill>
            </a:endParaRPr>
          </a:p>
        </p:txBody>
      </p:sp>
      <p:cxnSp>
        <p:nvCxnSpPr>
          <p:cNvPr id="301" name="Google Shape;301;p43"/>
          <p:cNvCxnSpPr/>
          <p:nvPr/>
        </p:nvCxnSpPr>
        <p:spPr>
          <a:xfrm>
            <a:off x="2053984" y="1265809"/>
            <a:ext cx="1679100" cy="8700"/>
          </a:xfrm>
          <a:prstGeom prst="straightConnector1">
            <a:avLst/>
          </a:prstGeom>
          <a:noFill/>
          <a:ln w="9525" cap="flat" cmpd="sng">
            <a:solidFill>
              <a:schemeClr val="accent4"/>
            </a:solidFill>
            <a:prstDash val="solid"/>
            <a:miter lim="800000"/>
            <a:headEnd type="none" w="sm" len="sm"/>
            <a:tailEnd type="none" w="sm" len="sm"/>
          </a:ln>
        </p:spPr>
      </p:cxnSp>
      <p:sp>
        <p:nvSpPr>
          <p:cNvPr id="302" name="Google Shape;302;p43"/>
          <p:cNvSpPr txBox="1"/>
          <p:nvPr/>
        </p:nvSpPr>
        <p:spPr>
          <a:xfrm>
            <a:off x="1996834" y="1328000"/>
            <a:ext cx="1899600" cy="623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900" b="1">
                <a:solidFill>
                  <a:srgbClr val="3F3F3F"/>
                </a:solidFill>
              </a:rPr>
              <a:t>Rethinking ordered map data structure</a:t>
            </a:r>
            <a:r>
              <a:rPr lang="en-US" sz="900">
                <a:solidFill>
                  <a:srgbClr val="3F3F3F"/>
                </a:solidFill>
              </a:rPr>
              <a:t> </a:t>
            </a:r>
            <a:r>
              <a:rPr lang="en-US" sz="900" b="1">
                <a:solidFill>
                  <a:srgbClr val="3F3F3F"/>
                </a:solidFill>
              </a:rPr>
              <a:t>and algorithm</a:t>
            </a:r>
            <a:r>
              <a:rPr lang="en-US" sz="900">
                <a:solidFill>
                  <a:srgbClr val="3F3F3F"/>
                </a:solidFill>
              </a:rPr>
              <a:t>, to minimize on-heap and maximize off-heap usage</a:t>
            </a:r>
            <a:endParaRPr sz="900">
              <a:solidFill>
                <a:srgbClr val="3F3F3F"/>
              </a:solidFill>
              <a:latin typeface="Arial"/>
              <a:ea typeface="Arial"/>
              <a:cs typeface="Arial"/>
              <a:sym typeface="Arial"/>
            </a:endParaRPr>
          </a:p>
        </p:txBody>
      </p:sp>
      <p:sp>
        <p:nvSpPr>
          <p:cNvPr id="303" name="Google Shape;303;p43"/>
          <p:cNvSpPr/>
          <p:nvPr/>
        </p:nvSpPr>
        <p:spPr>
          <a:xfrm>
            <a:off x="1277079" y="3014357"/>
            <a:ext cx="20424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100" b="1">
                <a:solidFill>
                  <a:schemeClr val="accent1"/>
                </a:solidFill>
              </a:rPr>
              <a:t>Fast 2-way Scans</a:t>
            </a:r>
            <a:endParaRPr sz="1100">
              <a:solidFill>
                <a:schemeClr val="accent1"/>
              </a:solidFill>
            </a:endParaRPr>
          </a:p>
        </p:txBody>
      </p:sp>
      <p:cxnSp>
        <p:nvCxnSpPr>
          <p:cNvPr id="304" name="Google Shape;304;p43"/>
          <p:cNvCxnSpPr/>
          <p:nvPr/>
        </p:nvCxnSpPr>
        <p:spPr>
          <a:xfrm>
            <a:off x="1343212" y="3280329"/>
            <a:ext cx="1737900" cy="6900"/>
          </a:xfrm>
          <a:prstGeom prst="straightConnector1">
            <a:avLst/>
          </a:prstGeom>
          <a:noFill/>
          <a:ln w="9525" cap="flat" cmpd="sng">
            <a:solidFill>
              <a:schemeClr val="accent1"/>
            </a:solidFill>
            <a:prstDash val="solid"/>
            <a:miter lim="800000"/>
            <a:headEnd type="none" w="sm" len="sm"/>
            <a:tailEnd type="none" w="sm" len="sm"/>
          </a:ln>
        </p:spPr>
      </p:cxnSp>
      <p:sp>
        <p:nvSpPr>
          <p:cNvPr id="305" name="Google Shape;305;p43"/>
          <p:cNvSpPr txBox="1"/>
          <p:nvPr/>
        </p:nvSpPr>
        <p:spPr>
          <a:xfrm>
            <a:off x="1286062" y="3342520"/>
            <a:ext cx="1899600" cy="623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900" b="1">
                <a:solidFill>
                  <a:srgbClr val="3F3F3F"/>
                </a:solidFill>
              </a:rPr>
              <a:t>Rethinking how an ordered map can be traversed backward</a:t>
            </a:r>
            <a:r>
              <a:rPr lang="en-US" sz="900">
                <a:solidFill>
                  <a:srgbClr val="3F3F3F"/>
                </a:solidFill>
              </a:rPr>
              <a:t>, without complicating concurrency or using additional memory</a:t>
            </a:r>
            <a:endParaRPr sz="900">
              <a:solidFill>
                <a:srgbClr val="3F3F3F"/>
              </a:solidFill>
              <a:latin typeface="Arial"/>
              <a:ea typeface="Arial"/>
              <a:cs typeface="Arial"/>
              <a:sym typeface="Arial"/>
            </a:endParaRPr>
          </a:p>
        </p:txBody>
      </p:sp>
      <p:sp>
        <p:nvSpPr>
          <p:cNvPr id="306" name="Google Shape;306;p43"/>
          <p:cNvSpPr/>
          <p:nvPr/>
        </p:nvSpPr>
        <p:spPr>
          <a:xfrm>
            <a:off x="6189447" y="1623559"/>
            <a:ext cx="20424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100" b="1">
                <a:solidFill>
                  <a:schemeClr val="accent6"/>
                </a:solidFill>
              </a:rPr>
              <a:t>New Zero-Copy API</a:t>
            </a:r>
            <a:endParaRPr sz="1100">
              <a:solidFill>
                <a:schemeClr val="accent6"/>
              </a:solidFill>
            </a:endParaRPr>
          </a:p>
        </p:txBody>
      </p:sp>
      <p:cxnSp>
        <p:nvCxnSpPr>
          <p:cNvPr id="307" name="Google Shape;307;p43"/>
          <p:cNvCxnSpPr/>
          <p:nvPr/>
        </p:nvCxnSpPr>
        <p:spPr>
          <a:xfrm>
            <a:off x="6255579" y="1889531"/>
            <a:ext cx="1638300" cy="9300"/>
          </a:xfrm>
          <a:prstGeom prst="straightConnector1">
            <a:avLst/>
          </a:prstGeom>
          <a:noFill/>
          <a:ln w="9525" cap="flat" cmpd="sng">
            <a:solidFill>
              <a:schemeClr val="accent6"/>
            </a:solidFill>
            <a:prstDash val="solid"/>
            <a:miter lim="800000"/>
            <a:headEnd type="none" w="sm" len="sm"/>
            <a:tailEnd type="none" w="sm" len="sm"/>
          </a:ln>
        </p:spPr>
      </p:cxnSp>
      <p:sp>
        <p:nvSpPr>
          <p:cNvPr id="308" name="Google Shape;308;p43"/>
          <p:cNvSpPr txBox="1"/>
          <p:nvPr/>
        </p:nvSpPr>
        <p:spPr>
          <a:xfrm>
            <a:off x="6198429" y="1951721"/>
            <a:ext cx="1899600" cy="623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900" b="1">
                <a:solidFill>
                  <a:srgbClr val="3F3F3F"/>
                </a:solidFill>
              </a:rPr>
              <a:t>Rethinking ordered map API</a:t>
            </a:r>
            <a:r>
              <a:rPr lang="en-US" sz="900">
                <a:solidFill>
                  <a:srgbClr val="3F3F3F"/>
                </a:solidFill>
              </a:rPr>
              <a:t>, to  minimize deserialization and give user direct memory access</a:t>
            </a:r>
            <a:endParaRPr sz="900">
              <a:solidFill>
                <a:srgbClr val="3F3F3F"/>
              </a:solidFill>
              <a:latin typeface="Arial"/>
              <a:ea typeface="Arial"/>
              <a:cs typeface="Arial"/>
              <a:sym typeface="Arial"/>
            </a:endParaRPr>
          </a:p>
        </p:txBody>
      </p:sp>
      <p:sp>
        <p:nvSpPr>
          <p:cNvPr id="309" name="Google Shape;309;p43"/>
          <p:cNvSpPr/>
          <p:nvPr/>
        </p:nvSpPr>
        <p:spPr>
          <a:xfrm>
            <a:off x="5275047" y="3580275"/>
            <a:ext cx="20424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100" b="1">
                <a:solidFill>
                  <a:srgbClr val="0C2E3A"/>
                </a:solidFill>
              </a:rPr>
              <a:t>New concurrent algorithm</a:t>
            </a:r>
            <a:endParaRPr sz="1100"/>
          </a:p>
        </p:txBody>
      </p:sp>
      <p:cxnSp>
        <p:nvCxnSpPr>
          <p:cNvPr id="310" name="Google Shape;310;p43"/>
          <p:cNvCxnSpPr/>
          <p:nvPr/>
        </p:nvCxnSpPr>
        <p:spPr>
          <a:xfrm>
            <a:off x="5341179" y="3846247"/>
            <a:ext cx="1652400" cy="3300"/>
          </a:xfrm>
          <a:prstGeom prst="straightConnector1">
            <a:avLst/>
          </a:prstGeom>
          <a:noFill/>
          <a:ln w="9525" cap="flat" cmpd="sng">
            <a:solidFill>
              <a:srgbClr val="0C2E3A"/>
            </a:solidFill>
            <a:prstDash val="solid"/>
            <a:miter lim="800000"/>
            <a:headEnd type="none" w="sm" len="sm"/>
            <a:tailEnd type="none" w="sm" len="sm"/>
          </a:ln>
        </p:spPr>
      </p:cxnSp>
      <p:sp>
        <p:nvSpPr>
          <p:cNvPr id="311" name="Google Shape;311;p43"/>
          <p:cNvSpPr txBox="1"/>
          <p:nvPr/>
        </p:nvSpPr>
        <p:spPr>
          <a:xfrm>
            <a:off x="5284029" y="3908438"/>
            <a:ext cx="1899600" cy="623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900" b="1">
                <a:solidFill>
                  <a:srgbClr val="3F3F3F"/>
                </a:solidFill>
              </a:rPr>
              <a:t>Rethinking the internal concurrency </a:t>
            </a:r>
            <a:r>
              <a:rPr lang="en-US" sz="900">
                <a:solidFill>
                  <a:srgbClr val="3F3F3F"/>
                </a:solidFill>
              </a:rPr>
              <a:t>of a map to suit new challenges, with </a:t>
            </a:r>
            <a:r>
              <a:rPr lang="en-US" sz="900" b="1">
                <a:solidFill>
                  <a:srgbClr val="3F3F3F"/>
                </a:solidFill>
              </a:rPr>
              <a:t>Formal Proof!</a:t>
            </a:r>
            <a:endParaRPr sz="900" b="1">
              <a:solidFill>
                <a:srgbClr val="3F3F3F"/>
              </a:solidFill>
            </a:endParaRPr>
          </a:p>
        </p:txBody>
      </p:sp>
      <p:sp>
        <p:nvSpPr>
          <p:cNvPr id="312" name="Google Shape;312;p43"/>
          <p:cNvSpPr txBox="1"/>
          <p:nvPr/>
        </p:nvSpPr>
        <p:spPr>
          <a:xfrm>
            <a:off x="4086650" y="1457325"/>
            <a:ext cx="970800" cy="3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2"/>
                </a:solidFill>
                <a:latin typeface="Verizon NHG TX"/>
                <a:ea typeface="Verizon NHG TX"/>
                <a:cs typeface="Verizon NHG TX"/>
                <a:sym typeface="Verizon NHG TX"/>
              </a:rPr>
              <a:t>Off-Heap</a:t>
            </a:r>
            <a:endParaRPr>
              <a:solidFill>
                <a:schemeClr val="lt2"/>
              </a:solidFill>
              <a:latin typeface="Verizon NHG TX"/>
              <a:ea typeface="Verizon NHG TX"/>
              <a:cs typeface="Verizon NHG TX"/>
              <a:sym typeface="Verizon NHG TX"/>
            </a:endParaRPr>
          </a:p>
        </p:txBody>
      </p:sp>
      <p:sp>
        <p:nvSpPr>
          <p:cNvPr id="313" name="Google Shape;313;p43"/>
          <p:cNvSpPr txBox="1"/>
          <p:nvPr/>
        </p:nvSpPr>
        <p:spPr>
          <a:xfrm>
            <a:off x="4854600" y="2382550"/>
            <a:ext cx="1089300" cy="3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latin typeface="Verizon NHG TX"/>
                <a:ea typeface="Verizon NHG TX"/>
                <a:cs typeface="Verizon NHG TX"/>
                <a:sym typeface="Verizon NHG TX"/>
              </a:rPr>
              <a:t>Zero-Copy</a:t>
            </a:r>
            <a:endParaRPr>
              <a:solidFill>
                <a:schemeClr val="lt1"/>
              </a:solidFill>
              <a:latin typeface="Verizon NHG TX"/>
              <a:ea typeface="Verizon NHG TX"/>
              <a:cs typeface="Verizon NHG TX"/>
              <a:sym typeface="Verizon NHG TX"/>
            </a:endParaRPr>
          </a:p>
        </p:txBody>
      </p:sp>
      <p:sp>
        <p:nvSpPr>
          <p:cNvPr id="314" name="Google Shape;314;p43"/>
          <p:cNvSpPr txBox="1"/>
          <p:nvPr/>
        </p:nvSpPr>
        <p:spPr>
          <a:xfrm>
            <a:off x="3079213" y="2382550"/>
            <a:ext cx="1174200" cy="3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latin typeface="Verizon NHG TX"/>
                <a:ea typeface="Verizon NHG TX"/>
                <a:cs typeface="Verizon NHG TX"/>
                <a:sym typeface="Verizon NHG TX"/>
              </a:rPr>
              <a:t>2-way Scan</a:t>
            </a:r>
            <a:endParaRPr>
              <a:solidFill>
                <a:schemeClr val="lt1"/>
              </a:solidFill>
              <a:latin typeface="Verizon NHG TX"/>
              <a:ea typeface="Verizon NHG TX"/>
              <a:cs typeface="Verizon NHG TX"/>
              <a:sym typeface="Verizon NHG TX"/>
            </a:endParaRPr>
          </a:p>
        </p:txBody>
      </p:sp>
      <p:sp>
        <p:nvSpPr>
          <p:cNvPr id="315" name="Google Shape;315;p43"/>
          <p:cNvSpPr txBox="1"/>
          <p:nvPr/>
        </p:nvSpPr>
        <p:spPr>
          <a:xfrm>
            <a:off x="3893150" y="3220750"/>
            <a:ext cx="1274700" cy="3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latin typeface="Verizon NHG TX"/>
                <a:ea typeface="Verizon NHG TX"/>
                <a:cs typeface="Verizon NHG TX"/>
                <a:sym typeface="Verizon NHG TX"/>
              </a:rPr>
              <a:t>Concurrency</a:t>
            </a:r>
            <a:endParaRPr>
              <a:solidFill>
                <a:schemeClr val="lt1"/>
              </a:solidFill>
              <a:latin typeface="Verizon NHG TX"/>
              <a:ea typeface="Verizon NHG TX"/>
              <a:cs typeface="Verizon NHG TX"/>
              <a:sym typeface="Verizon NHG TX"/>
            </a:endParaRPr>
          </a:p>
        </p:txBody>
      </p:sp>
      <p:pic>
        <p:nvPicPr>
          <p:cNvPr id="316" name="Google Shape;316;p43"/>
          <p:cNvPicPr preferRelativeResize="0"/>
          <p:nvPr/>
        </p:nvPicPr>
        <p:blipFill>
          <a:blip r:embed="rId3">
            <a:alphaModFix/>
          </a:blip>
          <a:stretch>
            <a:fillRect/>
          </a:stretch>
        </p:blipFill>
        <p:spPr>
          <a:xfrm>
            <a:off x="569175" y="953875"/>
            <a:ext cx="1240200" cy="1167875"/>
          </a:xfrm>
          <a:prstGeom prst="rect">
            <a:avLst/>
          </a:prstGeom>
          <a:noFill/>
          <a:ln>
            <a:noFill/>
          </a:ln>
        </p:spPr>
      </p:pic>
      <p:sp>
        <p:nvSpPr>
          <p:cNvPr id="317" name="Google Shape;317;p43"/>
          <p:cNvSpPr txBox="1"/>
          <p:nvPr/>
        </p:nvSpPr>
        <p:spPr>
          <a:xfrm>
            <a:off x="746475" y="1169325"/>
            <a:ext cx="885600" cy="3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a:latin typeface="Verizon NHG TX"/>
                <a:ea typeface="Verizon NHG TX"/>
                <a:cs typeface="Verizon NHG TX"/>
                <a:sym typeface="Verizon NHG TX"/>
              </a:rPr>
              <a:t>Lean in</a:t>
            </a:r>
            <a:endParaRPr sz="1300">
              <a:latin typeface="Verizon NHG TX"/>
              <a:ea typeface="Verizon NHG TX"/>
              <a:cs typeface="Verizon NHG TX"/>
              <a:sym typeface="Verizon NHG TX"/>
            </a:endParaRPr>
          </a:p>
          <a:p>
            <a:pPr marL="0" lvl="0" indent="0" algn="ctr" rtl="0">
              <a:spcBef>
                <a:spcPts val="0"/>
              </a:spcBef>
              <a:spcAft>
                <a:spcPts val="0"/>
              </a:spcAft>
              <a:buNone/>
            </a:pPr>
            <a:r>
              <a:rPr lang="en-US" sz="1300">
                <a:latin typeface="Verizon NHG TX"/>
                <a:ea typeface="Verizon NHG TX"/>
                <a:cs typeface="Verizon NHG TX"/>
                <a:sym typeface="Verizon NHG TX"/>
              </a:rPr>
              <a:t>memory</a:t>
            </a:r>
            <a:endParaRPr sz="1300">
              <a:latin typeface="Verizon NHG TX"/>
              <a:ea typeface="Verizon NHG TX"/>
              <a:cs typeface="Verizon NHG TX"/>
              <a:sym typeface="Verizon NHG TX"/>
            </a:endParaRPr>
          </a:p>
        </p:txBody>
      </p:sp>
      <p:pic>
        <p:nvPicPr>
          <p:cNvPr id="318" name="Google Shape;318;p43"/>
          <p:cNvPicPr preferRelativeResize="0"/>
          <p:nvPr/>
        </p:nvPicPr>
        <p:blipFill>
          <a:blip r:embed="rId3">
            <a:alphaModFix/>
          </a:blip>
          <a:stretch>
            <a:fillRect/>
          </a:stretch>
        </p:blipFill>
        <p:spPr>
          <a:xfrm>
            <a:off x="5141175" y="86850"/>
            <a:ext cx="1240200" cy="1167875"/>
          </a:xfrm>
          <a:prstGeom prst="rect">
            <a:avLst/>
          </a:prstGeom>
          <a:noFill/>
          <a:ln>
            <a:noFill/>
          </a:ln>
        </p:spPr>
      </p:pic>
      <p:sp>
        <p:nvSpPr>
          <p:cNvPr id="319" name="Google Shape;319;p43"/>
          <p:cNvSpPr txBox="1"/>
          <p:nvPr/>
        </p:nvSpPr>
        <p:spPr>
          <a:xfrm>
            <a:off x="5318475" y="254925"/>
            <a:ext cx="885600" cy="3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a:latin typeface="Verizon NHG TX"/>
                <a:ea typeface="Verizon NHG TX"/>
                <a:cs typeface="Verizon NHG TX"/>
                <a:sym typeface="Verizon NHG TX"/>
              </a:rPr>
              <a:t>Fast perfor-</a:t>
            </a:r>
            <a:endParaRPr sz="1300">
              <a:latin typeface="Verizon NHG TX"/>
              <a:ea typeface="Verizon NHG TX"/>
              <a:cs typeface="Verizon NHG TX"/>
              <a:sym typeface="Verizon NHG TX"/>
            </a:endParaRPr>
          </a:p>
          <a:p>
            <a:pPr marL="0" lvl="0" indent="0" algn="ctr" rtl="0">
              <a:spcBef>
                <a:spcPts val="0"/>
              </a:spcBef>
              <a:spcAft>
                <a:spcPts val="0"/>
              </a:spcAft>
              <a:buNone/>
            </a:pPr>
            <a:r>
              <a:rPr lang="en-US" sz="1300">
                <a:latin typeface="Verizon NHG TX"/>
                <a:ea typeface="Verizon NHG TX"/>
                <a:cs typeface="Verizon NHG TX"/>
                <a:sym typeface="Verizon NHG TX"/>
              </a:rPr>
              <a:t>mance</a:t>
            </a:r>
            <a:endParaRPr sz="1300">
              <a:latin typeface="Verizon NHG TX"/>
              <a:ea typeface="Verizon NHG TX"/>
              <a:cs typeface="Verizon NHG TX"/>
              <a:sym typeface="Verizon NHG TX"/>
            </a:endParaRPr>
          </a:p>
          <a:p>
            <a:pPr marL="0" lvl="0" indent="0" algn="l" rtl="0">
              <a:spcBef>
                <a:spcPts val="0"/>
              </a:spcBef>
              <a:spcAft>
                <a:spcPts val="0"/>
              </a:spcAft>
              <a:buNone/>
            </a:pPr>
            <a:endParaRPr sz="1300">
              <a:latin typeface="Verizon NHG TX"/>
              <a:ea typeface="Verizon NHG TX"/>
              <a:cs typeface="Verizon NHG TX"/>
              <a:sym typeface="Verizon NHG TX"/>
            </a:endParaRPr>
          </a:p>
        </p:txBody>
      </p:sp>
      <p:pic>
        <p:nvPicPr>
          <p:cNvPr id="320" name="Google Shape;320;p43"/>
          <p:cNvPicPr preferRelativeResize="0"/>
          <p:nvPr/>
        </p:nvPicPr>
        <p:blipFill>
          <a:blip r:embed="rId3">
            <a:alphaModFix/>
          </a:blip>
          <a:stretch>
            <a:fillRect/>
          </a:stretch>
        </p:blipFill>
        <p:spPr>
          <a:xfrm>
            <a:off x="7299725" y="3700150"/>
            <a:ext cx="1240200" cy="1167875"/>
          </a:xfrm>
          <a:prstGeom prst="rect">
            <a:avLst/>
          </a:prstGeom>
          <a:noFill/>
          <a:ln>
            <a:noFill/>
          </a:ln>
        </p:spPr>
      </p:pic>
      <p:sp>
        <p:nvSpPr>
          <p:cNvPr id="321" name="Google Shape;321;p43"/>
          <p:cNvSpPr txBox="1"/>
          <p:nvPr/>
        </p:nvSpPr>
        <p:spPr>
          <a:xfrm>
            <a:off x="7477025" y="3868225"/>
            <a:ext cx="885600" cy="3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a:latin typeface="Verizon NHG TX"/>
                <a:ea typeface="Verizon NHG TX"/>
                <a:cs typeface="Verizon NHG TX"/>
                <a:sym typeface="Verizon NHG TX"/>
              </a:rPr>
              <a:t>Scales</a:t>
            </a:r>
            <a:endParaRPr sz="1300">
              <a:latin typeface="Verizon NHG TX"/>
              <a:ea typeface="Verizon NHG TX"/>
              <a:cs typeface="Verizon NHG TX"/>
              <a:sym typeface="Verizon NHG TX"/>
            </a:endParaRPr>
          </a:p>
          <a:p>
            <a:pPr marL="0" lvl="0" indent="0" algn="ctr" rtl="0">
              <a:spcBef>
                <a:spcPts val="0"/>
              </a:spcBef>
              <a:spcAft>
                <a:spcPts val="0"/>
              </a:spcAft>
              <a:buNone/>
            </a:pPr>
            <a:r>
              <a:rPr lang="en-US" sz="1300">
                <a:latin typeface="Verizon NHG TX"/>
                <a:ea typeface="Verizon NHG TX"/>
                <a:cs typeface="Verizon NHG TX"/>
                <a:sym typeface="Verizon NHG TX"/>
              </a:rPr>
              <a:t>better</a:t>
            </a:r>
            <a:endParaRPr sz="1300">
              <a:latin typeface="Verizon NHG TX"/>
              <a:ea typeface="Verizon NHG TX"/>
              <a:cs typeface="Verizon NHG TX"/>
              <a:sym typeface="Verizon NHG TX"/>
            </a:endParaRPr>
          </a:p>
        </p:txBody>
      </p:sp>
      <p:pic>
        <p:nvPicPr>
          <p:cNvPr id="322" name="Google Shape;322;p43"/>
          <p:cNvPicPr preferRelativeResize="0"/>
          <p:nvPr/>
        </p:nvPicPr>
        <p:blipFill>
          <a:blip r:embed="rId3">
            <a:alphaModFix/>
          </a:blip>
          <a:stretch>
            <a:fillRect/>
          </a:stretch>
        </p:blipFill>
        <p:spPr>
          <a:xfrm>
            <a:off x="7878938" y="1411012"/>
            <a:ext cx="1240200" cy="1167875"/>
          </a:xfrm>
          <a:prstGeom prst="rect">
            <a:avLst/>
          </a:prstGeom>
          <a:noFill/>
          <a:ln>
            <a:noFill/>
          </a:ln>
        </p:spPr>
      </p:pic>
      <p:sp>
        <p:nvSpPr>
          <p:cNvPr id="323" name="Google Shape;323;p43"/>
          <p:cNvSpPr txBox="1"/>
          <p:nvPr/>
        </p:nvSpPr>
        <p:spPr>
          <a:xfrm>
            <a:off x="8026488" y="1595825"/>
            <a:ext cx="970800" cy="3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a:latin typeface="Verizon NHG TX"/>
                <a:ea typeface="Verizon NHG TX"/>
                <a:cs typeface="Verizon NHG TX"/>
                <a:sym typeface="Verizon NHG TX"/>
              </a:rPr>
              <a:t>Real</a:t>
            </a:r>
            <a:endParaRPr sz="1300">
              <a:latin typeface="Verizon NHG TX"/>
              <a:ea typeface="Verizon NHG TX"/>
              <a:cs typeface="Verizon NHG TX"/>
              <a:sym typeface="Verizon NHG TX"/>
            </a:endParaRPr>
          </a:p>
          <a:p>
            <a:pPr marL="0" lvl="0" indent="0" algn="ctr" rtl="0">
              <a:spcBef>
                <a:spcPts val="0"/>
              </a:spcBef>
              <a:spcAft>
                <a:spcPts val="0"/>
              </a:spcAft>
              <a:buNone/>
            </a:pPr>
            <a:r>
              <a:rPr lang="en-US" sz="1300">
                <a:latin typeface="Verizon NHG TX"/>
                <a:ea typeface="Verizon NHG TX"/>
                <a:cs typeface="Verizon NHG TX"/>
                <a:sym typeface="Verizon NHG TX"/>
              </a:rPr>
              <a:t>world</a:t>
            </a:r>
            <a:endParaRPr sz="1300">
              <a:latin typeface="Verizon NHG TX"/>
              <a:ea typeface="Verizon NHG TX"/>
              <a:cs typeface="Verizon NHG TX"/>
              <a:sym typeface="Verizon NHG TX"/>
            </a:endParaRPr>
          </a:p>
          <a:p>
            <a:pPr marL="0" lvl="0" indent="0" algn="ctr" rtl="0">
              <a:spcBef>
                <a:spcPts val="0"/>
              </a:spcBef>
              <a:spcAft>
                <a:spcPts val="0"/>
              </a:spcAft>
              <a:buNone/>
            </a:pPr>
            <a:r>
              <a:rPr lang="en-US" sz="1300">
                <a:latin typeface="Verizon NHG TX"/>
                <a:ea typeface="Verizon NHG TX"/>
                <a:cs typeface="Verizon NHG TX"/>
                <a:sym typeface="Verizon NHG TX"/>
              </a:rPr>
              <a:t>deploy</a:t>
            </a:r>
            <a:endParaRPr sz="1300">
              <a:latin typeface="Verizon NHG TX"/>
              <a:ea typeface="Verizon NHG TX"/>
              <a:cs typeface="Verizon NHG TX"/>
              <a:sym typeface="Verizon NHG TX"/>
            </a:endParaRPr>
          </a:p>
        </p:txBody>
      </p:sp>
      <p:sp>
        <p:nvSpPr>
          <p:cNvPr id="324" name="Google Shape;324;p43"/>
          <p:cNvSpPr txBox="1"/>
          <p:nvPr/>
        </p:nvSpPr>
        <p:spPr>
          <a:xfrm rot="751285" flipH="1">
            <a:off x="4670322" y="774227"/>
            <a:ext cx="1010126" cy="461086"/>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i="1">
                <a:solidFill>
                  <a:schemeClr val="dk2"/>
                </a:solidFill>
                <a:latin typeface="Verizon NHG TX"/>
                <a:ea typeface="Verizon NHG TX"/>
                <a:cs typeface="Verizon NHG TX"/>
                <a:sym typeface="Verizon NHG TX"/>
              </a:rPr>
              <a:t>⤴</a:t>
            </a:r>
            <a:endParaRPr sz="4800" b="1" i="1">
              <a:solidFill>
                <a:schemeClr val="dk2"/>
              </a:solidFill>
              <a:latin typeface="Verizon NHG TX"/>
              <a:ea typeface="Verizon NHG TX"/>
              <a:cs typeface="Verizon NHG TX"/>
              <a:sym typeface="Verizon NHG TX"/>
            </a:endParaRPr>
          </a:p>
        </p:txBody>
      </p:sp>
      <p:sp>
        <p:nvSpPr>
          <p:cNvPr id="325" name="Google Shape;325;p43"/>
          <p:cNvSpPr txBox="1"/>
          <p:nvPr/>
        </p:nvSpPr>
        <p:spPr>
          <a:xfrm rot="8908031" flipH="1">
            <a:off x="883999" y="2170685"/>
            <a:ext cx="1010159" cy="460702"/>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i="1">
                <a:solidFill>
                  <a:schemeClr val="dk2"/>
                </a:solidFill>
                <a:latin typeface="Verizon NHG TX"/>
                <a:ea typeface="Verizon NHG TX"/>
                <a:cs typeface="Verizon NHG TX"/>
                <a:sym typeface="Verizon NHG TX"/>
              </a:rPr>
              <a:t>⤵</a:t>
            </a:r>
            <a:endParaRPr sz="4800" b="1" i="1">
              <a:solidFill>
                <a:schemeClr val="dk2"/>
              </a:solidFill>
              <a:latin typeface="Verizon NHG TX"/>
              <a:ea typeface="Verizon NHG TX"/>
              <a:cs typeface="Verizon NHG TX"/>
              <a:sym typeface="Verizon NHG TX"/>
            </a:endParaRPr>
          </a:p>
        </p:txBody>
      </p:sp>
      <p:sp>
        <p:nvSpPr>
          <p:cNvPr id="326" name="Google Shape;326;p43"/>
          <p:cNvSpPr txBox="1"/>
          <p:nvPr/>
        </p:nvSpPr>
        <p:spPr>
          <a:xfrm rot="-1493426" flipH="1">
            <a:off x="6986492" y="3095115"/>
            <a:ext cx="1010016" cy="46065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i="1">
                <a:solidFill>
                  <a:schemeClr val="dk2"/>
                </a:solidFill>
                <a:latin typeface="Verizon NHG TX"/>
                <a:ea typeface="Verizon NHG TX"/>
                <a:cs typeface="Verizon NHG TX"/>
                <a:sym typeface="Verizon NHG TX"/>
              </a:rPr>
              <a:t>⤵</a:t>
            </a:r>
            <a:endParaRPr sz="4800" b="1" i="1">
              <a:solidFill>
                <a:schemeClr val="dk2"/>
              </a:solidFill>
              <a:latin typeface="Verizon NHG TX"/>
              <a:ea typeface="Verizon NHG TX"/>
              <a:cs typeface="Verizon NHG TX"/>
              <a:sym typeface="Verizon NHG TX"/>
            </a:endParaRPr>
          </a:p>
        </p:txBody>
      </p:sp>
      <p:sp>
        <p:nvSpPr>
          <p:cNvPr id="327" name="Google Shape;327;p43"/>
          <p:cNvSpPr txBox="1"/>
          <p:nvPr/>
        </p:nvSpPr>
        <p:spPr>
          <a:xfrm rot="751285" flipH="1">
            <a:off x="7983572" y="2208202"/>
            <a:ext cx="1010126" cy="461086"/>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i="1">
                <a:solidFill>
                  <a:schemeClr val="dk2"/>
                </a:solidFill>
                <a:latin typeface="Verizon NHG TX"/>
                <a:ea typeface="Verizon NHG TX"/>
                <a:cs typeface="Verizon NHG TX"/>
                <a:sym typeface="Verizon NHG TX"/>
              </a:rPr>
              <a:t>⤴</a:t>
            </a:r>
            <a:endParaRPr sz="4800" b="1" i="1">
              <a:solidFill>
                <a:schemeClr val="dk2"/>
              </a:solidFill>
              <a:latin typeface="Verizon NHG TX"/>
              <a:ea typeface="Verizon NHG TX"/>
              <a:cs typeface="Verizon NHG TX"/>
              <a:sym typeface="Verizon NHG TX"/>
            </a:endParaRPr>
          </a:p>
        </p:txBody>
      </p:sp>
      <p:pic>
        <p:nvPicPr>
          <p:cNvPr id="328" name="Google Shape;328;p43"/>
          <p:cNvPicPr preferRelativeResize="0"/>
          <p:nvPr/>
        </p:nvPicPr>
        <p:blipFill>
          <a:blip r:embed="rId3">
            <a:alphaModFix/>
          </a:blip>
          <a:stretch>
            <a:fillRect/>
          </a:stretch>
        </p:blipFill>
        <p:spPr>
          <a:xfrm>
            <a:off x="13975" y="2700862"/>
            <a:ext cx="1240200" cy="1167875"/>
          </a:xfrm>
          <a:prstGeom prst="rect">
            <a:avLst/>
          </a:prstGeom>
          <a:noFill/>
          <a:ln>
            <a:noFill/>
          </a:ln>
        </p:spPr>
      </p:pic>
      <p:sp>
        <p:nvSpPr>
          <p:cNvPr id="329" name="Google Shape;329;p43"/>
          <p:cNvSpPr txBox="1"/>
          <p:nvPr/>
        </p:nvSpPr>
        <p:spPr>
          <a:xfrm>
            <a:off x="191275" y="2868938"/>
            <a:ext cx="885600" cy="3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a:latin typeface="Verizon NHG TX"/>
                <a:ea typeface="Verizon NHG TX"/>
                <a:cs typeface="Verizon NHG TX"/>
                <a:sym typeface="Verizon NHG TX"/>
              </a:rPr>
              <a:t>Open</a:t>
            </a:r>
            <a:endParaRPr sz="1300">
              <a:latin typeface="Verizon NHG TX"/>
              <a:ea typeface="Verizon NHG TX"/>
              <a:cs typeface="Verizon NHG TX"/>
              <a:sym typeface="Verizon NHG TX"/>
            </a:endParaRPr>
          </a:p>
          <a:p>
            <a:pPr marL="0" lvl="0" indent="0" algn="ctr" rtl="0">
              <a:spcBef>
                <a:spcPts val="0"/>
              </a:spcBef>
              <a:spcAft>
                <a:spcPts val="0"/>
              </a:spcAft>
              <a:buNone/>
            </a:pPr>
            <a:r>
              <a:rPr lang="en-US" sz="1300">
                <a:latin typeface="Verizon NHG TX"/>
                <a:ea typeface="Verizon NHG TX"/>
                <a:cs typeface="Verizon NHG TX"/>
                <a:sym typeface="Verizon NHG TX"/>
              </a:rPr>
              <a:t>source</a:t>
            </a:r>
            <a:endParaRPr sz="1300">
              <a:latin typeface="Verizon NHG TX"/>
              <a:ea typeface="Verizon NHG TX"/>
              <a:cs typeface="Verizon NHG TX"/>
              <a:sym typeface="Verizon NHG TX"/>
            </a:endParaRPr>
          </a:p>
          <a:p>
            <a:pPr marL="0" lvl="0" indent="0" algn="ctr" rtl="0">
              <a:spcBef>
                <a:spcPts val="0"/>
              </a:spcBef>
              <a:spcAft>
                <a:spcPts val="0"/>
              </a:spcAft>
              <a:buNone/>
            </a:pPr>
            <a:r>
              <a:rPr lang="en-US" sz="1300">
                <a:latin typeface="Verizon NHG TX"/>
                <a:ea typeface="Verizon NHG TX"/>
                <a:cs typeface="Verizon NHG TX"/>
                <a:sym typeface="Verizon NHG TX"/>
              </a:rPr>
              <a:t>library</a:t>
            </a:r>
            <a:endParaRPr sz="1300">
              <a:latin typeface="Verizon NHG TX"/>
              <a:ea typeface="Verizon NHG TX"/>
              <a:cs typeface="Verizon NHG TX"/>
              <a:sym typeface="Verizon NHG TX"/>
            </a:endParaRPr>
          </a:p>
        </p:txBody>
      </p:sp>
      <p:sp>
        <p:nvSpPr>
          <p:cNvPr id="330" name="Google Shape;330;p43"/>
          <p:cNvSpPr txBox="1"/>
          <p:nvPr/>
        </p:nvSpPr>
        <p:spPr>
          <a:xfrm rot="7472668" flipH="1">
            <a:off x="863289" y="3602969"/>
            <a:ext cx="1009972" cy="46075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4800" b="1" i="1">
                <a:solidFill>
                  <a:schemeClr val="dk2"/>
                </a:solidFill>
                <a:latin typeface="Verizon NHG TX"/>
                <a:ea typeface="Verizon NHG TX"/>
                <a:cs typeface="Verizon NHG TX"/>
                <a:sym typeface="Verizon NHG TX"/>
              </a:rPr>
              <a:t>⤵</a:t>
            </a:r>
            <a:endParaRPr sz="4800" b="1" i="1">
              <a:solidFill>
                <a:schemeClr val="dk2"/>
              </a:solidFill>
              <a:latin typeface="Verizon NHG TX"/>
              <a:ea typeface="Verizon NHG TX"/>
              <a:cs typeface="Verizon NHG TX"/>
              <a:sym typeface="Verizon NHG TX"/>
            </a:endParaRPr>
          </a:p>
        </p:txBody>
      </p:sp>
      <p:sp>
        <p:nvSpPr>
          <p:cNvPr id="331" name="Google Shape;331;p43"/>
          <p:cNvSpPr txBox="1"/>
          <p:nvPr/>
        </p:nvSpPr>
        <p:spPr>
          <a:xfrm rot="1490">
            <a:off x="7669075" y="36019"/>
            <a:ext cx="1384200" cy="7848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1100" b="1">
                <a:latin typeface="Amatic SC"/>
                <a:ea typeface="Amatic SC"/>
                <a:cs typeface="Amatic SC"/>
                <a:sym typeface="Amatic SC"/>
              </a:rPr>
              <a:t>Motivation </a:t>
            </a:r>
            <a:endParaRPr sz="1100" b="1">
              <a:latin typeface="Amatic SC"/>
              <a:ea typeface="Amatic SC"/>
              <a:cs typeface="Amatic SC"/>
              <a:sym typeface="Amatic SC"/>
            </a:endParaRPr>
          </a:p>
          <a:p>
            <a:pPr marL="0" lvl="0" indent="0" algn="ctr" rtl="0">
              <a:lnSpc>
                <a:spcPct val="90000"/>
              </a:lnSpc>
              <a:spcBef>
                <a:spcPts val="0"/>
              </a:spcBef>
              <a:spcAft>
                <a:spcPts val="0"/>
              </a:spcAft>
              <a:buNone/>
            </a:pPr>
            <a:r>
              <a:rPr lang="en-US" sz="1100" b="1">
                <a:latin typeface="Amatic SC"/>
                <a:ea typeface="Amatic SC"/>
                <a:cs typeface="Amatic SC"/>
                <a:sym typeface="Amatic SC"/>
              </a:rPr>
              <a:t>Background </a:t>
            </a:r>
            <a:endParaRPr sz="1100" b="1">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 </a:t>
            </a:r>
            <a:r>
              <a:rPr lang="en-US" sz="1100" b="1" u="sng">
                <a:solidFill>
                  <a:schemeClr val="dk1"/>
                </a:solidFill>
                <a:latin typeface="Amatic SC"/>
                <a:ea typeface="Amatic SC"/>
                <a:cs typeface="Amatic SC"/>
                <a:sym typeface="Amatic SC"/>
              </a:rPr>
              <a:t>Contribution</a:t>
            </a:r>
            <a:endParaRPr sz="1100" b="1" u="sng">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Data Organization</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ZeroCopy API</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Clr>
                <a:schemeClr val="dk1"/>
              </a:buClr>
              <a:buSzPts val="1100"/>
              <a:buFont typeface="Arial"/>
              <a:buNone/>
            </a:pPr>
            <a:r>
              <a:rPr lang="en-US" sz="1100" b="1">
                <a:solidFill>
                  <a:schemeClr val="dk1"/>
                </a:solidFill>
                <a:latin typeface="Amatic SC"/>
                <a:ea typeface="Amatic SC"/>
                <a:cs typeface="Amatic SC"/>
                <a:sym typeface="Amatic SC"/>
              </a:rPr>
              <a:t>Concurrency</a:t>
            </a:r>
            <a:endParaRPr sz="1100" b="1">
              <a:solidFill>
                <a:schemeClr val="dk1"/>
              </a:solidFill>
              <a:latin typeface="Amatic SC"/>
              <a:ea typeface="Amatic SC"/>
              <a:cs typeface="Amatic SC"/>
              <a:sym typeface="Amatic SC"/>
            </a:endParaRPr>
          </a:p>
        </p:txBody>
      </p:sp>
      <p:sp>
        <p:nvSpPr>
          <p:cNvPr id="332" name="Google Shape;332;p43"/>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sz="700">
                <a:latin typeface="Verizon NHG DS"/>
                <a:ea typeface="Verizon NHG DS"/>
                <a:cs typeface="Verizon NHG DS"/>
                <a:sym typeface="Verizon NHG DS"/>
              </a:rPr>
              <a:t>7</a:t>
            </a:fld>
            <a:endParaRPr sz="700">
              <a:latin typeface="Verizon NHG DS"/>
              <a:ea typeface="Verizon NHG DS"/>
              <a:cs typeface="Verizon NHG DS"/>
              <a:sym typeface="Verizon NHG DS"/>
            </a:endParaRPr>
          </a:p>
        </p:txBody>
      </p:sp>
      <p:sp>
        <p:nvSpPr>
          <p:cNvPr id="333" name="Google Shape;333;p43"/>
          <p:cNvSpPr txBox="1">
            <a:spLocks noGrp="1"/>
          </p:cNvSpPr>
          <p:nvPr>
            <p:ph type="title"/>
          </p:nvPr>
        </p:nvSpPr>
        <p:spPr>
          <a:xfrm>
            <a:off x="311700" y="292625"/>
            <a:ext cx="33999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000"/>
              <a:t>OAK</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4"/>
          <p:cNvSpPr txBox="1">
            <a:spLocks noGrp="1"/>
          </p:cNvSpPr>
          <p:nvPr>
            <p:ph type="title"/>
          </p:nvPr>
        </p:nvSpPr>
        <p:spPr>
          <a:xfrm>
            <a:off x="311700" y="33225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000"/>
              <a:t>How can you use 128GB RAM?</a:t>
            </a:r>
            <a:endParaRPr sz="3000"/>
          </a:p>
        </p:txBody>
      </p:sp>
      <p:sp>
        <p:nvSpPr>
          <p:cNvPr id="340" name="Google Shape;340;p44"/>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8</a:t>
            </a:fld>
            <a:endParaRPr/>
          </a:p>
        </p:txBody>
      </p:sp>
      <p:sp>
        <p:nvSpPr>
          <p:cNvPr id="341" name="Google Shape;341;p44"/>
          <p:cNvSpPr txBox="1"/>
          <p:nvPr/>
        </p:nvSpPr>
        <p:spPr>
          <a:xfrm rot="1490">
            <a:off x="7669075" y="36019"/>
            <a:ext cx="1384200" cy="7848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Preamble</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None/>
            </a:pPr>
            <a:r>
              <a:rPr lang="en-US" sz="1100" b="1">
                <a:latin typeface="Amatic SC"/>
                <a:ea typeface="Amatic SC"/>
                <a:cs typeface="Amatic SC"/>
                <a:sym typeface="Amatic SC"/>
              </a:rPr>
              <a:t>☞ </a:t>
            </a:r>
            <a:r>
              <a:rPr lang="en-US" sz="1100" b="1" u="sng">
                <a:latin typeface="Amatic SC"/>
                <a:ea typeface="Amatic SC"/>
                <a:cs typeface="Amatic SC"/>
                <a:sym typeface="Amatic SC"/>
              </a:rPr>
              <a:t>Motivation</a:t>
            </a:r>
            <a:r>
              <a:rPr lang="en-US" sz="1100" b="1">
                <a:latin typeface="Amatic SC"/>
                <a:ea typeface="Amatic SC"/>
                <a:cs typeface="Amatic SC"/>
                <a:sym typeface="Amatic SC"/>
              </a:rPr>
              <a:t> </a:t>
            </a:r>
            <a:endParaRPr sz="1100" b="1">
              <a:latin typeface="Amatic SC"/>
              <a:ea typeface="Amatic SC"/>
              <a:cs typeface="Amatic SC"/>
              <a:sym typeface="Amatic SC"/>
            </a:endParaRPr>
          </a:p>
          <a:p>
            <a:pPr marL="0" lvl="0" indent="0" algn="ctr" rtl="0">
              <a:lnSpc>
                <a:spcPct val="90000"/>
              </a:lnSpc>
              <a:spcBef>
                <a:spcPts val="0"/>
              </a:spcBef>
              <a:spcAft>
                <a:spcPts val="0"/>
              </a:spcAft>
              <a:buNone/>
            </a:pPr>
            <a:r>
              <a:rPr lang="en-US" sz="1100" b="1">
                <a:latin typeface="Amatic SC"/>
                <a:ea typeface="Amatic SC"/>
                <a:cs typeface="Amatic SC"/>
                <a:sym typeface="Amatic SC"/>
              </a:rPr>
              <a:t>Background </a:t>
            </a:r>
            <a:endParaRPr sz="1100" b="1">
              <a:latin typeface="Amatic SC"/>
              <a:ea typeface="Amatic SC"/>
              <a:cs typeface="Amatic SC"/>
              <a:sym typeface="Amatic SC"/>
            </a:endParaRPr>
          </a:p>
          <a:p>
            <a:pPr marL="0" lvl="0" indent="0" algn="ctr" rtl="0">
              <a:lnSpc>
                <a:spcPct val="90000"/>
              </a:lnSpc>
              <a:spcBef>
                <a:spcPts val="0"/>
              </a:spcBef>
              <a:spcAft>
                <a:spcPts val="0"/>
              </a:spcAft>
              <a:buNone/>
            </a:pPr>
            <a:r>
              <a:rPr lang="en-US" sz="1100" b="1">
                <a:solidFill>
                  <a:schemeClr val="dk1"/>
                </a:solidFill>
                <a:latin typeface="Amatic SC"/>
                <a:ea typeface="Amatic SC"/>
                <a:cs typeface="Amatic SC"/>
                <a:sym typeface="Amatic SC"/>
              </a:rPr>
              <a:t>Contribution</a:t>
            </a:r>
            <a:endParaRPr sz="1100" b="1">
              <a:solidFill>
                <a:schemeClr val="dk1"/>
              </a:solidFill>
              <a:latin typeface="Amatic SC"/>
              <a:ea typeface="Amatic SC"/>
              <a:cs typeface="Amatic SC"/>
              <a:sym typeface="Amatic SC"/>
            </a:endParaRPr>
          </a:p>
          <a:p>
            <a:pPr marL="0" lvl="0" indent="0" algn="ctr" rtl="0">
              <a:lnSpc>
                <a:spcPct val="90000"/>
              </a:lnSpc>
              <a:spcBef>
                <a:spcPts val="0"/>
              </a:spcBef>
              <a:spcAft>
                <a:spcPts val="0"/>
              </a:spcAft>
              <a:buClr>
                <a:schemeClr val="dk1"/>
              </a:buClr>
              <a:buSzPts val="1100"/>
              <a:buFont typeface="Arial"/>
              <a:buNone/>
            </a:pPr>
            <a:r>
              <a:rPr lang="en-US" sz="1100" b="1">
                <a:solidFill>
                  <a:schemeClr val="dk1"/>
                </a:solidFill>
                <a:latin typeface="Amatic SC"/>
                <a:ea typeface="Amatic SC"/>
                <a:cs typeface="Amatic SC"/>
                <a:sym typeface="Amatic SC"/>
              </a:rPr>
              <a:t>Data Organization</a:t>
            </a:r>
            <a:endParaRPr sz="1100" b="1">
              <a:solidFill>
                <a:schemeClr val="dk1"/>
              </a:solidFill>
              <a:latin typeface="Amatic SC"/>
              <a:ea typeface="Amatic SC"/>
              <a:cs typeface="Amatic SC"/>
              <a:sym typeface="Amatic SC"/>
            </a:endParaRPr>
          </a:p>
        </p:txBody>
      </p:sp>
      <p:pic>
        <p:nvPicPr>
          <p:cNvPr id="342" name="Google Shape;342;p44" title="Chart"/>
          <p:cNvPicPr preferRelativeResize="0"/>
          <p:nvPr/>
        </p:nvPicPr>
        <p:blipFill>
          <a:blip r:embed="rId3">
            <a:alphaModFix/>
          </a:blip>
          <a:stretch>
            <a:fillRect/>
          </a:stretch>
        </p:blipFill>
        <p:spPr>
          <a:xfrm>
            <a:off x="1709775" y="1057350"/>
            <a:ext cx="5831619" cy="3605875"/>
          </a:xfrm>
          <a:prstGeom prst="rect">
            <a:avLst/>
          </a:prstGeom>
          <a:noFill/>
          <a:ln>
            <a:noFill/>
          </a:ln>
        </p:spPr>
      </p:pic>
      <p:pic>
        <p:nvPicPr>
          <p:cNvPr id="343" name="Google Shape;343;p44" title="Chart"/>
          <p:cNvPicPr preferRelativeResize="0"/>
          <p:nvPr/>
        </p:nvPicPr>
        <p:blipFill>
          <a:blip r:embed="rId4">
            <a:alphaModFix/>
          </a:blip>
          <a:stretch>
            <a:fillRect/>
          </a:stretch>
        </p:blipFill>
        <p:spPr>
          <a:xfrm>
            <a:off x="1680611" y="1057350"/>
            <a:ext cx="5954889" cy="3682075"/>
          </a:xfrm>
          <a:prstGeom prst="rect">
            <a:avLst/>
          </a:prstGeom>
          <a:noFill/>
          <a:ln>
            <a:noFill/>
          </a:ln>
        </p:spPr>
      </p:pic>
      <p:pic>
        <p:nvPicPr>
          <p:cNvPr id="344" name="Google Shape;344;p44" title="Chart"/>
          <p:cNvPicPr preferRelativeResize="0"/>
          <p:nvPr/>
        </p:nvPicPr>
        <p:blipFill>
          <a:blip r:embed="rId5">
            <a:alphaModFix/>
          </a:blip>
          <a:stretch>
            <a:fillRect/>
          </a:stretch>
        </p:blipFill>
        <p:spPr>
          <a:xfrm>
            <a:off x="1698075" y="1006825"/>
            <a:ext cx="5775624" cy="3571226"/>
          </a:xfrm>
          <a:prstGeom prst="rect">
            <a:avLst/>
          </a:prstGeom>
          <a:noFill/>
          <a:ln>
            <a:noFill/>
          </a:ln>
        </p:spPr>
      </p:pic>
      <p:sp>
        <p:nvSpPr>
          <p:cNvPr id="345" name="Google Shape;345;p44"/>
          <p:cNvSpPr/>
          <p:nvPr/>
        </p:nvSpPr>
        <p:spPr>
          <a:xfrm>
            <a:off x="535000" y="3957775"/>
            <a:ext cx="2626500" cy="876000"/>
          </a:xfrm>
          <a:prstGeom prst="wedgeEllipseCallout">
            <a:avLst>
              <a:gd name="adj1" fmla="val 34840"/>
              <a:gd name="adj2" fmla="val -252156"/>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91425" rIns="0" bIns="91425" anchor="ctr" anchorCtr="0">
            <a:noAutofit/>
          </a:bodyPr>
          <a:lstStyle/>
          <a:p>
            <a:pPr marL="0" lvl="0" indent="0" algn="ctr" rtl="0">
              <a:spcBef>
                <a:spcPts val="0"/>
              </a:spcBef>
              <a:spcAft>
                <a:spcPts val="0"/>
              </a:spcAft>
              <a:buNone/>
            </a:pPr>
            <a:r>
              <a:rPr lang="en-US">
                <a:solidFill>
                  <a:schemeClr val="dk1"/>
                </a:solidFill>
              </a:rPr>
              <a:t>Java’s ConcurrentSkipListMap (CSLM)</a:t>
            </a:r>
            <a:endParaRPr/>
          </a:p>
        </p:txBody>
      </p:sp>
      <p:sp>
        <p:nvSpPr>
          <p:cNvPr id="346" name="Google Shape;346;p44"/>
          <p:cNvSpPr/>
          <p:nvPr/>
        </p:nvSpPr>
        <p:spPr>
          <a:xfrm>
            <a:off x="6052850" y="904950"/>
            <a:ext cx="944400" cy="834300"/>
          </a:xfrm>
          <a:prstGeom prst="wedgeEllipseCallout">
            <a:avLst>
              <a:gd name="adj1" fmla="val -138395"/>
              <a:gd name="adj2" fmla="val 154252"/>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1"/>
                </a:solidFill>
              </a:rPr>
              <a:t>Oak</a:t>
            </a:r>
            <a:endParaRPr/>
          </a:p>
        </p:txBody>
      </p:sp>
      <p:sp>
        <p:nvSpPr>
          <p:cNvPr id="347" name="Google Shape;347;p44"/>
          <p:cNvSpPr/>
          <p:nvPr/>
        </p:nvSpPr>
        <p:spPr>
          <a:xfrm>
            <a:off x="7073275" y="3544850"/>
            <a:ext cx="1866600" cy="1434900"/>
          </a:xfrm>
          <a:prstGeom prst="wedgeEllipseCallout">
            <a:avLst>
              <a:gd name="adj1" fmla="val -65611"/>
              <a:gd name="adj2" fmla="val -25434"/>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dk1"/>
                </a:solidFill>
              </a:rPr>
              <a:t>Push data till </a:t>
            </a:r>
            <a:r>
              <a:rPr lang="en-US"/>
              <a:t>OutOfMemory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5"/>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Big Data Map Design Approach</a:t>
            </a:r>
            <a:endParaRPr/>
          </a:p>
        </p:txBody>
      </p:sp>
      <p:sp>
        <p:nvSpPr>
          <p:cNvPr id="354" name="Google Shape;354;p45"/>
          <p:cNvSpPr txBox="1">
            <a:spLocks noGrp="1"/>
          </p:cNvSpPr>
          <p:nvPr>
            <p:ph type="body" idx="1"/>
          </p:nvPr>
        </p:nvSpPr>
        <p:spPr>
          <a:xfrm>
            <a:off x="311700" y="1152475"/>
            <a:ext cx="8520600" cy="3416400"/>
          </a:xfrm>
          <a:prstGeom prst="rect">
            <a:avLst/>
          </a:prstGeom>
        </p:spPr>
        <p:txBody>
          <a:bodyPr spcFirstLastPara="1" wrap="square" lIns="0" tIns="0" rIns="0" bIns="0" anchor="t" anchorCtr="0">
            <a:noAutofit/>
          </a:bodyPr>
          <a:lstStyle/>
          <a:p>
            <a:pPr marL="457200" marR="0" lvl="0" indent="-304800" algn="l" rtl="0">
              <a:lnSpc>
                <a:spcPct val="200000"/>
              </a:lnSpc>
              <a:spcBef>
                <a:spcPts val="900"/>
              </a:spcBef>
              <a:spcAft>
                <a:spcPts val="0"/>
              </a:spcAft>
              <a:buSzPts val="1200"/>
              <a:buChar char="●"/>
            </a:pPr>
            <a:r>
              <a:rPr lang="en-US"/>
              <a:t>As less metadata as possible.</a:t>
            </a:r>
            <a:endParaRPr/>
          </a:p>
          <a:p>
            <a:pPr marL="457200" marR="0" lvl="0" indent="0" algn="l" rtl="0">
              <a:lnSpc>
                <a:spcPct val="200000"/>
              </a:lnSpc>
              <a:spcBef>
                <a:spcPts val="900"/>
              </a:spcBef>
              <a:spcAft>
                <a:spcPts val="0"/>
              </a:spcAft>
              <a:buNone/>
            </a:pPr>
            <a:endParaRPr/>
          </a:p>
        </p:txBody>
      </p:sp>
      <p:sp>
        <p:nvSpPr>
          <p:cNvPr id="355" name="Google Shape;355;p45"/>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9</a:t>
            </a:fld>
            <a:endParaRPr/>
          </a:p>
        </p:txBody>
      </p:sp>
      <p:grpSp>
        <p:nvGrpSpPr>
          <p:cNvPr id="356" name="Google Shape;356;p45"/>
          <p:cNvGrpSpPr/>
          <p:nvPr/>
        </p:nvGrpSpPr>
        <p:grpSpPr>
          <a:xfrm>
            <a:off x="5312450" y="358400"/>
            <a:ext cx="3595200" cy="619200"/>
            <a:chOff x="5312450" y="358400"/>
            <a:chExt cx="3595200" cy="619200"/>
          </a:xfrm>
        </p:grpSpPr>
        <p:sp>
          <p:nvSpPr>
            <p:cNvPr id="357" name="Google Shape;357;p45"/>
            <p:cNvSpPr/>
            <p:nvPr/>
          </p:nvSpPr>
          <p:spPr>
            <a:xfrm>
              <a:off x="5312450" y="358400"/>
              <a:ext cx="3595200" cy="6192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mic Sans MS"/>
                <a:ea typeface="Comic Sans MS"/>
                <a:cs typeface="Comic Sans MS"/>
                <a:sym typeface="Comic Sans MS"/>
              </a:endParaRPr>
            </a:p>
          </p:txBody>
        </p:sp>
        <p:sp>
          <p:nvSpPr>
            <p:cNvPr id="358" name="Google Shape;358;p45"/>
            <p:cNvSpPr/>
            <p:nvPr/>
          </p:nvSpPr>
          <p:spPr>
            <a:xfrm>
              <a:off x="5385275" y="398875"/>
              <a:ext cx="568200" cy="519000"/>
            </a:xfrm>
            <a:prstGeom prst="roundRect">
              <a:avLst>
                <a:gd name="adj" fmla="val 16667"/>
              </a:avLst>
            </a:prstGeom>
            <a:solidFill>
              <a:schemeClr val="accen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548625" anchor="ctr" anchorCtr="0">
              <a:noAutofit/>
            </a:bodyPr>
            <a:lstStyle/>
            <a:p>
              <a:pPr marL="0" lvl="0" indent="0" algn="l" rtl="0">
                <a:spcBef>
                  <a:spcPts val="0"/>
                </a:spcBef>
                <a:spcAft>
                  <a:spcPts val="0"/>
                </a:spcAft>
                <a:buNone/>
              </a:pPr>
              <a:endParaRPr>
                <a:latin typeface="Comic Sans MS"/>
                <a:ea typeface="Comic Sans MS"/>
                <a:cs typeface="Comic Sans MS"/>
                <a:sym typeface="Comic Sans MS"/>
              </a:endParaRPr>
            </a:p>
          </p:txBody>
        </p:sp>
        <p:sp>
          <p:nvSpPr>
            <p:cNvPr id="359" name="Google Shape;359;p45"/>
            <p:cNvSpPr/>
            <p:nvPr/>
          </p:nvSpPr>
          <p:spPr>
            <a:xfrm>
              <a:off x="6024350" y="398875"/>
              <a:ext cx="254100" cy="519000"/>
            </a:xfrm>
            <a:prstGeom prst="roundRect">
              <a:avLst>
                <a:gd name="adj" fmla="val 16667"/>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91425" rIns="0" bIns="91425" anchor="ctr" anchorCtr="0">
              <a:noAutofit/>
            </a:bodyPr>
            <a:lstStyle/>
            <a:p>
              <a:pPr marL="0" lvl="0" indent="0" algn="ctr" rtl="0">
                <a:spcBef>
                  <a:spcPts val="0"/>
                </a:spcBef>
                <a:spcAft>
                  <a:spcPts val="0"/>
                </a:spcAft>
                <a:buNone/>
              </a:pPr>
              <a:r>
                <a:rPr lang="en-US" sz="900">
                  <a:latin typeface="Comic Sans MS"/>
                  <a:ea typeface="Comic Sans MS"/>
                  <a:cs typeface="Comic Sans MS"/>
                  <a:sym typeface="Comic Sans MS"/>
                </a:rPr>
                <a:t>On</a:t>
              </a:r>
              <a:endParaRPr sz="900">
                <a:latin typeface="Comic Sans MS"/>
                <a:ea typeface="Comic Sans MS"/>
                <a:cs typeface="Comic Sans MS"/>
                <a:sym typeface="Comic Sans MS"/>
              </a:endParaRPr>
            </a:p>
            <a:p>
              <a:pPr marL="0" lvl="0" indent="0" algn="ctr" rtl="0">
                <a:spcBef>
                  <a:spcPts val="0"/>
                </a:spcBef>
                <a:spcAft>
                  <a:spcPts val="0"/>
                </a:spcAft>
                <a:buNone/>
              </a:pPr>
              <a:r>
                <a:rPr lang="en-US" sz="900">
                  <a:latin typeface="Comic Sans MS"/>
                  <a:ea typeface="Comic Sans MS"/>
                  <a:cs typeface="Comic Sans MS"/>
                  <a:sym typeface="Comic Sans MS"/>
                </a:rPr>
                <a:t>He</a:t>
              </a:r>
              <a:endParaRPr sz="900">
                <a:latin typeface="Comic Sans MS"/>
                <a:ea typeface="Comic Sans MS"/>
                <a:cs typeface="Comic Sans MS"/>
                <a:sym typeface="Comic Sans MS"/>
              </a:endParaRPr>
            </a:p>
            <a:p>
              <a:pPr marL="0" lvl="0" indent="0" algn="ctr" rtl="0">
                <a:spcBef>
                  <a:spcPts val="0"/>
                </a:spcBef>
                <a:spcAft>
                  <a:spcPts val="0"/>
                </a:spcAft>
                <a:buNone/>
              </a:pPr>
              <a:r>
                <a:rPr lang="en-US" sz="900">
                  <a:latin typeface="Comic Sans MS"/>
                  <a:ea typeface="Comic Sans MS"/>
                  <a:cs typeface="Comic Sans MS"/>
                  <a:sym typeface="Comic Sans MS"/>
                </a:rPr>
                <a:t>ap</a:t>
              </a:r>
              <a:endParaRPr sz="900">
                <a:latin typeface="Comic Sans MS"/>
                <a:ea typeface="Comic Sans MS"/>
                <a:cs typeface="Comic Sans MS"/>
                <a:sym typeface="Comic Sans MS"/>
              </a:endParaRPr>
            </a:p>
          </p:txBody>
        </p:sp>
        <p:sp>
          <p:nvSpPr>
            <p:cNvPr id="360" name="Google Shape;360;p45"/>
            <p:cNvSpPr/>
            <p:nvPr/>
          </p:nvSpPr>
          <p:spPr>
            <a:xfrm>
              <a:off x="6349325" y="398875"/>
              <a:ext cx="2175000" cy="519000"/>
            </a:xfrm>
            <a:prstGeom prst="roundRect">
              <a:avLst>
                <a:gd name="adj" fmla="val 16667"/>
              </a:avLst>
            </a:prstGeom>
            <a:solidFill>
              <a:srgbClr val="1155C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548625" anchor="ctr" anchorCtr="0">
              <a:noAutofit/>
            </a:bodyPr>
            <a:lstStyle/>
            <a:p>
              <a:pPr marL="0" lvl="0" indent="0" algn="ctr" rtl="0">
                <a:spcBef>
                  <a:spcPts val="0"/>
                </a:spcBef>
                <a:spcAft>
                  <a:spcPts val="0"/>
                </a:spcAft>
                <a:buNone/>
              </a:pPr>
              <a:endParaRPr sz="900">
                <a:solidFill>
                  <a:srgbClr val="FFFFFF"/>
                </a:solidFill>
                <a:latin typeface="Comic Sans MS"/>
                <a:ea typeface="Comic Sans MS"/>
                <a:cs typeface="Comic Sans MS"/>
                <a:sym typeface="Comic Sans MS"/>
              </a:endParaRPr>
            </a:p>
            <a:p>
              <a:pPr marL="0" lvl="0" indent="0" algn="ctr" rtl="0">
                <a:spcBef>
                  <a:spcPts val="0"/>
                </a:spcBef>
                <a:spcAft>
                  <a:spcPts val="0"/>
                </a:spcAft>
                <a:buNone/>
              </a:pPr>
              <a:endParaRPr sz="900">
                <a:solidFill>
                  <a:srgbClr val="FFFFFF"/>
                </a:solidFill>
                <a:latin typeface="Comic Sans MS"/>
                <a:ea typeface="Comic Sans MS"/>
                <a:cs typeface="Comic Sans MS"/>
                <a:sym typeface="Comic Sans MS"/>
              </a:endParaRPr>
            </a:p>
            <a:p>
              <a:pPr marL="0" lvl="0" indent="0" algn="ctr" rtl="0">
                <a:spcBef>
                  <a:spcPts val="0"/>
                </a:spcBef>
                <a:spcAft>
                  <a:spcPts val="0"/>
                </a:spcAft>
                <a:buNone/>
              </a:pPr>
              <a:r>
                <a:rPr lang="en-US" sz="900">
                  <a:solidFill>
                    <a:srgbClr val="FFFFFF"/>
                  </a:solidFill>
                  <a:latin typeface="Comic Sans MS"/>
                  <a:ea typeface="Comic Sans MS"/>
                  <a:cs typeface="Comic Sans MS"/>
                  <a:sym typeface="Comic Sans MS"/>
                </a:rPr>
                <a:t>Off-Heap Memory</a:t>
              </a:r>
              <a:endParaRPr sz="900">
                <a:solidFill>
                  <a:srgbClr val="FFFFFF"/>
                </a:solidFill>
                <a:latin typeface="Comic Sans MS"/>
                <a:ea typeface="Comic Sans MS"/>
                <a:cs typeface="Comic Sans MS"/>
                <a:sym typeface="Comic Sans MS"/>
              </a:endParaRPr>
            </a:p>
          </p:txBody>
        </p:sp>
        <p:sp>
          <p:nvSpPr>
            <p:cNvPr id="361" name="Google Shape;361;p45"/>
            <p:cNvSpPr/>
            <p:nvPr/>
          </p:nvSpPr>
          <p:spPr>
            <a:xfrm>
              <a:off x="8570925" y="398875"/>
              <a:ext cx="290700" cy="519000"/>
            </a:xfrm>
            <a:prstGeom prst="roundRect">
              <a:avLst>
                <a:gd name="adj" fmla="val 16667"/>
              </a:avLst>
            </a:prstGeom>
            <a:solidFill>
              <a:schemeClr val="accen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548625" anchor="ctr" anchorCtr="0">
              <a:noAutofit/>
            </a:bodyPr>
            <a:lstStyle/>
            <a:p>
              <a:pPr marL="0" lvl="0" indent="0" algn="l" rtl="0">
                <a:spcBef>
                  <a:spcPts val="0"/>
                </a:spcBef>
                <a:spcAft>
                  <a:spcPts val="0"/>
                </a:spcAft>
                <a:buNone/>
              </a:pPr>
              <a:endParaRPr>
                <a:latin typeface="Comic Sans MS"/>
                <a:ea typeface="Comic Sans MS"/>
                <a:cs typeface="Comic Sans MS"/>
                <a:sym typeface="Comic Sans M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000"/>
                                          </p:stCondLst>
                                        </p:cTn>
                                        <p:tgtEl>
                                          <p:spTgt spid="3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erizon Media, Google Slides Official 2019">
  <a:themeElements>
    <a:clrScheme name="Custom 3">
      <a:dk1>
        <a:srgbClr val="000000"/>
      </a:dk1>
      <a:lt1>
        <a:srgbClr val="FFFFFF"/>
      </a:lt1>
      <a:dk2>
        <a:srgbClr val="000000"/>
      </a:dk2>
      <a:lt2>
        <a:srgbClr val="FFFFFF"/>
      </a:lt2>
      <a:accent1>
        <a:srgbClr val="D52B1E"/>
      </a:accent1>
      <a:accent2>
        <a:srgbClr val="D8DADA"/>
      </a:accent2>
      <a:accent3>
        <a:srgbClr val="FFBC3D"/>
      </a:accent3>
      <a:accent4>
        <a:srgbClr val="ED7000"/>
      </a:accent4>
      <a:accent5>
        <a:srgbClr val="00AC3E"/>
      </a:accent5>
      <a:accent6>
        <a:srgbClr val="0088CE"/>
      </a:accent6>
      <a:hlink>
        <a:srgbClr val="000000"/>
      </a:hlink>
      <a:folHlink>
        <a:srgbClr val="0088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1328</Words>
  <Application>Microsoft Office PowerPoint</Application>
  <PresentationFormat>On-screen Show (16:9)</PresentationFormat>
  <Paragraphs>452</Paragraphs>
  <Slides>26</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Amatic SC</vt:lpstr>
      <vt:lpstr>Verizon NHG TX</vt:lpstr>
      <vt:lpstr>Comic Sans MS</vt:lpstr>
      <vt:lpstr>Arial Narrow</vt:lpstr>
      <vt:lpstr>Calibri</vt:lpstr>
      <vt:lpstr>Verizon NHG DS</vt:lpstr>
      <vt:lpstr>Neue Haas Grotesk Text Std</vt:lpstr>
      <vt:lpstr>Neue Haas Grotesk Display Std</vt:lpstr>
      <vt:lpstr>Arial</vt:lpstr>
      <vt:lpstr>Helvetica Neue Light</vt:lpstr>
      <vt:lpstr>Verizon Media, Google Slides Official 2019</vt:lpstr>
      <vt:lpstr>Oak:  a Scalable Off-Heap Allocated Key-Value Map </vt:lpstr>
      <vt:lpstr>     Concurrent In-memory Off-heap Key-Value Map for Big Data:  Written in Java, but causes no JVM Garbage Collection (GC) activity more performance less memory </vt:lpstr>
      <vt:lpstr>Big Data goes Off-Heap</vt:lpstr>
      <vt:lpstr>How can you use 128GB RAM?</vt:lpstr>
      <vt:lpstr>Quickly about Off-Heap Memory </vt:lpstr>
      <vt:lpstr>Off-Heap Memory Pros and Challenges</vt:lpstr>
      <vt:lpstr>OAK</vt:lpstr>
      <vt:lpstr>How can you use 128GB RAM?</vt:lpstr>
      <vt:lpstr>Big Data Map Design Approach</vt:lpstr>
      <vt:lpstr>Big Data Map Design Approach</vt:lpstr>
      <vt:lpstr>Big Data Map Design Approach</vt:lpstr>
      <vt:lpstr>Oak’s Data Organization</vt:lpstr>
      <vt:lpstr>Oak’s Data Organization</vt:lpstr>
      <vt:lpstr>Zero-Copy API: OakMap&lt;K,V&gt;</vt:lpstr>
      <vt:lpstr>Zero-Copy API: OakMap&lt;K,V&gt;</vt:lpstr>
      <vt:lpstr>Oak Concurrency</vt:lpstr>
      <vt:lpstr>Evaluation</vt:lpstr>
      <vt:lpstr>Scaling with Parallelism (11M KV-pairs)</vt:lpstr>
      <vt:lpstr>Scaling with Parallelism (11M KV-pairs)</vt:lpstr>
      <vt:lpstr>OAK</vt:lpstr>
      <vt:lpstr>Oak in Apache Druid</vt:lpstr>
      <vt:lpstr>Druid Ingestion - Scaling with RAM </vt:lpstr>
      <vt:lpstr>Druid Ingestion - RAM overhead </vt:lpstr>
      <vt:lpstr>OAK</vt:lpstr>
      <vt:lpstr>Oak: a concurrent ordered KV-map with...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Oak:  a Scalable Off-Heap Allocated Key-Value Map </dc:title>
  <cp:lastModifiedBy>Idit Keidar</cp:lastModifiedBy>
  <cp:revision>1</cp:revision>
  <dcterms:modified xsi:type="dcterms:W3CDTF">2020-06-14T08:46:37Z</dcterms:modified>
</cp:coreProperties>
</file>