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25"/>
  </p:notesMasterIdLst>
  <p:sldIdLst>
    <p:sldId id="506" r:id="rId2"/>
    <p:sldId id="511" r:id="rId3"/>
    <p:sldId id="453" r:id="rId4"/>
    <p:sldId id="455" r:id="rId5"/>
    <p:sldId id="456" r:id="rId6"/>
    <p:sldId id="492" r:id="rId7"/>
    <p:sldId id="496" r:id="rId8"/>
    <p:sldId id="498" r:id="rId9"/>
    <p:sldId id="499" r:id="rId10"/>
    <p:sldId id="500" r:id="rId11"/>
    <p:sldId id="501" r:id="rId12"/>
    <p:sldId id="502" r:id="rId13"/>
    <p:sldId id="505" r:id="rId14"/>
    <p:sldId id="508" r:id="rId15"/>
    <p:sldId id="472" r:id="rId16"/>
    <p:sldId id="473" r:id="rId17"/>
    <p:sldId id="485" r:id="rId18"/>
    <p:sldId id="484" r:id="rId19"/>
    <p:sldId id="491" r:id="rId20"/>
    <p:sldId id="467" r:id="rId21"/>
    <p:sldId id="440" r:id="rId22"/>
    <p:sldId id="510" r:id="rId23"/>
    <p:sldId id="507" r:id="rId24"/>
  </p:sldIdLst>
  <p:sldSz cx="9144000" cy="6858000" type="screen4x3"/>
  <p:notesSz cx="6858000" cy="9144000"/>
  <p:defaultTextStyle>
    <a:defPPr>
      <a:defRPr lang="en-US"/>
    </a:defPPr>
    <a:lvl1pPr algn="ctr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FF"/>
    <a:srgbClr val="1761D9"/>
    <a:srgbClr val="BEE395"/>
    <a:srgbClr val="FF3399"/>
    <a:srgbClr val="009900"/>
    <a:srgbClr val="D8E719"/>
    <a:srgbClr val="006600"/>
    <a:srgbClr val="33CC33"/>
    <a:srgbClr val="FFFF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53" autoAdjust="0"/>
    <p:restoredTop sz="84302" autoAdjust="0"/>
  </p:normalViewPr>
  <p:slideViewPr>
    <p:cSldViewPr>
      <p:cViewPr varScale="1">
        <p:scale>
          <a:sx n="77" d="100"/>
          <a:sy n="77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Microsoft2009\graphs%20-%20new%20-%20forPresentation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t-shrale\Desktop\graphs%20-%20new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8740966192463794E-2"/>
          <c:y val="0.11065998663176432"/>
          <c:w val="0.89055183146354977"/>
          <c:h val="0.72396570428696416"/>
        </c:manualLayout>
      </c:layout>
      <c:barChart>
        <c:barDir val="col"/>
        <c:grouping val="clustered"/>
        <c:ser>
          <c:idx val="0"/>
          <c:order val="0"/>
          <c:tx>
            <c:strRef>
              <c:f>'Read Latency during Reconfigs'!$C$75</c:f>
              <c:strCache>
                <c:ptCount val="1"/>
                <c:pt idx="0">
                  <c:v>consensus-free</c:v>
                </c:pt>
              </c:strCache>
            </c:strRef>
          </c:tx>
          <c:spPr>
            <a:solidFill>
              <a:srgbClr val="009900"/>
            </a:solidFill>
          </c:spPr>
          <c:errBars>
            <c:errBarType val="both"/>
            <c:errValType val="cust"/>
            <c:plus>
              <c:numRef>
                <c:f>'Read Latency during Reconfigs'!$D$76:$D$79</c:f>
                <c:numCache>
                  <c:formatCode>General</c:formatCode>
                  <c:ptCount val="4"/>
                  <c:pt idx="0">
                    <c:v>3.070323277849015</c:v>
                  </c:pt>
                  <c:pt idx="1">
                    <c:v>67.864301094642741</c:v>
                  </c:pt>
                  <c:pt idx="2">
                    <c:v>52.118776358444812</c:v>
                  </c:pt>
                  <c:pt idx="3">
                    <c:v>116.54265987137588</c:v>
                  </c:pt>
                </c:numCache>
              </c:numRef>
            </c:plus>
            <c:minus>
              <c:numRef>
                <c:f>'Read Latency during Reconfigs'!$D$76:$D$79</c:f>
                <c:numCache>
                  <c:formatCode>General</c:formatCode>
                  <c:ptCount val="4"/>
                  <c:pt idx="0">
                    <c:v>3.070323277849015</c:v>
                  </c:pt>
                  <c:pt idx="1">
                    <c:v>67.864301094642741</c:v>
                  </c:pt>
                  <c:pt idx="2">
                    <c:v>52.118776358444812</c:v>
                  </c:pt>
                  <c:pt idx="3">
                    <c:v>116.54265987137588</c:v>
                  </c:pt>
                </c:numCache>
              </c:numRef>
            </c:minus>
            <c:spPr>
              <a:ln w="19050"/>
            </c:spPr>
          </c:errBars>
          <c:cat>
            <c:numRef>
              <c:f>'Read Latency during Reconfigs'!$B$76:$B$79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</c:numCache>
            </c:numRef>
          </c:cat>
          <c:val>
            <c:numRef>
              <c:f>'Read Latency during Reconfigs'!$C$76:$C$79</c:f>
              <c:numCache>
                <c:formatCode>General</c:formatCode>
                <c:ptCount val="4"/>
                <c:pt idx="0">
                  <c:v>83</c:v>
                </c:pt>
                <c:pt idx="1">
                  <c:v>282.75</c:v>
                </c:pt>
                <c:pt idx="2">
                  <c:v>410.95238095237966</c:v>
                </c:pt>
                <c:pt idx="3">
                  <c:v>418</c:v>
                </c:pt>
              </c:numCache>
            </c:numRef>
          </c:val>
        </c:ser>
        <c:ser>
          <c:idx val="1"/>
          <c:order val="1"/>
          <c:tx>
            <c:strRef>
              <c:f>'Read Latency during Reconfigs'!$F$75</c:f>
              <c:strCache>
                <c:ptCount val="1"/>
                <c:pt idx="0">
                  <c:v>consensus-based</c:v>
                </c:pt>
              </c:strCache>
            </c:strRef>
          </c:tx>
          <c:spPr>
            <a:solidFill>
              <a:srgbClr val="1761D9"/>
            </a:solidFill>
          </c:spPr>
          <c:errBars>
            <c:errBarType val="both"/>
            <c:errValType val="cust"/>
            <c:plus>
              <c:numRef>
                <c:f>'Read Latency during Reconfigs'!$G$76:$G$79</c:f>
                <c:numCache>
                  <c:formatCode>General</c:formatCode>
                  <c:ptCount val="4"/>
                  <c:pt idx="0">
                    <c:v>2.8507729318176978</c:v>
                  </c:pt>
                  <c:pt idx="1">
                    <c:v>76.048763452460449</c:v>
                  </c:pt>
                  <c:pt idx="2">
                    <c:v>53.074516047626275</c:v>
                  </c:pt>
                  <c:pt idx="3">
                    <c:v>51.650971606238244</c:v>
                  </c:pt>
                </c:numCache>
              </c:numRef>
            </c:plus>
            <c:minus>
              <c:numRef>
                <c:f>'Read Latency during Reconfigs'!$G$76:$G$79</c:f>
                <c:numCache>
                  <c:formatCode>General</c:formatCode>
                  <c:ptCount val="4"/>
                  <c:pt idx="0">
                    <c:v>2.8507729318176978</c:v>
                  </c:pt>
                  <c:pt idx="1">
                    <c:v>76.048763452460449</c:v>
                  </c:pt>
                  <c:pt idx="2">
                    <c:v>53.074516047626275</c:v>
                  </c:pt>
                  <c:pt idx="3">
                    <c:v>51.650971606238244</c:v>
                  </c:pt>
                </c:numCache>
              </c:numRef>
            </c:minus>
            <c:spPr>
              <a:ln w="19050"/>
            </c:spPr>
          </c:errBars>
          <c:cat>
            <c:numRef>
              <c:f>'Read Latency during Reconfigs'!$B$76:$B$79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</c:numCache>
            </c:numRef>
          </c:cat>
          <c:val>
            <c:numRef>
              <c:f>'Read Latency during Reconfigs'!$F$76:$F$79</c:f>
              <c:numCache>
                <c:formatCode>General</c:formatCode>
                <c:ptCount val="4"/>
                <c:pt idx="0">
                  <c:v>81.352941176469855</c:v>
                </c:pt>
                <c:pt idx="1">
                  <c:v>241.58823529411706</c:v>
                </c:pt>
                <c:pt idx="2">
                  <c:v>271.52380952380952</c:v>
                </c:pt>
                <c:pt idx="3">
                  <c:v>223.86363636363703</c:v>
                </c:pt>
              </c:numCache>
            </c:numRef>
          </c:val>
        </c:ser>
        <c:axId val="95140480"/>
        <c:axId val="95752960"/>
      </c:barChart>
      <c:catAx>
        <c:axId val="951404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he-IL" sz="1200"/>
            </a:pPr>
            <a:endParaRPr lang="en-US"/>
          </a:p>
        </c:txPr>
        <c:crossAx val="95752960"/>
        <c:crosses val="autoZero"/>
        <c:auto val="1"/>
        <c:lblAlgn val="ctr"/>
        <c:lblOffset val="100"/>
      </c:catAx>
      <c:valAx>
        <c:axId val="95752960"/>
        <c:scaling>
          <c:orientation val="minMax"/>
          <c:min val="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lang="he-IL" sz="1100" b="0"/>
                </a:pPr>
                <a:r>
                  <a:rPr lang="en-US" sz="1100" b="0" dirty="0" err="1"/>
                  <a:t>ms.</a:t>
                </a:r>
                <a:endParaRPr lang="en-US" sz="1100" b="0" dirty="0"/>
              </a:p>
            </c:rich>
          </c:tx>
          <c:layout>
            <c:manualLayout>
              <c:xMode val="edge"/>
              <c:yMode val="edge"/>
              <c:x val="3.1607981592583725E-2"/>
              <c:y val="0.843847987065707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lang="he-IL" sz="1100"/>
            </a:pPr>
            <a:endParaRPr lang="en-US"/>
          </a:p>
        </c:txPr>
        <c:crossAx val="95140480"/>
        <c:crosses val="autoZero"/>
        <c:crossBetween val="between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184609667154464E-2"/>
          <c:y val="0.13010425780110821"/>
          <c:w val="0.89055183146355221"/>
          <c:h val="0.72396570428696416"/>
        </c:manualLayout>
      </c:layout>
      <c:barChart>
        <c:barDir val="col"/>
        <c:grouping val="clustered"/>
        <c:ser>
          <c:idx val="0"/>
          <c:order val="0"/>
          <c:tx>
            <c:strRef>
              <c:f>'Reconfigurat Latency'!$C$73</c:f>
              <c:strCache>
                <c:ptCount val="1"/>
                <c:pt idx="0">
                  <c:v>consensus-free</c:v>
                </c:pt>
              </c:strCache>
            </c:strRef>
          </c:tx>
          <c:spPr>
            <a:solidFill>
              <a:srgbClr val="009900"/>
            </a:solidFill>
          </c:spPr>
          <c:errBars>
            <c:errBarType val="both"/>
            <c:errValType val="cust"/>
            <c:plus>
              <c:numRef>
                <c:f>'Reconfigurat Latency'!$D$74:$D$76</c:f>
                <c:numCache>
                  <c:formatCode>General</c:formatCode>
                  <c:ptCount val="3"/>
                  <c:pt idx="0">
                    <c:v>6.8079121841402079</c:v>
                  </c:pt>
                  <c:pt idx="1">
                    <c:v>12.59374175732545</c:v>
                  </c:pt>
                  <c:pt idx="2">
                    <c:v>68.355979114621491</c:v>
                  </c:pt>
                </c:numCache>
              </c:numRef>
            </c:plus>
            <c:minus>
              <c:numRef>
                <c:f>'Reconfigurat Latency'!$D$74:$D$76</c:f>
                <c:numCache>
                  <c:formatCode>General</c:formatCode>
                  <c:ptCount val="3"/>
                  <c:pt idx="0">
                    <c:v>6.8079121841402079</c:v>
                  </c:pt>
                  <c:pt idx="1">
                    <c:v>12.59374175732545</c:v>
                  </c:pt>
                  <c:pt idx="2">
                    <c:v>68.355979114621491</c:v>
                  </c:pt>
                </c:numCache>
              </c:numRef>
            </c:minus>
            <c:spPr>
              <a:ln w="19050"/>
            </c:spPr>
          </c:errBars>
          <c:cat>
            <c:numRef>
              <c:f>'Reconfigurat Latency'!$B$74:$B$76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5</c:v>
                </c:pt>
              </c:numCache>
            </c:numRef>
          </c:cat>
          <c:val>
            <c:numRef>
              <c:f>'Reconfigurat Latency'!$C$74:$C$76</c:f>
              <c:numCache>
                <c:formatCode>General</c:formatCode>
                <c:ptCount val="3"/>
                <c:pt idx="0">
                  <c:v>111.1875</c:v>
                </c:pt>
                <c:pt idx="1">
                  <c:v>180.38095238095241</c:v>
                </c:pt>
                <c:pt idx="2">
                  <c:v>553.4</c:v>
                </c:pt>
              </c:numCache>
            </c:numRef>
          </c:val>
        </c:ser>
        <c:ser>
          <c:idx val="1"/>
          <c:order val="1"/>
          <c:tx>
            <c:strRef>
              <c:f>'Reconfigurat Latency'!$F$73</c:f>
              <c:strCache>
                <c:ptCount val="1"/>
                <c:pt idx="0">
                  <c:v>consensus-based</c:v>
                </c:pt>
              </c:strCache>
            </c:strRef>
          </c:tx>
          <c:spPr>
            <a:solidFill>
              <a:srgbClr val="1761D9"/>
            </a:solidFill>
          </c:spPr>
          <c:errBars>
            <c:errBarType val="both"/>
            <c:errValType val="cust"/>
            <c:plus>
              <c:numRef>
                <c:f>'Reconfigurat Latency'!$G$74:$G$76</c:f>
                <c:numCache>
                  <c:formatCode>General</c:formatCode>
                  <c:ptCount val="3"/>
                  <c:pt idx="0">
                    <c:v>19.417143830879681</c:v>
                  </c:pt>
                  <c:pt idx="1">
                    <c:v>24.374220050058131</c:v>
                  </c:pt>
                  <c:pt idx="2">
                    <c:v>190.54740880188407</c:v>
                  </c:pt>
                </c:numCache>
              </c:numRef>
            </c:plus>
            <c:minus>
              <c:numRef>
                <c:f>'Reconfigurat Latency'!$G$74:$G$76</c:f>
                <c:numCache>
                  <c:formatCode>General</c:formatCode>
                  <c:ptCount val="3"/>
                  <c:pt idx="0">
                    <c:v>19.417143830879681</c:v>
                  </c:pt>
                  <c:pt idx="1">
                    <c:v>24.374220050058131</c:v>
                  </c:pt>
                  <c:pt idx="2">
                    <c:v>190.54740880188407</c:v>
                  </c:pt>
                </c:numCache>
              </c:numRef>
            </c:minus>
            <c:spPr>
              <a:ln w="19050"/>
            </c:spPr>
          </c:errBars>
          <c:cat>
            <c:numRef>
              <c:f>'Reconfigurat Latency'!$B$74:$B$76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5</c:v>
                </c:pt>
              </c:numCache>
            </c:numRef>
          </c:cat>
          <c:val>
            <c:numRef>
              <c:f>'Reconfigurat Latency'!$F$74:$F$76</c:f>
              <c:numCache>
                <c:formatCode>General</c:formatCode>
                <c:ptCount val="3"/>
                <c:pt idx="0">
                  <c:v>110.29411764705902</c:v>
                </c:pt>
                <c:pt idx="1">
                  <c:v>151.1904761904762</c:v>
                </c:pt>
                <c:pt idx="2">
                  <c:v>602.8636363636366</c:v>
                </c:pt>
              </c:numCache>
            </c:numRef>
          </c:val>
        </c:ser>
        <c:axId val="95782400"/>
        <c:axId val="95783936"/>
      </c:barChart>
      <c:catAx>
        <c:axId val="957824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he-IL" sz="1100"/>
            </a:pPr>
            <a:endParaRPr lang="en-US"/>
          </a:p>
        </c:txPr>
        <c:crossAx val="95783936"/>
        <c:crosses val="autoZero"/>
        <c:auto val="1"/>
        <c:lblAlgn val="ctr"/>
        <c:lblOffset val="100"/>
      </c:catAx>
      <c:valAx>
        <c:axId val="95783936"/>
        <c:scaling>
          <c:orientation val="minMax"/>
          <c:min val="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lang="he-IL" sz="1200" b="0"/>
                </a:pPr>
                <a:r>
                  <a:rPr lang="en-US" sz="1200" b="0"/>
                  <a:t>ms.</a:t>
                </a:r>
              </a:p>
            </c:rich>
          </c:tx>
          <c:layout>
            <c:manualLayout>
              <c:xMode val="edge"/>
              <c:yMode val="edge"/>
              <c:x val="2.2834645669291535E-4"/>
              <c:y val="0.8771929133858289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lang="he-IL" sz="1100"/>
            </a:pPr>
            <a:endParaRPr lang="en-US"/>
          </a:p>
        </c:txPr>
        <c:crossAx val="95782400"/>
        <c:crosses val="autoZero"/>
        <c:crossBetween val="between"/>
      </c:valAx>
    </c:plotArea>
    <c:plotVisOnly val="1"/>
  </c:chart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0.10769</cdr:x>
      <cdr:y>0.90244</cdr:y>
    </cdr:from>
    <cdr:to>
      <cdr:x>0.73406</cdr:x>
      <cdr:y>0.98309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33400" y="2819400"/>
          <a:ext cx="3102411" cy="2519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r>
            <a:rPr lang="en-US" sz="1400" dirty="0" smtClean="0">
              <a:latin typeface="+mn-lt"/>
            </a:rPr>
            <a:t>Number of simultaneous </a:t>
          </a:r>
          <a:r>
            <a:rPr lang="en-US" sz="1400" i="1" dirty="0" err="1" smtClean="0">
              <a:latin typeface="+mn-lt"/>
            </a:rPr>
            <a:t>reconfig</a:t>
          </a:r>
          <a:r>
            <a:rPr lang="en-US" sz="1400" dirty="0" smtClean="0">
              <a:latin typeface="+mn-lt"/>
            </a:rPr>
            <a:t> operations</a:t>
          </a:r>
          <a:endParaRPr lang="he-IL" sz="1400" dirty="0" smtClean="0">
            <a:latin typeface="+mn-lt"/>
          </a:endParaRPr>
        </a:p>
        <a:p xmlns:a="http://schemas.openxmlformats.org/drawingml/2006/main">
          <a:endParaRPr lang="he-IL" sz="9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0.10769</cdr:x>
      <cdr:y>0</cdr:y>
    </cdr:from>
    <cdr:to>
      <cdr:x>0.93186</cdr:x>
      <cdr:y>0.10882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33400" y="0"/>
          <a:ext cx="4082114" cy="339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2000" dirty="0" smtClean="0"/>
            <a:t>Average write latency</a:t>
          </a:r>
          <a:endParaRPr lang="en-US" sz="2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0.30769</cdr:x>
      <cdr:y>0</cdr:y>
    </cdr:from>
    <cdr:to>
      <cdr:x>0.79557</cdr:x>
      <cdr:y>0.08611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24000" y="-76200"/>
          <a:ext cx="2416446" cy="2624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2000" dirty="0" smtClean="0"/>
            <a:t>Average </a:t>
          </a:r>
          <a:r>
            <a:rPr lang="en-US" sz="2000" i="1" dirty="0" err="1" smtClean="0"/>
            <a:t>reconfig</a:t>
          </a:r>
          <a:r>
            <a:rPr lang="en-US" sz="2000" dirty="0" smtClean="0"/>
            <a:t> latency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0.13846</cdr:x>
      <cdr:y>0.925</cdr:y>
    </cdr:from>
    <cdr:to>
      <cdr:x>0.69635</cdr:x>
      <cdr:y>0.97684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85800" y="2819400"/>
          <a:ext cx="2763229" cy="158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dirty="0" smtClean="0">
              <a:latin typeface="+mn-lt"/>
            </a:rPr>
            <a:t>Number of simultaneous </a:t>
          </a:r>
          <a:r>
            <a:rPr lang="en-US" sz="1600" i="1" dirty="0" err="1" smtClean="0">
              <a:latin typeface="+mn-lt"/>
            </a:rPr>
            <a:t>reconfig</a:t>
          </a:r>
          <a:r>
            <a:rPr lang="en-US" sz="1600" dirty="0" smtClean="0">
              <a:latin typeface="+mn-lt"/>
            </a:rPr>
            <a:t> operations</a:t>
          </a:r>
          <a:endParaRPr lang="he-IL" sz="1600" dirty="0" smtClean="0">
            <a:latin typeface="+mn-lt"/>
          </a:endParaRPr>
        </a:p>
        <a:p xmlns:a="http://schemas.openxmlformats.org/drawingml/2006/main">
          <a:endParaRPr lang="he-IL" sz="1100" dirty="0">
            <a:latin typeface="+mn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hangingPunct="1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hangingPunct="1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hangingPunct="1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hangingPunct="1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5155E8-40D4-4EF4-991A-2DAA73964B7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talk</a:t>
            </a:r>
            <a:r>
              <a:rPr lang="en-US" baseline="0" dirty="0" smtClean="0"/>
              <a:t> is not about privacy…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Find the latest view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 smtClean="0"/>
              <a:t>Fundamental issue, in particular with dynamic services</a:t>
            </a:r>
            <a:endParaRPr lang="en-US" sz="2400" dirty="0" smtClean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Usually not explicit in theoretical work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 smtClean="0"/>
              <a:t>When service is implemented on the server-side, clients usually              assumed to be able to invoke methods on one of the servers</a:t>
            </a:r>
            <a:endParaRPr lang="en-US" sz="24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can output different</a:t>
            </a:r>
            <a:r>
              <a:rPr lang="en-US" baseline="0" dirty="0" smtClean="0"/>
              <a:t> things (unlike with consensus), but there will be intersection.</a:t>
            </a:r>
          </a:p>
          <a:p>
            <a:r>
              <a:rPr lang="en-US" baseline="0" dirty="0" smtClean="0"/>
              <a:t>Formally speaking this is strictly weaker than consensus, and I’ll show you an implementation that works in an asynchronous system where we can’t implement consensus.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Find the latest view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Again – smaller </a:t>
            </a:r>
            <a:r>
              <a:rPr lang="en-US" dirty="0" err="1" smtClean="0"/>
              <a:t>reconfig</a:t>
            </a:r>
            <a:r>
              <a:rPr lang="en-US" dirty="0" smtClean="0"/>
              <a:t> latency and lower variance for 2, 5 </a:t>
            </a:r>
            <a:r>
              <a:rPr lang="en-US" dirty="0" err="1" smtClean="0"/>
              <a:t>reconfigs</a:t>
            </a:r>
            <a:r>
              <a:rPr lang="en-US" dirty="0" smtClean="0"/>
              <a:t> with the consensus-free algorithm, and on the other hand higher write latency during </a:t>
            </a:r>
            <a:r>
              <a:rPr lang="en-US" dirty="0" err="1" smtClean="0"/>
              <a:t>reconfigs</a:t>
            </a:r>
            <a:r>
              <a:rPr lang="en-US" dirty="0" smtClean="0"/>
              <a:t> since the writes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see pointers with consensus-free algorithm.</a:t>
            </a:r>
          </a:p>
        </p:txBody>
      </p:sp>
      <p:sp>
        <p:nvSpPr>
          <p:cNvPr id="134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rtl="0"/>
            <a:fld id="{AA6F163B-74FC-49AF-B4A0-AF785F9E8CEF}" type="slidenum">
              <a:rPr lang="he-IL" sz="1200">
                <a:latin typeface="Calibri" pitchFamily="34" charset="0"/>
              </a:rPr>
              <a:pPr rtl="0"/>
              <a:t>21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also use both – for</a:t>
            </a:r>
            <a:r>
              <a:rPr lang="en-US" baseline="0" dirty="0" smtClean="0"/>
              <a:t> example, use cloud as one of the storage devices in your distributed storage system.</a:t>
            </a:r>
            <a:endParaRPr lang="en-US" dirty="0" smtClean="0"/>
          </a:p>
          <a:p>
            <a:r>
              <a:rPr lang="en-US" dirty="0" smtClean="0"/>
              <a:t>Failure becomes the norm, not an exception</a:t>
            </a:r>
          </a:p>
          <a:p>
            <a:r>
              <a:rPr lang="en-US" dirty="0" smtClean="0"/>
              <a:t>Clouds</a:t>
            </a:r>
            <a:r>
              <a:rPr lang="en-US" baseline="0" dirty="0" smtClean="0"/>
              <a:t> can also fail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Atomic guarantees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Clients communicate with storage directly over </a:t>
            </a:r>
            <a:r>
              <a:rPr lang="en-US" sz="2000" dirty="0" err="1" smtClean="0"/>
              <a:t>asynch</a:t>
            </a:r>
            <a:r>
              <a:rPr lang="en-US" sz="2000" dirty="0" smtClean="0"/>
              <a:t>. network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dirty="0" smtClean="0"/>
              <a:t>No centralized storage controller  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Storage devices don’t communicate among themselves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Clients don’t know other clients, go online only when need to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Crash failures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Storage devices are “Active disks” – smarter than simple disks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dirty="0" smtClean="0"/>
              <a:t>Motivated by capabilities of state of the art storage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Not-so-thin-client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dirty="0" smtClean="0"/>
              <a:t>Break minority barrier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subtle, several</a:t>
            </a:r>
            <a:r>
              <a:rPr lang="en-US" baseline="0" dirty="0" smtClean="0"/>
              <a:t> works missed it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Crash casted as </a:t>
            </a:r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 why can we have asynchronous (static) R/W ? 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If several writes are concurrent, readers might see different values.</a:t>
            </a:r>
          </a:p>
          <a:p>
            <a:pPr lvl="1">
              <a:buNone/>
            </a:pPr>
            <a:r>
              <a:rPr lang="en-US" sz="2000" dirty="0" smtClean="0">
                <a:cs typeface="Times New Roman" pitchFamily="18" charset="0"/>
              </a:rPr>
              <a:t>	In consensus, they must all see the same!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155E8-40D4-4EF4-991A-2DAA73964B7B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1B766-E084-4541-BC7E-0673143B2B8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2C0F2-C17F-4D8F-BDB1-FC0E756B56C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561D3-9C85-43E6-8D41-923B30231AF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386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304006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Idit Keidar SYSTOR'10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AF655-3CF9-4EE7-8C67-C5AAFA3A6D1D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D5C9E-4345-4C84-BCC3-3ECA4A876F2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2E088-0394-4ABA-85ED-8F8386235FB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A446E-99DB-46AA-BCE8-4461003F90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A4C86-F349-4189-A709-4E743E9B3EC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C6E27-A650-4780-BAC8-42B32F4E118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0686-5CD5-4807-A4FD-CBDF6E1F0F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A981-83D0-4C24-927F-11BE7427600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70BE9-34DD-4259-B8B0-752301A3385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hangingPunct="1">
              <a:lnSpc>
                <a:spcPct val="100000"/>
              </a:lnSpc>
              <a:buClrTx/>
              <a:buSzTx/>
              <a:buFontTx/>
              <a:buNone/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hangingPunct="1">
              <a:lnSpc>
                <a:spcPct val="100000"/>
              </a:lnSpc>
              <a:buClrTx/>
              <a:buSzTx/>
              <a:buFontTx/>
              <a:buNone/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hangingPunct="1">
              <a:lnSpc>
                <a:spcPct val="100000"/>
              </a:lnSpc>
              <a:buClrTx/>
              <a:buSzTx/>
              <a:buFontTx/>
              <a:buNone/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EAF655-3CF9-4EE7-8C67-C5AAFA3A6D1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19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jpeg"/><Relationship Id="rId11" Type="http://schemas.openxmlformats.org/officeDocument/2006/relationships/image" Target="../media/image12.png"/><Relationship Id="rId5" Type="http://schemas.openxmlformats.org/officeDocument/2006/relationships/image" Target="../media/image4.jpeg"/><Relationship Id="rId10" Type="http://schemas.openxmlformats.org/officeDocument/2006/relationships/image" Target="../media/image10.png"/><Relationship Id="rId4" Type="http://schemas.openxmlformats.org/officeDocument/2006/relationships/image" Target="../media/image11.jpeg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685800" y="1143000"/>
            <a:ext cx="7772400" cy="1431925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Data-Centric Reconfiguration with Network-Attached Disks</a:t>
            </a: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Alex </a:t>
            </a:r>
            <a:r>
              <a:rPr lang="en-US" sz="2800" dirty="0" err="1" smtClean="0">
                <a:latin typeface="Comic Sans MS" pitchFamily="66" charset="0"/>
              </a:rPr>
              <a:t>Shraer</a:t>
            </a:r>
            <a:r>
              <a:rPr lang="en-US" sz="2800" dirty="0" smtClean="0">
                <a:latin typeface="Comic Sans MS" pitchFamily="66" charset="0"/>
              </a:rPr>
              <a:t> (</a:t>
            </a:r>
            <a:r>
              <a:rPr lang="en-US" sz="2800" dirty="0" err="1" smtClean="0">
                <a:latin typeface="Comic Sans MS" pitchFamily="66" charset="0"/>
              </a:rPr>
              <a:t>Technion</a:t>
            </a:r>
            <a:r>
              <a:rPr lang="en-US" sz="28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724400"/>
            <a:ext cx="79248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buClr>
                <a:schemeClr val="tx2"/>
              </a:buClr>
              <a:buSzPct val="75000"/>
            </a:pPr>
            <a:r>
              <a:rPr lang="en-US" sz="2800" dirty="0" smtClean="0">
                <a:latin typeface="Comic Sans MS" pitchFamily="66" charset="0"/>
                <a:cs typeface="+mn-cs"/>
              </a:rPr>
              <a:t>Joint work with: </a:t>
            </a:r>
          </a:p>
          <a:p>
            <a:pPr algn="l">
              <a:lnSpc>
                <a:spcPct val="80000"/>
              </a:lnSpc>
              <a:buClr>
                <a:schemeClr val="tx2"/>
              </a:buClr>
              <a:buSzPct val="75000"/>
            </a:pPr>
            <a:endParaRPr lang="en-US" sz="2800" dirty="0" smtClean="0">
              <a:latin typeface="Comic Sans MS" pitchFamily="66" charset="0"/>
              <a:cs typeface="+mn-cs"/>
            </a:endParaRPr>
          </a:p>
          <a:p>
            <a:pPr algn="l">
              <a:lnSpc>
                <a:spcPct val="80000"/>
              </a:lnSpc>
              <a:buClr>
                <a:schemeClr val="tx2"/>
              </a:buClr>
              <a:buSzPct val="75000"/>
            </a:pPr>
            <a:r>
              <a:rPr lang="en-US" sz="2800" dirty="0" smtClean="0">
                <a:latin typeface="Comic Sans MS" pitchFamily="66" charset="0"/>
                <a:cs typeface="+mn-cs"/>
              </a:rPr>
              <a:t>J.P. Martin, D. Malkhi, M. K. Aguilera (MSR) </a:t>
            </a:r>
          </a:p>
          <a:p>
            <a:pPr algn="l">
              <a:lnSpc>
                <a:spcPct val="80000"/>
              </a:lnSpc>
              <a:buClr>
                <a:schemeClr val="tx2"/>
              </a:buClr>
              <a:buSzPct val="75000"/>
            </a:pPr>
            <a:r>
              <a:rPr lang="en-US" sz="2800" dirty="0" smtClean="0">
                <a:latin typeface="Comic Sans MS" pitchFamily="66" charset="0"/>
                <a:cs typeface="+mn-cs"/>
              </a:rPr>
              <a:t>I. </a:t>
            </a:r>
            <a:r>
              <a:rPr lang="en-US" sz="2800" dirty="0" err="1" smtClean="0">
                <a:latin typeface="Comic Sans MS" pitchFamily="66" charset="0"/>
                <a:cs typeface="+mn-cs"/>
              </a:rPr>
              <a:t>Keidar</a:t>
            </a:r>
            <a:r>
              <a:rPr lang="en-US" sz="2800" dirty="0" smtClean="0">
                <a:latin typeface="Comic Sans MS" pitchFamily="66" charset="0"/>
                <a:cs typeface="+mn-cs"/>
              </a:rPr>
              <a:t> (</a:t>
            </a:r>
            <a:r>
              <a:rPr lang="en-US" sz="2800" dirty="0" err="1" smtClean="0">
                <a:latin typeface="Comic Sans MS" pitchFamily="66" charset="0"/>
                <a:cs typeface="+mn-cs"/>
              </a:rPr>
              <a:t>Technion</a:t>
            </a:r>
            <a:r>
              <a:rPr lang="en-US" sz="2800" dirty="0" smtClean="0">
                <a:latin typeface="Comic Sans MS" pitchFamily="66" charset="0"/>
                <a:cs typeface="+mn-cs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384300"/>
          </a:xfrm>
        </p:spPr>
        <p:txBody>
          <a:bodyPr/>
          <a:lstStyle/>
          <a:p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</a:rPr>
              <a:t>Reconfiguration Option 1: Centralized </a:t>
            </a:r>
            <a:endParaRPr lang="en-US" sz="3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52400" y="3352800"/>
            <a:ext cx="8458200" cy="3200400"/>
          </a:xfrm>
        </p:spPr>
        <p:txBody>
          <a:bodyPr/>
          <a:lstStyle/>
          <a:p>
            <a:r>
              <a:rPr lang="en-US" sz="2800" dirty="0" smtClean="0"/>
              <a:t>Can be automatic </a:t>
            </a:r>
          </a:p>
          <a:p>
            <a:pPr lvl="1"/>
            <a:r>
              <a:rPr lang="en-US" sz="2400" dirty="0" smtClean="0"/>
              <a:t>E.g., </a:t>
            </a:r>
            <a:r>
              <a:rPr lang="en-US" sz="2400" dirty="0" err="1" smtClean="0"/>
              <a:t>Ursa</a:t>
            </a:r>
            <a:r>
              <a:rPr lang="en-US" sz="2400" dirty="0" smtClean="0"/>
              <a:t> Minor </a:t>
            </a:r>
            <a:r>
              <a:rPr lang="en-US" sz="2000" dirty="0" smtClean="0"/>
              <a:t>[</a:t>
            </a:r>
            <a:r>
              <a:rPr lang="en-US" sz="2000" dirty="0" err="1" smtClean="0"/>
              <a:t>Abd</a:t>
            </a:r>
            <a:r>
              <a:rPr lang="en-US" sz="2000" dirty="0" smtClean="0"/>
              <a:t>-El-</a:t>
            </a:r>
            <a:r>
              <a:rPr lang="en-US" sz="2000" dirty="0" err="1" smtClean="0"/>
              <a:t>Malek</a:t>
            </a:r>
            <a:r>
              <a:rPr lang="en-US" sz="2000" dirty="0" smtClean="0"/>
              <a:t> et al., FAST 05]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Downtime </a:t>
            </a:r>
          </a:p>
          <a:p>
            <a:pPr lvl="1"/>
            <a:r>
              <a:rPr lang="en-US" dirty="0" smtClean="0"/>
              <a:t>Most solutions stop R/W while reconfiguring</a:t>
            </a:r>
            <a:endParaRPr lang="en-US" sz="11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Single point of failure</a:t>
            </a:r>
          </a:p>
          <a:p>
            <a:pPr lvl="1"/>
            <a:r>
              <a:rPr lang="en-US" sz="2400" dirty="0" smtClean="0"/>
              <a:t>What if manager crashes while changing the system?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1600200"/>
            <a:ext cx="7391400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hangingPunct="1">
              <a:lnSpc>
                <a:spcPct val="100000"/>
              </a:lnSpc>
              <a:spcBef>
                <a:spcPct val="20000"/>
              </a:spcBef>
              <a:buClr>
                <a:srgbClr val="FFCC00"/>
              </a:buClr>
              <a:buSzPct val="120000"/>
            </a:pPr>
            <a:r>
              <a:rPr lang="en-US" sz="2400" i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	</a:t>
            </a:r>
            <a:r>
              <a:rPr lang="en-US" sz="2400" i="1" kern="0" dirty="0" smtClean="0">
                <a:latin typeface="Tahoma"/>
                <a:cs typeface="Arial"/>
              </a:rPr>
              <a:t>Tomorrow Technion servers will be down </a:t>
            </a:r>
            <a:br>
              <a:rPr lang="en-US" sz="2400" i="1" kern="0" dirty="0" smtClean="0">
                <a:latin typeface="Tahoma"/>
                <a:cs typeface="Arial"/>
              </a:rPr>
            </a:br>
            <a:r>
              <a:rPr lang="en-US" sz="2400" i="1" kern="0" dirty="0" smtClean="0">
                <a:latin typeface="Tahoma"/>
                <a:cs typeface="Arial"/>
              </a:rPr>
              <a:t>for maintenance from 5:30am to 6:45am</a:t>
            </a:r>
          </a:p>
          <a:p>
            <a:pPr marL="342900" lvl="0" indent="-342900" algn="l" hangingPunct="1">
              <a:lnSpc>
                <a:spcPct val="100000"/>
              </a:lnSpc>
              <a:spcBef>
                <a:spcPct val="20000"/>
              </a:spcBef>
              <a:buClr>
                <a:srgbClr val="FFCC00"/>
              </a:buClr>
              <a:buSzPct val="120000"/>
            </a:pPr>
            <a:r>
              <a:rPr lang="en-US" sz="2400" i="1" kern="0" dirty="0" smtClean="0">
                <a:latin typeface="Tahoma"/>
                <a:cs typeface="Arial"/>
              </a:rPr>
              <a:t>						Virtually Yours,</a:t>
            </a:r>
          </a:p>
          <a:p>
            <a:pPr marL="342900" lvl="0" indent="-342900" algn="l" hangingPunct="1">
              <a:lnSpc>
                <a:spcPct val="100000"/>
              </a:lnSpc>
              <a:spcBef>
                <a:spcPct val="20000"/>
              </a:spcBef>
              <a:buClr>
                <a:srgbClr val="FFCC00"/>
              </a:buClr>
              <a:buSzPct val="120000"/>
            </a:pPr>
            <a:r>
              <a:rPr lang="en-US" sz="2400" i="1" kern="0" dirty="0" smtClean="0">
                <a:latin typeface="Tahoma"/>
                <a:cs typeface="Arial"/>
              </a:rPr>
              <a:t>						Moshe Barak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600200"/>
            <a:ext cx="84992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1" name="Picture 3" descr="C:\Documents and Settings\user\Local Settings\Temporary Internet Files\Content.IE5\G423MIGM\MC900441455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543" y="1143000"/>
            <a:ext cx="2209457" cy="2209457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Reconfiguration Option 2: </a:t>
            </a:r>
            <a:b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Distributed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Agreement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sz="2800" dirty="0" smtClean="0"/>
              <a:t>Servers </a:t>
            </a:r>
            <a:r>
              <a:rPr lang="en-US" sz="2800" dirty="0" smtClean="0">
                <a:solidFill>
                  <a:srgbClr val="C00000"/>
                </a:solidFill>
              </a:rPr>
              <a:t>agree </a:t>
            </a:r>
            <a:r>
              <a:rPr lang="en-US" sz="2800" dirty="0" smtClean="0"/>
              <a:t>on next configuration</a:t>
            </a:r>
          </a:p>
          <a:p>
            <a:pPr lvl="1"/>
            <a:r>
              <a:rPr lang="en-US" sz="2400" dirty="0" smtClean="0"/>
              <a:t>Previous solutions </a:t>
            </a:r>
            <a:r>
              <a:rPr lang="en-US" sz="2400" dirty="0" smtClean="0">
                <a:solidFill>
                  <a:srgbClr val="C00000"/>
                </a:solidFill>
              </a:rPr>
              <a:t>not data-centric</a:t>
            </a:r>
          </a:p>
          <a:p>
            <a:endParaRPr lang="en-US" sz="1600" dirty="0" smtClean="0"/>
          </a:p>
          <a:p>
            <a:endParaRPr lang="en-US" sz="2800" dirty="0" smtClean="0"/>
          </a:p>
          <a:p>
            <a:endParaRPr lang="en-US" sz="1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No downtime</a:t>
            </a:r>
          </a:p>
          <a:p>
            <a:r>
              <a:rPr lang="en-US" sz="2800" dirty="0" smtClean="0"/>
              <a:t>In theory, might never terminate </a:t>
            </a:r>
            <a:r>
              <a:rPr lang="en-US" sz="24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[FLP85]</a:t>
            </a:r>
          </a:p>
          <a:p>
            <a:endParaRPr lang="en-US" sz="1100" dirty="0" smtClean="0"/>
          </a:p>
          <a:p>
            <a:r>
              <a:rPr lang="en-US" sz="2800" dirty="0" smtClean="0"/>
              <a:t>In practice, we have </a:t>
            </a:r>
            <a:r>
              <a:rPr lang="en-US" sz="2800" dirty="0" smtClean="0">
                <a:solidFill>
                  <a:srgbClr val="C00000"/>
                </a:solidFill>
              </a:rPr>
              <a:t>partial synchrony </a:t>
            </a:r>
            <a:r>
              <a:rPr lang="en-US" sz="2800" dirty="0" smtClean="0"/>
              <a:t>so it usually works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286000"/>
            <a:ext cx="2590800" cy="172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Reconfiguration Option 3: </a:t>
            </a:r>
            <a:r>
              <a:rPr lang="en-US" sz="3200" dirty="0" err="1" smtClean="0">
                <a:solidFill>
                  <a:srgbClr val="0000FF"/>
                </a:solidFill>
                <a:latin typeface="Comic Sans MS" pitchFamily="66" charset="0"/>
              </a:rPr>
              <a:t>DynaStore</a:t>
            </a: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  </a:t>
            </a:r>
            <a:r>
              <a:rPr lang="en-US" sz="2800" dirty="0" smtClean="0">
                <a:solidFill>
                  <a:srgbClr val="FF33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[Aguilera, </a:t>
            </a:r>
            <a:r>
              <a:rPr lang="en-US" sz="2800" dirty="0" err="1" smtClean="0">
                <a:solidFill>
                  <a:srgbClr val="FF33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Keidar</a:t>
            </a:r>
            <a:r>
              <a:rPr lang="en-US" sz="2800" dirty="0" smtClean="0">
                <a:solidFill>
                  <a:srgbClr val="FF33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33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Malkhi</a:t>
            </a:r>
            <a:r>
              <a:rPr lang="en-US" sz="2800" dirty="0" smtClean="0">
                <a:solidFill>
                  <a:srgbClr val="FF33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S., PODC09]</a:t>
            </a:r>
            <a:endParaRPr lang="en-US" sz="2400" dirty="0" smtClean="0">
              <a:solidFill>
                <a:srgbClr val="FF339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ext Placeholder 4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105400"/>
          </a:xfrm>
        </p:spPr>
        <p:txBody>
          <a:bodyPr/>
          <a:lstStyle/>
          <a:p>
            <a:r>
              <a:rPr lang="en-US" sz="2800" dirty="0" smtClean="0"/>
              <a:t>Distributed &amp; completely asynchronous</a:t>
            </a:r>
          </a:p>
          <a:p>
            <a:endParaRPr lang="en-US" sz="2400" dirty="0" smtClean="0"/>
          </a:p>
          <a:p>
            <a:r>
              <a:rPr lang="en-US" sz="2800" dirty="0" smtClean="0"/>
              <a:t>No downtime</a:t>
            </a:r>
          </a:p>
          <a:p>
            <a:endParaRPr lang="en-US" sz="2800" dirty="0" smtClean="0"/>
          </a:p>
          <a:p>
            <a:r>
              <a:rPr lang="en-US" sz="2800" dirty="0" smtClean="0"/>
              <a:t>Always terminates</a:t>
            </a: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Not data-centric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algn="ctr">
              <a:spcBef>
                <a:spcPts val="500"/>
              </a:spcBef>
            </a:pP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In this work: </a:t>
            </a:r>
            <a:r>
              <a:rPr lang="en-US" sz="3200" dirty="0" err="1" smtClean="0">
                <a:solidFill>
                  <a:srgbClr val="0000FF"/>
                </a:solidFill>
                <a:latin typeface="Comic Sans MS" pitchFamily="66" charset="0"/>
              </a:rPr>
              <a:t>Dyna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Disk</a:t>
            </a: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b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dynamic data-centric R/W storage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ext Placeholder 4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867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</a:rPr>
              <a:t>First distributed data-centric solution</a:t>
            </a:r>
          </a:p>
          <a:p>
            <a:pPr lvl="1"/>
            <a:r>
              <a:rPr lang="en-US" sz="2000" dirty="0" smtClean="0"/>
              <a:t>No downtime</a:t>
            </a:r>
          </a:p>
          <a:p>
            <a:pPr lvl="1">
              <a:buNone/>
            </a:pPr>
            <a:endParaRPr lang="en-US" sz="1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Tunable reconfiguration method</a:t>
            </a:r>
          </a:p>
          <a:p>
            <a:pPr lvl="1"/>
            <a:r>
              <a:rPr lang="en-US" sz="2000" dirty="0" smtClean="0"/>
              <a:t>Modular design, coordination is separate from data</a:t>
            </a:r>
          </a:p>
          <a:p>
            <a:pPr lvl="1"/>
            <a:r>
              <a:rPr lang="en-US" sz="2000" dirty="0" smtClean="0"/>
              <a:t>Allows easily setting/comparing the coordination method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Consensus-based VS. asynchronous reconfiguration</a:t>
            </a:r>
            <a:endParaRPr lang="en-US" sz="700" dirty="0" smtClean="0"/>
          </a:p>
          <a:p>
            <a:pPr lvl="1"/>
            <a:endParaRPr lang="en-US" sz="10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z="2400" dirty="0" smtClean="0"/>
              <a:t>Many shared objects </a:t>
            </a:r>
          </a:p>
          <a:p>
            <a:pPr marL="914400" lvl="1" indent="-514350"/>
            <a:r>
              <a:rPr lang="en-US" sz="2400" dirty="0" smtClean="0"/>
              <a:t>Running a protocol instance per object too costly</a:t>
            </a:r>
          </a:p>
          <a:p>
            <a:pPr marL="914400" lvl="1" indent="-514350"/>
            <a:r>
              <a:rPr lang="en-US" sz="2400" dirty="0" smtClean="0"/>
              <a:t>Transferring all state at once might be infeasible</a:t>
            </a:r>
          </a:p>
          <a:p>
            <a:pPr marL="914400" lvl="1" indent="-514350"/>
            <a:r>
              <a:rPr lang="en-US" sz="2400" dirty="0" smtClean="0"/>
              <a:t>Our solution: incremental state transfer</a:t>
            </a:r>
            <a:endParaRPr lang="en-US" sz="800" dirty="0" smtClean="0"/>
          </a:p>
          <a:p>
            <a:pPr marL="514350" indent="-514350">
              <a:buNone/>
            </a:pPr>
            <a:endParaRPr lang="en-US" sz="105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Built with an external (weak) location service</a:t>
            </a:r>
          </a:p>
          <a:p>
            <a:pPr marL="914400" lvl="1" indent="-514350"/>
            <a:r>
              <a:rPr lang="en-US" sz="2000" dirty="0" smtClean="0"/>
              <a:t>We formally state the requirements from such a service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  <a:cs typeface="Arial" charset="0"/>
              </a:rPr>
              <a:t>Location Service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9220200" cy="5715000"/>
          </a:xfrm>
        </p:spPr>
        <p:txBody>
          <a:bodyPr/>
          <a:lstStyle/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  <p:sp>
        <p:nvSpPr>
          <p:cNvPr id="33795" name="Rectangle 4"/>
          <p:cNvSpPr>
            <a:spLocks/>
          </p:cNvSpPr>
          <p:nvPr/>
        </p:nvSpPr>
        <p:spPr bwMode="auto">
          <a:xfrm>
            <a:off x="152400" y="838200"/>
            <a:ext cx="8915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Used in practice, ignored in theory</a:t>
            </a:r>
            <a:endParaRPr lang="en-US" sz="700" dirty="0" smtClean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10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We formalize the weak external service as an </a:t>
            </a:r>
            <a:r>
              <a:rPr lang="en-US" sz="2400" i="1" dirty="0" smtClean="0">
                <a:latin typeface="+mn-lt"/>
              </a:rPr>
              <a:t>oracle</a:t>
            </a:r>
            <a:r>
              <a:rPr lang="en-US" sz="2400" dirty="0" smtClean="0">
                <a:latin typeface="+mn-lt"/>
              </a:rPr>
              <a:t>: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10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Not enough to solve reconfiguration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81690" y="6416256"/>
            <a:ext cx="3810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81000" y="2209800"/>
            <a:ext cx="8077200" cy="28194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i="1" dirty="0" err="1" smtClean="0">
                <a:solidFill>
                  <a:srgbClr val="0000FF"/>
                </a:solidFill>
                <a:latin typeface="Comic Sans MS" pitchFamily="66" charset="0"/>
              </a:rPr>
              <a:t>oracle.query</a:t>
            </a:r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( ) </a:t>
            </a:r>
            <a:r>
              <a:rPr lang="en-US" sz="2400" i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returns some “legal” configuration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If reconfigurations stop and </a:t>
            </a:r>
            <a:r>
              <a:rPr lang="en-US" sz="2400" i="1" dirty="0" smtClean="0">
                <a:solidFill>
                  <a:srgbClr val="0000FF"/>
                </a:solidFill>
                <a:latin typeface="Comic Sans MS" pitchFamily="66" charset="0"/>
              </a:rPr>
              <a:t>oracle. query</a:t>
            </a:r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() invoked infinitely many times, it eventually returns last system configuration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The Coordination Module in </a:t>
            </a:r>
            <a:r>
              <a:rPr lang="en-US" sz="3600" dirty="0" err="1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DynaDisk</a:t>
            </a:r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 </a:t>
            </a:r>
            <a:endParaRPr lang="en-US" sz="3600" dirty="0">
              <a:solidFill>
                <a:srgbClr val="0000FF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Storage devices in a configuration </a:t>
            </a:r>
            <a:r>
              <a:rPr lang="en-US" sz="2800" i="1" dirty="0" smtClean="0"/>
              <a:t>conf</a:t>
            </a:r>
            <a:r>
              <a:rPr lang="en-US" sz="2800" dirty="0" smtClean="0"/>
              <a:t> = {+A, +B, +C}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18874" y="2743200"/>
            <a:ext cx="2895600" cy="1600200"/>
          </a:xfrm>
          <a:prstGeom prst="can">
            <a:avLst>
              <a:gd name="adj" fmla="val 25000"/>
            </a:avLst>
          </a:prstGeom>
          <a:solidFill>
            <a:srgbClr val="BEE39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195074" y="3429000"/>
            <a:ext cx="8382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85674" y="3429000"/>
            <a:ext cx="1752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71274" y="3429000"/>
            <a:ext cx="287258" cy="333617"/>
            <a:chOff x="1433286" y="2924628"/>
            <a:chExt cx="287258" cy="333617"/>
          </a:xfrm>
        </p:grpSpPr>
        <p:sp>
          <p:nvSpPr>
            <p:cNvPr id="10" name="Oval 9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z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99874" y="3657600"/>
            <a:ext cx="287258" cy="333617"/>
            <a:chOff x="1433286" y="2924628"/>
            <a:chExt cx="287258" cy="333617"/>
          </a:xfrm>
        </p:grpSpPr>
        <p:sp>
          <p:nvSpPr>
            <p:cNvPr id="13" name="Oval 12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x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28474" y="3505200"/>
            <a:ext cx="287258" cy="333617"/>
            <a:chOff x="1433286" y="2924628"/>
            <a:chExt cx="287258" cy="333617"/>
          </a:xfrm>
        </p:grpSpPr>
        <p:sp>
          <p:nvSpPr>
            <p:cNvPr id="16" name="Oval 15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y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432367" y="3429000"/>
            <a:ext cx="123463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next </a:t>
            </a:r>
            <a:r>
              <a:rPr lang="en-US" sz="1600" dirty="0" err="1" smtClean="0">
                <a:solidFill>
                  <a:srgbClr val="C00000"/>
                </a:solidFill>
              </a:rPr>
              <a:t>config</a:t>
            </a:r>
            <a:r>
              <a:rPr lang="en-US" sz="1600" dirty="0" smtClean="0">
                <a:solidFill>
                  <a:srgbClr val="C00000"/>
                </a:solidFill>
              </a:rPr>
              <a:t>:</a:t>
            </a:r>
            <a:endParaRPr lang="he-IL" sz="160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47674" y="3645754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48" name="AutoShape 4"/>
          <p:cNvSpPr>
            <a:spLocks noChangeArrowheads="1"/>
          </p:cNvSpPr>
          <p:nvPr/>
        </p:nvSpPr>
        <p:spPr bwMode="auto">
          <a:xfrm>
            <a:off x="3124200" y="2757714"/>
            <a:ext cx="2895600" cy="1600200"/>
          </a:xfrm>
          <a:prstGeom prst="can">
            <a:avLst>
              <a:gd name="adj" fmla="val 25000"/>
            </a:avLst>
          </a:prstGeom>
          <a:solidFill>
            <a:srgbClr val="BEE39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dirty="0" smtClean="0"/>
          </a:p>
        </p:txBody>
      </p:sp>
      <p:sp>
        <p:nvSpPr>
          <p:cNvPr id="49" name="Rectangle 48"/>
          <p:cNvSpPr/>
          <p:nvPr/>
        </p:nvSpPr>
        <p:spPr bwMode="auto">
          <a:xfrm>
            <a:off x="3200400" y="3443514"/>
            <a:ext cx="8382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191000" y="3443514"/>
            <a:ext cx="1752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3276600" y="3443514"/>
            <a:ext cx="287258" cy="333617"/>
            <a:chOff x="1433286" y="2924628"/>
            <a:chExt cx="287258" cy="333617"/>
          </a:xfrm>
        </p:grpSpPr>
        <p:sp>
          <p:nvSpPr>
            <p:cNvPr id="52" name="Oval 51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z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505200" y="3672114"/>
            <a:ext cx="287258" cy="333617"/>
            <a:chOff x="1433286" y="2924628"/>
            <a:chExt cx="287258" cy="333617"/>
          </a:xfrm>
        </p:grpSpPr>
        <p:sp>
          <p:nvSpPr>
            <p:cNvPr id="55" name="Oval 54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x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733800" y="3519714"/>
            <a:ext cx="287258" cy="333617"/>
            <a:chOff x="1433286" y="2924628"/>
            <a:chExt cx="287258" cy="333617"/>
          </a:xfrm>
        </p:grpSpPr>
        <p:sp>
          <p:nvSpPr>
            <p:cNvPr id="58" name="Oval 57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y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404167" y="3443514"/>
            <a:ext cx="123463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next </a:t>
            </a:r>
            <a:r>
              <a:rPr lang="en-US" sz="1600" dirty="0" err="1" smtClean="0">
                <a:solidFill>
                  <a:srgbClr val="C00000"/>
                </a:solidFill>
              </a:rPr>
              <a:t>config</a:t>
            </a:r>
            <a:r>
              <a:rPr lang="en-US" sz="1600" dirty="0" smtClean="0">
                <a:solidFill>
                  <a:srgbClr val="C00000"/>
                </a:solidFill>
              </a:rPr>
              <a:t>:</a:t>
            </a:r>
            <a:endParaRPr lang="he-IL" sz="1600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953000" y="3660268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62" name="AutoShape 4"/>
          <p:cNvSpPr>
            <a:spLocks noChangeArrowheads="1"/>
          </p:cNvSpPr>
          <p:nvPr/>
        </p:nvSpPr>
        <p:spPr bwMode="auto">
          <a:xfrm>
            <a:off x="6129526" y="2757714"/>
            <a:ext cx="2895600" cy="1600200"/>
          </a:xfrm>
          <a:prstGeom prst="can">
            <a:avLst>
              <a:gd name="adj" fmla="val 25000"/>
            </a:avLst>
          </a:prstGeom>
          <a:solidFill>
            <a:srgbClr val="BEE39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dirty="0" smtClean="0"/>
          </a:p>
        </p:txBody>
      </p:sp>
      <p:sp>
        <p:nvSpPr>
          <p:cNvPr id="63" name="Rectangle 62"/>
          <p:cNvSpPr/>
          <p:nvPr/>
        </p:nvSpPr>
        <p:spPr bwMode="auto">
          <a:xfrm>
            <a:off x="6205726" y="3443514"/>
            <a:ext cx="8382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196326" y="3443514"/>
            <a:ext cx="1752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6281926" y="3443514"/>
            <a:ext cx="287258" cy="333617"/>
            <a:chOff x="1433286" y="2924628"/>
            <a:chExt cx="287258" cy="333617"/>
          </a:xfrm>
        </p:grpSpPr>
        <p:sp>
          <p:nvSpPr>
            <p:cNvPr id="66" name="Oval 65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z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510526" y="3672114"/>
            <a:ext cx="287258" cy="333617"/>
            <a:chOff x="1433286" y="2924628"/>
            <a:chExt cx="287258" cy="333617"/>
          </a:xfrm>
        </p:grpSpPr>
        <p:sp>
          <p:nvSpPr>
            <p:cNvPr id="69" name="Oval 68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x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739126" y="3519714"/>
            <a:ext cx="287258" cy="333617"/>
            <a:chOff x="1433286" y="2924628"/>
            <a:chExt cx="287258" cy="333617"/>
          </a:xfrm>
        </p:grpSpPr>
        <p:sp>
          <p:nvSpPr>
            <p:cNvPr id="72" name="Oval 71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y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7528367" y="3443514"/>
            <a:ext cx="123463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next </a:t>
            </a:r>
            <a:r>
              <a:rPr lang="en-US" sz="1600" dirty="0" err="1" smtClean="0">
                <a:solidFill>
                  <a:srgbClr val="C00000"/>
                </a:solidFill>
              </a:rPr>
              <a:t>config</a:t>
            </a:r>
            <a:r>
              <a:rPr lang="en-US" sz="1600" dirty="0" smtClean="0">
                <a:solidFill>
                  <a:srgbClr val="C00000"/>
                </a:solidFill>
              </a:rPr>
              <a:t>:</a:t>
            </a:r>
            <a:endParaRPr lang="he-IL" sz="1600" dirty="0">
              <a:solidFill>
                <a:srgbClr val="C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958326" y="3660268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1363585" y="2743200"/>
            <a:ext cx="320922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A</a:t>
            </a:r>
            <a:endParaRPr lang="he-IL" sz="1600" dirty="0"/>
          </a:p>
        </p:txBody>
      </p:sp>
      <p:sp>
        <p:nvSpPr>
          <p:cNvPr id="77" name="TextBox 76"/>
          <p:cNvSpPr txBox="1"/>
          <p:nvPr/>
        </p:nvSpPr>
        <p:spPr>
          <a:xfrm>
            <a:off x="4419600" y="2819400"/>
            <a:ext cx="320922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B</a:t>
            </a:r>
            <a:endParaRPr lang="he-IL" sz="1600" dirty="0"/>
          </a:p>
        </p:txBody>
      </p:sp>
      <p:sp>
        <p:nvSpPr>
          <p:cNvPr id="79" name="TextBox 78"/>
          <p:cNvSpPr txBox="1"/>
          <p:nvPr/>
        </p:nvSpPr>
        <p:spPr>
          <a:xfrm>
            <a:off x="7461990" y="2819400"/>
            <a:ext cx="33214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C</a:t>
            </a:r>
            <a:endParaRPr lang="he-IL" sz="1600" dirty="0"/>
          </a:p>
        </p:txBody>
      </p:sp>
      <p:cxnSp>
        <p:nvCxnSpPr>
          <p:cNvPr id="81" name="Straight Connector 80"/>
          <p:cNvCxnSpPr/>
          <p:nvPr/>
        </p:nvCxnSpPr>
        <p:spPr bwMode="auto">
          <a:xfrm rot="16200000" flipV="1">
            <a:off x="762000" y="4038600"/>
            <a:ext cx="1143000" cy="1143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rot="5400000">
            <a:off x="2667000" y="4191000"/>
            <a:ext cx="106680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rot="10800000" flipV="1">
            <a:off x="3581400" y="4114800"/>
            <a:ext cx="3048000" cy="1066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944152" y="5257800"/>
            <a:ext cx="3022238" cy="6955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 smtClean="0"/>
              <a:t>Distributed R/W objects</a:t>
            </a:r>
          </a:p>
          <a:p>
            <a:r>
              <a:rPr lang="en-US" sz="2000" dirty="0" smtClean="0"/>
              <a:t>Updated similarly to ABD</a:t>
            </a:r>
            <a:endParaRPr lang="he-IL" sz="2000" dirty="0"/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2590800" y="4038600"/>
            <a:ext cx="2362200" cy="1371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rot="16200000" flipH="1">
            <a:off x="4724400" y="4648200"/>
            <a:ext cx="12954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rot="10800000" flipV="1">
            <a:off x="6019800" y="4114800"/>
            <a:ext cx="16764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505200" y="5486400"/>
            <a:ext cx="4814485" cy="9971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 smtClean="0"/>
              <a:t>Distributed </a:t>
            </a:r>
            <a:r>
              <a:rPr lang="en-US" sz="2000" dirty="0" smtClean="0">
                <a:solidFill>
                  <a:srgbClr val="C00000"/>
                </a:solidFill>
              </a:rPr>
              <a:t>“weak snapshot” </a:t>
            </a:r>
            <a:r>
              <a:rPr lang="en-US" sz="2000" dirty="0" smtClean="0"/>
              <a:t>object</a:t>
            </a:r>
          </a:p>
          <a:p>
            <a:r>
              <a:rPr lang="en-US" sz="2000" dirty="0" smtClean="0"/>
              <a:t>API:</a:t>
            </a:r>
            <a:r>
              <a:rPr lang="en-US" sz="2000" i="1" dirty="0" smtClean="0"/>
              <a:t> update(set of changes)→</a:t>
            </a:r>
            <a:r>
              <a:rPr lang="en-US" sz="2000" dirty="0" smtClean="0"/>
              <a:t>OK</a:t>
            </a:r>
          </a:p>
          <a:p>
            <a:r>
              <a:rPr lang="en-US" sz="2000" i="1" dirty="0" smtClean="0"/>
              <a:t>scan() </a:t>
            </a:r>
            <a:r>
              <a:rPr lang="en-US" sz="2000" dirty="0" smtClean="0"/>
              <a:t>→ </a:t>
            </a:r>
            <a:r>
              <a:rPr lang="en-US" sz="2000" dirty="0" smtClean="0">
                <a:solidFill>
                  <a:srgbClr val="C00000"/>
                </a:solidFill>
              </a:rPr>
              <a:t>set</a:t>
            </a:r>
            <a:r>
              <a:rPr lang="en-US" sz="2000" dirty="0" smtClean="0"/>
              <a:t> of updates</a:t>
            </a:r>
            <a:endParaRPr lang="he-IL" sz="2000" dirty="0"/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>
          <a:xfrm>
            <a:off x="8686800" y="6457950"/>
            <a:ext cx="4572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7" grpId="1"/>
      <p:bldP spid="9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Coordination with Consensus</a:t>
            </a:r>
            <a:endParaRPr lang="en-US" sz="3600" dirty="0">
              <a:solidFill>
                <a:srgbClr val="0000FF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18874" y="1828800"/>
            <a:ext cx="2895600" cy="1600200"/>
          </a:xfrm>
          <a:prstGeom prst="can">
            <a:avLst>
              <a:gd name="adj" fmla="val 25000"/>
            </a:avLst>
          </a:prstGeom>
          <a:solidFill>
            <a:srgbClr val="BEE39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195074" y="2514600"/>
            <a:ext cx="8382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85674" y="2514600"/>
            <a:ext cx="1752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71274" y="2514600"/>
            <a:ext cx="287258" cy="333617"/>
            <a:chOff x="1433286" y="2924628"/>
            <a:chExt cx="287258" cy="333617"/>
          </a:xfrm>
        </p:grpSpPr>
        <p:sp>
          <p:nvSpPr>
            <p:cNvPr id="8" name="Oval 7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z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99874" y="2743200"/>
            <a:ext cx="287258" cy="333617"/>
            <a:chOff x="1433286" y="2924628"/>
            <a:chExt cx="287258" cy="333617"/>
          </a:xfrm>
        </p:grpSpPr>
        <p:sp>
          <p:nvSpPr>
            <p:cNvPr id="11" name="Oval 10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x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28474" y="2590800"/>
            <a:ext cx="287258" cy="333617"/>
            <a:chOff x="1433286" y="2924628"/>
            <a:chExt cx="287258" cy="333617"/>
          </a:xfrm>
        </p:grpSpPr>
        <p:sp>
          <p:nvSpPr>
            <p:cNvPr id="14" name="Oval 13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y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447800" y="2514600"/>
            <a:ext cx="123463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next </a:t>
            </a:r>
            <a:r>
              <a:rPr lang="en-US" sz="1600" dirty="0" err="1" smtClean="0">
                <a:solidFill>
                  <a:srgbClr val="C00000"/>
                </a:solidFill>
              </a:rPr>
              <a:t>config</a:t>
            </a:r>
            <a:r>
              <a:rPr lang="en-US" sz="1600" dirty="0" smtClean="0">
                <a:solidFill>
                  <a:srgbClr val="C00000"/>
                </a:solidFill>
              </a:rPr>
              <a:t>:</a:t>
            </a:r>
            <a:endParaRPr lang="he-IL" sz="160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47674" y="2731354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3124200" y="1843314"/>
            <a:ext cx="2895600" cy="1600200"/>
          </a:xfrm>
          <a:prstGeom prst="can">
            <a:avLst>
              <a:gd name="adj" fmla="val 25000"/>
            </a:avLst>
          </a:prstGeom>
          <a:solidFill>
            <a:srgbClr val="BEE39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dirty="0" smtClean="0"/>
          </a:p>
        </p:txBody>
      </p:sp>
      <p:sp>
        <p:nvSpPr>
          <p:cNvPr id="19" name="Rectangle 18"/>
          <p:cNvSpPr/>
          <p:nvPr/>
        </p:nvSpPr>
        <p:spPr bwMode="auto">
          <a:xfrm>
            <a:off x="3200400" y="2529114"/>
            <a:ext cx="8382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191000" y="2529114"/>
            <a:ext cx="1752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276600" y="2529114"/>
            <a:ext cx="287258" cy="333617"/>
            <a:chOff x="1433286" y="2924628"/>
            <a:chExt cx="287258" cy="333617"/>
          </a:xfrm>
        </p:grpSpPr>
        <p:sp>
          <p:nvSpPr>
            <p:cNvPr id="22" name="Oval 21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z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505200" y="2757714"/>
            <a:ext cx="287258" cy="333617"/>
            <a:chOff x="1433286" y="2924628"/>
            <a:chExt cx="287258" cy="333617"/>
          </a:xfrm>
        </p:grpSpPr>
        <p:sp>
          <p:nvSpPr>
            <p:cNvPr id="25" name="Oval 24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x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733800" y="2605314"/>
            <a:ext cx="287258" cy="333617"/>
            <a:chOff x="1433286" y="2924628"/>
            <a:chExt cx="287258" cy="333617"/>
          </a:xfrm>
        </p:grpSpPr>
        <p:sp>
          <p:nvSpPr>
            <p:cNvPr id="28" name="Oval 27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y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480367" y="2529114"/>
            <a:ext cx="123463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next </a:t>
            </a:r>
            <a:r>
              <a:rPr lang="en-US" sz="1600" dirty="0" err="1" smtClean="0">
                <a:solidFill>
                  <a:srgbClr val="C00000"/>
                </a:solidFill>
              </a:rPr>
              <a:t>config</a:t>
            </a:r>
            <a:r>
              <a:rPr lang="en-US" sz="1600" dirty="0" smtClean="0">
                <a:solidFill>
                  <a:srgbClr val="C00000"/>
                </a:solidFill>
              </a:rPr>
              <a:t>:</a:t>
            </a:r>
            <a:endParaRPr lang="he-IL" sz="1600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53000" y="2745868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6129526" y="1843314"/>
            <a:ext cx="2895600" cy="1600200"/>
          </a:xfrm>
          <a:prstGeom prst="can">
            <a:avLst>
              <a:gd name="adj" fmla="val 25000"/>
            </a:avLst>
          </a:prstGeom>
          <a:solidFill>
            <a:srgbClr val="BEE39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dirty="0" smtClean="0"/>
          </a:p>
        </p:txBody>
      </p:sp>
      <p:sp>
        <p:nvSpPr>
          <p:cNvPr id="33" name="Rectangle 32"/>
          <p:cNvSpPr/>
          <p:nvPr/>
        </p:nvSpPr>
        <p:spPr bwMode="auto">
          <a:xfrm>
            <a:off x="6205726" y="2529114"/>
            <a:ext cx="8382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7196326" y="2529114"/>
            <a:ext cx="1752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281926" y="2529114"/>
            <a:ext cx="287258" cy="333617"/>
            <a:chOff x="1433286" y="2924628"/>
            <a:chExt cx="287258" cy="333617"/>
          </a:xfrm>
        </p:grpSpPr>
        <p:sp>
          <p:nvSpPr>
            <p:cNvPr id="36" name="Oval 35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z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510526" y="2757714"/>
            <a:ext cx="287258" cy="333617"/>
            <a:chOff x="1433286" y="2924628"/>
            <a:chExt cx="287258" cy="333617"/>
          </a:xfrm>
        </p:grpSpPr>
        <p:sp>
          <p:nvSpPr>
            <p:cNvPr id="39" name="Oval 38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x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39126" y="2605314"/>
            <a:ext cx="287258" cy="333617"/>
            <a:chOff x="1433286" y="2924628"/>
            <a:chExt cx="287258" cy="333617"/>
          </a:xfrm>
        </p:grpSpPr>
        <p:sp>
          <p:nvSpPr>
            <p:cNvPr id="42" name="Oval 41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y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528367" y="2529114"/>
            <a:ext cx="123463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next </a:t>
            </a:r>
            <a:r>
              <a:rPr lang="en-US" sz="1600" dirty="0" err="1" smtClean="0">
                <a:solidFill>
                  <a:srgbClr val="C00000"/>
                </a:solidFill>
              </a:rPr>
              <a:t>config</a:t>
            </a:r>
            <a:r>
              <a:rPr lang="en-US" sz="1600" dirty="0" smtClean="0">
                <a:solidFill>
                  <a:srgbClr val="C00000"/>
                </a:solidFill>
              </a:rPr>
              <a:t>:</a:t>
            </a:r>
            <a:endParaRPr lang="he-IL" sz="1600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58326" y="2745868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1363585" y="1843314"/>
            <a:ext cx="320922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A</a:t>
            </a:r>
            <a:endParaRPr lang="he-IL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4419600" y="1905000"/>
            <a:ext cx="320922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B</a:t>
            </a:r>
            <a:endParaRPr lang="he-IL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7461990" y="1905000"/>
            <a:ext cx="33214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C</a:t>
            </a:r>
            <a:endParaRPr lang="he-IL" sz="1600" dirty="0"/>
          </a:p>
        </p:txBody>
      </p:sp>
      <p:pic>
        <p:nvPicPr>
          <p:cNvPr id="49" name="Picture 24" descr="MCj039850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513397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5029200"/>
            <a:ext cx="609600" cy="561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</p:pic>
      <p:sp>
        <p:nvSpPr>
          <p:cNvPr id="53" name="Flowchart: Sequential Access Storage 52"/>
          <p:cNvSpPr/>
          <p:nvPr/>
        </p:nvSpPr>
        <p:spPr bwMode="auto">
          <a:xfrm>
            <a:off x="76200" y="4800600"/>
            <a:ext cx="2286000" cy="5334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reconfig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({–C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})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Flowchart: Sequential Access Storage 53"/>
          <p:cNvSpPr/>
          <p:nvPr/>
        </p:nvSpPr>
        <p:spPr bwMode="auto">
          <a:xfrm flipH="1">
            <a:off x="6172200" y="4752975"/>
            <a:ext cx="2438400" cy="5334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reconfig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({+D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})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3733800"/>
            <a:ext cx="120015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8" name="TextBox 57"/>
          <p:cNvSpPr txBox="1"/>
          <p:nvPr/>
        </p:nvSpPr>
        <p:spPr>
          <a:xfrm>
            <a:off x="3810000" y="4495800"/>
            <a:ext cx="1080745" cy="30348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Consensus</a:t>
            </a:r>
            <a:endParaRPr lang="he-IL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3124200" y="4800600"/>
            <a:ext cx="6858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rot="10800000">
            <a:off x="4953000" y="4800600"/>
            <a:ext cx="6096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rot="10800000">
            <a:off x="2133600" y="3276600"/>
            <a:ext cx="13716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rot="5400000" flipH="1" flipV="1">
            <a:off x="4182722" y="34671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flipV="1">
            <a:off x="5105400" y="3276600"/>
            <a:ext cx="1524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179620" y="4706256"/>
            <a:ext cx="452368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+D</a:t>
            </a:r>
            <a:endParaRPr lang="he-IL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3062514" y="4680858"/>
            <a:ext cx="445956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–C</a:t>
            </a:r>
            <a:endParaRPr lang="he-IL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5404590" y="3657600"/>
            <a:ext cx="452368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+D</a:t>
            </a:r>
            <a:endParaRPr lang="he-IL" sz="1600" dirty="0"/>
          </a:p>
        </p:txBody>
      </p:sp>
      <p:sp>
        <p:nvSpPr>
          <p:cNvPr id="76" name="TextBox 75"/>
          <p:cNvSpPr txBox="1"/>
          <p:nvPr/>
        </p:nvSpPr>
        <p:spPr>
          <a:xfrm>
            <a:off x="2585190" y="3581400"/>
            <a:ext cx="452368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+D</a:t>
            </a:r>
            <a:endParaRPr lang="he-IL" sz="1600" dirty="0"/>
          </a:p>
        </p:txBody>
      </p:sp>
      <p:sp>
        <p:nvSpPr>
          <p:cNvPr id="77" name="TextBox 76"/>
          <p:cNvSpPr txBox="1"/>
          <p:nvPr/>
        </p:nvSpPr>
        <p:spPr>
          <a:xfrm>
            <a:off x="4310301" y="3414486"/>
            <a:ext cx="452368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+D</a:t>
            </a:r>
            <a:endParaRPr lang="he-IL" sz="1600" dirty="0"/>
          </a:p>
        </p:txBody>
      </p:sp>
      <p:sp>
        <p:nvSpPr>
          <p:cNvPr id="78" name="TextBox 77"/>
          <p:cNvSpPr txBox="1"/>
          <p:nvPr/>
        </p:nvSpPr>
        <p:spPr>
          <a:xfrm>
            <a:off x="7842990" y="2757714"/>
            <a:ext cx="452368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+D</a:t>
            </a:r>
            <a:endParaRPr lang="he-IL" sz="1600" dirty="0"/>
          </a:p>
        </p:txBody>
      </p:sp>
      <p:sp>
        <p:nvSpPr>
          <p:cNvPr id="79" name="TextBox 78"/>
          <p:cNvSpPr txBox="1"/>
          <p:nvPr/>
        </p:nvSpPr>
        <p:spPr>
          <a:xfrm>
            <a:off x="1852218" y="2757714"/>
            <a:ext cx="452368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+D</a:t>
            </a:r>
            <a:endParaRPr lang="he-IL" sz="1600" dirty="0"/>
          </a:p>
        </p:txBody>
      </p:sp>
      <p:sp>
        <p:nvSpPr>
          <p:cNvPr id="80" name="TextBox 79"/>
          <p:cNvSpPr txBox="1"/>
          <p:nvPr/>
        </p:nvSpPr>
        <p:spPr>
          <a:xfrm>
            <a:off x="4871190" y="2757714"/>
            <a:ext cx="452368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+D</a:t>
            </a:r>
            <a:endParaRPr lang="he-IL" sz="1600" dirty="0"/>
          </a:p>
        </p:txBody>
      </p:sp>
      <p:sp>
        <p:nvSpPr>
          <p:cNvPr id="82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5867400"/>
          </a:xfrm>
        </p:spPr>
        <p:txBody>
          <a:bodyPr/>
          <a:lstStyle/>
          <a:p>
            <a:pPr>
              <a:buNone/>
            </a:pPr>
            <a:r>
              <a:rPr lang="en-US" sz="2800" i="1" dirty="0" smtClean="0"/>
              <a:t>update </a:t>
            </a:r>
            <a:r>
              <a:rPr lang="en-US" sz="2800" dirty="0" smtClean="0"/>
              <a:t>:</a:t>
            </a:r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1600" i="1" dirty="0" smtClean="0"/>
          </a:p>
          <a:p>
            <a:pPr>
              <a:buNone/>
            </a:pPr>
            <a:r>
              <a:rPr lang="en-US" sz="2800" i="1" dirty="0" smtClean="0"/>
              <a:t>scan:  read &amp; write-back next </a:t>
            </a:r>
            <a:r>
              <a:rPr lang="en-US" sz="2800" i="1" dirty="0" err="1" smtClean="0"/>
              <a:t>config</a:t>
            </a:r>
            <a:r>
              <a:rPr lang="en-US" sz="2800" i="1" dirty="0" smtClean="0"/>
              <a:t> from majority</a:t>
            </a:r>
          </a:p>
          <a:p>
            <a:pPr lvl="2"/>
            <a:r>
              <a:rPr lang="en-US" sz="2000" i="1" dirty="0" smtClean="0"/>
              <a:t>every scan returns +D or </a:t>
            </a:r>
            <a:r>
              <a:rPr lang="en-US" sz="2000" i="1" dirty="0" smtClean="0">
                <a:sym typeface="Symbol"/>
              </a:rPr>
              <a:t></a:t>
            </a:r>
            <a:endParaRPr lang="en-US" sz="1200" i="1" dirty="0" smtClean="0"/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16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1" grpId="0"/>
      <p:bldP spid="45" grpId="0"/>
      <p:bldP spid="58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915400" cy="11430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Weak Snapshot – Weaker than consensus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287963"/>
          </a:xfrm>
        </p:spPr>
        <p:txBody>
          <a:bodyPr/>
          <a:lstStyle/>
          <a:p>
            <a:r>
              <a:rPr lang="en-US" sz="2400" dirty="0" smtClean="0"/>
              <a:t>No</a:t>
            </a:r>
            <a:r>
              <a:rPr lang="en-US" sz="2400" dirty="0" smtClean="0">
                <a:cs typeface="Arial" pitchFamily="34" charset="0"/>
              </a:rPr>
              <a:t> need to agree on the next configuration, as long as </a:t>
            </a:r>
          </a:p>
          <a:p>
            <a:pPr>
              <a:buNone/>
            </a:pPr>
            <a:r>
              <a:rPr lang="en-US" sz="2400" dirty="0" smtClean="0">
                <a:cs typeface="Arial" pitchFamily="34" charset="0"/>
              </a:rPr>
              <a:t>	each process has a set of possible next configurations, </a:t>
            </a:r>
          </a:p>
          <a:p>
            <a:pPr>
              <a:buFont typeface="Arial" pitchFamily="34" charset="0"/>
              <a:buNone/>
            </a:pPr>
            <a:r>
              <a:rPr lang="en-US" sz="2400" dirty="0" smtClean="0">
                <a:cs typeface="Arial" pitchFamily="34" charset="0"/>
              </a:rPr>
              <a:t>	and all such sets intersect</a:t>
            </a:r>
          </a:p>
          <a:p>
            <a:pPr lvl="1"/>
            <a:r>
              <a:rPr lang="en-US" sz="2200" dirty="0" smtClean="0">
                <a:cs typeface="Arial" pitchFamily="34" charset="0"/>
              </a:rPr>
              <a:t>Intersection allows to converge and again use a single </a:t>
            </a:r>
            <a:r>
              <a:rPr lang="en-US" sz="2200" dirty="0" err="1" smtClean="0">
                <a:cs typeface="Arial" pitchFamily="34" charset="0"/>
              </a:rPr>
              <a:t>config</a:t>
            </a:r>
            <a:endParaRPr lang="en-US" sz="2200" dirty="0" smtClean="0">
              <a:solidFill>
                <a:srgbClr val="C00000"/>
              </a:solidFill>
              <a:cs typeface="Arial" pitchFamily="34" charset="0"/>
            </a:endParaRPr>
          </a:p>
          <a:p>
            <a:endParaRPr lang="en-US" sz="2400" dirty="0" smtClean="0">
              <a:solidFill>
                <a:srgbClr val="C00000"/>
              </a:solidFill>
              <a:cs typeface="Arial" pitchFamily="34" charset="0"/>
            </a:endParaRPr>
          </a:p>
          <a:p>
            <a:endParaRPr lang="en-US" sz="2400" dirty="0" smtClean="0">
              <a:solidFill>
                <a:srgbClr val="C00000"/>
              </a:solidFill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cs typeface="Arial" pitchFamily="34" charset="0"/>
              </a:rPr>
              <a:t>Non-empty intersection </a:t>
            </a:r>
            <a:r>
              <a:rPr lang="en-US" sz="2400" dirty="0" smtClean="0">
                <a:cs typeface="Arial" pitchFamily="34" charset="0"/>
              </a:rPr>
              <a:t>property of weak snapshot:</a:t>
            </a:r>
          </a:p>
          <a:p>
            <a:pPr marL="800100" lvl="3" indent="-342900"/>
            <a:r>
              <a:rPr lang="en-US" sz="2400" dirty="0" smtClean="0">
                <a:cs typeface="Arial" pitchFamily="34" charset="0"/>
              </a:rPr>
              <a:t>Every two non-empty sets returned by </a:t>
            </a:r>
            <a:r>
              <a:rPr lang="en-US" sz="24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scan( ) </a:t>
            </a:r>
            <a:r>
              <a:rPr lang="en-US" sz="2400" dirty="0" smtClean="0">
                <a:cs typeface="Arial" pitchFamily="34" charset="0"/>
              </a:rPr>
              <a:t>intersect</a:t>
            </a:r>
          </a:p>
          <a:p>
            <a:pPr marL="800100" lvl="3" indent="-342900"/>
            <a:r>
              <a:rPr lang="en-US" sz="2400" dirty="0" smtClean="0">
                <a:cs typeface="Arial" pitchFamily="34" charset="0"/>
              </a:rPr>
              <a:t>Example: Client 1’s scan     Client 2’s scan</a:t>
            </a:r>
          </a:p>
          <a:p>
            <a:pPr marL="1257300" lvl="4" indent="-342900">
              <a:buNone/>
            </a:pPr>
            <a:r>
              <a:rPr lang="en-US" sz="2400" dirty="0" smtClean="0">
                <a:cs typeface="Arial" pitchFamily="34" charset="0"/>
              </a:rPr>
              <a:t>   		           {+D} 		      {+D}</a:t>
            </a:r>
          </a:p>
          <a:p>
            <a:pPr marL="1714500" lvl="5" indent="-342900">
              <a:buNone/>
            </a:pPr>
            <a:r>
              <a:rPr lang="en-US" sz="2400" dirty="0" smtClean="0"/>
              <a:t>		           {–C}                  {+D, –C}</a:t>
            </a:r>
          </a:p>
          <a:p>
            <a:pPr marL="1714500" lvl="5" indent="-342900">
              <a:buNone/>
            </a:pPr>
            <a:r>
              <a:rPr lang="en-US" sz="2400" dirty="0" smtClean="0"/>
              <a:t>		           {+D}                     {–C}</a:t>
            </a:r>
          </a:p>
          <a:p>
            <a:endParaRPr lang="en-US" sz="2400" dirty="0" smtClean="0"/>
          </a:p>
          <a:p>
            <a:endParaRPr lang="en-US" sz="2000" dirty="0" smtClean="0">
              <a:cs typeface="Arial" pitchFamily="34" charset="0"/>
            </a:endParaRPr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724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16636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5715000"/>
            <a:ext cx="3381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29207" y="4817782"/>
            <a:ext cx="1338829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800" dirty="0" smtClean="0"/>
              <a:t>Consensus</a:t>
            </a:r>
            <a:endParaRPr lang="he-IL" sz="18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52600" y="4970182"/>
            <a:ext cx="1066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Coordination without consensus</a:t>
            </a:r>
            <a:endParaRPr lang="en-US" sz="3600" dirty="0">
              <a:solidFill>
                <a:srgbClr val="0000FF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18874" y="1828800"/>
            <a:ext cx="2895600" cy="1600200"/>
          </a:xfrm>
          <a:prstGeom prst="can">
            <a:avLst>
              <a:gd name="adj" fmla="val 25000"/>
            </a:avLst>
          </a:prstGeom>
          <a:solidFill>
            <a:srgbClr val="BEE39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195074" y="2514600"/>
            <a:ext cx="8382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85674" y="2514600"/>
            <a:ext cx="1752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71274" y="2514600"/>
            <a:ext cx="287258" cy="333617"/>
            <a:chOff x="1433286" y="2924628"/>
            <a:chExt cx="287258" cy="333617"/>
          </a:xfrm>
        </p:grpSpPr>
        <p:sp>
          <p:nvSpPr>
            <p:cNvPr id="8" name="Oval 7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z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499874" y="2743200"/>
            <a:ext cx="287258" cy="333617"/>
            <a:chOff x="1433286" y="2924628"/>
            <a:chExt cx="287258" cy="333617"/>
          </a:xfrm>
        </p:grpSpPr>
        <p:sp>
          <p:nvSpPr>
            <p:cNvPr id="11" name="Oval 10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x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728474" y="2590800"/>
            <a:ext cx="287258" cy="333617"/>
            <a:chOff x="1433286" y="2924628"/>
            <a:chExt cx="287258" cy="333617"/>
          </a:xfrm>
        </p:grpSpPr>
        <p:sp>
          <p:nvSpPr>
            <p:cNvPr id="14" name="Oval 13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y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508567" y="2514600"/>
            <a:ext cx="123463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next </a:t>
            </a:r>
            <a:r>
              <a:rPr lang="en-US" sz="1600" dirty="0" err="1" smtClean="0">
                <a:solidFill>
                  <a:srgbClr val="C00000"/>
                </a:solidFill>
              </a:rPr>
              <a:t>config</a:t>
            </a:r>
            <a:r>
              <a:rPr lang="en-US" sz="1600" dirty="0" smtClean="0">
                <a:solidFill>
                  <a:srgbClr val="C00000"/>
                </a:solidFill>
              </a:rPr>
              <a:t>:</a:t>
            </a:r>
            <a:endParaRPr lang="he-IL" sz="1600" dirty="0">
              <a:solidFill>
                <a:srgbClr val="C00000"/>
              </a:solidFill>
            </a:endParaRPr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3124200" y="1843314"/>
            <a:ext cx="2895600" cy="1600200"/>
          </a:xfrm>
          <a:prstGeom prst="can">
            <a:avLst>
              <a:gd name="adj" fmla="val 25000"/>
            </a:avLst>
          </a:prstGeom>
          <a:solidFill>
            <a:srgbClr val="BEE39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dirty="0" smtClean="0"/>
          </a:p>
        </p:txBody>
      </p:sp>
      <p:sp>
        <p:nvSpPr>
          <p:cNvPr id="19" name="Rectangle 18"/>
          <p:cNvSpPr/>
          <p:nvPr/>
        </p:nvSpPr>
        <p:spPr bwMode="auto">
          <a:xfrm>
            <a:off x="3200400" y="2529114"/>
            <a:ext cx="8382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191000" y="2529114"/>
            <a:ext cx="1752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3" name="Group 20"/>
          <p:cNvGrpSpPr/>
          <p:nvPr/>
        </p:nvGrpSpPr>
        <p:grpSpPr>
          <a:xfrm>
            <a:off x="3276600" y="2529114"/>
            <a:ext cx="287258" cy="333617"/>
            <a:chOff x="1433286" y="2924628"/>
            <a:chExt cx="287258" cy="333617"/>
          </a:xfrm>
        </p:grpSpPr>
        <p:sp>
          <p:nvSpPr>
            <p:cNvPr id="22" name="Oval 21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z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4" name="Group 26"/>
          <p:cNvGrpSpPr/>
          <p:nvPr/>
        </p:nvGrpSpPr>
        <p:grpSpPr>
          <a:xfrm>
            <a:off x="3733800" y="2605314"/>
            <a:ext cx="287258" cy="333617"/>
            <a:chOff x="1433286" y="2924628"/>
            <a:chExt cx="287258" cy="333617"/>
          </a:xfrm>
        </p:grpSpPr>
        <p:sp>
          <p:nvSpPr>
            <p:cNvPr id="28" name="Oval 27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y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480367" y="2529114"/>
            <a:ext cx="123463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next </a:t>
            </a:r>
            <a:r>
              <a:rPr lang="en-US" sz="1600" dirty="0" err="1" smtClean="0">
                <a:solidFill>
                  <a:srgbClr val="C00000"/>
                </a:solidFill>
              </a:rPr>
              <a:t>config</a:t>
            </a:r>
            <a:r>
              <a:rPr lang="en-US" sz="1600" dirty="0" smtClean="0">
                <a:solidFill>
                  <a:srgbClr val="C00000"/>
                </a:solidFill>
              </a:rPr>
              <a:t>:</a:t>
            </a:r>
            <a:endParaRPr lang="he-IL" sz="1600" dirty="0">
              <a:solidFill>
                <a:srgbClr val="C00000"/>
              </a:solidFill>
            </a:endParaRPr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6129526" y="1843314"/>
            <a:ext cx="2895600" cy="1600200"/>
          </a:xfrm>
          <a:prstGeom prst="can">
            <a:avLst>
              <a:gd name="adj" fmla="val 25000"/>
            </a:avLst>
          </a:prstGeom>
          <a:solidFill>
            <a:srgbClr val="BEE39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dirty="0" smtClean="0"/>
          </a:p>
        </p:txBody>
      </p:sp>
      <p:sp>
        <p:nvSpPr>
          <p:cNvPr id="33" name="Rectangle 32"/>
          <p:cNvSpPr/>
          <p:nvPr/>
        </p:nvSpPr>
        <p:spPr bwMode="auto">
          <a:xfrm>
            <a:off x="6205726" y="2529114"/>
            <a:ext cx="8382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7196326" y="2529114"/>
            <a:ext cx="1752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7" name="Group 34"/>
          <p:cNvGrpSpPr/>
          <p:nvPr/>
        </p:nvGrpSpPr>
        <p:grpSpPr>
          <a:xfrm>
            <a:off x="6281926" y="2529114"/>
            <a:ext cx="287258" cy="333617"/>
            <a:chOff x="1433286" y="2924628"/>
            <a:chExt cx="287258" cy="333617"/>
          </a:xfrm>
        </p:grpSpPr>
        <p:sp>
          <p:nvSpPr>
            <p:cNvPr id="36" name="Oval 35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z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8" name="Group 40"/>
          <p:cNvGrpSpPr/>
          <p:nvPr/>
        </p:nvGrpSpPr>
        <p:grpSpPr>
          <a:xfrm>
            <a:off x="6739126" y="2605314"/>
            <a:ext cx="287258" cy="333617"/>
            <a:chOff x="1433286" y="2924628"/>
            <a:chExt cx="287258" cy="333617"/>
          </a:xfrm>
        </p:grpSpPr>
        <p:sp>
          <p:nvSpPr>
            <p:cNvPr id="42" name="Oval 41"/>
            <p:cNvSpPr/>
            <p:nvPr/>
          </p:nvSpPr>
          <p:spPr bwMode="auto">
            <a:xfrm>
              <a:off x="1447800" y="2971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433286" y="2924628"/>
              <a:ext cx="287258" cy="33361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y</a:t>
              </a:r>
              <a:endParaRPr lang="he-IL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528367" y="2529114"/>
            <a:ext cx="123463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next </a:t>
            </a:r>
            <a:r>
              <a:rPr lang="en-US" sz="1600" dirty="0" err="1" smtClean="0">
                <a:solidFill>
                  <a:srgbClr val="C00000"/>
                </a:solidFill>
              </a:rPr>
              <a:t>config</a:t>
            </a:r>
            <a:r>
              <a:rPr lang="en-US" sz="1600" dirty="0" smtClean="0">
                <a:solidFill>
                  <a:srgbClr val="C00000"/>
                </a:solidFill>
              </a:rPr>
              <a:t>:</a:t>
            </a:r>
            <a:endParaRPr lang="he-IL" sz="1600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363585" y="1843314"/>
            <a:ext cx="320922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A</a:t>
            </a:r>
            <a:endParaRPr lang="he-IL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4419600" y="1905000"/>
            <a:ext cx="320922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B</a:t>
            </a:r>
            <a:endParaRPr lang="he-IL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7461990" y="1905000"/>
            <a:ext cx="332143" cy="33361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dirty="0" smtClean="0"/>
              <a:t>C</a:t>
            </a:r>
            <a:endParaRPr lang="he-IL" sz="1600" dirty="0"/>
          </a:p>
        </p:txBody>
      </p:sp>
      <p:pic>
        <p:nvPicPr>
          <p:cNvPr id="49" name="Picture 24" descr="MCj039850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536257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5257800"/>
            <a:ext cx="609600" cy="561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</p:pic>
      <p:sp>
        <p:nvSpPr>
          <p:cNvPr id="53" name="Flowchart: Sequential Access Storage 52"/>
          <p:cNvSpPr/>
          <p:nvPr/>
        </p:nvSpPr>
        <p:spPr bwMode="auto">
          <a:xfrm>
            <a:off x="76200" y="5029200"/>
            <a:ext cx="2286000" cy="5334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reconfig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({–C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})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Flowchart: Sequential Access Storage 53"/>
          <p:cNvSpPr/>
          <p:nvPr/>
        </p:nvSpPr>
        <p:spPr bwMode="auto">
          <a:xfrm flipH="1">
            <a:off x="6172200" y="4981575"/>
            <a:ext cx="2438400" cy="5334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reconfig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({+D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})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562600"/>
          </a:xfrm>
        </p:spPr>
        <p:txBody>
          <a:bodyPr/>
          <a:lstStyle/>
          <a:p>
            <a:pPr>
              <a:buNone/>
            </a:pPr>
            <a:r>
              <a:rPr lang="en-US" sz="2800" i="1" dirty="0" smtClean="0"/>
              <a:t>update </a:t>
            </a:r>
            <a:r>
              <a:rPr lang="en-US" sz="2800" dirty="0" smtClean="0"/>
              <a:t>:</a:t>
            </a:r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>
              <a:buNone/>
            </a:pPr>
            <a:endParaRPr lang="en-US" sz="1050" i="1" dirty="0" smtClean="0"/>
          </a:p>
          <a:p>
            <a:pPr>
              <a:buNone/>
            </a:pPr>
            <a:endParaRPr lang="en-US" sz="1050" i="1" dirty="0" smtClean="0"/>
          </a:p>
          <a:p>
            <a:pPr>
              <a:buNone/>
            </a:pPr>
            <a:endParaRPr lang="en-US" sz="1050" i="1" dirty="0" smtClean="0"/>
          </a:p>
          <a:p>
            <a:pPr>
              <a:buNone/>
            </a:pPr>
            <a:endParaRPr lang="en-US" sz="1050" i="1" dirty="0" smtClean="0"/>
          </a:p>
          <a:p>
            <a:pPr>
              <a:buNone/>
            </a:pPr>
            <a:r>
              <a:rPr lang="en-US" sz="2800" i="1" dirty="0" smtClean="0"/>
              <a:t>scan:  </a:t>
            </a:r>
          </a:p>
          <a:p>
            <a:pPr>
              <a:buNone/>
            </a:pPr>
            <a:r>
              <a:rPr lang="en-US" sz="2400" i="1" dirty="0" smtClean="0"/>
              <a:t>	</a:t>
            </a:r>
            <a:r>
              <a:rPr lang="en-US" sz="2400" dirty="0" smtClean="0"/>
              <a:t>read &amp; write-back proposals from majority (twice)</a:t>
            </a:r>
          </a:p>
          <a:p>
            <a:pPr>
              <a:buNone/>
            </a:pPr>
            <a:endParaRPr lang="en-US" sz="2000" i="1" dirty="0" smtClean="0"/>
          </a:p>
        </p:txBody>
      </p:sp>
      <p:sp>
        <p:nvSpPr>
          <p:cNvPr id="68" name="Rectangle 67"/>
          <p:cNvSpPr/>
          <p:nvPr/>
        </p:nvSpPr>
        <p:spPr bwMode="auto">
          <a:xfrm>
            <a:off x="1371600" y="2819400"/>
            <a:ext cx="1371600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rot="5400000">
            <a:off x="1714500" y="29337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rot="5400000">
            <a:off x="2171700" y="29337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1371600" y="2819400"/>
            <a:ext cx="4572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419600" y="2833914"/>
            <a:ext cx="1371600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rot="5400000">
            <a:off x="4762500" y="2948214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rot="5400000">
            <a:off x="5219700" y="2948214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Rectangle 86"/>
          <p:cNvSpPr/>
          <p:nvPr/>
        </p:nvSpPr>
        <p:spPr bwMode="auto">
          <a:xfrm>
            <a:off x="4876800" y="2833914"/>
            <a:ext cx="4572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420428" y="2833914"/>
            <a:ext cx="1371600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9" name="Straight Connector 88"/>
          <p:cNvCxnSpPr/>
          <p:nvPr/>
        </p:nvCxnSpPr>
        <p:spPr bwMode="auto">
          <a:xfrm rot="5400000">
            <a:off x="7763328" y="2948214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rot="5400000">
            <a:off x="8220528" y="2948214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Rectangle 90"/>
          <p:cNvSpPr/>
          <p:nvPr/>
        </p:nvSpPr>
        <p:spPr bwMode="auto">
          <a:xfrm>
            <a:off x="8334828" y="2833914"/>
            <a:ext cx="457200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Line 9"/>
          <p:cNvSpPr>
            <a:spLocks noChangeShapeType="1"/>
          </p:cNvSpPr>
          <p:nvPr/>
        </p:nvSpPr>
        <p:spPr bwMode="auto">
          <a:xfrm flipH="1" flipV="1">
            <a:off x="1981200" y="3276600"/>
            <a:ext cx="5334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93" name="Text Box 98"/>
          <p:cNvSpPr txBox="1">
            <a:spLocks noChangeArrowheads="1"/>
          </p:cNvSpPr>
          <p:nvPr/>
        </p:nvSpPr>
        <p:spPr bwMode="auto">
          <a:xfrm>
            <a:off x="304800" y="3886200"/>
            <a:ext cx="1805302" cy="36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/>
              <a:t>CAS({–C}, </a:t>
            </a:r>
            <a:r>
              <a:rPr lang="en-US" sz="1800" dirty="0" smtClean="0">
                <a:sym typeface="Symbol"/>
              </a:rPr>
              <a:t>, </a:t>
            </a:r>
            <a:r>
              <a:rPr lang="en-US" sz="1800" dirty="0" smtClean="0">
                <a:solidFill>
                  <a:srgbClr val="C00000"/>
                </a:solidFill>
                <a:sym typeface="Symbol"/>
              </a:rPr>
              <a:t>0</a:t>
            </a:r>
            <a:r>
              <a:rPr lang="en-US" sz="1800" dirty="0" smtClean="0">
                <a:sym typeface="Symbol"/>
              </a:rPr>
              <a:t>)</a:t>
            </a:r>
            <a:endParaRPr lang="en-US" sz="1800" dirty="0"/>
          </a:p>
        </p:txBody>
      </p:sp>
      <p:sp>
        <p:nvSpPr>
          <p:cNvPr id="94" name="Line 17"/>
          <p:cNvSpPr>
            <a:spLocks noChangeShapeType="1"/>
          </p:cNvSpPr>
          <p:nvPr/>
        </p:nvSpPr>
        <p:spPr bwMode="auto">
          <a:xfrm>
            <a:off x="2209800" y="3276600"/>
            <a:ext cx="533400" cy="1828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95" name="Text Box 100"/>
          <p:cNvSpPr txBox="1">
            <a:spLocks noChangeArrowheads="1"/>
          </p:cNvSpPr>
          <p:nvPr/>
        </p:nvSpPr>
        <p:spPr bwMode="auto">
          <a:xfrm>
            <a:off x="2514600" y="3898827"/>
            <a:ext cx="336952" cy="36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ym typeface="Symbol"/>
              </a:rPr>
              <a:t></a:t>
            </a:r>
            <a:endParaRPr lang="en-US" sz="1800" dirty="0"/>
          </a:p>
        </p:txBody>
      </p:sp>
      <p:sp>
        <p:nvSpPr>
          <p:cNvPr id="96" name="TextBox 95"/>
          <p:cNvSpPr txBox="1"/>
          <p:nvPr/>
        </p:nvSpPr>
        <p:spPr>
          <a:xfrm>
            <a:off x="1447800" y="2760382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4846309" y="2771776"/>
            <a:ext cx="486031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800" dirty="0" smtClean="0">
                <a:sym typeface="Symbol"/>
              </a:rPr>
              <a:t>+D</a:t>
            </a:r>
            <a:endParaRPr lang="he-IL" sz="1800" dirty="0"/>
          </a:p>
        </p:txBody>
      </p:sp>
      <p:sp>
        <p:nvSpPr>
          <p:cNvPr id="98" name="TextBox 97"/>
          <p:cNvSpPr txBox="1"/>
          <p:nvPr/>
        </p:nvSpPr>
        <p:spPr>
          <a:xfrm>
            <a:off x="8382000" y="2762248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7924800" y="2760382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100" name="TextBox 99"/>
          <p:cNvSpPr txBox="1"/>
          <p:nvPr/>
        </p:nvSpPr>
        <p:spPr>
          <a:xfrm>
            <a:off x="7435448" y="2760382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5334000" y="2771776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4419600" y="2771776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103" name="TextBox 102"/>
          <p:cNvSpPr txBox="1"/>
          <p:nvPr/>
        </p:nvSpPr>
        <p:spPr>
          <a:xfrm>
            <a:off x="1857376" y="2757488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2324104" y="2757488"/>
            <a:ext cx="336952" cy="3638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800" b="1" dirty="0" smtClean="0">
                <a:sym typeface="Symbol"/>
              </a:rPr>
              <a:t></a:t>
            </a:r>
            <a:endParaRPr lang="he-IL" sz="1800" b="1" dirty="0"/>
          </a:p>
        </p:txBody>
      </p:sp>
      <p:sp>
        <p:nvSpPr>
          <p:cNvPr id="105" name="Line 9"/>
          <p:cNvSpPr>
            <a:spLocks noChangeShapeType="1"/>
          </p:cNvSpPr>
          <p:nvPr/>
        </p:nvSpPr>
        <p:spPr bwMode="auto">
          <a:xfrm flipV="1">
            <a:off x="3048000" y="3276600"/>
            <a:ext cx="14478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106" name="Line 17"/>
          <p:cNvSpPr>
            <a:spLocks noChangeShapeType="1"/>
          </p:cNvSpPr>
          <p:nvPr/>
        </p:nvSpPr>
        <p:spPr bwMode="auto">
          <a:xfrm flipH="1">
            <a:off x="3200400" y="3352800"/>
            <a:ext cx="1447800" cy="1752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107" name="Text Box 98"/>
          <p:cNvSpPr txBox="1">
            <a:spLocks noChangeArrowheads="1"/>
          </p:cNvSpPr>
          <p:nvPr/>
        </p:nvSpPr>
        <p:spPr bwMode="auto">
          <a:xfrm>
            <a:off x="4114800" y="3886200"/>
            <a:ext cx="1805302" cy="36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/>
              <a:t>CAS({–C}, </a:t>
            </a:r>
            <a:r>
              <a:rPr lang="en-US" sz="1800" dirty="0" smtClean="0">
                <a:sym typeface="Symbol"/>
              </a:rPr>
              <a:t>, </a:t>
            </a:r>
            <a:r>
              <a:rPr lang="en-US" sz="18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sz="1800" dirty="0" smtClean="0">
                <a:sym typeface="Symbol"/>
              </a:rPr>
              <a:t>)</a:t>
            </a:r>
            <a:endParaRPr lang="en-US" sz="1800" dirty="0"/>
          </a:p>
        </p:txBody>
      </p:sp>
      <p:sp>
        <p:nvSpPr>
          <p:cNvPr id="108" name="Text Box 100"/>
          <p:cNvSpPr txBox="1">
            <a:spLocks noChangeArrowheads="1"/>
          </p:cNvSpPr>
          <p:nvPr/>
        </p:nvSpPr>
        <p:spPr bwMode="auto">
          <a:xfrm>
            <a:off x="4116461" y="3886200"/>
            <a:ext cx="486031" cy="36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ym typeface="Symbol"/>
              </a:rPr>
              <a:t>+D</a:t>
            </a:r>
            <a:endParaRPr lang="en-US" sz="1800" dirty="0"/>
          </a:p>
        </p:txBody>
      </p:sp>
      <p:sp>
        <p:nvSpPr>
          <p:cNvPr id="111" name="Text Box 100"/>
          <p:cNvSpPr txBox="1">
            <a:spLocks noChangeArrowheads="1"/>
          </p:cNvSpPr>
          <p:nvPr/>
        </p:nvSpPr>
        <p:spPr bwMode="auto">
          <a:xfrm>
            <a:off x="1323976" y="2774670"/>
            <a:ext cx="479619" cy="36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ym typeface="Symbol"/>
              </a:rPr>
              <a:t>–C</a:t>
            </a:r>
            <a:endParaRPr lang="en-US" sz="1800" dirty="0"/>
          </a:p>
        </p:txBody>
      </p:sp>
      <p:sp>
        <p:nvSpPr>
          <p:cNvPr id="112" name="Line 9"/>
          <p:cNvSpPr>
            <a:spLocks noChangeShapeType="1"/>
          </p:cNvSpPr>
          <p:nvPr/>
        </p:nvSpPr>
        <p:spPr bwMode="auto">
          <a:xfrm flipH="1" flipV="1">
            <a:off x="1981200" y="3276600"/>
            <a:ext cx="5334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113" name="Line 9"/>
          <p:cNvSpPr>
            <a:spLocks noChangeShapeType="1"/>
          </p:cNvSpPr>
          <p:nvPr/>
        </p:nvSpPr>
        <p:spPr bwMode="auto">
          <a:xfrm flipV="1">
            <a:off x="3048000" y="3276600"/>
            <a:ext cx="14478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114" name="Text Box 98"/>
          <p:cNvSpPr txBox="1">
            <a:spLocks noChangeArrowheads="1"/>
          </p:cNvSpPr>
          <p:nvPr/>
        </p:nvSpPr>
        <p:spPr bwMode="auto">
          <a:xfrm>
            <a:off x="2133600" y="3581400"/>
            <a:ext cx="1851790" cy="36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/>
              <a:t>WRITE ({–C}, 0</a:t>
            </a:r>
            <a:r>
              <a:rPr lang="en-US" sz="1800" dirty="0" smtClean="0">
                <a:sym typeface="Symbol"/>
              </a:rPr>
              <a:t>)</a:t>
            </a:r>
            <a:endParaRPr lang="en-US" sz="1800" dirty="0"/>
          </a:p>
        </p:txBody>
      </p:sp>
      <p:sp>
        <p:nvSpPr>
          <p:cNvPr id="115" name="Line 9"/>
          <p:cNvSpPr>
            <a:spLocks noChangeShapeType="1"/>
          </p:cNvSpPr>
          <p:nvPr/>
        </p:nvSpPr>
        <p:spPr bwMode="auto">
          <a:xfrm flipH="1" flipV="1">
            <a:off x="2057400" y="3276600"/>
            <a:ext cx="5334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116" name="Line 9"/>
          <p:cNvSpPr>
            <a:spLocks noChangeShapeType="1"/>
          </p:cNvSpPr>
          <p:nvPr/>
        </p:nvSpPr>
        <p:spPr bwMode="auto">
          <a:xfrm flipV="1">
            <a:off x="3124200" y="3276600"/>
            <a:ext cx="14478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117" name="Text Box 98"/>
          <p:cNvSpPr txBox="1">
            <a:spLocks noChangeArrowheads="1"/>
          </p:cNvSpPr>
          <p:nvPr/>
        </p:nvSpPr>
        <p:spPr bwMode="auto">
          <a:xfrm>
            <a:off x="2168106" y="3581400"/>
            <a:ext cx="518092" cy="36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/>
              <a:t>OK</a:t>
            </a:r>
            <a:endParaRPr lang="en-US" sz="1800" dirty="0"/>
          </a:p>
        </p:txBody>
      </p:sp>
      <p:sp>
        <p:nvSpPr>
          <p:cNvPr id="120" name="Line 9"/>
          <p:cNvSpPr>
            <a:spLocks noChangeShapeType="1"/>
          </p:cNvSpPr>
          <p:nvPr/>
        </p:nvSpPr>
        <p:spPr bwMode="auto">
          <a:xfrm flipV="1">
            <a:off x="3429000" y="3505200"/>
            <a:ext cx="3048000" cy="1752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121" name="Text Box 98"/>
          <p:cNvSpPr txBox="1">
            <a:spLocks noChangeArrowheads="1"/>
          </p:cNvSpPr>
          <p:nvPr/>
        </p:nvSpPr>
        <p:spPr bwMode="auto">
          <a:xfrm>
            <a:off x="3596708" y="3581400"/>
            <a:ext cx="518092" cy="36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/>
              <a:t>OK</a:t>
            </a:r>
            <a:endParaRPr lang="en-US" sz="1800" dirty="0"/>
          </a:p>
        </p:txBody>
      </p:sp>
      <p:sp>
        <p:nvSpPr>
          <p:cNvPr id="125" name="TextBox 124"/>
          <p:cNvSpPr txBox="1"/>
          <p:nvPr/>
        </p:nvSpPr>
        <p:spPr>
          <a:xfrm>
            <a:off x="8440947" y="3030747"/>
            <a:ext cx="284052" cy="30348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ym typeface="Symbol"/>
              </a:rPr>
              <a:t>2</a:t>
            </a:r>
            <a:endParaRPr lang="he-IL" b="1" dirty="0"/>
          </a:p>
        </p:txBody>
      </p:sp>
      <p:sp>
        <p:nvSpPr>
          <p:cNvPr id="126" name="TextBox 125"/>
          <p:cNvSpPr txBox="1"/>
          <p:nvPr/>
        </p:nvSpPr>
        <p:spPr>
          <a:xfrm>
            <a:off x="5392947" y="3032066"/>
            <a:ext cx="284052" cy="30348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ym typeface="Symbol"/>
              </a:rPr>
              <a:t>2</a:t>
            </a:r>
            <a:endParaRPr lang="he-IL" b="1" dirty="0"/>
          </a:p>
        </p:txBody>
      </p:sp>
      <p:sp>
        <p:nvSpPr>
          <p:cNvPr id="127" name="TextBox 126"/>
          <p:cNvSpPr txBox="1"/>
          <p:nvPr/>
        </p:nvSpPr>
        <p:spPr>
          <a:xfrm>
            <a:off x="2362200" y="3023559"/>
            <a:ext cx="284052" cy="30348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ym typeface="Symbol"/>
              </a:rPr>
              <a:t>2</a:t>
            </a:r>
            <a:endParaRPr lang="he-IL" b="1" dirty="0"/>
          </a:p>
        </p:txBody>
      </p:sp>
      <p:sp>
        <p:nvSpPr>
          <p:cNvPr id="128" name="TextBox 127"/>
          <p:cNvSpPr txBox="1"/>
          <p:nvPr/>
        </p:nvSpPr>
        <p:spPr>
          <a:xfrm>
            <a:off x="1905000" y="3030747"/>
            <a:ext cx="284052" cy="30348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ym typeface="Symbol"/>
              </a:rPr>
              <a:t>1</a:t>
            </a:r>
            <a:endParaRPr lang="he-IL" b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4973748" y="3030747"/>
            <a:ext cx="284052" cy="30348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ym typeface="Symbol"/>
              </a:rPr>
              <a:t>1</a:t>
            </a:r>
            <a:endParaRPr lang="he-IL" b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7945548" y="3030747"/>
            <a:ext cx="284052" cy="30348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ym typeface="Symbol"/>
              </a:rPr>
              <a:t>1</a:t>
            </a:r>
            <a:endParaRPr lang="he-IL" b="1" dirty="0"/>
          </a:p>
        </p:txBody>
      </p:sp>
      <p:sp>
        <p:nvSpPr>
          <p:cNvPr id="131" name="TextBox 130"/>
          <p:cNvSpPr txBox="1"/>
          <p:nvPr/>
        </p:nvSpPr>
        <p:spPr>
          <a:xfrm>
            <a:off x="1468548" y="3048000"/>
            <a:ext cx="284052" cy="30348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ym typeface="Symbol"/>
              </a:rPr>
              <a:t>0</a:t>
            </a:r>
            <a:endParaRPr lang="he-IL" b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4495800" y="3048000"/>
            <a:ext cx="284052" cy="30348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ym typeface="Symbol"/>
              </a:rPr>
              <a:t>0</a:t>
            </a:r>
            <a:endParaRPr lang="he-IL" b="1" dirty="0"/>
          </a:p>
        </p:txBody>
      </p:sp>
      <p:sp>
        <p:nvSpPr>
          <p:cNvPr id="133" name="TextBox 132"/>
          <p:cNvSpPr txBox="1"/>
          <p:nvPr/>
        </p:nvSpPr>
        <p:spPr>
          <a:xfrm>
            <a:off x="7467600" y="3030747"/>
            <a:ext cx="284052" cy="30348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>
                <a:sym typeface="Symbol"/>
              </a:rPr>
              <a:t>0</a:t>
            </a:r>
            <a:endParaRPr lang="he-IL" b="1" dirty="0"/>
          </a:p>
        </p:txBody>
      </p:sp>
      <p:sp>
        <p:nvSpPr>
          <p:cNvPr id="134" name="Line 9"/>
          <p:cNvSpPr>
            <a:spLocks noChangeShapeType="1"/>
          </p:cNvSpPr>
          <p:nvPr/>
        </p:nvSpPr>
        <p:spPr bwMode="auto">
          <a:xfrm flipH="1" flipV="1">
            <a:off x="1981200" y="3276600"/>
            <a:ext cx="5334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135" name="Line 9"/>
          <p:cNvSpPr>
            <a:spLocks noChangeShapeType="1"/>
          </p:cNvSpPr>
          <p:nvPr/>
        </p:nvSpPr>
        <p:spPr bwMode="auto">
          <a:xfrm flipV="1">
            <a:off x="2971800" y="3276600"/>
            <a:ext cx="144780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136" name="Text Box 100"/>
          <p:cNvSpPr txBox="1">
            <a:spLocks noChangeArrowheads="1"/>
          </p:cNvSpPr>
          <p:nvPr/>
        </p:nvSpPr>
        <p:spPr bwMode="auto">
          <a:xfrm>
            <a:off x="4395159" y="2777706"/>
            <a:ext cx="479619" cy="36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ym typeface="Symbol"/>
              </a:rPr>
              <a:t>–C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92" grpId="0" animBg="1"/>
      <p:bldP spid="92" grpId="1" animBg="1"/>
      <p:bldP spid="93" grpId="0"/>
      <p:bldP spid="93" grpId="1"/>
      <p:bldP spid="94" grpId="0" animBg="1"/>
      <p:bldP spid="94" grpId="1" animBg="1"/>
      <p:bldP spid="95" grpId="0"/>
      <p:bldP spid="95" grpId="1"/>
      <p:bldP spid="96" grpId="0"/>
      <p:bldP spid="102" grpId="0"/>
      <p:bldP spid="105" grpId="0" animBg="1"/>
      <p:bldP spid="105" grpId="1" animBg="1"/>
      <p:bldP spid="106" grpId="0" animBg="1"/>
      <p:bldP spid="106" grpId="1" animBg="1"/>
      <p:bldP spid="107" grpId="0"/>
      <p:bldP spid="107" grpId="1"/>
      <p:bldP spid="108" grpId="0"/>
      <p:bldP spid="108" grpId="1"/>
      <p:bldP spid="111" grpId="0"/>
      <p:bldP spid="112" grpId="0" animBg="1"/>
      <p:bldP spid="112" grpId="1" animBg="1"/>
      <p:bldP spid="113" grpId="0" animBg="1"/>
      <p:bldP spid="113" grpId="1" animBg="1"/>
      <p:bldP spid="114" grpId="2"/>
      <p:bldP spid="114" grpId="3"/>
      <p:bldP spid="115" grpId="0" animBg="1"/>
      <p:bldP spid="115" grpId="1" animBg="1"/>
      <p:bldP spid="116" grpId="0" animBg="1"/>
      <p:bldP spid="116" grpId="1" animBg="1"/>
      <p:bldP spid="117" grpId="0"/>
      <p:bldP spid="117" grpId="1"/>
      <p:bldP spid="120" grpId="0" animBg="1"/>
      <p:bldP spid="120" grpId="1" animBg="1"/>
      <p:bldP spid="121" grpId="0"/>
      <p:bldP spid="121" grpId="1"/>
      <p:bldP spid="134" grpId="0" animBg="1"/>
      <p:bldP spid="134" grpId="1" animBg="1"/>
      <p:bldP spid="135" grpId="0" animBg="1"/>
      <p:bldP spid="135" grpId="1" animBg="1"/>
      <p:bldP spid="1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3843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  <a:cs typeface="Arial" charset="0"/>
              </a:rPr>
              <a:t>Tracking Evolving </a:t>
            </a:r>
            <a:r>
              <a:rPr lang="en-US" sz="3600" dirty="0" err="1" smtClean="0">
                <a:solidFill>
                  <a:srgbClr val="0000FF"/>
                </a:solidFill>
                <a:latin typeface="Comic Sans MS" pitchFamily="66" charset="0"/>
                <a:cs typeface="Arial" charset="0"/>
              </a:rPr>
              <a:t>Config’s</a:t>
            </a:r>
            <a:endParaRPr lang="en-US" sz="3600" dirty="0">
              <a:solidFill>
                <a:srgbClr val="0000FF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9" name="Text Placeholder 48"/>
          <p:cNvSpPr>
            <a:spLocks noGrp="1"/>
          </p:cNvSpPr>
          <p:nvPr>
            <p:ph type="body" sz="half" idx="1"/>
          </p:nvPr>
        </p:nvSpPr>
        <p:spPr>
          <a:xfrm>
            <a:off x="381000" y="1143000"/>
            <a:ext cx="8229600" cy="1600200"/>
          </a:xfrm>
        </p:spPr>
        <p:txBody>
          <a:bodyPr/>
          <a:lstStyle/>
          <a:p>
            <a:r>
              <a:rPr lang="en-US" sz="2400" dirty="0" smtClean="0"/>
              <a:t>With consensus: </a:t>
            </a:r>
            <a:r>
              <a:rPr lang="en-US" sz="2400" dirty="0" smtClean="0">
                <a:solidFill>
                  <a:srgbClr val="FF0000"/>
                </a:solidFill>
              </a:rPr>
              <a:t>agree</a:t>
            </a:r>
            <a:r>
              <a:rPr lang="en-US" sz="2400" dirty="0" smtClean="0"/>
              <a:t> on next configuration</a:t>
            </a:r>
            <a:endParaRPr lang="en-US" sz="2400" dirty="0"/>
          </a:p>
        </p:txBody>
      </p:sp>
      <p:sp>
        <p:nvSpPr>
          <p:cNvPr id="50" name="Content Placeholder 49"/>
          <p:cNvSpPr>
            <a:spLocks noGrp="1"/>
          </p:cNvSpPr>
          <p:nvPr>
            <p:ph sz="half" idx="2"/>
          </p:nvPr>
        </p:nvSpPr>
        <p:spPr>
          <a:xfrm>
            <a:off x="381000" y="2895600"/>
            <a:ext cx="9144000" cy="914400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400" dirty="0" smtClean="0"/>
              <a:t>Without consensus – usually a chain, sometimes a DAG: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6245225"/>
            <a:ext cx="2133600" cy="476250"/>
          </a:xfrm>
        </p:spPr>
        <p:txBody>
          <a:bodyPr/>
          <a:lstStyle/>
          <a:p>
            <a:pPr>
              <a:defRPr/>
            </a:pPr>
            <a:fld id="{49EAF655-3CF9-4EE7-8C67-C5AAFA3A6D1D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Oval 23"/>
          <p:cNvSpPr>
            <a:spLocks noChangeArrowheads="1"/>
          </p:cNvSpPr>
          <p:nvPr/>
        </p:nvSpPr>
        <p:spPr bwMode="auto">
          <a:xfrm>
            <a:off x="1828800" y="2071688"/>
            <a:ext cx="1447800" cy="553974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algn="l"/>
            <a:r>
              <a:rPr lang="en-US" sz="2000" dirty="0" smtClean="0">
                <a:solidFill>
                  <a:srgbClr val="FFC000"/>
                </a:solidFill>
              </a:rPr>
              <a:t>A, B, C</a:t>
            </a:r>
            <a:endParaRPr lang="en-US" sz="2000" i="1" baseline="-25000" dirty="0">
              <a:solidFill>
                <a:srgbClr val="FFC000"/>
              </a:solidFill>
            </a:endParaRPr>
          </a:p>
        </p:txBody>
      </p:sp>
      <p:sp>
        <p:nvSpPr>
          <p:cNvPr id="10" name="Oval 25"/>
          <p:cNvSpPr>
            <a:spLocks noChangeArrowheads="1"/>
          </p:cNvSpPr>
          <p:nvPr/>
        </p:nvSpPr>
        <p:spPr bwMode="auto">
          <a:xfrm>
            <a:off x="3810000" y="2069275"/>
            <a:ext cx="1600200" cy="553974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algn="l"/>
            <a:r>
              <a:rPr lang="en-US" sz="2000" dirty="0" smtClean="0">
                <a:solidFill>
                  <a:srgbClr val="FFC000"/>
                </a:solidFill>
              </a:rPr>
              <a:t>A,B,C,D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76600" y="1905000"/>
            <a:ext cx="587020" cy="454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 dirty="0" smtClean="0"/>
              <a:t>+D</a:t>
            </a:r>
            <a:endParaRPr lang="en-US" sz="2400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334000" y="1905000"/>
            <a:ext cx="660758" cy="454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 dirty="0" smtClean="0">
                <a:sym typeface="Symbol" pitchFamily="18" charset="2"/>
              </a:rPr>
              <a:t> C</a:t>
            </a:r>
            <a:endParaRPr lang="en-US" sz="2400" dirty="0"/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 flipV="1">
            <a:off x="3852862" y="4821173"/>
            <a:ext cx="795338" cy="360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he-IL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>
            <a:off x="3852862" y="5410200"/>
            <a:ext cx="1100138" cy="47777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he-IL"/>
          </a:p>
        </p:txBody>
      </p:sp>
      <p:sp>
        <p:nvSpPr>
          <p:cNvPr id="22" name="Oval 25"/>
          <p:cNvSpPr>
            <a:spLocks noChangeArrowheads="1"/>
          </p:cNvSpPr>
          <p:nvPr/>
        </p:nvSpPr>
        <p:spPr bwMode="auto">
          <a:xfrm>
            <a:off x="4953000" y="5659374"/>
            <a:ext cx="841240" cy="553974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algn="l"/>
            <a:r>
              <a:rPr lang="en-US" sz="2000" dirty="0" smtClean="0">
                <a:solidFill>
                  <a:srgbClr val="FFC000"/>
                </a:solidFill>
              </a:rPr>
              <a:t>A,B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5757862" y="4572000"/>
            <a:ext cx="12954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V="1">
            <a:off x="5791200" y="5465760"/>
            <a:ext cx="1204912" cy="4984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he-IL"/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>
            <a:off x="1295400" y="2362200"/>
            <a:ext cx="533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" name="Straight Arrow Connector 29"/>
          <p:cNvCxnSpPr>
            <a:cxnSpLocks noChangeShapeType="1"/>
          </p:cNvCxnSpPr>
          <p:nvPr/>
        </p:nvCxnSpPr>
        <p:spPr bwMode="auto">
          <a:xfrm>
            <a:off x="7467600" y="2362200"/>
            <a:ext cx="533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>
            <a:off x="3276600" y="2362200"/>
            <a:ext cx="533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6" name="Oval 23"/>
          <p:cNvSpPr>
            <a:spLocks noChangeArrowheads="1"/>
          </p:cNvSpPr>
          <p:nvPr/>
        </p:nvSpPr>
        <p:spPr bwMode="auto">
          <a:xfrm>
            <a:off x="5984175" y="2081150"/>
            <a:ext cx="1447800" cy="553974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algn="l"/>
            <a:r>
              <a:rPr lang="en-US" sz="2000" dirty="0" smtClean="0">
                <a:solidFill>
                  <a:srgbClr val="FFC000"/>
                </a:solidFill>
              </a:rPr>
              <a:t>A, B, D</a:t>
            </a:r>
            <a:endParaRPr lang="en-US" sz="2000" dirty="0">
              <a:solidFill>
                <a:srgbClr val="FFC000"/>
              </a:solidFill>
            </a:endParaRP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>
            <a:off x="5410200" y="2362200"/>
            <a:ext cx="533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8" name="Oval 23"/>
          <p:cNvSpPr>
            <a:spLocks noChangeArrowheads="1"/>
          </p:cNvSpPr>
          <p:nvPr/>
        </p:nvSpPr>
        <p:spPr bwMode="auto">
          <a:xfrm>
            <a:off x="2438400" y="4981575"/>
            <a:ext cx="1447800" cy="553974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algn="l"/>
            <a:r>
              <a:rPr lang="en-US" sz="2000" dirty="0" smtClean="0">
                <a:solidFill>
                  <a:srgbClr val="FFC000"/>
                </a:solidFill>
              </a:rPr>
              <a:t>A, B, C</a:t>
            </a:r>
            <a:endParaRPr lang="en-US" sz="2000" dirty="0">
              <a:solidFill>
                <a:srgbClr val="FFC000"/>
              </a:solidFill>
            </a:endParaRPr>
          </a:p>
        </p:txBody>
      </p:sp>
      <p:cxnSp>
        <p:nvCxnSpPr>
          <p:cNvPr id="39" name="Straight Arrow Connector 38"/>
          <p:cNvCxnSpPr>
            <a:cxnSpLocks noChangeShapeType="1"/>
          </p:cNvCxnSpPr>
          <p:nvPr/>
        </p:nvCxnSpPr>
        <p:spPr bwMode="auto">
          <a:xfrm>
            <a:off x="1905000" y="5272087"/>
            <a:ext cx="533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832894" y="5832894"/>
            <a:ext cx="5870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/>
              <a:t>+D</a:t>
            </a:r>
            <a:endParaRPr lang="en-US" sz="2400" dirty="0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657600" y="4572000"/>
            <a:ext cx="587020" cy="454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 dirty="0" smtClean="0"/>
              <a:t>+D</a:t>
            </a:r>
            <a:endParaRPr lang="en-US" sz="2400" dirty="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197242" y="4419600"/>
            <a:ext cx="660758" cy="454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 dirty="0" smtClean="0">
                <a:sym typeface="Symbol" pitchFamily="18" charset="2"/>
              </a:rPr>
              <a:t> C</a:t>
            </a:r>
            <a:endParaRPr lang="en-US" sz="2400" dirty="0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606442" y="5489308"/>
            <a:ext cx="660758" cy="454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 dirty="0" smtClean="0">
                <a:sym typeface="Symbol" pitchFamily="18" charset="2"/>
              </a:rPr>
              <a:t> C</a:t>
            </a:r>
            <a:endParaRPr lang="en-US" sz="2400" dirty="0"/>
          </a:p>
        </p:txBody>
      </p:sp>
      <p:sp>
        <p:nvSpPr>
          <p:cNvPr id="44" name="Oval 25"/>
          <p:cNvSpPr>
            <a:spLocks noChangeArrowheads="1"/>
          </p:cNvSpPr>
          <p:nvPr/>
        </p:nvSpPr>
        <p:spPr bwMode="auto">
          <a:xfrm>
            <a:off x="4572000" y="4343400"/>
            <a:ext cx="1600200" cy="553974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algn="l"/>
            <a:r>
              <a:rPr lang="en-US" sz="2000" dirty="0" smtClean="0">
                <a:solidFill>
                  <a:srgbClr val="FFC000"/>
                </a:solidFill>
              </a:rPr>
              <a:t>A,B,C,D</a:t>
            </a:r>
            <a:endParaRPr lang="en-US" sz="2000" dirty="0">
              <a:solidFill>
                <a:srgbClr val="FFC000"/>
              </a:solidFill>
            </a:endParaRPr>
          </a:p>
        </p:txBody>
      </p: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>
            <a:off x="8358250" y="5298250"/>
            <a:ext cx="533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6" name="Oval 23"/>
          <p:cNvSpPr>
            <a:spLocks noChangeArrowheads="1"/>
          </p:cNvSpPr>
          <p:nvPr/>
        </p:nvSpPr>
        <p:spPr bwMode="auto">
          <a:xfrm>
            <a:off x="6874825" y="5017200"/>
            <a:ext cx="1447800" cy="553974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algn="l"/>
            <a:r>
              <a:rPr lang="en-US" sz="2000" dirty="0" smtClean="0">
                <a:solidFill>
                  <a:srgbClr val="FFC000"/>
                </a:solidFill>
              </a:rPr>
              <a:t>A, B, D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32" name="Oval Callout 31"/>
          <p:cNvSpPr/>
          <p:nvPr/>
        </p:nvSpPr>
        <p:spPr bwMode="auto">
          <a:xfrm>
            <a:off x="6324600" y="2667000"/>
            <a:ext cx="2590800" cy="1447800"/>
          </a:xfrm>
          <a:prstGeom prst="wedgeEllipseCallout">
            <a:avLst>
              <a:gd name="adj1" fmla="val -39597"/>
              <a:gd name="adj2" fmla="val 68426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hangingPunct="1">
              <a:lnSpc>
                <a:spcPct val="100000"/>
              </a:lnSpc>
              <a:buClrTx/>
              <a:buSzTx/>
            </a:pPr>
            <a:r>
              <a:rPr lang="en-US" sz="2000" dirty="0" smtClean="0">
                <a:solidFill>
                  <a:srgbClr val="1761D9"/>
                </a:solidFill>
              </a:rPr>
              <a:t>Inconsistent </a:t>
            </a:r>
            <a:br>
              <a:rPr lang="en-US" sz="2000" dirty="0" smtClean="0">
                <a:solidFill>
                  <a:srgbClr val="1761D9"/>
                </a:solidFill>
              </a:rPr>
            </a:br>
            <a:r>
              <a:rPr lang="en-US" sz="2000" dirty="0" smtClean="0">
                <a:solidFill>
                  <a:srgbClr val="1761D9"/>
                </a:solidFill>
              </a:rPr>
              <a:t>updates found </a:t>
            </a:r>
            <a:br>
              <a:rPr lang="en-US" sz="2000" dirty="0" smtClean="0">
                <a:solidFill>
                  <a:srgbClr val="1761D9"/>
                </a:solidFill>
              </a:rPr>
            </a:br>
            <a:r>
              <a:rPr lang="en-US" sz="2000" dirty="0" smtClean="0">
                <a:solidFill>
                  <a:srgbClr val="1761D9"/>
                </a:solidFill>
              </a:rPr>
              <a:t>and merged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1761D9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0" y="4038600"/>
            <a:ext cx="1895071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weak snapshot</a:t>
            </a:r>
            <a:endParaRPr lang="en-US" sz="2000" dirty="0"/>
          </a:p>
        </p:txBody>
      </p:sp>
      <p:sp>
        <p:nvSpPr>
          <p:cNvPr id="35" name="Oval Callout 34"/>
          <p:cNvSpPr/>
          <p:nvPr/>
        </p:nvSpPr>
        <p:spPr bwMode="auto">
          <a:xfrm>
            <a:off x="0" y="5638800"/>
            <a:ext cx="3581400" cy="533400"/>
          </a:xfrm>
          <a:prstGeom prst="wedgeEllipseCallout">
            <a:avLst>
              <a:gd name="adj1" fmla="val 48874"/>
              <a:gd name="adj2" fmla="val -389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 typeface="Times New Roman" pitchFamily="18" charset="0"/>
              <a:buNone/>
              <a:tabLst/>
            </a:pPr>
            <a:r>
              <a:rPr lang="en-US" sz="18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scan() returns {+D, -C}</a:t>
            </a:r>
          </a:p>
        </p:txBody>
      </p:sp>
      <p:sp>
        <p:nvSpPr>
          <p:cNvPr id="47" name="Oval Callout 46"/>
          <p:cNvSpPr/>
          <p:nvPr/>
        </p:nvSpPr>
        <p:spPr bwMode="auto">
          <a:xfrm>
            <a:off x="0" y="3886200"/>
            <a:ext cx="3048000" cy="533400"/>
          </a:xfrm>
          <a:prstGeom prst="wedgeEllipseCallout">
            <a:avLst>
              <a:gd name="adj1" fmla="val 64456"/>
              <a:gd name="adj2" fmla="val 117403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lang="en-US" sz="18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scan() returns {+D}</a:t>
            </a:r>
          </a:p>
        </p:txBody>
      </p:sp>
      <p:pic>
        <p:nvPicPr>
          <p:cNvPr id="48" name="Picture 24" descr="MCj039850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95800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9" name="Flowchart: Alternate Process 168"/>
          <p:cNvSpPr/>
          <p:nvPr/>
        </p:nvSpPr>
        <p:spPr bwMode="auto">
          <a:xfrm>
            <a:off x="3581400" y="4495800"/>
            <a:ext cx="762000" cy="1447800"/>
          </a:xfrm>
          <a:prstGeom prst="flowChartAlternateProcess">
            <a:avLst/>
          </a:prstGeom>
          <a:solidFill>
            <a:srgbClr val="33CCCC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pic>
        <p:nvPicPr>
          <p:cNvPr id="17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296025"/>
            <a:ext cx="609600" cy="561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</p:pic>
      <p:sp>
        <p:nvSpPr>
          <p:cNvPr id="174" name="Rectangle 173"/>
          <p:cNvSpPr/>
          <p:nvPr/>
        </p:nvSpPr>
        <p:spPr>
          <a:xfrm>
            <a:off x="1219200" y="6403708"/>
            <a:ext cx="6172200" cy="454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/>
            <a:r>
              <a:rPr lang="en-US" sz="2400" dirty="0" smtClean="0"/>
              <a:t>All non-empty scans intersect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  <p:bldP spid="18" grpId="0" animBg="1"/>
      <p:bldP spid="21" grpId="0" animBg="1"/>
      <p:bldP spid="24" grpId="0" animBg="1"/>
      <p:bldP spid="25" grpId="0" animBg="1"/>
      <p:bldP spid="40" grpId="0"/>
      <p:bldP spid="42" grpId="0"/>
      <p:bldP spid="46" grpId="0" animBg="1"/>
      <p:bldP spid="32" grpId="0" animBg="1"/>
      <p:bldP spid="33" grpId="0"/>
      <p:bldP spid="35" grpId="0" animBg="1"/>
      <p:bldP spid="47" grpId="0" animBg="1"/>
      <p:bldP spid="169" grpId="0" animBg="1"/>
      <p:bldP spid="1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Preview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ext Placeholder 4"/>
          <p:cNvSpPr>
            <a:spLocks noGrp="1"/>
          </p:cNvSpPr>
          <p:nvPr>
            <p:ph idx="1"/>
          </p:nvPr>
        </p:nvSpPr>
        <p:spPr>
          <a:xfrm>
            <a:off x="0" y="990600"/>
            <a:ext cx="9372600" cy="5105400"/>
          </a:xfrm>
        </p:spPr>
        <p:txBody>
          <a:bodyPr/>
          <a:lstStyle/>
          <a:p>
            <a:r>
              <a:rPr lang="en-US" sz="2800" dirty="0" smtClean="0"/>
              <a:t>The setting: </a:t>
            </a:r>
            <a:r>
              <a:rPr lang="en-US" sz="2800" dirty="0" smtClean="0">
                <a:solidFill>
                  <a:srgbClr val="C00000"/>
                </a:solidFill>
              </a:rPr>
              <a:t>data-centric</a:t>
            </a:r>
            <a:r>
              <a:rPr lang="en-US" sz="2800" dirty="0" smtClean="0"/>
              <a:t> replicated storage</a:t>
            </a:r>
          </a:p>
          <a:p>
            <a:pPr lvl="1"/>
            <a:r>
              <a:rPr lang="en-US" sz="2400" dirty="0" smtClean="0"/>
              <a:t>Simple network-attached storage-nodes </a:t>
            </a:r>
          </a:p>
          <a:p>
            <a:endParaRPr lang="en-US" sz="2800" dirty="0" smtClean="0"/>
          </a:p>
          <a:p>
            <a:r>
              <a:rPr lang="en-US" sz="2800" dirty="0" smtClean="0"/>
              <a:t>Our contributions:</a:t>
            </a:r>
          </a:p>
          <a:p>
            <a:endParaRPr lang="en-US" sz="28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First distributed reconfigurable R/W storage</a:t>
            </a:r>
            <a:endParaRPr lang="en-US" sz="1800" dirty="0" smtClean="0"/>
          </a:p>
          <a:p>
            <a:pPr marL="971550" lvl="1" indent="-514350">
              <a:buNone/>
            </a:pPr>
            <a:r>
              <a:rPr lang="en-US" dirty="0" smtClean="0"/>
              <a:t>	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 err="1" smtClean="0"/>
              <a:t>Asynch</a:t>
            </a:r>
            <a:r>
              <a:rPr lang="en-US" dirty="0" smtClean="0"/>
              <a:t>. VS. consensus-based reconfiguration</a:t>
            </a:r>
          </a:p>
          <a:p>
            <a:pPr marL="971550" lvl="1" indent="-514350">
              <a:buFont typeface="+mj-lt"/>
              <a:buAutoNum type="arabicPeriod" startAt="2"/>
            </a:pPr>
            <a:endParaRPr lang="en-US" sz="3200" dirty="0" smtClean="0"/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4114800" y="1981200"/>
            <a:ext cx="4572000" cy="914400"/>
          </a:xfrm>
          <a:prstGeom prst="wedgeEllipseCallout">
            <a:avLst>
              <a:gd name="adj1" fmla="val -50163"/>
              <a:gd name="adj2" fmla="val 12102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Allows to add/remove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 storage-nodes dynamically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  <a:cs typeface="Arial" charset="0"/>
              </a:rPr>
              <a:t>Consensus-based VS. </a:t>
            </a:r>
            <a:r>
              <a:rPr lang="en-US" sz="3200" dirty="0" err="1" smtClean="0">
                <a:solidFill>
                  <a:srgbClr val="0000FF"/>
                </a:solidFill>
                <a:latin typeface="Comic Sans MS" pitchFamily="66" charset="0"/>
                <a:cs typeface="Arial" charset="0"/>
              </a:rPr>
              <a:t>Asynch</a:t>
            </a: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  <a:cs typeface="Arial" charset="0"/>
              </a:rPr>
              <a:t>. Coordination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9220200" cy="5715000"/>
          </a:xfrm>
        </p:spPr>
        <p:txBody>
          <a:bodyPr/>
          <a:lstStyle/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dirty="0" smtClean="0">
              <a:cs typeface="Arial" charset="0"/>
            </a:endParaRPr>
          </a:p>
        </p:txBody>
      </p:sp>
      <p:sp>
        <p:nvSpPr>
          <p:cNvPr id="33795" name="Rectangle 4"/>
          <p:cNvSpPr>
            <a:spLocks/>
          </p:cNvSpPr>
          <p:nvPr/>
        </p:nvSpPr>
        <p:spPr bwMode="auto">
          <a:xfrm>
            <a:off x="152400" y="533400"/>
            <a:ext cx="94488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>
              <a:latin typeface="Calibri" pitchFamily="34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Two implementations of weak snapshots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 smtClean="0">
                <a:latin typeface="+mn-lt"/>
              </a:rPr>
              <a:t>Asynchronous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 smtClean="0">
                <a:latin typeface="+mn-lt"/>
              </a:rPr>
              <a:t>Partially synchronous (consensus-based)</a:t>
            </a:r>
          </a:p>
          <a:p>
            <a:pPr marL="1257300" lvl="2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Active Disk </a:t>
            </a:r>
            <a:r>
              <a:rPr lang="en-US" sz="2000" dirty="0" err="1" smtClean="0">
                <a:latin typeface="+mn-lt"/>
              </a:rPr>
              <a:t>Paxos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smtClean="0">
                <a:solidFill>
                  <a:srgbClr val="FF3399"/>
                </a:solidFill>
                <a:latin typeface="+mn-lt"/>
              </a:rPr>
              <a:t>[</a:t>
            </a:r>
            <a:r>
              <a:rPr lang="en-US" sz="2000" dirty="0" err="1" smtClean="0">
                <a:solidFill>
                  <a:srgbClr val="FF3399"/>
                </a:solidFill>
                <a:latin typeface="+mn-lt"/>
              </a:rPr>
              <a:t>Chockler</a:t>
            </a:r>
            <a:r>
              <a:rPr lang="en-US" sz="2000" dirty="0" smtClean="0">
                <a:solidFill>
                  <a:srgbClr val="FF3399"/>
                </a:solidFill>
                <a:latin typeface="+mn-lt"/>
              </a:rPr>
              <a:t>, </a:t>
            </a:r>
            <a:r>
              <a:rPr lang="en-US" sz="2000" dirty="0" err="1" smtClean="0">
                <a:solidFill>
                  <a:srgbClr val="FF3399"/>
                </a:solidFill>
                <a:latin typeface="+mn-lt"/>
              </a:rPr>
              <a:t>Malkhi</a:t>
            </a:r>
            <a:r>
              <a:rPr lang="en-US" sz="2000" dirty="0" smtClean="0">
                <a:solidFill>
                  <a:srgbClr val="FF3399"/>
                </a:solidFill>
                <a:latin typeface="+mn-lt"/>
              </a:rPr>
              <a:t>, 2005]</a:t>
            </a:r>
          </a:p>
          <a:p>
            <a:pPr marL="1257300" lvl="2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Exponential </a:t>
            </a:r>
            <a:r>
              <a:rPr lang="en-US" sz="2000" dirty="0" err="1" smtClean="0">
                <a:latin typeface="+mn-lt"/>
              </a:rPr>
              <a:t>backoff</a:t>
            </a:r>
            <a:r>
              <a:rPr lang="en-US" sz="2000" dirty="0" smtClean="0">
                <a:latin typeface="+mn-lt"/>
              </a:rPr>
              <a:t> for leader-election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 dirty="0" smtClean="0"/>
              <a:t>Unlike asynchronous coordination, 		              consensus-based might not terminate </a:t>
            </a:r>
            <a:r>
              <a:rPr lang="en-US" sz="28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[FLP85]</a:t>
            </a:r>
            <a:endParaRPr lang="en-US" sz="2800" dirty="0" smtClean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800" dirty="0" smtClean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 dirty="0" smtClean="0"/>
              <a:t>Storage overhead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 smtClean="0"/>
              <a:t>Asynchronous: vector of updates</a:t>
            </a:r>
          </a:p>
          <a:p>
            <a:pPr marL="1257300" lvl="2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vector size ≤ min(#</a:t>
            </a:r>
            <a:r>
              <a:rPr lang="en-US" sz="2000" dirty="0" err="1" smtClean="0"/>
              <a:t>reconfigs</a:t>
            </a:r>
            <a:r>
              <a:rPr lang="en-US" sz="2000" dirty="0" smtClean="0"/>
              <a:t>, #members in </a:t>
            </a:r>
            <a:r>
              <a:rPr lang="en-US" sz="2000" dirty="0" err="1" smtClean="0"/>
              <a:t>config</a:t>
            </a:r>
            <a:r>
              <a:rPr lang="en-US" sz="2000" dirty="0" smtClean="0"/>
              <a:t>)</a:t>
            </a:r>
            <a:endParaRPr lang="en-US" dirty="0" smtClean="0"/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 smtClean="0">
                <a:latin typeface="+mn-lt"/>
              </a:rPr>
              <a:t>Consensus-based: 4 integers and the chosen update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dirty="0" smtClean="0"/>
              <a:t>Per storage device and configuration</a:t>
            </a:r>
            <a:endParaRPr lang="en-US" sz="2400" dirty="0" smtClean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3200" dirty="0" smtClean="0">
              <a:solidFill>
                <a:srgbClr val="C00000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400" dirty="0" smtClean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81690" y="6416256"/>
            <a:ext cx="3810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/>
          </p:cNvSpPr>
          <p:nvPr>
            <p:ph type="title" idx="4294967295"/>
          </p:nvPr>
        </p:nvSpPr>
        <p:spPr>
          <a:xfrm>
            <a:off x="0" y="-3048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Strong progress guarantees are not for free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382000" y="2908554"/>
            <a:ext cx="533400" cy="381000"/>
          </a:xfrm>
          <a:prstGeom prst="rect">
            <a:avLst/>
          </a:prstGeom>
          <a:solidFill>
            <a:srgbClr val="176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3124" name="TextBox 19"/>
          <p:cNvSpPr txBox="1">
            <a:spLocks noChangeArrowheads="1"/>
          </p:cNvSpPr>
          <p:nvPr/>
        </p:nvSpPr>
        <p:spPr bwMode="auto">
          <a:xfrm>
            <a:off x="6324600" y="2908554"/>
            <a:ext cx="1991251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000" dirty="0" smtClean="0">
                <a:latin typeface="Calibri" pitchFamily="34" charset="0"/>
              </a:rPr>
              <a:t>Consensus-based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82000" y="3507042"/>
            <a:ext cx="536575" cy="39211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3126" name="TextBox 21"/>
          <p:cNvSpPr txBox="1">
            <a:spLocks noChangeArrowheads="1"/>
          </p:cNvSpPr>
          <p:nvPr/>
        </p:nvSpPr>
        <p:spPr bwMode="auto">
          <a:xfrm>
            <a:off x="5181600" y="3505200"/>
            <a:ext cx="3267626" cy="39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000" dirty="0" smtClean="0">
                <a:latin typeface="Calibri" pitchFamily="34" charset="0"/>
              </a:rPr>
              <a:t>Asynchronous (no consensus)</a:t>
            </a:r>
            <a:endParaRPr lang="en-US" sz="2000" dirty="0">
              <a:latin typeface="Calibri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304800" y="3657600"/>
          <a:ext cx="4953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304800" y="609600"/>
          <a:ext cx="4953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AutoShape 16"/>
          <p:cNvSpPr>
            <a:spLocks noChangeArrowheads="1"/>
          </p:cNvSpPr>
          <p:nvPr/>
        </p:nvSpPr>
        <p:spPr bwMode="auto">
          <a:xfrm>
            <a:off x="6172200" y="4495800"/>
            <a:ext cx="2438400" cy="1066800"/>
          </a:xfrm>
          <a:prstGeom prst="wedgeRoundRectCallout">
            <a:avLst>
              <a:gd name="adj1" fmla="val -91398"/>
              <a:gd name="adj2" fmla="val -6606"/>
              <a:gd name="adj3" fmla="val 16667"/>
            </a:avLst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 b="1" dirty="0" smtClean="0">
                <a:solidFill>
                  <a:srgbClr val="009900"/>
                </a:solidFill>
                <a:latin typeface="Comic Sans MS" pitchFamily="66" charset="0"/>
              </a:rPr>
              <a:t>Significant negative effect on R/W latency</a:t>
            </a:r>
            <a:endParaRPr lang="en-US" sz="2000" b="1" dirty="0">
              <a:solidFill>
                <a:srgbClr val="009900"/>
              </a:solidFill>
              <a:latin typeface="Comic Sans MS" pitchFamily="66" charset="0"/>
            </a:endParaRPr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5181600" y="609600"/>
            <a:ext cx="3962400" cy="1447800"/>
          </a:xfrm>
          <a:prstGeom prst="wedgeRoundRectCallout">
            <a:avLst>
              <a:gd name="adj1" fmla="val -57744"/>
              <a:gd name="adj2" fmla="val 19891"/>
              <a:gd name="adj3" fmla="val 16667"/>
            </a:avLst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dirty="0" smtClean="0">
                <a:solidFill>
                  <a:srgbClr val="009900"/>
                </a:solidFill>
                <a:latin typeface="Comic Sans MS" pitchFamily="66" charset="0"/>
              </a:rPr>
              <a:t>Slightly </a:t>
            </a:r>
            <a:r>
              <a:rPr lang="en-US" sz="2000" b="1" dirty="0" err="1" smtClean="0">
                <a:solidFill>
                  <a:srgbClr val="009900"/>
                </a:solidFill>
                <a:latin typeface="Comic Sans MS" pitchFamily="66" charset="0"/>
              </a:rPr>
              <a:t>better,much</a:t>
            </a:r>
            <a:r>
              <a:rPr lang="en-US" sz="2000" b="1" dirty="0" smtClean="0">
                <a:solidFill>
                  <a:srgbClr val="009900"/>
                </a:solidFill>
                <a:latin typeface="Comic Sans MS" pitchFamily="66" charset="0"/>
              </a:rPr>
              <a:t> more predictable </a:t>
            </a:r>
            <a:r>
              <a:rPr lang="en-US" sz="2000" b="1" dirty="0" err="1" smtClean="0">
                <a:solidFill>
                  <a:srgbClr val="009900"/>
                </a:solidFill>
                <a:latin typeface="Comic Sans MS" pitchFamily="66" charset="0"/>
              </a:rPr>
              <a:t>reconfig</a:t>
            </a:r>
            <a:r>
              <a:rPr lang="en-US" sz="2000" b="1" dirty="0" smtClean="0">
                <a:solidFill>
                  <a:srgbClr val="009900"/>
                </a:solidFill>
                <a:latin typeface="Comic Sans MS" pitchFamily="66" charset="0"/>
              </a:rPr>
              <a:t> latency when many </a:t>
            </a:r>
            <a:r>
              <a:rPr lang="en-US" sz="2000" b="1" dirty="0" err="1" smtClean="0">
                <a:solidFill>
                  <a:srgbClr val="009900"/>
                </a:solidFill>
                <a:latin typeface="Comic Sans MS" pitchFamily="66" charset="0"/>
              </a:rPr>
              <a:t>reconfig</a:t>
            </a:r>
            <a:r>
              <a:rPr lang="en-US" sz="2000" b="1" dirty="0" smtClean="0">
                <a:solidFill>
                  <a:srgbClr val="009900"/>
                </a:solidFill>
                <a:latin typeface="Comic Sans MS" pitchFamily="66" charset="0"/>
              </a:rPr>
              <a:t> execute simultaneously</a:t>
            </a:r>
            <a:endParaRPr lang="he-IL" sz="2000" b="1" dirty="0" smtClean="0">
              <a:solidFill>
                <a:srgbClr val="009900"/>
              </a:solidFill>
              <a:latin typeface="Comic Sans MS" pitchFamily="66" charset="0"/>
            </a:endParaRPr>
          </a:p>
        </p:txBody>
      </p:sp>
      <p:sp>
        <p:nvSpPr>
          <p:cNvPr id="12" name="AutoShape 16"/>
          <p:cNvSpPr>
            <a:spLocks noChangeArrowheads="1"/>
          </p:cNvSpPr>
          <p:nvPr/>
        </p:nvSpPr>
        <p:spPr bwMode="auto">
          <a:xfrm>
            <a:off x="5943600" y="5638800"/>
            <a:ext cx="2819400" cy="990600"/>
          </a:xfrm>
          <a:prstGeom prst="wedgeRoundRectCallout">
            <a:avLst>
              <a:gd name="adj1" fmla="val -192979"/>
              <a:gd name="adj2" fmla="val -6606"/>
              <a:gd name="adj3" fmla="val 16667"/>
            </a:avLst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 b="1" dirty="0" smtClean="0">
                <a:solidFill>
                  <a:srgbClr val="009900"/>
                </a:solidFill>
                <a:latin typeface="Comic Sans MS" pitchFamily="66" charset="0"/>
              </a:rPr>
              <a:t>The same when no reconfigurations</a:t>
            </a:r>
            <a:endParaRPr lang="en-US" sz="2000" b="1" dirty="0">
              <a:solidFill>
                <a:srgbClr val="009900"/>
              </a:solidFill>
              <a:latin typeface="Comic Sans MS" pitchFamily="66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30686-5CD5-4807-A4FD-CBDF6E1F0F9A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Future &amp; Ongoing Work</a:t>
            </a:r>
            <a:endParaRPr lang="en-US" sz="3600" dirty="0">
              <a:solidFill>
                <a:srgbClr val="0000FF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6019800"/>
          </a:xfrm>
        </p:spPr>
        <p:txBody>
          <a:bodyPr/>
          <a:lstStyle/>
          <a:p>
            <a:pPr>
              <a:spcBef>
                <a:spcPts val="500"/>
              </a:spcBef>
            </a:pPr>
            <a:endParaRPr lang="en-US" sz="2800" dirty="0" smtClean="0"/>
          </a:p>
          <a:p>
            <a:pPr>
              <a:spcBef>
                <a:spcPts val="500"/>
              </a:spcBef>
            </a:pPr>
            <a:r>
              <a:rPr lang="en-US" sz="2800" dirty="0" smtClean="0"/>
              <a:t>Combine </a:t>
            </a:r>
            <a:r>
              <a:rPr lang="en-US" sz="2800" dirty="0" err="1" smtClean="0"/>
              <a:t>asynch</a:t>
            </a:r>
            <a:r>
              <a:rPr lang="en-US" sz="2800" dirty="0" smtClean="0"/>
              <a:t>. and partially-synch. coordination</a:t>
            </a:r>
          </a:p>
          <a:p>
            <a:pPr>
              <a:spcBef>
                <a:spcPts val="500"/>
              </a:spcBef>
            </a:pPr>
            <a:endParaRPr lang="en-US" sz="2800" dirty="0" smtClean="0"/>
          </a:p>
          <a:p>
            <a:pPr>
              <a:spcBef>
                <a:spcPts val="500"/>
              </a:spcBef>
            </a:pPr>
            <a:r>
              <a:rPr lang="en-US" sz="2800" dirty="0" smtClean="0"/>
              <a:t>Consider other weak snapshot implementations</a:t>
            </a:r>
          </a:p>
          <a:p>
            <a:pPr lvl="1">
              <a:spcBef>
                <a:spcPts val="500"/>
              </a:spcBef>
            </a:pPr>
            <a:r>
              <a:rPr lang="en-US" sz="2400" dirty="0" smtClean="0"/>
              <a:t>E.g., using randomized consensus</a:t>
            </a:r>
          </a:p>
          <a:p>
            <a:pPr>
              <a:spcBef>
                <a:spcPts val="500"/>
              </a:spcBef>
              <a:buNone/>
            </a:pPr>
            <a:endParaRPr lang="en-US" sz="2800" dirty="0" smtClean="0"/>
          </a:p>
          <a:p>
            <a:pPr>
              <a:spcBef>
                <a:spcPts val="500"/>
              </a:spcBef>
            </a:pPr>
            <a:r>
              <a:rPr lang="en-US" sz="2800" dirty="0" smtClean="0"/>
              <a:t>Use weak snapshots to reconfigure other services</a:t>
            </a:r>
          </a:p>
          <a:p>
            <a:pPr lvl="1">
              <a:spcBef>
                <a:spcPts val="500"/>
              </a:spcBef>
            </a:pPr>
            <a:r>
              <a:rPr lang="en-US" sz="2400" dirty="0" smtClean="0"/>
              <a:t>Not just for R/W</a:t>
            </a:r>
          </a:p>
          <a:p>
            <a:pPr>
              <a:spcBef>
                <a:spcPts val="500"/>
              </a:spcBef>
            </a:pPr>
            <a:endParaRPr lang="en-US" sz="2800" i="1" dirty="0" smtClean="0"/>
          </a:p>
          <a:p>
            <a:pPr>
              <a:spcBef>
                <a:spcPts val="500"/>
              </a:spcBef>
              <a:buNone/>
            </a:pPr>
            <a:endParaRPr lang="en-US" sz="3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fld id="{4C9D5C9E-4345-4C84-BCC3-3ECA4A876F2D}" type="slidenum">
              <a:rPr lang="he-IL" smtClean="0"/>
              <a:pPr/>
              <a:t>22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Summary</a:t>
            </a:r>
            <a:endParaRPr lang="en-US" sz="3600" dirty="0">
              <a:solidFill>
                <a:srgbClr val="0000FF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686800" cy="6019800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en-US" sz="2800" dirty="0" err="1" smtClean="0"/>
              <a:t>DynaDisk</a:t>
            </a:r>
            <a:r>
              <a:rPr lang="en-US" sz="2800" dirty="0" smtClean="0"/>
              <a:t> – dynamic data-centric R/W storage</a:t>
            </a:r>
          </a:p>
          <a:p>
            <a:pPr lvl="1">
              <a:spcBef>
                <a:spcPts val="500"/>
              </a:spcBef>
            </a:pPr>
            <a:r>
              <a:rPr lang="en-US" sz="2400" dirty="0" smtClean="0"/>
              <a:t>First decentralized solution</a:t>
            </a:r>
          </a:p>
          <a:p>
            <a:pPr lvl="1">
              <a:spcBef>
                <a:spcPts val="500"/>
              </a:spcBef>
            </a:pPr>
            <a:r>
              <a:rPr lang="en-US" sz="2400" dirty="0" smtClean="0"/>
              <a:t>No downtime</a:t>
            </a:r>
          </a:p>
          <a:p>
            <a:pPr lvl="1">
              <a:spcBef>
                <a:spcPts val="500"/>
              </a:spcBef>
            </a:pPr>
            <a:r>
              <a:rPr lang="en-US" sz="2400" dirty="0" smtClean="0"/>
              <a:t>Supports many objects, provides incremental </a:t>
            </a:r>
            <a:r>
              <a:rPr lang="en-US" sz="2400" dirty="0" err="1" smtClean="0"/>
              <a:t>reconfig</a:t>
            </a:r>
            <a:endParaRPr lang="en-US" sz="2400" dirty="0" smtClean="0"/>
          </a:p>
          <a:p>
            <a:pPr lvl="1">
              <a:spcBef>
                <a:spcPts val="500"/>
              </a:spcBef>
            </a:pPr>
            <a:r>
              <a:rPr lang="en-US" sz="2400" dirty="0" smtClean="0"/>
              <a:t>Uses one coordination object per </a:t>
            </a:r>
            <a:r>
              <a:rPr lang="en-US" sz="2400" dirty="0" err="1" smtClean="0"/>
              <a:t>config</a:t>
            </a:r>
            <a:r>
              <a:rPr lang="en-US" sz="2400" dirty="0" smtClean="0"/>
              <a:t>. (not per object)</a:t>
            </a:r>
          </a:p>
          <a:p>
            <a:pPr lvl="1">
              <a:spcBef>
                <a:spcPts val="500"/>
              </a:spcBef>
            </a:pPr>
            <a:r>
              <a:rPr lang="en-US" sz="2400" dirty="0" smtClean="0"/>
              <a:t>Tunable reconfiguration method </a:t>
            </a:r>
          </a:p>
          <a:p>
            <a:pPr lvl="2">
              <a:spcBef>
                <a:spcPts val="500"/>
              </a:spcBef>
            </a:pPr>
            <a:r>
              <a:rPr lang="en-US" sz="2000" dirty="0" smtClean="0"/>
              <a:t>We implemented asynchronous and consensus-based</a:t>
            </a:r>
          </a:p>
          <a:p>
            <a:pPr lvl="2">
              <a:spcBef>
                <a:spcPts val="500"/>
              </a:spcBef>
            </a:pPr>
            <a:r>
              <a:rPr lang="en-US" sz="2000" dirty="0" smtClean="0"/>
              <a:t>Many other implementations of weak-snapshots possible</a:t>
            </a:r>
          </a:p>
          <a:p>
            <a:pPr>
              <a:spcBef>
                <a:spcPts val="500"/>
              </a:spcBef>
            </a:pPr>
            <a:endParaRPr lang="en-US" sz="1600" dirty="0" smtClean="0"/>
          </a:p>
          <a:p>
            <a:pPr>
              <a:spcBef>
                <a:spcPts val="500"/>
              </a:spcBef>
            </a:pPr>
            <a:r>
              <a:rPr lang="en-US" sz="2800" dirty="0" smtClean="0"/>
              <a:t>Asynchronous coordination in practice:</a:t>
            </a:r>
          </a:p>
          <a:p>
            <a:pPr lvl="1">
              <a:spcBef>
                <a:spcPts val="500"/>
              </a:spcBef>
            </a:pPr>
            <a:r>
              <a:rPr lang="en-US" sz="2400" dirty="0" smtClean="0"/>
              <a:t>Works in more circumstances → more robust</a:t>
            </a:r>
          </a:p>
          <a:p>
            <a:pPr lvl="1">
              <a:spcBef>
                <a:spcPts val="500"/>
              </a:spcBef>
            </a:pPr>
            <a:r>
              <a:rPr lang="en-US" sz="2400" dirty="0" smtClean="0"/>
              <a:t>But, at a cost – significantly affects ongoing R/W ops</a:t>
            </a:r>
          </a:p>
          <a:p>
            <a:pPr>
              <a:spcBef>
                <a:spcPts val="500"/>
              </a:spcBef>
            </a:pPr>
            <a:endParaRPr lang="en-US" sz="2800" i="1" dirty="0" smtClean="0"/>
          </a:p>
          <a:p>
            <a:pPr>
              <a:spcBef>
                <a:spcPts val="500"/>
              </a:spcBef>
              <a:buNone/>
            </a:pPr>
            <a:endParaRPr lang="en-US" sz="3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fld id="{4C9D5C9E-4345-4C84-BCC3-3ECA4A876F2D}" type="slidenum">
              <a:rPr lang="he-IL" smtClean="0"/>
              <a:pPr/>
              <a:t>23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</a:rPr>
              <a:t>Enterprise Storage Systems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00400"/>
            <a:ext cx="9144000" cy="4297363"/>
          </a:xfrm>
        </p:spPr>
        <p:txBody>
          <a:bodyPr/>
          <a:lstStyle/>
          <a:p>
            <a:r>
              <a:rPr lang="en-US" sz="2400" dirty="0" smtClean="0"/>
              <a:t>Highly reliable customized hardware</a:t>
            </a:r>
          </a:p>
          <a:p>
            <a:endParaRPr lang="en-US" sz="1600" dirty="0" smtClean="0"/>
          </a:p>
          <a:p>
            <a:r>
              <a:rPr lang="en-US" sz="2400" dirty="0" smtClean="0"/>
              <a:t>Controllers, I/O ports may become a bottleneck</a:t>
            </a:r>
          </a:p>
          <a:p>
            <a:endParaRPr lang="en-US" sz="1200" dirty="0" smtClean="0"/>
          </a:p>
          <a:p>
            <a:r>
              <a:rPr lang="en-US" sz="2400" dirty="0" smtClean="0"/>
              <a:t>Expensive</a:t>
            </a:r>
            <a:endParaRPr lang="en-US" sz="1100" dirty="0" smtClean="0"/>
          </a:p>
          <a:p>
            <a:endParaRPr lang="en-US" sz="1100" dirty="0" smtClean="0"/>
          </a:p>
          <a:p>
            <a:r>
              <a:rPr lang="en-US" sz="2400" dirty="0" smtClean="0"/>
              <a:t>Usually not extensible</a:t>
            </a:r>
          </a:p>
          <a:p>
            <a:pPr lvl="1"/>
            <a:r>
              <a:rPr lang="en-US" sz="2000" dirty="0" smtClean="0"/>
              <a:t>Different solutions for different scale</a:t>
            </a:r>
          </a:p>
          <a:p>
            <a:pPr lvl="1"/>
            <a:r>
              <a:rPr lang="en-US" sz="2000" dirty="0" smtClean="0"/>
              <a:t>Example(HP): High end - XP (</a:t>
            </a:r>
            <a:r>
              <a:rPr lang="he-IL" sz="2000" dirty="0" smtClean="0"/>
              <a:t>1152</a:t>
            </a:r>
            <a:r>
              <a:rPr lang="en-US" sz="2000" dirty="0" smtClean="0"/>
              <a:t> disks), Mid range – EVA (324 disks)</a:t>
            </a:r>
          </a:p>
          <a:p>
            <a:pPr>
              <a:buNone/>
            </a:pPr>
            <a:endParaRPr lang="en-US" sz="2000" dirty="0" smtClean="0">
              <a:ea typeface="+mn-ea"/>
            </a:endParaRPr>
          </a:p>
          <a:p>
            <a:endParaRPr lang="en-US" sz="2400" dirty="0" smtClean="0">
              <a:solidFill>
                <a:srgbClr val="1761D9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838200"/>
            <a:ext cx="96712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762000"/>
            <a:ext cx="1219200" cy="2401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1371600"/>
            <a:ext cx="10922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advTm="4870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</a:rPr>
              <a:t>Alternative – Distributed Storage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915400" cy="6507163"/>
          </a:xfrm>
        </p:spPr>
        <p:txBody>
          <a:bodyPr/>
          <a:lstStyle/>
          <a:p>
            <a:endParaRPr lang="en-US" dirty="0" smtClean="0">
              <a:cs typeface="Times New Roman" pitchFamily="18" charset="0"/>
            </a:endParaRPr>
          </a:p>
          <a:p>
            <a:pPr>
              <a:spcBef>
                <a:spcPts val="400"/>
              </a:spcBef>
            </a:pPr>
            <a:r>
              <a:rPr lang="en-US" sz="2800" dirty="0" smtClean="0">
                <a:ea typeface="+mn-ea"/>
                <a:cs typeface="Times New Roman" pitchFamily="18" charset="0"/>
              </a:rPr>
              <a:t>Made up of many storage nodes</a:t>
            </a:r>
          </a:p>
          <a:p>
            <a:r>
              <a:rPr lang="en-US" sz="2800" dirty="0" smtClean="0">
                <a:cs typeface="Times New Roman" pitchFamily="18" charset="0"/>
              </a:rPr>
              <a:t>Unreliable, cheap hardware</a:t>
            </a:r>
          </a:p>
          <a:p>
            <a:r>
              <a:rPr lang="en-US" sz="2800" dirty="0" smtClean="0">
                <a:solidFill>
                  <a:srgbClr val="C00000"/>
                </a:solidFill>
                <a:cs typeface="Times New Roman" pitchFamily="18" charset="0"/>
              </a:rPr>
              <a:t>Failures are the norm, not an exception</a:t>
            </a:r>
          </a:p>
          <a:p>
            <a:pPr>
              <a:buNone/>
            </a:pP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latin typeface="Comic Sans MS" pitchFamily="66" charset="0"/>
                <a:cs typeface="Times New Roman" pitchFamily="18" charset="0"/>
              </a:rPr>
              <a:t>Challenges: </a:t>
            </a:r>
          </a:p>
          <a:p>
            <a:pPr lvl="1"/>
            <a:r>
              <a:rPr lang="en-US" sz="2400" dirty="0" smtClean="0">
                <a:latin typeface="Comic Sans MS" pitchFamily="66" charset="0"/>
                <a:cs typeface="Times New Roman" pitchFamily="18" charset="0"/>
              </a:rPr>
              <a:t>Achieving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reliability</a:t>
            </a:r>
            <a:r>
              <a:rPr lang="en-US" sz="2400" dirty="0" smtClean="0">
                <a:latin typeface="Comic Sans MS" pitchFamily="66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consistency</a:t>
            </a:r>
          </a:p>
          <a:p>
            <a:pPr lvl="1"/>
            <a:r>
              <a:rPr lang="en-US" sz="2400" dirty="0" smtClean="0">
                <a:latin typeface="Comic Sans MS" pitchFamily="66" charset="0"/>
                <a:cs typeface="Times New Roman" pitchFamily="18" charset="0"/>
              </a:rPr>
              <a:t>Supporting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reconfigurations</a:t>
            </a:r>
          </a:p>
          <a:p>
            <a:endParaRPr lang="en-US" sz="2400" dirty="0" smtClean="0">
              <a:latin typeface="Comic Sans MS" pitchFamily="66" charset="0"/>
              <a:cs typeface="Times New Roman" pitchFamily="18" charset="0"/>
            </a:endParaRPr>
          </a:p>
          <a:p>
            <a:pPr lvl="1"/>
            <a:endParaRPr lang="en-US" dirty="0" smtClean="0">
              <a:latin typeface="Comic Sans MS" pitchFamily="66" charset="0"/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advTm="4870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/>
          </p:cNvSpPr>
          <p:nvPr>
            <p:ph type="title"/>
          </p:nvPr>
        </p:nvSpPr>
        <p:spPr>
          <a:xfrm>
            <a:off x="762000" y="-152400"/>
            <a:ext cx="7848600" cy="1143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omic Sans MS" pitchFamily="66" charset="0"/>
              </a:rPr>
              <a:t>Distributed Storage Architecture</a:t>
            </a:r>
          </a:p>
        </p:txBody>
      </p:sp>
      <p:sp>
        <p:nvSpPr>
          <p:cNvPr id="4107" name="Rectangle 36"/>
          <p:cNvSpPr>
            <a:spLocks noGrp="1"/>
          </p:cNvSpPr>
          <p:nvPr>
            <p:ph type="body" idx="1"/>
          </p:nvPr>
        </p:nvSpPr>
        <p:spPr>
          <a:xfrm>
            <a:off x="180975" y="5257800"/>
            <a:ext cx="8783638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Unpredictable network delays (asynchrony)</a:t>
            </a:r>
          </a:p>
        </p:txBody>
      </p:sp>
      <p:pic>
        <p:nvPicPr>
          <p:cNvPr id="4115" name="Picture 30" descr="3865-devic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4498975"/>
            <a:ext cx="5334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" name="Picture 32" descr="Iomega 1TB Gigabit Network Storage Devic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2898775"/>
            <a:ext cx="4572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7" name="Picture 33" descr="803656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4194175"/>
            <a:ext cx="5334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8" name="Picture 35" descr="803656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7400" y="2971800"/>
            <a:ext cx="5476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Cloud"/>
          <p:cNvSpPr>
            <a:spLocks noChangeAspect="1" noEditPoints="1" noChangeArrowheads="1"/>
          </p:cNvSpPr>
          <p:nvPr/>
        </p:nvSpPr>
        <p:spPr bwMode="auto">
          <a:xfrm>
            <a:off x="1447800" y="2670175"/>
            <a:ext cx="1495670" cy="906749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00B0F0"/>
          </a:solidFill>
          <a:ln w="9525">
            <a:noFill/>
            <a:miter lim="800000"/>
            <a:headEnd/>
            <a:tailEnd/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rtl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  <a:defRPr/>
            </a:pPr>
            <a:r>
              <a:rPr lang="en-US" sz="1600" b="1" dirty="0" smtClean="0">
                <a:cs typeface="+mn-cs"/>
              </a:rPr>
              <a:t>Cloud Storage</a:t>
            </a:r>
            <a:endParaRPr lang="en-US" sz="1600" b="1" dirty="0">
              <a:cs typeface="+mn-cs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3429000" y="3279775"/>
            <a:ext cx="1905000" cy="533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Arial" charset="0"/>
                <a:cs typeface="Arial" charset="0"/>
              </a:rPr>
              <a:t>LAN/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WAN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10800000">
            <a:off x="2895600" y="3279775"/>
            <a:ext cx="609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59" idx="3"/>
          </p:cNvCxnSpPr>
          <p:nvPr/>
        </p:nvCxnSpPr>
        <p:spPr bwMode="auto">
          <a:xfrm rot="5400000">
            <a:off x="3300834" y="3710827"/>
            <a:ext cx="382915" cy="4313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rot="5400000">
            <a:off x="4043484" y="4113091"/>
            <a:ext cx="609600" cy="97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59" idx="5"/>
          </p:cNvCxnSpPr>
          <p:nvPr/>
        </p:nvCxnSpPr>
        <p:spPr bwMode="auto">
          <a:xfrm rot="16200000" flipH="1">
            <a:off x="5003052" y="3787026"/>
            <a:ext cx="382917" cy="2789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 flipV="1">
            <a:off x="5257800" y="3203575"/>
            <a:ext cx="490169" cy="2324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stCxn id="59" idx="0"/>
          </p:cNvCxnSpPr>
          <p:nvPr/>
        </p:nvCxnSpPr>
        <p:spPr bwMode="auto">
          <a:xfrm rot="5400000" flipH="1" flipV="1">
            <a:off x="4133850" y="2994025"/>
            <a:ext cx="533400" cy="38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Flowchart: Sequential Access Storage 27"/>
          <p:cNvSpPr/>
          <p:nvPr/>
        </p:nvSpPr>
        <p:spPr bwMode="auto">
          <a:xfrm flipH="1">
            <a:off x="6248400" y="1222375"/>
            <a:ext cx="1219200" cy="4572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read</a:t>
            </a:r>
          </a:p>
        </p:txBody>
      </p:sp>
      <p:pic>
        <p:nvPicPr>
          <p:cNvPr id="29" name="Picture 24" descr="MCj0398505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71800" y="145097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4600" y="1981200"/>
            <a:ext cx="609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7" descr="MCj0435242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81400" y="1755775"/>
            <a:ext cx="5619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7" descr="MCj0435242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20000" y="1374775"/>
            <a:ext cx="5619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43400" y="2060575"/>
            <a:ext cx="609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24" descr="MCj0398505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86400" y="198437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24" descr="MCj0398505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8200" y="145097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24" descr="MCj0398505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38800" y="145097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7" descr="MCj0435242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81200" y="1069975"/>
            <a:ext cx="5619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" name="Straight Connector 47"/>
          <p:cNvCxnSpPr/>
          <p:nvPr/>
        </p:nvCxnSpPr>
        <p:spPr bwMode="auto">
          <a:xfrm rot="5400000" flipH="1" flipV="1">
            <a:off x="4648200" y="2822575"/>
            <a:ext cx="53340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rot="16200000" flipV="1">
            <a:off x="3657600" y="2822575"/>
            <a:ext cx="457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Flowchart: Sequential Access Storage 54"/>
          <p:cNvSpPr/>
          <p:nvPr/>
        </p:nvSpPr>
        <p:spPr bwMode="auto">
          <a:xfrm>
            <a:off x="838200" y="993775"/>
            <a:ext cx="1066800" cy="5334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write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>
          <a:xfrm>
            <a:off x="8763000" y="6381750"/>
            <a:ext cx="3810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858000" y="2362200"/>
            <a:ext cx="1938351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Storage Clients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2743200"/>
            <a:ext cx="1364477" cy="635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1761D9"/>
                </a:solidFill>
              </a:rPr>
              <a:t>Dynamic, </a:t>
            </a:r>
            <a:br>
              <a:rPr lang="en-US" sz="1800" dirty="0" smtClean="0">
                <a:solidFill>
                  <a:srgbClr val="1761D9"/>
                </a:solidFill>
              </a:rPr>
            </a:br>
            <a:r>
              <a:rPr lang="en-US" sz="1800" dirty="0" smtClean="0">
                <a:solidFill>
                  <a:srgbClr val="1761D9"/>
                </a:solidFill>
              </a:rPr>
              <a:t>Fault-prone</a:t>
            </a:r>
            <a:endParaRPr lang="en-US" sz="1800" dirty="0">
              <a:solidFill>
                <a:srgbClr val="1761D9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53200" y="4495800"/>
            <a:ext cx="1364476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1761D9"/>
                </a:solidFill>
              </a:rPr>
              <a:t>Fault-prone</a:t>
            </a:r>
            <a:endParaRPr lang="en-US" sz="1800" dirty="0">
              <a:solidFill>
                <a:srgbClr val="1761D9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70041" y="4191000"/>
            <a:ext cx="1895071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Storage Nodes</a:t>
            </a:r>
            <a:endParaRPr lang="en-US" sz="2000" dirty="0"/>
          </a:p>
        </p:txBody>
      </p:sp>
      <p:pic>
        <p:nvPicPr>
          <p:cNvPr id="171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71600" y="1981200"/>
            <a:ext cx="609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2" name="Picture 18" descr="raid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82453" y="4179153"/>
            <a:ext cx="5159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" name="Picture 2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895600" y="4191000"/>
            <a:ext cx="272383" cy="4740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2928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 animBg="1"/>
      <p:bldP spid="55" grpId="0" animBg="1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3352800"/>
            <a:ext cx="504825" cy="1357312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4800" y="-76200"/>
            <a:ext cx="8839200" cy="1143000"/>
          </a:xfrm>
        </p:spPr>
        <p:txBody>
          <a:bodyPr/>
          <a:lstStyle/>
          <a:p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A Case for </a:t>
            </a:r>
            <a:r>
              <a:rPr lang="en-US" sz="4000" dirty="0" smtClean="0">
                <a:solidFill>
                  <a:srgbClr val="C00000"/>
                </a:solidFill>
                <a:latin typeface="Comic Sans MS" pitchFamily="66" charset="0"/>
              </a:rPr>
              <a:t>Data-Centric </a:t>
            </a:r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Replication</a:t>
            </a: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idx="1"/>
          </p:nvPr>
        </p:nvSpPr>
        <p:spPr>
          <a:xfrm>
            <a:off x="76200" y="838200"/>
            <a:ext cx="9067800" cy="6096000"/>
          </a:xfrm>
        </p:spPr>
        <p:txBody>
          <a:bodyPr/>
          <a:lstStyle/>
          <a:p>
            <a:r>
              <a:rPr lang="en-US" sz="2800" dirty="0" smtClean="0"/>
              <a:t>Client-side code runs replication logic</a:t>
            </a:r>
          </a:p>
          <a:p>
            <a:pPr lvl="1"/>
            <a:r>
              <a:rPr lang="en-US" sz="2400" dirty="0" smtClean="0"/>
              <a:t>Communicates with multiple storage nodes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Simple storage nodes (servers)</a:t>
            </a:r>
          </a:p>
          <a:p>
            <a:pPr lvl="1"/>
            <a:r>
              <a:rPr lang="en-US" sz="2400" dirty="0" smtClean="0"/>
              <a:t>Can be network-attached disks 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 Not necessarily PCs with disks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 Do not run application-specific code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 Less fault-prone components</a:t>
            </a:r>
            <a:endParaRPr lang="en-US" sz="2400" dirty="0" smtClean="0"/>
          </a:p>
          <a:p>
            <a:pPr lvl="1"/>
            <a:endParaRPr lang="en-US" sz="1200" dirty="0" smtClean="0"/>
          </a:p>
          <a:p>
            <a:pPr lvl="1"/>
            <a:r>
              <a:rPr lang="en-US" sz="2400" dirty="0" smtClean="0"/>
              <a:t>Simply respond to client requests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 High throughput</a:t>
            </a:r>
          </a:p>
          <a:p>
            <a:pPr lvl="1"/>
            <a:endParaRPr lang="en-US" sz="1050" dirty="0" smtClean="0"/>
          </a:p>
          <a:p>
            <a:pPr lvl="1"/>
            <a:r>
              <a:rPr lang="en-US" sz="2400" dirty="0" smtClean="0"/>
              <a:t>Do not communicate with each other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</a:rPr>
              <a:t>If storage-nodes communicate, </a:t>
            </a:r>
            <a:r>
              <a:rPr lang="en-US" sz="2000" smtClean="0">
                <a:solidFill>
                  <a:srgbClr val="C00000"/>
                </a:solidFill>
              </a:rPr>
              <a:t>their failure is </a:t>
            </a:r>
            <a:r>
              <a:rPr lang="en-US" sz="2000" dirty="0" smtClean="0">
                <a:solidFill>
                  <a:srgbClr val="C00000"/>
                </a:solidFill>
              </a:rPr>
              <a:t>likely to </a:t>
            </a:r>
            <a:r>
              <a:rPr lang="en-US" sz="2000" smtClean="0">
                <a:solidFill>
                  <a:srgbClr val="C00000"/>
                </a:solidFill>
              </a:rPr>
              <a:t>be correlated!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Oblivious to where other replicas of each object are stored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Scalable, same storage node can be used for many replication sets</a:t>
            </a:r>
          </a:p>
          <a:p>
            <a:pPr lvl="2">
              <a:buNone/>
            </a:pPr>
            <a:r>
              <a:rPr lang="en-US" sz="2000" dirty="0" smtClean="0"/>
              <a:t>	</a:t>
            </a:r>
          </a:p>
        </p:txBody>
      </p:sp>
      <p:pic>
        <p:nvPicPr>
          <p:cNvPr id="18" name="Picture 54" descr="fat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914400"/>
            <a:ext cx="820738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  <p:sp>
        <p:nvSpPr>
          <p:cNvPr id="9" name="Rectangle 8"/>
          <p:cNvSpPr/>
          <p:nvPr/>
        </p:nvSpPr>
        <p:spPr>
          <a:xfrm>
            <a:off x="7086600" y="2209800"/>
            <a:ext cx="1523174" cy="695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1761D9"/>
                </a:solidFill>
              </a:rPr>
              <a:t>not-so-thin</a:t>
            </a:r>
            <a:br>
              <a:rPr lang="en-US" sz="2000" b="1" dirty="0" smtClean="0">
                <a:solidFill>
                  <a:srgbClr val="1761D9"/>
                </a:solidFill>
              </a:rPr>
            </a:br>
            <a:r>
              <a:rPr lang="en-US" sz="2000" b="1" dirty="0" smtClean="0">
                <a:solidFill>
                  <a:srgbClr val="1761D9"/>
                </a:solidFill>
              </a:rPr>
              <a:t>client</a:t>
            </a:r>
            <a:endParaRPr lang="en-US" sz="2000" b="1" dirty="0">
              <a:solidFill>
                <a:srgbClr val="1761D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76521" y="3797643"/>
            <a:ext cx="1181734" cy="997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1761D9"/>
                </a:solidFill>
              </a:rPr>
              <a:t>thin </a:t>
            </a:r>
          </a:p>
          <a:p>
            <a:r>
              <a:rPr lang="en-US" sz="2000" b="1" dirty="0" smtClean="0">
                <a:solidFill>
                  <a:srgbClr val="1761D9"/>
                </a:solidFill>
              </a:rPr>
              <a:t>storage </a:t>
            </a:r>
          </a:p>
          <a:p>
            <a:r>
              <a:rPr lang="en-US" sz="2000" b="1" dirty="0" smtClean="0">
                <a:solidFill>
                  <a:srgbClr val="1761D9"/>
                </a:solidFill>
              </a:rPr>
              <a:t>node</a:t>
            </a:r>
            <a:endParaRPr lang="en-US" sz="2000" b="1" dirty="0">
              <a:solidFill>
                <a:srgbClr val="1761D9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Real</a:t>
            </a:r>
            <a:r>
              <a:rPr lang="en-US" sz="4800" dirty="0" smtClean="0"/>
              <a:t> </a:t>
            </a:r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Systems</a:t>
            </a:r>
            <a:r>
              <a:rPr lang="en-US" sz="4800" dirty="0" smtClean="0"/>
              <a:t> </a:t>
            </a:r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Are</a:t>
            </a:r>
            <a:r>
              <a:rPr lang="en-US" sz="4800" dirty="0" smtClean="0"/>
              <a:t> </a:t>
            </a:r>
            <a:r>
              <a:rPr lang="en-US" sz="4000" dirty="0" smtClean="0">
                <a:solidFill>
                  <a:srgbClr val="0000FF"/>
                </a:solidFill>
                <a:latin typeface="Comic Sans MS" pitchFamily="66" charset="0"/>
              </a:rPr>
              <a:t>Dynamic</a:t>
            </a:r>
            <a:endParaRPr lang="en-US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pPr>
              <a:defRPr/>
            </a:pPr>
            <a:fld id="{4C9D5C9E-4345-4C84-BCC3-3ECA4A876F2D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29" name="TextBox 428"/>
          <p:cNvSpPr txBox="1"/>
          <p:nvPr/>
        </p:nvSpPr>
        <p:spPr>
          <a:xfrm>
            <a:off x="381000" y="5867400"/>
            <a:ext cx="8371202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 smtClean="0"/>
              <a:t>The challenge: maintain </a:t>
            </a:r>
            <a:r>
              <a:rPr lang="en-US" sz="2400" dirty="0" smtClean="0">
                <a:solidFill>
                  <a:srgbClr val="C00000"/>
                </a:solidFill>
              </a:rPr>
              <a:t>consistency</a:t>
            </a:r>
            <a:r>
              <a:rPr lang="en-US" sz="2400" dirty="0" smtClean="0"/>
              <a:t> , </a:t>
            </a:r>
            <a:r>
              <a:rPr lang="en-US" sz="2400" dirty="0" smtClean="0">
                <a:solidFill>
                  <a:srgbClr val="C00000"/>
                </a:solidFill>
              </a:rPr>
              <a:t>reliability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availability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380" name="Picture 18" descr="rai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71930" y="3585894"/>
            <a:ext cx="5159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1" name="Picture 30" descr="3865-devic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5186094"/>
            <a:ext cx="5334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2" name="Picture 32" descr="Iomega 1TB Gigabit Network Storage Device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3585894"/>
            <a:ext cx="4572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3" name="Picture 33" descr="803656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10200" y="4881294"/>
            <a:ext cx="5334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4" name="Picture 35" descr="803656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19400" y="4881294"/>
            <a:ext cx="5476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5" name="Oval 384"/>
          <p:cNvSpPr/>
          <p:nvPr/>
        </p:nvSpPr>
        <p:spPr bwMode="auto">
          <a:xfrm>
            <a:off x="3429000" y="3966894"/>
            <a:ext cx="1905000" cy="533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Arial" charset="0"/>
                <a:cs typeface="Arial" charset="0"/>
              </a:rPr>
              <a:t>LAN/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WAN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6" name="Straight Connector 385"/>
          <p:cNvCxnSpPr>
            <a:stCxn id="385" idx="2"/>
          </p:cNvCxnSpPr>
          <p:nvPr/>
        </p:nvCxnSpPr>
        <p:spPr bwMode="auto">
          <a:xfrm rot="10800000">
            <a:off x="2895600" y="3966898"/>
            <a:ext cx="533400" cy="2666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7" name="Straight Connector 386"/>
          <p:cNvCxnSpPr>
            <a:stCxn id="385" idx="3"/>
          </p:cNvCxnSpPr>
          <p:nvPr/>
        </p:nvCxnSpPr>
        <p:spPr bwMode="auto">
          <a:xfrm rot="5400000">
            <a:off x="3300834" y="4397946"/>
            <a:ext cx="382915" cy="4313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8" name="Straight Connector 387"/>
          <p:cNvCxnSpPr/>
          <p:nvPr/>
        </p:nvCxnSpPr>
        <p:spPr bwMode="auto">
          <a:xfrm rot="5400000">
            <a:off x="4043484" y="4800210"/>
            <a:ext cx="609600" cy="97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Connector 388"/>
          <p:cNvCxnSpPr>
            <a:stCxn id="385" idx="5"/>
          </p:cNvCxnSpPr>
          <p:nvPr/>
        </p:nvCxnSpPr>
        <p:spPr bwMode="auto">
          <a:xfrm rot="16200000" flipH="1">
            <a:off x="5003052" y="4474145"/>
            <a:ext cx="382917" cy="2789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0" name="Straight Connector 389"/>
          <p:cNvCxnSpPr/>
          <p:nvPr/>
        </p:nvCxnSpPr>
        <p:spPr bwMode="auto">
          <a:xfrm flipV="1">
            <a:off x="5257800" y="3890694"/>
            <a:ext cx="490169" cy="2324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1" name="Straight Connector 390"/>
          <p:cNvCxnSpPr>
            <a:stCxn id="385" idx="0"/>
          </p:cNvCxnSpPr>
          <p:nvPr/>
        </p:nvCxnSpPr>
        <p:spPr bwMode="auto">
          <a:xfrm rot="5400000" flipH="1" flipV="1">
            <a:off x="4133850" y="3681144"/>
            <a:ext cx="533400" cy="38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2" name="Flowchart: Sequential Access Storage 391"/>
          <p:cNvSpPr/>
          <p:nvPr/>
        </p:nvSpPr>
        <p:spPr bwMode="auto">
          <a:xfrm flipH="1">
            <a:off x="6172200" y="2287319"/>
            <a:ext cx="1861458" cy="9144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lang="en-US" sz="2000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reconfig</a:t>
            </a: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solidFill>
                  <a:srgbClr val="0000FF"/>
                </a:solidFill>
                <a:latin typeface="Arial" charset="0"/>
                <a:cs typeface="Arial" charset="0"/>
              </a:rPr>
            </a:b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{–A, –B}</a:t>
            </a:r>
          </a:p>
        </p:txBody>
      </p:sp>
      <p:pic>
        <p:nvPicPr>
          <p:cNvPr id="393" name="Picture 24" descr="MCj039850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71800" y="2138094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4" name="Picture 7" descr="MCj0435242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81400" y="2442894"/>
            <a:ext cx="5619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5" name="Picture 7" descr="MCj0435242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96000" y="1372919"/>
            <a:ext cx="5619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6" name="Picture 24" descr="MCj039850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57372" y="2715036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7" name="Picture 24" descr="MCj039850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8200" y="2138094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8" name="Picture 24" descr="MCj039850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38800" y="2138094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" name="Picture 7" descr="MCj0435242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05000" y="1936750"/>
            <a:ext cx="5619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00" name="Straight Connector 399"/>
          <p:cNvCxnSpPr/>
          <p:nvPr/>
        </p:nvCxnSpPr>
        <p:spPr bwMode="auto">
          <a:xfrm rot="5400000" flipH="1" flipV="1">
            <a:off x="4648200" y="3509694"/>
            <a:ext cx="533400" cy="38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1" name="Straight Connector 400"/>
          <p:cNvCxnSpPr/>
          <p:nvPr/>
        </p:nvCxnSpPr>
        <p:spPr bwMode="auto">
          <a:xfrm rot="16200000" flipV="1">
            <a:off x="3657600" y="3509694"/>
            <a:ext cx="4572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2" name="Text Box 9"/>
          <p:cNvSpPr txBox="1">
            <a:spLocks noChangeArrowheads="1"/>
          </p:cNvSpPr>
          <p:nvPr/>
        </p:nvSpPr>
        <p:spPr bwMode="auto">
          <a:xfrm>
            <a:off x="2133600" y="4039919"/>
            <a:ext cx="336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dirty="0"/>
              <a:t>A</a:t>
            </a:r>
          </a:p>
        </p:txBody>
      </p:sp>
      <p:sp>
        <p:nvSpPr>
          <p:cNvPr id="403" name="Text Box 10"/>
          <p:cNvSpPr txBox="1">
            <a:spLocks noChangeArrowheads="1"/>
          </p:cNvSpPr>
          <p:nvPr/>
        </p:nvSpPr>
        <p:spPr bwMode="auto">
          <a:xfrm>
            <a:off x="2514600" y="5259119"/>
            <a:ext cx="336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dirty="0"/>
              <a:t>B</a:t>
            </a:r>
          </a:p>
        </p:txBody>
      </p:sp>
      <p:sp>
        <p:nvSpPr>
          <p:cNvPr id="404" name="Text Box 11"/>
          <p:cNvSpPr txBox="1">
            <a:spLocks noChangeArrowheads="1"/>
          </p:cNvSpPr>
          <p:nvPr/>
        </p:nvSpPr>
        <p:spPr bwMode="auto">
          <a:xfrm>
            <a:off x="3810000" y="5335319"/>
            <a:ext cx="3492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/>
              <a:t>C</a:t>
            </a:r>
          </a:p>
        </p:txBody>
      </p:sp>
      <p:sp>
        <p:nvSpPr>
          <p:cNvPr id="405" name="Text Box 12"/>
          <p:cNvSpPr txBox="1">
            <a:spLocks noChangeArrowheads="1"/>
          </p:cNvSpPr>
          <p:nvPr/>
        </p:nvSpPr>
        <p:spPr bwMode="auto">
          <a:xfrm>
            <a:off x="5181600" y="5182919"/>
            <a:ext cx="3492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dirty="0"/>
              <a:t>D</a:t>
            </a:r>
          </a:p>
        </p:txBody>
      </p:sp>
      <p:sp>
        <p:nvSpPr>
          <p:cNvPr id="406" name="Text Box 13"/>
          <p:cNvSpPr txBox="1">
            <a:spLocks noChangeArrowheads="1"/>
          </p:cNvSpPr>
          <p:nvPr/>
        </p:nvSpPr>
        <p:spPr bwMode="auto">
          <a:xfrm>
            <a:off x="5943600" y="4039919"/>
            <a:ext cx="4524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/>
              <a:t>E</a:t>
            </a:r>
          </a:p>
        </p:txBody>
      </p:sp>
      <p:pic>
        <p:nvPicPr>
          <p:cNvPr id="407" name="Picture 2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19400" y="5030519"/>
            <a:ext cx="1651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08" name="Picture 2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438400" y="3811319"/>
            <a:ext cx="1651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09" name="Picture 2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43400" y="5259119"/>
            <a:ext cx="165100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10" name="Picture 32" descr="Iomega 1TB Gigabit Network Storage Device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4116120"/>
            <a:ext cx="4572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" name="Picture 35" descr="803656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81200" y="4686300"/>
            <a:ext cx="5476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" name="Picture 32" descr="Iomega 1TB Gigabit Network Storage Device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0" y="3581400"/>
            <a:ext cx="4572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" name="Picture 35" descr="803656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90800" y="5030520"/>
            <a:ext cx="5476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4" name="Straight Connector 413"/>
          <p:cNvCxnSpPr/>
          <p:nvPr/>
        </p:nvCxnSpPr>
        <p:spPr bwMode="auto">
          <a:xfrm rot="10800000">
            <a:off x="2895600" y="3810002"/>
            <a:ext cx="685800" cy="2285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5" name="Straight Connector 414"/>
          <p:cNvCxnSpPr/>
          <p:nvPr/>
        </p:nvCxnSpPr>
        <p:spPr bwMode="auto">
          <a:xfrm rot="10800000" flipV="1">
            <a:off x="2743200" y="4267199"/>
            <a:ext cx="533400" cy="1537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6" name="Straight Connector 415"/>
          <p:cNvCxnSpPr/>
          <p:nvPr/>
        </p:nvCxnSpPr>
        <p:spPr bwMode="auto">
          <a:xfrm rot="10800000" flipV="1">
            <a:off x="2667000" y="4420918"/>
            <a:ext cx="838200" cy="3796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7" name="Straight Connector 416"/>
          <p:cNvCxnSpPr/>
          <p:nvPr/>
        </p:nvCxnSpPr>
        <p:spPr bwMode="auto">
          <a:xfrm rot="10800000" flipV="1">
            <a:off x="3200400" y="4497116"/>
            <a:ext cx="609600" cy="5334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8" name="Flowchart: Sequential Access Storage 417"/>
          <p:cNvSpPr/>
          <p:nvPr/>
        </p:nvSpPr>
        <p:spPr bwMode="auto">
          <a:xfrm>
            <a:off x="1981200" y="1449119"/>
            <a:ext cx="4114800" cy="5334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reconfig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 {–C, +F,…,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 +I}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5" name="Text Box 12"/>
          <p:cNvSpPr txBox="1">
            <a:spLocks noChangeArrowheads="1"/>
          </p:cNvSpPr>
          <p:nvPr/>
        </p:nvSpPr>
        <p:spPr bwMode="auto">
          <a:xfrm>
            <a:off x="1981200" y="3582719"/>
            <a:ext cx="293670" cy="3034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426" name="Text Box 12"/>
          <p:cNvSpPr txBox="1">
            <a:spLocks noChangeArrowheads="1"/>
          </p:cNvSpPr>
          <p:nvPr/>
        </p:nvSpPr>
        <p:spPr bwMode="auto">
          <a:xfrm>
            <a:off x="1676400" y="4344719"/>
            <a:ext cx="324128" cy="3034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427" name="Text Box 12"/>
          <p:cNvSpPr txBox="1">
            <a:spLocks noChangeArrowheads="1"/>
          </p:cNvSpPr>
          <p:nvPr/>
        </p:nvSpPr>
        <p:spPr bwMode="auto">
          <a:xfrm>
            <a:off x="2438400" y="5411519"/>
            <a:ext cx="234360" cy="3034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428" name="Text Box 12"/>
          <p:cNvSpPr txBox="1">
            <a:spLocks noChangeArrowheads="1"/>
          </p:cNvSpPr>
          <p:nvPr/>
        </p:nvSpPr>
        <p:spPr bwMode="auto">
          <a:xfrm>
            <a:off x="1676400" y="4954319"/>
            <a:ext cx="304800" cy="3034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H</a:t>
            </a:r>
            <a:endParaRPr lang="en-US" dirty="0"/>
          </a:p>
        </p:txBody>
      </p:sp>
      <p:grpSp>
        <p:nvGrpSpPr>
          <p:cNvPr id="3" name="Group 7"/>
          <p:cNvGrpSpPr>
            <a:grpSpLocks noChangeAspect="1"/>
          </p:cNvGrpSpPr>
          <p:nvPr/>
        </p:nvGrpSpPr>
        <p:grpSpPr bwMode="auto">
          <a:xfrm>
            <a:off x="2590800" y="2668319"/>
            <a:ext cx="576263" cy="504825"/>
            <a:chOff x="1632" y="1776"/>
            <a:chExt cx="363" cy="318"/>
          </a:xfrm>
        </p:grpSpPr>
        <p:sp>
          <p:nvSpPr>
            <p:cNvPr id="545" name="AutoShape 6"/>
            <p:cNvSpPr>
              <a:spLocks noChangeAspect="1" noChangeArrowheads="1" noTextEdit="1"/>
            </p:cNvSpPr>
            <p:nvPr/>
          </p:nvSpPr>
          <p:spPr bwMode="auto">
            <a:xfrm>
              <a:off x="1632" y="1776"/>
              <a:ext cx="36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Freeform 8"/>
            <p:cNvSpPr>
              <a:spLocks/>
            </p:cNvSpPr>
            <p:nvPr/>
          </p:nvSpPr>
          <p:spPr bwMode="auto">
            <a:xfrm>
              <a:off x="1632" y="1874"/>
              <a:ext cx="363" cy="220"/>
            </a:xfrm>
            <a:custGeom>
              <a:avLst/>
              <a:gdLst/>
              <a:ahLst/>
              <a:cxnLst>
                <a:cxn ang="0">
                  <a:pos x="36" y="306"/>
                </a:cxn>
                <a:cxn ang="0">
                  <a:pos x="26" y="313"/>
                </a:cxn>
                <a:cxn ang="0">
                  <a:pos x="18" y="319"/>
                </a:cxn>
                <a:cxn ang="0">
                  <a:pos x="11" y="326"/>
                </a:cxn>
                <a:cxn ang="0">
                  <a:pos x="7" y="333"/>
                </a:cxn>
                <a:cxn ang="0">
                  <a:pos x="2" y="340"/>
                </a:cxn>
                <a:cxn ang="0">
                  <a:pos x="1" y="348"/>
                </a:cxn>
                <a:cxn ang="0">
                  <a:pos x="0" y="354"/>
                </a:cxn>
                <a:cxn ang="0">
                  <a:pos x="0" y="360"/>
                </a:cxn>
                <a:cxn ang="0">
                  <a:pos x="305" y="967"/>
                </a:cxn>
                <a:cxn ang="0">
                  <a:pos x="330" y="1018"/>
                </a:cxn>
                <a:cxn ang="0">
                  <a:pos x="368" y="1038"/>
                </a:cxn>
                <a:cxn ang="0">
                  <a:pos x="376" y="1058"/>
                </a:cxn>
                <a:cxn ang="0">
                  <a:pos x="456" y="1088"/>
                </a:cxn>
                <a:cxn ang="0">
                  <a:pos x="1120" y="1317"/>
                </a:cxn>
                <a:cxn ang="0">
                  <a:pos x="1176" y="1312"/>
                </a:cxn>
                <a:cxn ang="0">
                  <a:pos x="2134" y="794"/>
                </a:cxn>
                <a:cxn ang="0">
                  <a:pos x="2146" y="783"/>
                </a:cxn>
                <a:cxn ang="0">
                  <a:pos x="2156" y="775"/>
                </a:cxn>
                <a:cxn ang="0">
                  <a:pos x="2164" y="768"/>
                </a:cxn>
                <a:cxn ang="0">
                  <a:pos x="2169" y="762"/>
                </a:cxn>
                <a:cxn ang="0">
                  <a:pos x="2173" y="755"/>
                </a:cxn>
                <a:cxn ang="0">
                  <a:pos x="2175" y="747"/>
                </a:cxn>
                <a:cxn ang="0">
                  <a:pos x="2176" y="737"/>
                </a:cxn>
                <a:cxn ang="0">
                  <a:pos x="2176" y="724"/>
                </a:cxn>
                <a:cxn ang="0">
                  <a:pos x="1447" y="705"/>
                </a:cxn>
                <a:cxn ang="0">
                  <a:pos x="1108" y="25"/>
                </a:cxn>
                <a:cxn ang="0">
                  <a:pos x="1069" y="0"/>
                </a:cxn>
                <a:cxn ang="0">
                  <a:pos x="1005" y="0"/>
                </a:cxn>
                <a:cxn ang="0">
                  <a:pos x="36" y="306"/>
                </a:cxn>
              </a:cxnLst>
              <a:rect l="0" t="0" r="r" b="b"/>
              <a:pathLst>
                <a:path w="2176" h="1317">
                  <a:moveTo>
                    <a:pt x="36" y="306"/>
                  </a:moveTo>
                  <a:lnTo>
                    <a:pt x="26" y="313"/>
                  </a:lnTo>
                  <a:lnTo>
                    <a:pt x="18" y="319"/>
                  </a:lnTo>
                  <a:lnTo>
                    <a:pt x="11" y="326"/>
                  </a:lnTo>
                  <a:lnTo>
                    <a:pt x="7" y="333"/>
                  </a:lnTo>
                  <a:lnTo>
                    <a:pt x="2" y="340"/>
                  </a:lnTo>
                  <a:lnTo>
                    <a:pt x="1" y="348"/>
                  </a:lnTo>
                  <a:lnTo>
                    <a:pt x="0" y="354"/>
                  </a:lnTo>
                  <a:lnTo>
                    <a:pt x="0" y="360"/>
                  </a:lnTo>
                  <a:lnTo>
                    <a:pt x="305" y="967"/>
                  </a:lnTo>
                  <a:lnTo>
                    <a:pt x="330" y="1018"/>
                  </a:lnTo>
                  <a:lnTo>
                    <a:pt x="368" y="1038"/>
                  </a:lnTo>
                  <a:lnTo>
                    <a:pt x="376" y="1058"/>
                  </a:lnTo>
                  <a:lnTo>
                    <a:pt x="456" y="1088"/>
                  </a:lnTo>
                  <a:lnTo>
                    <a:pt x="1120" y="1317"/>
                  </a:lnTo>
                  <a:lnTo>
                    <a:pt x="1176" y="1312"/>
                  </a:lnTo>
                  <a:lnTo>
                    <a:pt x="2134" y="794"/>
                  </a:lnTo>
                  <a:lnTo>
                    <a:pt x="2146" y="783"/>
                  </a:lnTo>
                  <a:lnTo>
                    <a:pt x="2156" y="775"/>
                  </a:lnTo>
                  <a:lnTo>
                    <a:pt x="2164" y="768"/>
                  </a:lnTo>
                  <a:lnTo>
                    <a:pt x="2169" y="762"/>
                  </a:lnTo>
                  <a:lnTo>
                    <a:pt x="2173" y="755"/>
                  </a:lnTo>
                  <a:lnTo>
                    <a:pt x="2175" y="747"/>
                  </a:lnTo>
                  <a:lnTo>
                    <a:pt x="2176" y="737"/>
                  </a:lnTo>
                  <a:lnTo>
                    <a:pt x="2176" y="724"/>
                  </a:lnTo>
                  <a:lnTo>
                    <a:pt x="1447" y="705"/>
                  </a:lnTo>
                  <a:lnTo>
                    <a:pt x="1108" y="25"/>
                  </a:lnTo>
                  <a:lnTo>
                    <a:pt x="1069" y="0"/>
                  </a:lnTo>
                  <a:lnTo>
                    <a:pt x="1005" y="0"/>
                  </a:lnTo>
                  <a:lnTo>
                    <a:pt x="36" y="306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7" name="Freeform 9"/>
            <p:cNvSpPr>
              <a:spLocks/>
            </p:cNvSpPr>
            <p:nvPr/>
          </p:nvSpPr>
          <p:spPr bwMode="auto">
            <a:xfrm>
              <a:off x="1632" y="1776"/>
              <a:ext cx="363" cy="313"/>
            </a:xfrm>
            <a:custGeom>
              <a:avLst/>
              <a:gdLst/>
              <a:ahLst/>
              <a:cxnLst>
                <a:cxn ang="0">
                  <a:pos x="36" y="322"/>
                </a:cxn>
                <a:cxn ang="0">
                  <a:pos x="26" y="331"/>
                </a:cxn>
                <a:cxn ang="0">
                  <a:pos x="18" y="342"/>
                </a:cxn>
                <a:cxn ang="0">
                  <a:pos x="11" y="354"/>
                </a:cxn>
                <a:cxn ang="0">
                  <a:pos x="7" y="365"/>
                </a:cxn>
                <a:cxn ang="0">
                  <a:pos x="2" y="377"/>
                </a:cxn>
                <a:cxn ang="0">
                  <a:pos x="1" y="388"/>
                </a:cxn>
                <a:cxn ang="0">
                  <a:pos x="0" y="398"/>
                </a:cxn>
                <a:cxn ang="0">
                  <a:pos x="0" y="407"/>
                </a:cxn>
                <a:cxn ang="0">
                  <a:pos x="305" y="1370"/>
                </a:cxn>
                <a:cxn ang="0">
                  <a:pos x="330" y="1452"/>
                </a:cxn>
                <a:cxn ang="0">
                  <a:pos x="368" y="1481"/>
                </a:cxn>
                <a:cxn ang="0">
                  <a:pos x="376" y="1513"/>
                </a:cxn>
                <a:cxn ang="0">
                  <a:pos x="456" y="1561"/>
                </a:cxn>
                <a:cxn ang="0">
                  <a:pos x="1129" y="1880"/>
                </a:cxn>
                <a:cxn ang="0">
                  <a:pos x="1185" y="1872"/>
                </a:cxn>
                <a:cxn ang="0">
                  <a:pos x="2134" y="1362"/>
                </a:cxn>
                <a:cxn ang="0">
                  <a:pos x="2146" y="1346"/>
                </a:cxn>
                <a:cxn ang="0">
                  <a:pos x="2156" y="1333"/>
                </a:cxn>
                <a:cxn ang="0">
                  <a:pos x="2164" y="1322"/>
                </a:cxn>
                <a:cxn ang="0">
                  <a:pos x="2169" y="1311"/>
                </a:cxn>
                <a:cxn ang="0">
                  <a:pos x="2173" y="1300"/>
                </a:cxn>
                <a:cxn ang="0">
                  <a:pos x="2175" y="1288"/>
                </a:cxn>
                <a:cxn ang="0">
                  <a:pos x="2176" y="1271"/>
                </a:cxn>
                <a:cxn ang="0">
                  <a:pos x="2176" y="1250"/>
                </a:cxn>
                <a:cxn ang="0">
                  <a:pos x="1447" y="956"/>
                </a:cxn>
                <a:cxn ang="0">
                  <a:pos x="1146" y="39"/>
                </a:cxn>
                <a:cxn ang="0">
                  <a:pos x="1106" y="0"/>
                </a:cxn>
                <a:cxn ang="0">
                  <a:pos x="1043" y="0"/>
                </a:cxn>
                <a:cxn ang="0">
                  <a:pos x="36" y="322"/>
                </a:cxn>
              </a:cxnLst>
              <a:rect l="0" t="0" r="r" b="b"/>
              <a:pathLst>
                <a:path w="2176" h="1880">
                  <a:moveTo>
                    <a:pt x="36" y="322"/>
                  </a:moveTo>
                  <a:lnTo>
                    <a:pt x="26" y="331"/>
                  </a:lnTo>
                  <a:lnTo>
                    <a:pt x="18" y="342"/>
                  </a:lnTo>
                  <a:lnTo>
                    <a:pt x="11" y="354"/>
                  </a:lnTo>
                  <a:lnTo>
                    <a:pt x="7" y="365"/>
                  </a:lnTo>
                  <a:lnTo>
                    <a:pt x="2" y="377"/>
                  </a:lnTo>
                  <a:lnTo>
                    <a:pt x="1" y="388"/>
                  </a:lnTo>
                  <a:lnTo>
                    <a:pt x="0" y="398"/>
                  </a:lnTo>
                  <a:lnTo>
                    <a:pt x="0" y="407"/>
                  </a:lnTo>
                  <a:lnTo>
                    <a:pt x="305" y="1370"/>
                  </a:lnTo>
                  <a:lnTo>
                    <a:pt x="330" y="1452"/>
                  </a:lnTo>
                  <a:lnTo>
                    <a:pt x="368" y="1481"/>
                  </a:lnTo>
                  <a:lnTo>
                    <a:pt x="376" y="1513"/>
                  </a:lnTo>
                  <a:lnTo>
                    <a:pt x="456" y="1561"/>
                  </a:lnTo>
                  <a:lnTo>
                    <a:pt x="1129" y="1880"/>
                  </a:lnTo>
                  <a:lnTo>
                    <a:pt x="1185" y="1872"/>
                  </a:lnTo>
                  <a:lnTo>
                    <a:pt x="2134" y="1362"/>
                  </a:lnTo>
                  <a:lnTo>
                    <a:pt x="2146" y="1346"/>
                  </a:lnTo>
                  <a:lnTo>
                    <a:pt x="2156" y="1333"/>
                  </a:lnTo>
                  <a:lnTo>
                    <a:pt x="2164" y="1322"/>
                  </a:lnTo>
                  <a:lnTo>
                    <a:pt x="2169" y="1311"/>
                  </a:lnTo>
                  <a:lnTo>
                    <a:pt x="2173" y="1300"/>
                  </a:lnTo>
                  <a:lnTo>
                    <a:pt x="2175" y="1288"/>
                  </a:lnTo>
                  <a:lnTo>
                    <a:pt x="2176" y="1271"/>
                  </a:lnTo>
                  <a:lnTo>
                    <a:pt x="2176" y="1250"/>
                  </a:lnTo>
                  <a:lnTo>
                    <a:pt x="1447" y="956"/>
                  </a:lnTo>
                  <a:lnTo>
                    <a:pt x="1146" y="39"/>
                  </a:lnTo>
                  <a:lnTo>
                    <a:pt x="1106" y="0"/>
                  </a:lnTo>
                  <a:lnTo>
                    <a:pt x="1043" y="0"/>
                  </a:lnTo>
                  <a:lnTo>
                    <a:pt x="36" y="322"/>
                  </a:lnTo>
                  <a:close/>
                </a:path>
              </a:pathLst>
            </a:custGeom>
            <a:solidFill>
              <a:srgbClr val="7F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Freeform 10"/>
            <p:cNvSpPr>
              <a:spLocks/>
            </p:cNvSpPr>
            <p:nvPr/>
          </p:nvSpPr>
          <p:spPr bwMode="auto">
            <a:xfrm>
              <a:off x="1637" y="1779"/>
              <a:ext cx="236" cy="232"/>
            </a:xfrm>
            <a:custGeom>
              <a:avLst/>
              <a:gdLst/>
              <a:ahLst/>
              <a:cxnLst>
                <a:cxn ang="0">
                  <a:pos x="26" y="324"/>
                </a:cxn>
                <a:cxn ang="0">
                  <a:pos x="11" y="337"/>
                </a:cxn>
                <a:cxn ang="0">
                  <a:pos x="3" y="354"/>
                </a:cxn>
                <a:cxn ang="0">
                  <a:pos x="0" y="369"/>
                </a:cxn>
                <a:cxn ang="0">
                  <a:pos x="0" y="381"/>
                </a:cxn>
                <a:cxn ang="0">
                  <a:pos x="14" y="431"/>
                </a:cxn>
                <a:cxn ang="0">
                  <a:pos x="323" y="1395"/>
                </a:cxn>
                <a:cxn ang="0">
                  <a:pos x="1418" y="932"/>
                </a:cxn>
                <a:cxn ang="0">
                  <a:pos x="1124" y="17"/>
                </a:cxn>
                <a:cxn ang="0">
                  <a:pos x="1045" y="0"/>
                </a:cxn>
                <a:cxn ang="0">
                  <a:pos x="70" y="303"/>
                </a:cxn>
                <a:cxn ang="0">
                  <a:pos x="65" y="306"/>
                </a:cxn>
                <a:cxn ang="0">
                  <a:pos x="60" y="309"/>
                </a:cxn>
                <a:cxn ang="0">
                  <a:pos x="53" y="311"/>
                </a:cxn>
                <a:cxn ang="0">
                  <a:pos x="48" y="313"/>
                </a:cxn>
                <a:cxn ang="0">
                  <a:pos x="42" y="316"/>
                </a:cxn>
                <a:cxn ang="0">
                  <a:pos x="36" y="319"/>
                </a:cxn>
                <a:cxn ang="0">
                  <a:pos x="30" y="322"/>
                </a:cxn>
                <a:cxn ang="0">
                  <a:pos x="26" y="324"/>
                </a:cxn>
              </a:cxnLst>
              <a:rect l="0" t="0" r="r" b="b"/>
              <a:pathLst>
                <a:path w="1418" h="1395">
                  <a:moveTo>
                    <a:pt x="26" y="324"/>
                  </a:moveTo>
                  <a:lnTo>
                    <a:pt x="11" y="337"/>
                  </a:lnTo>
                  <a:lnTo>
                    <a:pt x="3" y="354"/>
                  </a:lnTo>
                  <a:lnTo>
                    <a:pt x="0" y="369"/>
                  </a:lnTo>
                  <a:lnTo>
                    <a:pt x="0" y="381"/>
                  </a:lnTo>
                  <a:lnTo>
                    <a:pt x="14" y="431"/>
                  </a:lnTo>
                  <a:lnTo>
                    <a:pt x="323" y="1395"/>
                  </a:lnTo>
                  <a:lnTo>
                    <a:pt x="1418" y="932"/>
                  </a:lnTo>
                  <a:lnTo>
                    <a:pt x="1124" y="17"/>
                  </a:lnTo>
                  <a:lnTo>
                    <a:pt x="1045" y="0"/>
                  </a:lnTo>
                  <a:lnTo>
                    <a:pt x="70" y="303"/>
                  </a:lnTo>
                  <a:lnTo>
                    <a:pt x="65" y="306"/>
                  </a:lnTo>
                  <a:lnTo>
                    <a:pt x="60" y="309"/>
                  </a:lnTo>
                  <a:lnTo>
                    <a:pt x="53" y="311"/>
                  </a:lnTo>
                  <a:lnTo>
                    <a:pt x="48" y="313"/>
                  </a:lnTo>
                  <a:lnTo>
                    <a:pt x="42" y="316"/>
                  </a:lnTo>
                  <a:lnTo>
                    <a:pt x="36" y="319"/>
                  </a:lnTo>
                  <a:lnTo>
                    <a:pt x="30" y="322"/>
                  </a:lnTo>
                  <a:lnTo>
                    <a:pt x="26" y="32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Freeform 11"/>
            <p:cNvSpPr>
              <a:spLocks/>
            </p:cNvSpPr>
            <p:nvPr/>
          </p:nvSpPr>
          <p:spPr bwMode="auto">
            <a:xfrm>
              <a:off x="1645" y="1779"/>
              <a:ext cx="226" cy="222"/>
            </a:xfrm>
            <a:custGeom>
              <a:avLst/>
              <a:gdLst/>
              <a:ahLst/>
              <a:cxnLst>
                <a:cxn ang="0">
                  <a:pos x="12" y="322"/>
                </a:cxn>
                <a:cxn ang="0">
                  <a:pos x="1" y="352"/>
                </a:cxn>
                <a:cxn ang="0">
                  <a:pos x="3" y="376"/>
                </a:cxn>
                <a:cxn ang="0">
                  <a:pos x="10" y="400"/>
                </a:cxn>
                <a:cxn ang="0">
                  <a:pos x="33" y="470"/>
                </a:cxn>
                <a:cxn ang="0">
                  <a:pos x="70" y="585"/>
                </a:cxn>
                <a:cxn ang="0">
                  <a:pos x="106" y="701"/>
                </a:cxn>
                <a:cxn ang="0">
                  <a:pos x="143" y="815"/>
                </a:cxn>
                <a:cxn ang="0">
                  <a:pos x="180" y="931"/>
                </a:cxn>
                <a:cxn ang="0">
                  <a:pos x="218" y="1046"/>
                </a:cxn>
                <a:cxn ang="0">
                  <a:pos x="254" y="1162"/>
                </a:cxn>
                <a:cxn ang="0">
                  <a:pos x="291" y="1277"/>
                </a:cxn>
                <a:cxn ang="0">
                  <a:pos x="342" y="1321"/>
                </a:cxn>
                <a:cxn ang="0">
                  <a:pos x="408" y="1293"/>
                </a:cxn>
                <a:cxn ang="0">
                  <a:pos x="474" y="1266"/>
                </a:cxn>
                <a:cxn ang="0">
                  <a:pos x="538" y="1238"/>
                </a:cxn>
                <a:cxn ang="0">
                  <a:pos x="604" y="1210"/>
                </a:cxn>
                <a:cxn ang="0">
                  <a:pos x="670" y="1183"/>
                </a:cxn>
                <a:cxn ang="0">
                  <a:pos x="736" y="1155"/>
                </a:cxn>
                <a:cxn ang="0">
                  <a:pos x="801" y="1127"/>
                </a:cxn>
                <a:cxn ang="0">
                  <a:pos x="866" y="1100"/>
                </a:cxn>
                <a:cxn ang="0">
                  <a:pos x="932" y="1072"/>
                </a:cxn>
                <a:cxn ang="0">
                  <a:pos x="997" y="1044"/>
                </a:cxn>
                <a:cxn ang="0">
                  <a:pos x="1063" y="1017"/>
                </a:cxn>
                <a:cxn ang="0">
                  <a:pos x="1129" y="989"/>
                </a:cxn>
                <a:cxn ang="0">
                  <a:pos x="1193" y="961"/>
                </a:cxn>
                <a:cxn ang="0">
                  <a:pos x="1259" y="934"/>
                </a:cxn>
                <a:cxn ang="0">
                  <a:pos x="1325" y="906"/>
                </a:cxn>
                <a:cxn ang="0">
                  <a:pos x="1340" y="837"/>
                </a:cxn>
                <a:cxn ang="0">
                  <a:pos x="1305" y="728"/>
                </a:cxn>
                <a:cxn ang="0">
                  <a:pos x="1270" y="618"/>
                </a:cxn>
                <a:cxn ang="0">
                  <a:pos x="1235" y="508"/>
                </a:cxn>
                <a:cxn ang="0">
                  <a:pos x="1200" y="399"/>
                </a:cxn>
                <a:cxn ang="0">
                  <a:pos x="1165" y="289"/>
                </a:cxn>
                <a:cxn ang="0">
                  <a:pos x="1130" y="180"/>
                </a:cxn>
                <a:cxn ang="0">
                  <a:pos x="1095" y="69"/>
                </a:cxn>
                <a:cxn ang="0">
                  <a:pos x="1067" y="12"/>
                </a:cxn>
                <a:cxn ang="0">
                  <a:pos x="1049" y="9"/>
                </a:cxn>
                <a:cxn ang="0">
                  <a:pos x="1030" y="6"/>
                </a:cxn>
                <a:cxn ang="0">
                  <a:pos x="1010" y="3"/>
                </a:cxn>
                <a:cxn ang="0">
                  <a:pos x="971" y="9"/>
                </a:cxn>
                <a:cxn ang="0">
                  <a:pos x="913" y="28"/>
                </a:cxn>
                <a:cxn ang="0">
                  <a:pos x="855" y="45"/>
                </a:cxn>
                <a:cxn ang="0">
                  <a:pos x="797" y="64"/>
                </a:cxn>
                <a:cxn ang="0">
                  <a:pos x="738" y="81"/>
                </a:cxn>
                <a:cxn ang="0">
                  <a:pos x="680" y="100"/>
                </a:cxn>
                <a:cxn ang="0">
                  <a:pos x="622" y="117"/>
                </a:cxn>
                <a:cxn ang="0">
                  <a:pos x="564" y="136"/>
                </a:cxn>
                <a:cxn ang="0">
                  <a:pos x="504" y="153"/>
                </a:cxn>
                <a:cxn ang="0">
                  <a:pos x="446" y="172"/>
                </a:cxn>
                <a:cxn ang="0">
                  <a:pos x="388" y="190"/>
                </a:cxn>
                <a:cxn ang="0">
                  <a:pos x="329" y="208"/>
                </a:cxn>
                <a:cxn ang="0">
                  <a:pos x="271" y="226"/>
                </a:cxn>
                <a:cxn ang="0">
                  <a:pos x="213" y="244"/>
                </a:cxn>
                <a:cxn ang="0">
                  <a:pos x="154" y="263"/>
                </a:cxn>
                <a:cxn ang="0">
                  <a:pos x="96" y="281"/>
                </a:cxn>
                <a:cxn ang="0">
                  <a:pos x="62" y="292"/>
                </a:cxn>
                <a:cxn ang="0">
                  <a:pos x="51" y="297"/>
                </a:cxn>
                <a:cxn ang="0">
                  <a:pos x="40" y="301"/>
                </a:cxn>
                <a:cxn ang="0">
                  <a:pos x="29" y="307"/>
                </a:cxn>
              </a:cxnLst>
              <a:rect l="0" t="0" r="r" b="b"/>
              <a:pathLst>
                <a:path w="1357" h="1335">
                  <a:moveTo>
                    <a:pt x="25" y="309"/>
                  </a:moveTo>
                  <a:lnTo>
                    <a:pt x="12" y="322"/>
                  </a:lnTo>
                  <a:lnTo>
                    <a:pt x="4" y="337"/>
                  </a:lnTo>
                  <a:lnTo>
                    <a:pt x="1" y="352"/>
                  </a:lnTo>
                  <a:lnTo>
                    <a:pt x="0" y="364"/>
                  </a:lnTo>
                  <a:lnTo>
                    <a:pt x="3" y="376"/>
                  </a:lnTo>
                  <a:lnTo>
                    <a:pt x="6" y="388"/>
                  </a:lnTo>
                  <a:lnTo>
                    <a:pt x="10" y="400"/>
                  </a:lnTo>
                  <a:lnTo>
                    <a:pt x="14" y="412"/>
                  </a:lnTo>
                  <a:lnTo>
                    <a:pt x="33" y="470"/>
                  </a:lnTo>
                  <a:lnTo>
                    <a:pt x="51" y="527"/>
                  </a:lnTo>
                  <a:lnTo>
                    <a:pt x="70" y="585"/>
                  </a:lnTo>
                  <a:lnTo>
                    <a:pt x="88" y="643"/>
                  </a:lnTo>
                  <a:lnTo>
                    <a:pt x="106" y="701"/>
                  </a:lnTo>
                  <a:lnTo>
                    <a:pt x="124" y="757"/>
                  </a:lnTo>
                  <a:lnTo>
                    <a:pt x="143" y="815"/>
                  </a:lnTo>
                  <a:lnTo>
                    <a:pt x="162" y="873"/>
                  </a:lnTo>
                  <a:lnTo>
                    <a:pt x="180" y="931"/>
                  </a:lnTo>
                  <a:lnTo>
                    <a:pt x="199" y="989"/>
                  </a:lnTo>
                  <a:lnTo>
                    <a:pt x="218" y="1046"/>
                  </a:lnTo>
                  <a:lnTo>
                    <a:pt x="236" y="1104"/>
                  </a:lnTo>
                  <a:lnTo>
                    <a:pt x="254" y="1162"/>
                  </a:lnTo>
                  <a:lnTo>
                    <a:pt x="272" y="1220"/>
                  </a:lnTo>
                  <a:lnTo>
                    <a:pt x="291" y="1277"/>
                  </a:lnTo>
                  <a:lnTo>
                    <a:pt x="310" y="1335"/>
                  </a:lnTo>
                  <a:lnTo>
                    <a:pt x="342" y="1321"/>
                  </a:lnTo>
                  <a:lnTo>
                    <a:pt x="375" y="1308"/>
                  </a:lnTo>
                  <a:lnTo>
                    <a:pt x="408" y="1293"/>
                  </a:lnTo>
                  <a:lnTo>
                    <a:pt x="441" y="1279"/>
                  </a:lnTo>
                  <a:lnTo>
                    <a:pt x="474" y="1266"/>
                  </a:lnTo>
                  <a:lnTo>
                    <a:pt x="506" y="1252"/>
                  </a:lnTo>
                  <a:lnTo>
                    <a:pt x="538" y="1238"/>
                  </a:lnTo>
                  <a:lnTo>
                    <a:pt x="571" y="1225"/>
                  </a:lnTo>
                  <a:lnTo>
                    <a:pt x="604" y="1210"/>
                  </a:lnTo>
                  <a:lnTo>
                    <a:pt x="637" y="1196"/>
                  </a:lnTo>
                  <a:lnTo>
                    <a:pt x="670" y="1183"/>
                  </a:lnTo>
                  <a:lnTo>
                    <a:pt x="703" y="1169"/>
                  </a:lnTo>
                  <a:lnTo>
                    <a:pt x="736" y="1155"/>
                  </a:lnTo>
                  <a:lnTo>
                    <a:pt x="768" y="1141"/>
                  </a:lnTo>
                  <a:lnTo>
                    <a:pt x="801" y="1127"/>
                  </a:lnTo>
                  <a:lnTo>
                    <a:pt x="834" y="1113"/>
                  </a:lnTo>
                  <a:lnTo>
                    <a:pt x="866" y="1100"/>
                  </a:lnTo>
                  <a:lnTo>
                    <a:pt x="899" y="1086"/>
                  </a:lnTo>
                  <a:lnTo>
                    <a:pt x="932" y="1072"/>
                  </a:lnTo>
                  <a:lnTo>
                    <a:pt x="964" y="1058"/>
                  </a:lnTo>
                  <a:lnTo>
                    <a:pt x="997" y="1044"/>
                  </a:lnTo>
                  <a:lnTo>
                    <a:pt x="1030" y="1031"/>
                  </a:lnTo>
                  <a:lnTo>
                    <a:pt x="1063" y="1017"/>
                  </a:lnTo>
                  <a:lnTo>
                    <a:pt x="1096" y="1002"/>
                  </a:lnTo>
                  <a:lnTo>
                    <a:pt x="1129" y="989"/>
                  </a:lnTo>
                  <a:lnTo>
                    <a:pt x="1161" y="975"/>
                  </a:lnTo>
                  <a:lnTo>
                    <a:pt x="1193" y="961"/>
                  </a:lnTo>
                  <a:lnTo>
                    <a:pt x="1226" y="948"/>
                  </a:lnTo>
                  <a:lnTo>
                    <a:pt x="1259" y="934"/>
                  </a:lnTo>
                  <a:lnTo>
                    <a:pt x="1292" y="919"/>
                  </a:lnTo>
                  <a:lnTo>
                    <a:pt x="1325" y="906"/>
                  </a:lnTo>
                  <a:lnTo>
                    <a:pt x="1357" y="892"/>
                  </a:lnTo>
                  <a:lnTo>
                    <a:pt x="1340" y="837"/>
                  </a:lnTo>
                  <a:lnTo>
                    <a:pt x="1322" y="783"/>
                  </a:lnTo>
                  <a:lnTo>
                    <a:pt x="1305" y="728"/>
                  </a:lnTo>
                  <a:lnTo>
                    <a:pt x="1287" y="673"/>
                  </a:lnTo>
                  <a:lnTo>
                    <a:pt x="1270" y="618"/>
                  </a:lnTo>
                  <a:lnTo>
                    <a:pt x="1252" y="564"/>
                  </a:lnTo>
                  <a:lnTo>
                    <a:pt x="1235" y="508"/>
                  </a:lnTo>
                  <a:lnTo>
                    <a:pt x="1217" y="453"/>
                  </a:lnTo>
                  <a:lnTo>
                    <a:pt x="1200" y="399"/>
                  </a:lnTo>
                  <a:lnTo>
                    <a:pt x="1182" y="344"/>
                  </a:lnTo>
                  <a:lnTo>
                    <a:pt x="1165" y="289"/>
                  </a:lnTo>
                  <a:lnTo>
                    <a:pt x="1147" y="234"/>
                  </a:lnTo>
                  <a:lnTo>
                    <a:pt x="1130" y="180"/>
                  </a:lnTo>
                  <a:lnTo>
                    <a:pt x="1112" y="124"/>
                  </a:lnTo>
                  <a:lnTo>
                    <a:pt x="1095" y="69"/>
                  </a:lnTo>
                  <a:lnTo>
                    <a:pt x="1077" y="15"/>
                  </a:lnTo>
                  <a:lnTo>
                    <a:pt x="1067" y="12"/>
                  </a:lnTo>
                  <a:lnTo>
                    <a:pt x="1059" y="11"/>
                  </a:lnTo>
                  <a:lnTo>
                    <a:pt x="1049" y="9"/>
                  </a:lnTo>
                  <a:lnTo>
                    <a:pt x="1039" y="7"/>
                  </a:lnTo>
                  <a:lnTo>
                    <a:pt x="1030" y="6"/>
                  </a:lnTo>
                  <a:lnTo>
                    <a:pt x="1020" y="4"/>
                  </a:lnTo>
                  <a:lnTo>
                    <a:pt x="1010" y="3"/>
                  </a:lnTo>
                  <a:lnTo>
                    <a:pt x="1001" y="0"/>
                  </a:lnTo>
                  <a:lnTo>
                    <a:pt x="971" y="9"/>
                  </a:lnTo>
                  <a:lnTo>
                    <a:pt x="942" y="18"/>
                  </a:lnTo>
                  <a:lnTo>
                    <a:pt x="913" y="28"/>
                  </a:lnTo>
                  <a:lnTo>
                    <a:pt x="883" y="36"/>
                  </a:lnTo>
                  <a:lnTo>
                    <a:pt x="855" y="45"/>
                  </a:lnTo>
                  <a:lnTo>
                    <a:pt x="825" y="54"/>
                  </a:lnTo>
                  <a:lnTo>
                    <a:pt x="797" y="64"/>
                  </a:lnTo>
                  <a:lnTo>
                    <a:pt x="767" y="73"/>
                  </a:lnTo>
                  <a:lnTo>
                    <a:pt x="738" y="81"/>
                  </a:lnTo>
                  <a:lnTo>
                    <a:pt x="709" y="90"/>
                  </a:lnTo>
                  <a:lnTo>
                    <a:pt x="680" y="100"/>
                  </a:lnTo>
                  <a:lnTo>
                    <a:pt x="650" y="109"/>
                  </a:lnTo>
                  <a:lnTo>
                    <a:pt x="622" y="117"/>
                  </a:lnTo>
                  <a:lnTo>
                    <a:pt x="592" y="126"/>
                  </a:lnTo>
                  <a:lnTo>
                    <a:pt x="564" y="136"/>
                  </a:lnTo>
                  <a:lnTo>
                    <a:pt x="534" y="145"/>
                  </a:lnTo>
                  <a:lnTo>
                    <a:pt x="504" y="153"/>
                  </a:lnTo>
                  <a:lnTo>
                    <a:pt x="476" y="162"/>
                  </a:lnTo>
                  <a:lnTo>
                    <a:pt x="446" y="172"/>
                  </a:lnTo>
                  <a:lnTo>
                    <a:pt x="417" y="181"/>
                  </a:lnTo>
                  <a:lnTo>
                    <a:pt x="388" y="190"/>
                  </a:lnTo>
                  <a:lnTo>
                    <a:pt x="359" y="198"/>
                  </a:lnTo>
                  <a:lnTo>
                    <a:pt x="329" y="208"/>
                  </a:lnTo>
                  <a:lnTo>
                    <a:pt x="301" y="217"/>
                  </a:lnTo>
                  <a:lnTo>
                    <a:pt x="271" y="226"/>
                  </a:lnTo>
                  <a:lnTo>
                    <a:pt x="242" y="236"/>
                  </a:lnTo>
                  <a:lnTo>
                    <a:pt x="213" y="244"/>
                  </a:lnTo>
                  <a:lnTo>
                    <a:pt x="184" y="253"/>
                  </a:lnTo>
                  <a:lnTo>
                    <a:pt x="154" y="263"/>
                  </a:lnTo>
                  <a:lnTo>
                    <a:pt x="124" y="272"/>
                  </a:lnTo>
                  <a:lnTo>
                    <a:pt x="96" y="281"/>
                  </a:lnTo>
                  <a:lnTo>
                    <a:pt x="66" y="290"/>
                  </a:lnTo>
                  <a:lnTo>
                    <a:pt x="62" y="292"/>
                  </a:lnTo>
                  <a:lnTo>
                    <a:pt x="57" y="295"/>
                  </a:lnTo>
                  <a:lnTo>
                    <a:pt x="51" y="297"/>
                  </a:lnTo>
                  <a:lnTo>
                    <a:pt x="46" y="299"/>
                  </a:lnTo>
                  <a:lnTo>
                    <a:pt x="40" y="301"/>
                  </a:lnTo>
                  <a:lnTo>
                    <a:pt x="35" y="304"/>
                  </a:lnTo>
                  <a:lnTo>
                    <a:pt x="29" y="307"/>
                  </a:lnTo>
                  <a:lnTo>
                    <a:pt x="25" y="309"/>
                  </a:lnTo>
                  <a:close/>
                </a:path>
              </a:pathLst>
            </a:custGeom>
            <a:solidFill>
              <a:srgbClr val="BFBA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Freeform 12"/>
            <p:cNvSpPr>
              <a:spLocks/>
            </p:cNvSpPr>
            <p:nvPr/>
          </p:nvSpPr>
          <p:spPr bwMode="auto">
            <a:xfrm>
              <a:off x="1652" y="1778"/>
              <a:ext cx="217" cy="213"/>
            </a:xfrm>
            <a:custGeom>
              <a:avLst/>
              <a:gdLst/>
              <a:ahLst/>
              <a:cxnLst>
                <a:cxn ang="0">
                  <a:pos x="12" y="308"/>
                </a:cxn>
                <a:cxn ang="0">
                  <a:pos x="1" y="336"/>
                </a:cxn>
                <a:cxn ang="0">
                  <a:pos x="3" y="358"/>
                </a:cxn>
                <a:cxn ang="0">
                  <a:pos x="9" y="381"/>
                </a:cxn>
                <a:cxn ang="0">
                  <a:pos x="30" y="448"/>
                </a:cxn>
                <a:cxn ang="0">
                  <a:pos x="66" y="558"/>
                </a:cxn>
                <a:cxn ang="0">
                  <a:pos x="101" y="669"/>
                </a:cxn>
                <a:cxn ang="0">
                  <a:pos x="138" y="779"/>
                </a:cxn>
                <a:cxn ang="0">
                  <a:pos x="173" y="890"/>
                </a:cxn>
                <a:cxn ang="0">
                  <a:pos x="208" y="1000"/>
                </a:cxn>
                <a:cxn ang="0">
                  <a:pos x="244" y="1111"/>
                </a:cxn>
                <a:cxn ang="0">
                  <a:pos x="279" y="1221"/>
                </a:cxn>
                <a:cxn ang="0">
                  <a:pos x="328" y="1263"/>
                </a:cxn>
                <a:cxn ang="0">
                  <a:pos x="391" y="1236"/>
                </a:cxn>
                <a:cxn ang="0">
                  <a:pos x="453" y="1210"/>
                </a:cxn>
                <a:cxn ang="0">
                  <a:pos x="515" y="1183"/>
                </a:cxn>
                <a:cxn ang="0">
                  <a:pos x="578" y="1157"/>
                </a:cxn>
                <a:cxn ang="0">
                  <a:pos x="641" y="1130"/>
                </a:cxn>
                <a:cxn ang="0">
                  <a:pos x="704" y="1104"/>
                </a:cxn>
                <a:cxn ang="0">
                  <a:pos x="766" y="1078"/>
                </a:cxn>
                <a:cxn ang="0">
                  <a:pos x="829" y="1050"/>
                </a:cxn>
                <a:cxn ang="0">
                  <a:pos x="891" y="1024"/>
                </a:cxn>
                <a:cxn ang="0">
                  <a:pos x="953" y="998"/>
                </a:cxn>
                <a:cxn ang="0">
                  <a:pos x="1017" y="972"/>
                </a:cxn>
                <a:cxn ang="0">
                  <a:pos x="1079" y="945"/>
                </a:cxn>
                <a:cxn ang="0">
                  <a:pos x="1142" y="918"/>
                </a:cxn>
                <a:cxn ang="0">
                  <a:pos x="1204" y="892"/>
                </a:cxn>
                <a:cxn ang="0">
                  <a:pos x="1267" y="866"/>
                </a:cxn>
                <a:cxn ang="0">
                  <a:pos x="1282" y="800"/>
                </a:cxn>
                <a:cxn ang="0">
                  <a:pos x="1248" y="695"/>
                </a:cxn>
                <a:cxn ang="0">
                  <a:pos x="1214" y="591"/>
                </a:cxn>
                <a:cxn ang="0">
                  <a:pos x="1180" y="486"/>
                </a:cxn>
                <a:cxn ang="0">
                  <a:pos x="1147" y="381"/>
                </a:cxn>
                <a:cxn ang="0">
                  <a:pos x="1113" y="276"/>
                </a:cxn>
                <a:cxn ang="0">
                  <a:pos x="1080" y="172"/>
                </a:cxn>
                <a:cxn ang="0">
                  <a:pos x="1046" y="67"/>
                </a:cxn>
                <a:cxn ang="0">
                  <a:pos x="1020" y="12"/>
                </a:cxn>
                <a:cxn ang="0">
                  <a:pos x="1002" y="9"/>
                </a:cxn>
                <a:cxn ang="0">
                  <a:pos x="984" y="6"/>
                </a:cxn>
                <a:cxn ang="0">
                  <a:pos x="965" y="2"/>
                </a:cxn>
                <a:cxn ang="0">
                  <a:pos x="929" y="9"/>
                </a:cxn>
                <a:cxn ang="0">
                  <a:pos x="873" y="26"/>
                </a:cxn>
                <a:cxn ang="0">
                  <a:pos x="818" y="43"/>
                </a:cxn>
                <a:cxn ang="0">
                  <a:pos x="762" y="60"/>
                </a:cxn>
                <a:cxn ang="0">
                  <a:pos x="706" y="78"/>
                </a:cxn>
                <a:cxn ang="0">
                  <a:pos x="650" y="95"/>
                </a:cxn>
                <a:cxn ang="0">
                  <a:pos x="594" y="112"/>
                </a:cxn>
                <a:cxn ang="0">
                  <a:pos x="538" y="129"/>
                </a:cxn>
                <a:cxn ang="0">
                  <a:pos x="483" y="147"/>
                </a:cxn>
                <a:cxn ang="0">
                  <a:pos x="427" y="164"/>
                </a:cxn>
                <a:cxn ang="0">
                  <a:pos x="371" y="182"/>
                </a:cxn>
                <a:cxn ang="0">
                  <a:pos x="315" y="198"/>
                </a:cxn>
                <a:cxn ang="0">
                  <a:pos x="259" y="216"/>
                </a:cxn>
                <a:cxn ang="0">
                  <a:pos x="203" y="233"/>
                </a:cxn>
                <a:cxn ang="0">
                  <a:pos x="147" y="251"/>
                </a:cxn>
                <a:cxn ang="0">
                  <a:pos x="92" y="268"/>
                </a:cxn>
                <a:cxn ang="0">
                  <a:pos x="60" y="279"/>
                </a:cxn>
                <a:cxn ang="0">
                  <a:pos x="50" y="284"/>
                </a:cxn>
                <a:cxn ang="0">
                  <a:pos x="39" y="289"/>
                </a:cxn>
                <a:cxn ang="0">
                  <a:pos x="29" y="293"/>
                </a:cxn>
              </a:cxnLst>
              <a:rect l="0" t="0" r="r" b="b"/>
              <a:pathLst>
                <a:path w="1298" h="1276">
                  <a:moveTo>
                    <a:pt x="25" y="296"/>
                  </a:moveTo>
                  <a:lnTo>
                    <a:pt x="12" y="308"/>
                  </a:lnTo>
                  <a:lnTo>
                    <a:pt x="4" y="322"/>
                  </a:lnTo>
                  <a:lnTo>
                    <a:pt x="1" y="336"/>
                  </a:lnTo>
                  <a:lnTo>
                    <a:pt x="0" y="347"/>
                  </a:lnTo>
                  <a:lnTo>
                    <a:pt x="3" y="358"/>
                  </a:lnTo>
                  <a:lnTo>
                    <a:pt x="6" y="370"/>
                  </a:lnTo>
                  <a:lnTo>
                    <a:pt x="9" y="381"/>
                  </a:lnTo>
                  <a:lnTo>
                    <a:pt x="13" y="393"/>
                  </a:lnTo>
                  <a:lnTo>
                    <a:pt x="30" y="448"/>
                  </a:lnTo>
                  <a:lnTo>
                    <a:pt x="49" y="503"/>
                  </a:lnTo>
                  <a:lnTo>
                    <a:pt x="66" y="558"/>
                  </a:lnTo>
                  <a:lnTo>
                    <a:pt x="84" y="614"/>
                  </a:lnTo>
                  <a:lnTo>
                    <a:pt x="101" y="669"/>
                  </a:lnTo>
                  <a:lnTo>
                    <a:pt x="120" y="724"/>
                  </a:lnTo>
                  <a:lnTo>
                    <a:pt x="138" y="779"/>
                  </a:lnTo>
                  <a:lnTo>
                    <a:pt x="155" y="834"/>
                  </a:lnTo>
                  <a:lnTo>
                    <a:pt x="173" y="890"/>
                  </a:lnTo>
                  <a:lnTo>
                    <a:pt x="190" y="944"/>
                  </a:lnTo>
                  <a:lnTo>
                    <a:pt x="208" y="1000"/>
                  </a:lnTo>
                  <a:lnTo>
                    <a:pt x="225" y="1055"/>
                  </a:lnTo>
                  <a:lnTo>
                    <a:pt x="244" y="1111"/>
                  </a:lnTo>
                  <a:lnTo>
                    <a:pt x="261" y="1165"/>
                  </a:lnTo>
                  <a:lnTo>
                    <a:pt x="279" y="1221"/>
                  </a:lnTo>
                  <a:lnTo>
                    <a:pt x="296" y="1276"/>
                  </a:lnTo>
                  <a:lnTo>
                    <a:pt x="328" y="1263"/>
                  </a:lnTo>
                  <a:lnTo>
                    <a:pt x="359" y="1250"/>
                  </a:lnTo>
                  <a:lnTo>
                    <a:pt x="391" y="1236"/>
                  </a:lnTo>
                  <a:lnTo>
                    <a:pt x="421" y="1223"/>
                  </a:lnTo>
                  <a:lnTo>
                    <a:pt x="453" y="1210"/>
                  </a:lnTo>
                  <a:lnTo>
                    <a:pt x="485" y="1196"/>
                  </a:lnTo>
                  <a:lnTo>
                    <a:pt x="515" y="1183"/>
                  </a:lnTo>
                  <a:lnTo>
                    <a:pt x="547" y="1170"/>
                  </a:lnTo>
                  <a:lnTo>
                    <a:pt x="578" y="1157"/>
                  </a:lnTo>
                  <a:lnTo>
                    <a:pt x="610" y="1143"/>
                  </a:lnTo>
                  <a:lnTo>
                    <a:pt x="641" y="1130"/>
                  </a:lnTo>
                  <a:lnTo>
                    <a:pt x="672" y="1117"/>
                  </a:lnTo>
                  <a:lnTo>
                    <a:pt x="704" y="1104"/>
                  </a:lnTo>
                  <a:lnTo>
                    <a:pt x="734" y="1091"/>
                  </a:lnTo>
                  <a:lnTo>
                    <a:pt x="766" y="1078"/>
                  </a:lnTo>
                  <a:lnTo>
                    <a:pt x="798" y="1064"/>
                  </a:lnTo>
                  <a:lnTo>
                    <a:pt x="829" y="1050"/>
                  </a:lnTo>
                  <a:lnTo>
                    <a:pt x="860" y="1037"/>
                  </a:lnTo>
                  <a:lnTo>
                    <a:pt x="891" y="1024"/>
                  </a:lnTo>
                  <a:lnTo>
                    <a:pt x="923" y="1011"/>
                  </a:lnTo>
                  <a:lnTo>
                    <a:pt x="953" y="998"/>
                  </a:lnTo>
                  <a:lnTo>
                    <a:pt x="985" y="985"/>
                  </a:lnTo>
                  <a:lnTo>
                    <a:pt x="1017" y="972"/>
                  </a:lnTo>
                  <a:lnTo>
                    <a:pt x="1048" y="959"/>
                  </a:lnTo>
                  <a:lnTo>
                    <a:pt x="1079" y="945"/>
                  </a:lnTo>
                  <a:lnTo>
                    <a:pt x="1110" y="932"/>
                  </a:lnTo>
                  <a:lnTo>
                    <a:pt x="1142" y="918"/>
                  </a:lnTo>
                  <a:lnTo>
                    <a:pt x="1174" y="905"/>
                  </a:lnTo>
                  <a:lnTo>
                    <a:pt x="1204" y="892"/>
                  </a:lnTo>
                  <a:lnTo>
                    <a:pt x="1236" y="879"/>
                  </a:lnTo>
                  <a:lnTo>
                    <a:pt x="1267" y="866"/>
                  </a:lnTo>
                  <a:lnTo>
                    <a:pt x="1298" y="852"/>
                  </a:lnTo>
                  <a:lnTo>
                    <a:pt x="1282" y="800"/>
                  </a:lnTo>
                  <a:lnTo>
                    <a:pt x="1264" y="747"/>
                  </a:lnTo>
                  <a:lnTo>
                    <a:pt x="1248" y="695"/>
                  </a:lnTo>
                  <a:lnTo>
                    <a:pt x="1232" y="644"/>
                  </a:lnTo>
                  <a:lnTo>
                    <a:pt x="1214" y="591"/>
                  </a:lnTo>
                  <a:lnTo>
                    <a:pt x="1198" y="538"/>
                  </a:lnTo>
                  <a:lnTo>
                    <a:pt x="1180" y="486"/>
                  </a:lnTo>
                  <a:lnTo>
                    <a:pt x="1164" y="433"/>
                  </a:lnTo>
                  <a:lnTo>
                    <a:pt x="1147" y="381"/>
                  </a:lnTo>
                  <a:lnTo>
                    <a:pt x="1130" y="328"/>
                  </a:lnTo>
                  <a:lnTo>
                    <a:pt x="1113" y="276"/>
                  </a:lnTo>
                  <a:lnTo>
                    <a:pt x="1097" y="223"/>
                  </a:lnTo>
                  <a:lnTo>
                    <a:pt x="1080" y="172"/>
                  </a:lnTo>
                  <a:lnTo>
                    <a:pt x="1063" y="119"/>
                  </a:lnTo>
                  <a:lnTo>
                    <a:pt x="1046" y="67"/>
                  </a:lnTo>
                  <a:lnTo>
                    <a:pt x="1030" y="14"/>
                  </a:lnTo>
                  <a:lnTo>
                    <a:pt x="1020" y="12"/>
                  </a:lnTo>
                  <a:lnTo>
                    <a:pt x="1011" y="10"/>
                  </a:lnTo>
                  <a:lnTo>
                    <a:pt x="1002" y="9"/>
                  </a:lnTo>
                  <a:lnTo>
                    <a:pt x="993" y="7"/>
                  </a:lnTo>
                  <a:lnTo>
                    <a:pt x="984" y="6"/>
                  </a:lnTo>
                  <a:lnTo>
                    <a:pt x="975" y="4"/>
                  </a:lnTo>
                  <a:lnTo>
                    <a:pt x="965" y="2"/>
                  </a:lnTo>
                  <a:lnTo>
                    <a:pt x="957" y="0"/>
                  </a:lnTo>
                  <a:lnTo>
                    <a:pt x="929" y="9"/>
                  </a:lnTo>
                  <a:lnTo>
                    <a:pt x="901" y="18"/>
                  </a:lnTo>
                  <a:lnTo>
                    <a:pt x="873" y="26"/>
                  </a:lnTo>
                  <a:lnTo>
                    <a:pt x="845" y="35"/>
                  </a:lnTo>
                  <a:lnTo>
                    <a:pt x="818" y="43"/>
                  </a:lnTo>
                  <a:lnTo>
                    <a:pt x="789" y="52"/>
                  </a:lnTo>
                  <a:lnTo>
                    <a:pt x="762" y="60"/>
                  </a:lnTo>
                  <a:lnTo>
                    <a:pt x="733" y="69"/>
                  </a:lnTo>
                  <a:lnTo>
                    <a:pt x="706" y="78"/>
                  </a:lnTo>
                  <a:lnTo>
                    <a:pt x="677" y="87"/>
                  </a:lnTo>
                  <a:lnTo>
                    <a:pt x="650" y="95"/>
                  </a:lnTo>
                  <a:lnTo>
                    <a:pt x="622" y="104"/>
                  </a:lnTo>
                  <a:lnTo>
                    <a:pt x="594" y="112"/>
                  </a:lnTo>
                  <a:lnTo>
                    <a:pt x="566" y="121"/>
                  </a:lnTo>
                  <a:lnTo>
                    <a:pt x="538" y="129"/>
                  </a:lnTo>
                  <a:lnTo>
                    <a:pt x="511" y="138"/>
                  </a:lnTo>
                  <a:lnTo>
                    <a:pt x="483" y="147"/>
                  </a:lnTo>
                  <a:lnTo>
                    <a:pt x="455" y="156"/>
                  </a:lnTo>
                  <a:lnTo>
                    <a:pt x="427" y="164"/>
                  </a:lnTo>
                  <a:lnTo>
                    <a:pt x="399" y="173"/>
                  </a:lnTo>
                  <a:lnTo>
                    <a:pt x="371" y="182"/>
                  </a:lnTo>
                  <a:lnTo>
                    <a:pt x="343" y="191"/>
                  </a:lnTo>
                  <a:lnTo>
                    <a:pt x="315" y="198"/>
                  </a:lnTo>
                  <a:lnTo>
                    <a:pt x="288" y="207"/>
                  </a:lnTo>
                  <a:lnTo>
                    <a:pt x="259" y="216"/>
                  </a:lnTo>
                  <a:lnTo>
                    <a:pt x="232" y="225"/>
                  </a:lnTo>
                  <a:lnTo>
                    <a:pt x="203" y="233"/>
                  </a:lnTo>
                  <a:lnTo>
                    <a:pt x="176" y="242"/>
                  </a:lnTo>
                  <a:lnTo>
                    <a:pt x="147" y="251"/>
                  </a:lnTo>
                  <a:lnTo>
                    <a:pt x="120" y="260"/>
                  </a:lnTo>
                  <a:lnTo>
                    <a:pt x="92" y="268"/>
                  </a:lnTo>
                  <a:lnTo>
                    <a:pt x="64" y="277"/>
                  </a:lnTo>
                  <a:lnTo>
                    <a:pt x="60" y="279"/>
                  </a:lnTo>
                  <a:lnTo>
                    <a:pt x="55" y="281"/>
                  </a:lnTo>
                  <a:lnTo>
                    <a:pt x="50" y="284"/>
                  </a:lnTo>
                  <a:lnTo>
                    <a:pt x="45" y="286"/>
                  </a:lnTo>
                  <a:lnTo>
                    <a:pt x="39" y="289"/>
                  </a:lnTo>
                  <a:lnTo>
                    <a:pt x="34" y="291"/>
                  </a:lnTo>
                  <a:lnTo>
                    <a:pt x="29" y="293"/>
                  </a:lnTo>
                  <a:lnTo>
                    <a:pt x="25" y="296"/>
                  </a:lnTo>
                  <a:close/>
                </a:path>
              </a:pathLst>
            </a:custGeom>
            <a:solidFill>
              <a:srgbClr val="C4BC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Freeform 13"/>
            <p:cNvSpPr>
              <a:spLocks/>
            </p:cNvSpPr>
            <p:nvPr/>
          </p:nvSpPr>
          <p:spPr bwMode="auto">
            <a:xfrm>
              <a:off x="1660" y="1778"/>
              <a:ext cx="207" cy="203"/>
            </a:xfrm>
            <a:custGeom>
              <a:avLst/>
              <a:gdLst/>
              <a:ahLst/>
              <a:cxnLst>
                <a:cxn ang="0">
                  <a:pos x="12" y="293"/>
                </a:cxn>
                <a:cxn ang="0">
                  <a:pos x="1" y="320"/>
                </a:cxn>
                <a:cxn ang="0">
                  <a:pos x="3" y="340"/>
                </a:cxn>
                <a:cxn ang="0">
                  <a:pos x="9" y="363"/>
                </a:cxn>
                <a:cxn ang="0">
                  <a:pos x="29" y="427"/>
                </a:cxn>
                <a:cxn ang="0">
                  <a:pos x="63" y="533"/>
                </a:cxn>
                <a:cxn ang="0">
                  <a:pos x="97" y="638"/>
                </a:cxn>
                <a:cxn ang="0">
                  <a:pos x="131" y="743"/>
                </a:cxn>
                <a:cxn ang="0">
                  <a:pos x="165" y="849"/>
                </a:cxn>
                <a:cxn ang="0">
                  <a:pos x="198" y="954"/>
                </a:cxn>
                <a:cxn ang="0">
                  <a:pos x="232" y="1059"/>
                </a:cxn>
                <a:cxn ang="0">
                  <a:pos x="266" y="1164"/>
                </a:cxn>
                <a:cxn ang="0">
                  <a:pos x="313" y="1204"/>
                </a:cxn>
                <a:cxn ang="0">
                  <a:pos x="373" y="1178"/>
                </a:cxn>
                <a:cxn ang="0">
                  <a:pos x="432" y="1153"/>
                </a:cxn>
                <a:cxn ang="0">
                  <a:pos x="492" y="1128"/>
                </a:cxn>
                <a:cxn ang="0">
                  <a:pos x="552" y="1103"/>
                </a:cxn>
                <a:cxn ang="0">
                  <a:pos x="612" y="1078"/>
                </a:cxn>
                <a:cxn ang="0">
                  <a:pos x="671" y="1053"/>
                </a:cxn>
                <a:cxn ang="0">
                  <a:pos x="731" y="1027"/>
                </a:cxn>
                <a:cxn ang="0">
                  <a:pos x="790" y="1002"/>
                </a:cxn>
                <a:cxn ang="0">
                  <a:pos x="850" y="977"/>
                </a:cxn>
                <a:cxn ang="0">
                  <a:pos x="910" y="952"/>
                </a:cxn>
                <a:cxn ang="0">
                  <a:pos x="970" y="927"/>
                </a:cxn>
                <a:cxn ang="0">
                  <a:pos x="1029" y="902"/>
                </a:cxn>
                <a:cxn ang="0">
                  <a:pos x="1089" y="876"/>
                </a:cxn>
                <a:cxn ang="0">
                  <a:pos x="1148" y="851"/>
                </a:cxn>
                <a:cxn ang="0">
                  <a:pos x="1209" y="826"/>
                </a:cxn>
                <a:cxn ang="0">
                  <a:pos x="1222" y="763"/>
                </a:cxn>
                <a:cxn ang="0">
                  <a:pos x="1190" y="663"/>
                </a:cxn>
                <a:cxn ang="0">
                  <a:pos x="1158" y="564"/>
                </a:cxn>
                <a:cxn ang="0">
                  <a:pos x="1126" y="464"/>
                </a:cxn>
                <a:cxn ang="0">
                  <a:pos x="1094" y="363"/>
                </a:cxn>
                <a:cxn ang="0">
                  <a:pos x="1062" y="264"/>
                </a:cxn>
                <a:cxn ang="0">
                  <a:pos x="1030" y="163"/>
                </a:cxn>
                <a:cxn ang="0">
                  <a:pos x="998" y="64"/>
                </a:cxn>
                <a:cxn ang="0">
                  <a:pos x="973" y="11"/>
                </a:cxn>
                <a:cxn ang="0">
                  <a:pos x="956" y="8"/>
                </a:cxn>
                <a:cxn ang="0">
                  <a:pos x="939" y="5"/>
                </a:cxn>
                <a:cxn ang="0">
                  <a:pos x="922" y="1"/>
                </a:cxn>
                <a:cxn ang="0">
                  <a:pos x="887" y="9"/>
                </a:cxn>
                <a:cxn ang="0">
                  <a:pos x="833" y="25"/>
                </a:cxn>
                <a:cxn ang="0">
                  <a:pos x="780" y="42"/>
                </a:cxn>
                <a:cxn ang="0">
                  <a:pos x="727" y="58"/>
                </a:cxn>
                <a:cxn ang="0">
                  <a:pos x="673" y="75"/>
                </a:cxn>
                <a:cxn ang="0">
                  <a:pos x="621" y="91"/>
                </a:cxn>
                <a:cxn ang="0">
                  <a:pos x="567" y="107"/>
                </a:cxn>
                <a:cxn ang="0">
                  <a:pos x="514" y="124"/>
                </a:cxn>
                <a:cxn ang="0">
                  <a:pos x="461" y="140"/>
                </a:cxn>
                <a:cxn ang="0">
                  <a:pos x="407" y="157"/>
                </a:cxn>
                <a:cxn ang="0">
                  <a:pos x="354" y="173"/>
                </a:cxn>
                <a:cxn ang="0">
                  <a:pos x="301" y="189"/>
                </a:cxn>
                <a:cxn ang="0">
                  <a:pos x="247" y="206"/>
                </a:cxn>
                <a:cxn ang="0">
                  <a:pos x="195" y="222"/>
                </a:cxn>
                <a:cxn ang="0">
                  <a:pos x="141" y="239"/>
                </a:cxn>
                <a:cxn ang="0">
                  <a:pos x="87" y="255"/>
                </a:cxn>
                <a:cxn ang="0">
                  <a:pos x="57" y="266"/>
                </a:cxn>
                <a:cxn ang="0">
                  <a:pos x="48" y="270"/>
                </a:cxn>
                <a:cxn ang="0">
                  <a:pos x="37" y="276"/>
                </a:cxn>
                <a:cxn ang="0">
                  <a:pos x="28" y="280"/>
                </a:cxn>
              </a:cxnLst>
              <a:rect l="0" t="0" r="r" b="b"/>
              <a:pathLst>
                <a:path w="1238" h="1217">
                  <a:moveTo>
                    <a:pt x="24" y="282"/>
                  </a:moveTo>
                  <a:lnTo>
                    <a:pt x="12" y="293"/>
                  </a:lnTo>
                  <a:lnTo>
                    <a:pt x="4" y="306"/>
                  </a:lnTo>
                  <a:lnTo>
                    <a:pt x="1" y="320"/>
                  </a:lnTo>
                  <a:lnTo>
                    <a:pt x="0" y="329"/>
                  </a:lnTo>
                  <a:lnTo>
                    <a:pt x="3" y="340"/>
                  </a:lnTo>
                  <a:lnTo>
                    <a:pt x="6" y="352"/>
                  </a:lnTo>
                  <a:lnTo>
                    <a:pt x="9" y="363"/>
                  </a:lnTo>
                  <a:lnTo>
                    <a:pt x="13" y="374"/>
                  </a:lnTo>
                  <a:lnTo>
                    <a:pt x="29" y="427"/>
                  </a:lnTo>
                  <a:lnTo>
                    <a:pt x="47" y="479"/>
                  </a:lnTo>
                  <a:lnTo>
                    <a:pt x="63" y="533"/>
                  </a:lnTo>
                  <a:lnTo>
                    <a:pt x="81" y="585"/>
                  </a:lnTo>
                  <a:lnTo>
                    <a:pt x="97" y="638"/>
                  </a:lnTo>
                  <a:lnTo>
                    <a:pt x="114" y="690"/>
                  </a:lnTo>
                  <a:lnTo>
                    <a:pt x="131" y="743"/>
                  </a:lnTo>
                  <a:lnTo>
                    <a:pt x="147" y="795"/>
                  </a:lnTo>
                  <a:lnTo>
                    <a:pt x="165" y="849"/>
                  </a:lnTo>
                  <a:lnTo>
                    <a:pt x="181" y="902"/>
                  </a:lnTo>
                  <a:lnTo>
                    <a:pt x="198" y="954"/>
                  </a:lnTo>
                  <a:lnTo>
                    <a:pt x="215" y="1007"/>
                  </a:lnTo>
                  <a:lnTo>
                    <a:pt x="232" y="1059"/>
                  </a:lnTo>
                  <a:lnTo>
                    <a:pt x="249" y="1112"/>
                  </a:lnTo>
                  <a:lnTo>
                    <a:pt x="266" y="1164"/>
                  </a:lnTo>
                  <a:lnTo>
                    <a:pt x="283" y="1217"/>
                  </a:lnTo>
                  <a:lnTo>
                    <a:pt x="313" y="1204"/>
                  </a:lnTo>
                  <a:lnTo>
                    <a:pt x="343" y="1192"/>
                  </a:lnTo>
                  <a:lnTo>
                    <a:pt x="373" y="1178"/>
                  </a:lnTo>
                  <a:lnTo>
                    <a:pt x="403" y="1166"/>
                  </a:lnTo>
                  <a:lnTo>
                    <a:pt x="432" y="1153"/>
                  </a:lnTo>
                  <a:lnTo>
                    <a:pt x="463" y="1141"/>
                  </a:lnTo>
                  <a:lnTo>
                    <a:pt x="492" y="1128"/>
                  </a:lnTo>
                  <a:lnTo>
                    <a:pt x="522" y="1116"/>
                  </a:lnTo>
                  <a:lnTo>
                    <a:pt x="552" y="1103"/>
                  </a:lnTo>
                  <a:lnTo>
                    <a:pt x="582" y="1091"/>
                  </a:lnTo>
                  <a:lnTo>
                    <a:pt x="612" y="1078"/>
                  </a:lnTo>
                  <a:lnTo>
                    <a:pt x="641" y="1066"/>
                  </a:lnTo>
                  <a:lnTo>
                    <a:pt x="671" y="1053"/>
                  </a:lnTo>
                  <a:lnTo>
                    <a:pt x="702" y="1041"/>
                  </a:lnTo>
                  <a:lnTo>
                    <a:pt x="731" y="1027"/>
                  </a:lnTo>
                  <a:lnTo>
                    <a:pt x="761" y="1014"/>
                  </a:lnTo>
                  <a:lnTo>
                    <a:pt x="790" y="1002"/>
                  </a:lnTo>
                  <a:lnTo>
                    <a:pt x="820" y="989"/>
                  </a:lnTo>
                  <a:lnTo>
                    <a:pt x="850" y="977"/>
                  </a:lnTo>
                  <a:lnTo>
                    <a:pt x="880" y="964"/>
                  </a:lnTo>
                  <a:lnTo>
                    <a:pt x="910" y="952"/>
                  </a:lnTo>
                  <a:lnTo>
                    <a:pt x="939" y="939"/>
                  </a:lnTo>
                  <a:lnTo>
                    <a:pt x="970" y="927"/>
                  </a:lnTo>
                  <a:lnTo>
                    <a:pt x="999" y="914"/>
                  </a:lnTo>
                  <a:lnTo>
                    <a:pt x="1029" y="902"/>
                  </a:lnTo>
                  <a:lnTo>
                    <a:pt x="1059" y="888"/>
                  </a:lnTo>
                  <a:lnTo>
                    <a:pt x="1089" y="876"/>
                  </a:lnTo>
                  <a:lnTo>
                    <a:pt x="1119" y="863"/>
                  </a:lnTo>
                  <a:lnTo>
                    <a:pt x="1148" y="851"/>
                  </a:lnTo>
                  <a:lnTo>
                    <a:pt x="1178" y="838"/>
                  </a:lnTo>
                  <a:lnTo>
                    <a:pt x="1209" y="826"/>
                  </a:lnTo>
                  <a:lnTo>
                    <a:pt x="1238" y="813"/>
                  </a:lnTo>
                  <a:lnTo>
                    <a:pt x="1222" y="763"/>
                  </a:lnTo>
                  <a:lnTo>
                    <a:pt x="1206" y="713"/>
                  </a:lnTo>
                  <a:lnTo>
                    <a:pt x="1190" y="663"/>
                  </a:lnTo>
                  <a:lnTo>
                    <a:pt x="1175" y="614"/>
                  </a:lnTo>
                  <a:lnTo>
                    <a:pt x="1158" y="564"/>
                  </a:lnTo>
                  <a:lnTo>
                    <a:pt x="1142" y="513"/>
                  </a:lnTo>
                  <a:lnTo>
                    <a:pt x="1126" y="464"/>
                  </a:lnTo>
                  <a:lnTo>
                    <a:pt x="1110" y="414"/>
                  </a:lnTo>
                  <a:lnTo>
                    <a:pt x="1094" y="363"/>
                  </a:lnTo>
                  <a:lnTo>
                    <a:pt x="1078" y="313"/>
                  </a:lnTo>
                  <a:lnTo>
                    <a:pt x="1062" y="264"/>
                  </a:lnTo>
                  <a:lnTo>
                    <a:pt x="1046" y="213"/>
                  </a:lnTo>
                  <a:lnTo>
                    <a:pt x="1030" y="163"/>
                  </a:lnTo>
                  <a:lnTo>
                    <a:pt x="1014" y="113"/>
                  </a:lnTo>
                  <a:lnTo>
                    <a:pt x="998" y="64"/>
                  </a:lnTo>
                  <a:lnTo>
                    <a:pt x="982" y="13"/>
                  </a:lnTo>
                  <a:lnTo>
                    <a:pt x="973" y="11"/>
                  </a:lnTo>
                  <a:lnTo>
                    <a:pt x="964" y="10"/>
                  </a:lnTo>
                  <a:lnTo>
                    <a:pt x="956" y="8"/>
                  </a:lnTo>
                  <a:lnTo>
                    <a:pt x="948" y="7"/>
                  </a:lnTo>
                  <a:lnTo>
                    <a:pt x="939" y="5"/>
                  </a:lnTo>
                  <a:lnTo>
                    <a:pt x="930" y="3"/>
                  </a:lnTo>
                  <a:lnTo>
                    <a:pt x="922" y="1"/>
                  </a:lnTo>
                  <a:lnTo>
                    <a:pt x="913" y="0"/>
                  </a:lnTo>
                  <a:lnTo>
                    <a:pt x="887" y="9"/>
                  </a:lnTo>
                  <a:lnTo>
                    <a:pt x="859" y="17"/>
                  </a:lnTo>
                  <a:lnTo>
                    <a:pt x="833" y="25"/>
                  </a:lnTo>
                  <a:lnTo>
                    <a:pt x="807" y="33"/>
                  </a:lnTo>
                  <a:lnTo>
                    <a:pt x="780" y="42"/>
                  </a:lnTo>
                  <a:lnTo>
                    <a:pt x="753" y="49"/>
                  </a:lnTo>
                  <a:lnTo>
                    <a:pt x="727" y="58"/>
                  </a:lnTo>
                  <a:lnTo>
                    <a:pt x="700" y="66"/>
                  </a:lnTo>
                  <a:lnTo>
                    <a:pt x="673" y="75"/>
                  </a:lnTo>
                  <a:lnTo>
                    <a:pt x="647" y="82"/>
                  </a:lnTo>
                  <a:lnTo>
                    <a:pt x="621" y="91"/>
                  </a:lnTo>
                  <a:lnTo>
                    <a:pt x="594" y="99"/>
                  </a:lnTo>
                  <a:lnTo>
                    <a:pt x="567" y="107"/>
                  </a:lnTo>
                  <a:lnTo>
                    <a:pt x="541" y="115"/>
                  </a:lnTo>
                  <a:lnTo>
                    <a:pt x="514" y="124"/>
                  </a:lnTo>
                  <a:lnTo>
                    <a:pt x="487" y="131"/>
                  </a:lnTo>
                  <a:lnTo>
                    <a:pt x="461" y="140"/>
                  </a:lnTo>
                  <a:lnTo>
                    <a:pt x="434" y="149"/>
                  </a:lnTo>
                  <a:lnTo>
                    <a:pt x="407" y="157"/>
                  </a:lnTo>
                  <a:lnTo>
                    <a:pt x="381" y="165"/>
                  </a:lnTo>
                  <a:lnTo>
                    <a:pt x="354" y="173"/>
                  </a:lnTo>
                  <a:lnTo>
                    <a:pt x="327" y="182"/>
                  </a:lnTo>
                  <a:lnTo>
                    <a:pt x="301" y="189"/>
                  </a:lnTo>
                  <a:lnTo>
                    <a:pt x="274" y="198"/>
                  </a:lnTo>
                  <a:lnTo>
                    <a:pt x="247" y="206"/>
                  </a:lnTo>
                  <a:lnTo>
                    <a:pt x="221" y="215"/>
                  </a:lnTo>
                  <a:lnTo>
                    <a:pt x="195" y="222"/>
                  </a:lnTo>
                  <a:lnTo>
                    <a:pt x="167" y="231"/>
                  </a:lnTo>
                  <a:lnTo>
                    <a:pt x="141" y="239"/>
                  </a:lnTo>
                  <a:lnTo>
                    <a:pt x="115" y="247"/>
                  </a:lnTo>
                  <a:lnTo>
                    <a:pt x="87" y="255"/>
                  </a:lnTo>
                  <a:lnTo>
                    <a:pt x="61" y="264"/>
                  </a:lnTo>
                  <a:lnTo>
                    <a:pt x="57" y="266"/>
                  </a:lnTo>
                  <a:lnTo>
                    <a:pt x="52" y="268"/>
                  </a:lnTo>
                  <a:lnTo>
                    <a:pt x="48" y="270"/>
                  </a:lnTo>
                  <a:lnTo>
                    <a:pt x="42" y="273"/>
                  </a:lnTo>
                  <a:lnTo>
                    <a:pt x="37" y="276"/>
                  </a:lnTo>
                  <a:lnTo>
                    <a:pt x="32" y="278"/>
                  </a:lnTo>
                  <a:lnTo>
                    <a:pt x="28" y="280"/>
                  </a:lnTo>
                  <a:lnTo>
                    <a:pt x="24" y="282"/>
                  </a:lnTo>
                  <a:close/>
                </a:path>
              </a:pathLst>
            </a:custGeom>
            <a:solidFill>
              <a:srgbClr val="C4BF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2" name="Freeform 14"/>
            <p:cNvSpPr>
              <a:spLocks/>
            </p:cNvSpPr>
            <p:nvPr/>
          </p:nvSpPr>
          <p:spPr bwMode="auto">
            <a:xfrm>
              <a:off x="1668" y="1778"/>
              <a:ext cx="196" cy="193"/>
            </a:xfrm>
            <a:custGeom>
              <a:avLst/>
              <a:gdLst/>
              <a:ahLst/>
              <a:cxnLst>
                <a:cxn ang="0">
                  <a:pos x="12" y="279"/>
                </a:cxn>
                <a:cxn ang="0">
                  <a:pos x="1" y="304"/>
                </a:cxn>
                <a:cxn ang="0">
                  <a:pos x="3" y="325"/>
                </a:cxn>
                <a:cxn ang="0">
                  <a:pos x="9" y="346"/>
                </a:cxn>
                <a:cxn ang="0">
                  <a:pos x="29" y="407"/>
                </a:cxn>
                <a:cxn ang="0">
                  <a:pos x="61" y="507"/>
                </a:cxn>
                <a:cxn ang="0">
                  <a:pos x="93" y="607"/>
                </a:cxn>
                <a:cxn ang="0">
                  <a:pos x="124" y="707"/>
                </a:cxn>
                <a:cxn ang="0">
                  <a:pos x="157" y="807"/>
                </a:cxn>
                <a:cxn ang="0">
                  <a:pos x="189" y="907"/>
                </a:cxn>
                <a:cxn ang="0">
                  <a:pos x="221" y="1008"/>
                </a:cxn>
                <a:cxn ang="0">
                  <a:pos x="253" y="1107"/>
                </a:cxn>
                <a:cxn ang="0">
                  <a:pos x="297" y="1145"/>
                </a:cxn>
                <a:cxn ang="0">
                  <a:pos x="354" y="1121"/>
                </a:cxn>
                <a:cxn ang="0">
                  <a:pos x="411" y="1097"/>
                </a:cxn>
                <a:cxn ang="0">
                  <a:pos x="468" y="1073"/>
                </a:cxn>
                <a:cxn ang="0">
                  <a:pos x="525" y="1049"/>
                </a:cxn>
                <a:cxn ang="0">
                  <a:pos x="582" y="1025"/>
                </a:cxn>
                <a:cxn ang="0">
                  <a:pos x="639" y="1001"/>
                </a:cxn>
                <a:cxn ang="0">
                  <a:pos x="696" y="977"/>
                </a:cxn>
                <a:cxn ang="0">
                  <a:pos x="752" y="954"/>
                </a:cxn>
                <a:cxn ang="0">
                  <a:pos x="809" y="930"/>
                </a:cxn>
                <a:cxn ang="0">
                  <a:pos x="866" y="906"/>
                </a:cxn>
                <a:cxn ang="0">
                  <a:pos x="923" y="882"/>
                </a:cxn>
                <a:cxn ang="0">
                  <a:pos x="980" y="858"/>
                </a:cxn>
                <a:cxn ang="0">
                  <a:pos x="1037" y="834"/>
                </a:cxn>
                <a:cxn ang="0">
                  <a:pos x="1094" y="810"/>
                </a:cxn>
                <a:cxn ang="0">
                  <a:pos x="1150" y="786"/>
                </a:cxn>
                <a:cxn ang="0">
                  <a:pos x="1164" y="726"/>
                </a:cxn>
                <a:cxn ang="0">
                  <a:pos x="1133" y="631"/>
                </a:cxn>
                <a:cxn ang="0">
                  <a:pos x="1102" y="536"/>
                </a:cxn>
                <a:cxn ang="0">
                  <a:pos x="1072" y="441"/>
                </a:cxn>
                <a:cxn ang="0">
                  <a:pos x="1042" y="346"/>
                </a:cxn>
                <a:cxn ang="0">
                  <a:pos x="1011" y="251"/>
                </a:cxn>
                <a:cxn ang="0">
                  <a:pos x="981" y="155"/>
                </a:cxn>
                <a:cxn ang="0">
                  <a:pos x="950" y="60"/>
                </a:cxn>
                <a:cxn ang="0">
                  <a:pos x="927" y="11"/>
                </a:cxn>
                <a:cxn ang="0">
                  <a:pos x="911" y="8"/>
                </a:cxn>
                <a:cxn ang="0">
                  <a:pos x="894" y="4"/>
                </a:cxn>
                <a:cxn ang="0">
                  <a:pos x="878" y="1"/>
                </a:cxn>
                <a:cxn ang="0">
                  <a:pos x="844" y="8"/>
                </a:cxn>
                <a:cxn ang="0">
                  <a:pos x="794" y="23"/>
                </a:cxn>
                <a:cxn ang="0">
                  <a:pos x="742" y="39"/>
                </a:cxn>
                <a:cxn ang="0">
                  <a:pos x="692" y="55"/>
                </a:cxn>
                <a:cxn ang="0">
                  <a:pos x="641" y="70"/>
                </a:cxn>
                <a:cxn ang="0">
                  <a:pos x="590" y="86"/>
                </a:cxn>
                <a:cxn ang="0">
                  <a:pos x="539" y="102"/>
                </a:cxn>
                <a:cxn ang="0">
                  <a:pos x="489" y="117"/>
                </a:cxn>
                <a:cxn ang="0">
                  <a:pos x="438" y="134"/>
                </a:cxn>
                <a:cxn ang="0">
                  <a:pos x="387" y="149"/>
                </a:cxn>
                <a:cxn ang="0">
                  <a:pos x="337" y="164"/>
                </a:cxn>
                <a:cxn ang="0">
                  <a:pos x="287" y="181"/>
                </a:cxn>
                <a:cxn ang="0">
                  <a:pos x="236" y="196"/>
                </a:cxn>
                <a:cxn ang="0">
                  <a:pos x="185" y="211"/>
                </a:cxn>
                <a:cxn ang="0">
                  <a:pos x="134" y="228"/>
                </a:cxn>
                <a:cxn ang="0">
                  <a:pos x="84" y="243"/>
                </a:cxn>
                <a:cxn ang="0">
                  <a:pos x="54" y="253"/>
                </a:cxn>
                <a:cxn ang="0">
                  <a:pos x="46" y="257"/>
                </a:cxn>
                <a:cxn ang="0">
                  <a:pos x="36" y="262"/>
                </a:cxn>
                <a:cxn ang="0">
                  <a:pos x="27" y="266"/>
                </a:cxn>
              </a:cxnLst>
              <a:rect l="0" t="0" r="r" b="b"/>
              <a:pathLst>
                <a:path w="1179" h="1158">
                  <a:moveTo>
                    <a:pt x="24" y="268"/>
                  </a:moveTo>
                  <a:lnTo>
                    <a:pt x="12" y="279"/>
                  </a:lnTo>
                  <a:lnTo>
                    <a:pt x="5" y="291"/>
                  </a:lnTo>
                  <a:lnTo>
                    <a:pt x="1" y="304"/>
                  </a:lnTo>
                  <a:lnTo>
                    <a:pt x="0" y="314"/>
                  </a:lnTo>
                  <a:lnTo>
                    <a:pt x="3" y="325"/>
                  </a:lnTo>
                  <a:lnTo>
                    <a:pt x="6" y="335"/>
                  </a:lnTo>
                  <a:lnTo>
                    <a:pt x="9" y="346"/>
                  </a:lnTo>
                  <a:lnTo>
                    <a:pt x="13" y="357"/>
                  </a:lnTo>
                  <a:lnTo>
                    <a:pt x="29" y="407"/>
                  </a:lnTo>
                  <a:lnTo>
                    <a:pt x="45" y="456"/>
                  </a:lnTo>
                  <a:lnTo>
                    <a:pt x="61" y="507"/>
                  </a:lnTo>
                  <a:lnTo>
                    <a:pt x="77" y="557"/>
                  </a:lnTo>
                  <a:lnTo>
                    <a:pt x="93" y="607"/>
                  </a:lnTo>
                  <a:lnTo>
                    <a:pt x="109" y="656"/>
                  </a:lnTo>
                  <a:lnTo>
                    <a:pt x="124" y="707"/>
                  </a:lnTo>
                  <a:lnTo>
                    <a:pt x="141" y="757"/>
                  </a:lnTo>
                  <a:lnTo>
                    <a:pt x="157" y="807"/>
                  </a:lnTo>
                  <a:lnTo>
                    <a:pt x="173" y="857"/>
                  </a:lnTo>
                  <a:lnTo>
                    <a:pt x="189" y="907"/>
                  </a:lnTo>
                  <a:lnTo>
                    <a:pt x="205" y="957"/>
                  </a:lnTo>
                  <a:lnTo>
                    <a:pt x="221" y="1008"/>
                  </a:lnTo>
                  <a:lnTo>
                    <a:pt x="237" y="1057"/>
                  </a:lnTo>
                  <a:lnTo>
                    <a:pt x="253" y="1107"/>
                  </a:lnTo>
                  <a:lnTo>
                    <a:pt x="269" y="1158"/>
                  </a:lnTo>
                  <a:lnTo>
                    <a:pt x="297" y="1145"/>
                  </a:lnTo>
                  <a:lnTo>
                    <a:pt x="326" y="1133"/>
                  </a:lnTo>
                  <a:lnTo>
                    <a:pt x="354" y="1121"/>
                  </a:lnTo>
                  <a:lnTo>
                    <a:pt x="383" y="1109"/>
                  </a:lnTo>
                  <a:lnTo>
                    <a:pt x="411" y="1097"/>
                  </a:lnTo>
                  <a:lnTo>
                    <a:pt x="440" y="1085"/>
                  </a:lnTo>
                  <a:lnTo>
                    <a:pt x="468" y="1073"/>
                  </a:lnTo>
                  <a:lnTo>
                    <a:pt x="497" y="1061"/>
                  </a:lnTo>
                  <a:lnTo>
                    <a:pt x="525" y="1049"/>
                  </a:lnTo>
                  <a:lnTo>
                    <a:pt x="554" y="1037"/>
                  </a:lnTo>
                  <a:lnTo>
                    <a:pt x="582" y="1025"/>
                  </a:lnTo>
                  <a:lnTo>
                    <a:pt x="611" y="1013"/>
                  </a:lnTo>
                  <a:lnTo>
                    <a:pt x="639" y="1001"/>
                  </a:lnTo>
                  <a:lnTo>
                    <a:pt x="668" y="989"/>
                  </a:lnTo>
                  <a:lnTo>
                    <a:pt x="696" y="977"/>
                  </a:lnTo>
                  <a:lnTo>
                    <a:pt x="725" y="965"/>
                  </a:lnTo>
                  <a:lnTo>
                    <a:pt x="752" y="954"/>
                  </a:lnTo>
                  <a:lnTo>
                    <a:pt x="780" y="942"/>
                  </a:lnTo>
                  <a:lnTo>
                    <a:pt x="809" y="930"/>
                  </a:lnTo>
                  <a:lnTo>
                    <a:pt x="837" y="918"/>
                  </a:lnTo>
                  <a:lnTo>
                    <a:pt x="866" y="906"/>
                  </a:lnTo>
                  <a:lnTo>
                    <a:pt x="894" y="894"/>
                  </a:lnTo>
                  <a:lnTo>
                    <a:pt x="923" y="882"/>
                  </a:lnTo>
                  <a:lnTo>
                    <a:pt x="951" y="870"/>
                  </a:lnTo>
                  <a:lnTo>
                    <a:pt x="980" y="858"/>
                  </a:lnTo>
                  <a:lnTo>
                    <a:pt x="1008" y="846"/>
                  </a:lnTo>
                  <a:lnTo>
                    <a:pt x="1037" y="834"/>
                  </a:lnTo>
                  <a:lnTo>
                    <a:pt x="1065" y="822"/>
                  </a:lnTo>
                  <a:lnTo>
                    <a:pt x="1094" y="810"/>
                  </a:lnTo>
                  <a:lnTo>
                    <a:pt x="1122" y="798"/>
                  </a:lnTo>
                  <a:lnTo>
                    <a:pt x="1150" y="786"/>
                  </a:lnTo>
                  <a:lnTo>
                    <a:pt x="1179" y="774"/>
                  </a:lnTo>
                  <a:lnTo>
                    <a:pt x="1164" y="726"/>
                  </a:lnTo>
                  <a:lnTo>
                    <a:pt x="1148" y="678"/>
                  </a:lnTo>
                  <a:lnTo>
                    <a:pt x="1133" y="631"/>
                  </a:lnTo>
                  <a:lnTo>
                    <a:pt x="1118" y="584"/>
                  </a:lnTo>
                  <a:lnTo>
                    <a:pt x="1102" y="536"/>
                  </a:lnTo>
                  <a:lnTo>
                    <a:pt x="1087" y="489"/>
                  </a:lnTo>
                  <a:lnTo>
                    <a:pt x="1072" y="441"/>
                  </a:lnTo>
                  <a:lnTo>
                    <a:pt x="1057" y="394"/>
                  </a:lnTo>
                  <a:lnTo>
                    <a:pt x="1042" y="346"/>
                  </a:lnTo>
                  <a:lnTo>
                    <a:pt x="1027" y="299"/>
                  </a:lnTo>
                  <a:lnTo>
                    <a:pt x="1011" y="251"/>
                  </a:lnTo>
                  <a:lnTo>
                    <a:pt x="996" y="204"/>
                  </a:lnTo>
                  <a:lnTo>
                    <a:pt x="981" y="155"/>
                  </a:lnTo>
                  <a:lnTo>
                    <a:pt x="965" y="108"/>
                  </a:lnTo>
                  <a:lnTo>
                    <a:pt x="950" y="60"/>
                  </a:lnTo>
                  <a:lnTo>
                    <a:pt x="935" y="13"/>
                  </a:lnTo>
                  <a:lnTo>
                    <a:pt x="927" y="11"/>
                  </a:lnTo>
                  <a:lnTo>
                    <a:pt x="918" y="10"/>
                  </a:lnTo>
                  <a:lnTo>
                    <a:pt x="911" y="8"/>
                  </a:lnTo>
                  <a:lnTo>
                    <a:pt x="902" y="7"/>
                  </a:lnTo>
                  <a:lnTo>
                    <a:pt x="894" y="4"/>
                  </a:lnTo>
                  <a:lnTo>
                    <a:pt x="885" y="3"/>
                  </a:lnTo>
                  <a:lnTo>
                    <a:pt x="878" y="1"/>
                  </a:lnTo>
                  <a:lnTo>
                    <a:pt x="869" y="0"/>
                  </a:lnTo>
                  <a:lnTo>
                    <a:pt x="844" y="8"/>
                  </a:lnTo>
                  <a:lnTo>
                    <a:pt x="819" y="15"/>
                  </a:lnTo>
                  <a:lnTo>
                    <a:pt x="794" y="23"/>
                  </a:lnTo>
                  <a:lnTo>
                    <a:pt x="767" y="32"/>
                  </a:lnTo>
                  <a:lnTo>
                    <a:pt x="742" y="39"/>
                  </a:lnTo>
                  <a:lnTo>
                    <a:pt x="717" y="47"/>
                  </a:lnTo>
                  <a:lnTo>
                    <a:pt x="692" y="55"/>
                  </a:lnTo>
                  <a:lnTo>
                    <a:pt x="666" y="62"/>
                  </a:lnTo>
                  <a:lnTo>
                    <a:pt x="641" y="70"/>
                  </a:lnTo>
                  <a:lnTo>
                    <a:pt x="615" y="78"/>
                  </a:lnTo>
                  <a:lnTo>
                    <a:pt x="590" y="86"/>
                  </a:lnTo>
                  <a:lnTo>
                    <a:pt x="565" y="94"/>
                  </a:lnTo>
                  <a:lnTo>
                    <a:pt x="539" y="102"/>
                  </a:lnTo>
                  <a:lnTo>
                    <a:pt x="514" y="109"/>
                  </a:lnTo>
                  <a:lnTo>
                    <a:pt x="489" y="117"/>
                  </a:lnTo>
                  <a:lnTo>
                    <a:pt x="464" y="125"/>
                  </a:lnTo>
                  <a:lnTo>
                    <a:pt x="438" y="134"/>
                  </a:lnTo>
                  <a:lnTo>
                    <a:pt x="412" y="141"/>
                  </a:lnTo>
                  <a:lnTo>
                    <a:pt x="387" y="149"/>
                  </a:lnTo>
                  <a:lnTo>
                    <a:pt x="362" y="156"/>
                  </a:lnTo>
                  <a:lnTo>
                    <a:pt x="337" y="164"/>
                  </a:lnTo>
                  <a:lnTo>
                    <a:pt x="312" y="173"/>
                  </a:lnTo>
                  <a:lnTo>
                    <a:pt x="287" y="181"/>
                  </a:lnTo>
                  <a:lnTo>
                    <a:pt x="261" y="188"/>
                  </a:lnTo>
                  <a:lnTo>
                    <a:pt x="236" y="196"/>
                  </a:lnTo>
                  <a:lnTo>
                    <a:pt x="210" y="204"/>
                  </a:lnTo>
                  <a:lnTo>
                    <a:pt x="185" y="211"/>
                  </a:lnTo>
                  <a:lnTo>
                    <a:pt x="159" y="219"/>
                  </a:lnTo>
                  <a:lnTo>
                    <a:pt x="134" y="228"/>
                  </a:lnTo>
                  <a:lnTo>
                    <a:pt x="109" y="235"/>
                  </a:lnTo>
                  <a:lnTo>
                    <a:pt x="84" y="243"/>
                  </a:lnTo>
                  <a:lnTo>
                    <a:pt x="59" y="251"/>
                  </a:lnTo>
                  <a:lnTo>
                    <a:pt x="54" y="253"/>
                  </a:lnTo>
                  <a:lnTo>
                    <a:pt x="50" y="255"/>
                  </a:lnTo>
                  <a:lnTo>
                    <a:pt x="46" y="257"/>
                  </a:lnTo>
                  <a:lnTo>
                    <a:pt x="41" y="259"/>
                  </a:lnTo>
                  <a:lnTo>
                    <a:pt x="36" y="262"/>
                  </a:lnTo>
                  <a:lnTo>
                    <a:pt x="31" y="264"/>
                  </a:lnTo>
                  <a:lnTo>
                    <a:pt x="27" y="266"/>
                  </a:lnTo>
                  <a:lnTo>
                    <a:pt x="24" y="268"/>
                  </a:lnTo>
                  <a:close/>
                </a:path>
              </a:pathLst>
            </a:custGeom>
            <a:solidFill>
              <a:srgbClr val="C6C1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Freeform 15"/>
            <p:cNvSpPr>
              <a:spLocks/>
            </p:cNvSpPr>
            <p:nvPr/>
          </p:nvSpPr>
          <p:spPr bwMode="auto">
            <a:xfrm>
              <a:off x="1676" y="1778"/>
              <a:ext cx="186" cy="183"/>
            </a:xfrm>
            <a:custGeom>
              <a:avLst/>
              <a:gdLst/>
              <a:ahLst/>
              <a:cxnLst>
                <a:cxn ang="0">
                  <a:pos x="11" y="265"/>
                </a:cxn>
                <a:cxn ang="0">
                  <a:pos x="1" y="289"/>
                </a:cxn>
                <a:cxn ang="0">
                  <a:pos x="2" y="307"/>
                </a:cxn>
                <a:cxn ang="0">
                  <a:pos x="8" y="328"/>
                </a:cxn>
                <a:cxn ang="0">
                  <a:pos x="26" y="386"/>
                </a:cxn>
                <a:cxn ang="0">
                  <a:pos x="57" y="481"/>
                </a:cxn>
                <a:cxn ang="0">
                  <a:pos x="87" y="576"/>
                </a:cxn>
                <a:cxn ang="0">
                  <a:pos x="118" y="672"/>
                </a:cxn>
                <a:cxn ang="0">
                  <a:pos x="149" y="767"/>
                </a:cxn>
                <a:cxn ang="0">
                  <a:pos x="179" y="862"/>
                </a:cxn>
                <a:cxn ang="0">
                  <a:pos x="209" y="957"/>
                </a:cxn>
                <a:cxn ang="0">
                  <a:pos x="240" y="1052"/>
                </a:cxn>
                <a:cxn ang="0">
                  <a:pos x="282" y="1089"/>
                </a:cxn>
                <a:cxn ang="0">
                  <a:pos x="336" y="1066"/>
                </a:cxn>
                <a:cxn ang="0">
                  <a:pos x="390" y="1043"/>
                </a:cxn>
                <a:cxn ang="0">
                  <a:pos x="443" y="1020"/>
                </a:cxn>
                <a:cxn ang="0">
                  <a:pos x="498" y="997"/>
                </a:cxn>
                <a:cxn ang="0">
                  <a:pos x="552" y="974"/>
                </a:cxn>
                <a:cxn ang="0">
                  <a:pos x="605" y="951"/>
                </a:cxn>
                <a:cxn ang="0">
                  <a:pos x="659" y="928"/>
                </a:cxn>
                <a:cxn ang="0">
                  <a:pos x="714" y="906"/>
                </a:cxn>
                <a:cxn ang="0">
                  <a:pos x="767" y="883"/>
                </a:cxn>
                <a:cxn ang="0">
                  <a:pos x="821" y="860"/>
                </a:cxn>
                <a:cxn ang="0">
                  <a:pos x="875" y="837"/>
                </a:cxn>
                <a:cxn ang="0">
                  <a:pos x="929" y="814"/>
                </a:cxn>
                <a:cxn ang="0">
                  <a:pos x="983" y="791"/>
                </a:cxn>
                <a:cxn ang="0">
                  <a:pos x="1037" y="768"/>
                </a:cxn>
                <a:cxn ang="0">
                  <a:pos x="1090" y="745"/>
                </a:cxn>
                <a:cxn ang="0">
                  <a:pos x="1103" y="689"/>
                </a:cxn>
                <a:cxn ang="0">
                  <a:pos x="1075" y="598"/>
                </a:cxn>
                <a:cxn ang="0">
                  <a:pos x="1045" y="509"/>
                </a:cxn>
                <a:cxn ang="0">
                  <a:pos x="1017" y="418"/>
                </a:cxn>
                <a:cxn ang="0">
                  <a:pos x="987" y="328"/>
                </a:cxn>
                <a:cxn ang="0">
                  <a:pos x="959" y="237"/>
                </a:cxn>
                <a:cxn ang="0">
                  <a:pos x="929" y="148"/>
                </a:cxn>
                <a:cxn ang="0">
                  <a:pos x="901" y="57"/>
                </a:cxn>
                <a:cxn ang="0">
                  <a:pos x="879" y="11"/>
                </a:cxn>
                <a:cxn ang="0">
                  <a:pos x="864" y="8"/>
                </a:cxn>
                <a:cxn ang="0">
                  <a:pos x="847" y="4"/>
                </a:cxn>
                <a:cxn ang="0">
                  <a:pos x="832" y="1"/>
                </a:cxn>
                <a:cxn ang="0">
                  <a:pos x="800" y="8"/>
                </a:cxn>
                <a:cxn ang="0">
                  <a:pos x="752" y="22"/>
                </a:cxn>
                <a:cxn ang="0">
                  <a:pos x="704" y="37"/>
                </a:cxn>
                <a:cxn ang="0">
                  <a:pos x="656" y="51"/>
                </a:cxn>
                <a:cxn ang="0">
                  <a:pos x="607" y="67"/>
                </a:cxn>
                <a:cxn ang="0">
                  <a:pos x="559" y="82"/>
                </a:cxn>
                <a:cxn ang="0">
                  <a:pos x="511" y="96"/>
                </a:cxn>
                <a:cxn ang="0">
                  <a:pos x="463" y="112"/>
                </a:cxn>
                <a:cxn ang="0">
                  <a:pos x="416" y="126"/>
                </a:cxn>
                <a:cxn ang="0">
                  <a:pos x="368" y="141"/>
                </a:cxn>
                <a:cxn ang="0">
                  <a:pos x="319" y="156"/>
                </a:cxn>
                <a:cxn ang="0">
                  <a:pos x="271" y="171"/>
                </a:cxn>
                <a:cxn ang="0">
                  <a:pos x="223" y="186"/>
                </a:cxn>
                <a:cxn ang="0">
                  <a:pos x="175" y="201"/>
                </a:cxn>
                <a:cxn ang="0">
                  <a:pos x="127" y="215"/>
                </a:cxn>
                <a:cxn ang="0">
                  <a:pos x="79" y="231"/>
                </a:cxn>
                <a:cxn ang="0">
                  <a:pos x="51" y="241"/>
                </a:cxn>
                <a:cxn ang="0">
                  <a:pos x="42" y="245"/>
                </a:cxn>
                <a:cxn ang="0">
                  <a:pos x="34" y="248"/>
                </a:cxn>
                <a:cxn ang="0">
                  <a:pos x="25" y="253"/>
                </a:cxn>
              </a:cxnLst>
              <a:rect l="0" t="0" r="r" b="b"/>
              <a:pathLst>
                <a:path w="1118" h="1099">
                  <a:moveTo>
                    <a:pt x="22" y="255"/>
                  </a:moveTo>
                  <a:lnTo>
                    <a:pt x="11" y="265"/>
                  </a:lnTo>
                  <a:lnTo>
                    <a:pt x="4" y="277"/>
                  </a:lnTo>
                  <a:lnTo>
                    <a:pt x="1" y="289"/>
                  </a:lnTo>
                  <a:lnTo>
                    <a:pt x="0" y="298"/>
                  </a:lnTo>
                  <a:lnTo>
                    <a:pt x="2" y="307"/>
                  </a:lnTo>
                  <a:lnTo>
                    <a:pt x="5" y="318"/>
                  </a:lnTo>
                  <a:lnTo>
                    <a:pt x="8" y="328"/>
                  </a:lnTo>
                  <a:lnTo>
                    <a:pt x="11" y="339"/>
                  </a:lnTo>
                  <a:lnTo>
                    <a:pt x="26" y="386"/>
                  </a:lnTo>
                  <a:lnTo>
                    <a:pt x="41" y="434"/>
                  </a:lnTo>
                  <a:lnTo>
                    <a:pt x="57" y="481"/>
                  </a:lnTo>
                  <a:lnTo>
                    <a:pt x="72" y="528"/>
                  </a:lnTo>
                  <a:lnTo>
                    <a:pt x="87" y="576"/>
                  </a:lnTo>
                  <a:lnTo>
                    <a:pt x="103" y="624"/>
                  </a:lnTo>
                  <a:lnTo>
                    <a:pt x="118" y="672"/>
                  </a:lnTo>
                  <a:lnTo>
                    <a:pt x="133" y="719"/>
                  </a:lnTo>
                  <a:lnTo>
                    <a:pt x="149" y="767"/>
                  </a:lnTo>
                  <a:lnTo>
                    <a:pt x="164" y="814"/>
                  </a:lnTo>
                  <a:lnTo>
                    <a:pt x="179" y="862"/>
                  </a:lnTo>
                  <a:lnTo>
                    <a:pt x="194" y="909"/>
                  </a:lnTo>
                  <a:lnTo>
                    <a:pt x="209" y="957"/>
                  </a:lnTo>
                  <a:lnTo>
                    <a:pt x="224" y="1004"/>
                  </a:lnTo>
                  <a:lnTo>
                    <a:pt x="240" y="1052"/>
                  </a:lnTo>
                  <a:lnTo>
                    <a:pt x="255" y="1099"/>
                  </a:lnTo>
                  <a:lnTo>
                    <a:pt x="282" y="1089"/>
                  </a:lnTo>
                  <a:lnTo>
                    <a:pt x="309" y="1076"/>
                  </a:lnTo>
                  <a:lnTo>
                    <a:pt x="336" y="1066"/>
                  </a:lnTo>
                  <a:lnTo>
                    <a:pt x="363" y="1053"/>
                  </a:lnTo>
                  <a:lnTo>
                    <a:pt x="390" y="1043"/>
                  </a:lnTo>
                  <a:lnTo>
                    <a:pt x="417" y="1031"/>
                  </a:lnTo>
                  <a:lnTo>
                    <a:pt x="443" y="1020"/>
                  </a:lnTo>
                  <a:lnTo>
                    <a:pt x="471" y="1009"/>
                  </a:lnTo>
                  <a:lnTo>
                    <a:pt x="498" y="997"/>
                  </a:lnTo>
                  <a:lnTo>
                    <a:pt x="524" y="986"/>
                  </a:lnTo>
                  <a:lnTo>
                    <a:pt x="552" y="974"/>
                  </a:lnTo>
                  <a:lnTo>
                    <a:pt x="579" y="963"/>
                  </a:lnTo>
                  <a:lnTo>
                    <a:pt x="605" y="951"/>
                  </a:lnTo>
                  <a:lnTo>
                    <a:pt x="633" y="940"/>
                  </a:lnTo>
                  <a:lnTo>
                    <a:pt x="659" y="928"/>
                  </a:lnTo>
                  <a:lnTo>
                    <a:pt x="686" y="917"/>
                  </a:lnTo>
                  <a:lnTo>
                    <a:pt x="714" y="906"/>
                  </a:lnTo>
                  <a:lnTo>
                    <a:pt x="740" y="894"/>
                  </a:lnTo>
                  <a:lnTo>
                    <a:pt x="767" y="883"/>
                  </a:lnTo>
                  <a:lnTo>
                    <a:pt x="794" y="871"/>
                  </a:lnTo>
                  <a:lnTo>
                    <a:pt x="821" y="860"/>
                  </a:lnTo>
                  <a:lnTo>
                    <a:pt x="848" y="848"/>
                  </a:lnTo>
                  <a:lnTo>
                    <a:pt x="875" y="837"/>
                  </a:lnTo>
                  <a:lnTo>
                    <a:pt x="902" y="825"/>
                  </a:lnTo>
                  <a:lnTo>
                    <a:pt x="929" y="814"/>
                  </a:lnTo>
                  <a:lnTo>
                    <a:pt x="956" y="803"/>
                  </a:lnTo>
                  <a:lnTo>
                    <a:pt x="983" y="791"/>
                  </a:lnTo>
                  <a:lnTo>
                    <a:pt x="1009" y="780"/>
                  </a:lnTo>
                  <a:lnTo>
                    <a:pt x="1037" y="768"/>
                  </a:lnTo>
                  <a:lnTo>
                    <a:pt x="1064" y="757"/>
                  </a:lnTo>
                  <a:lnTo>
                    <a:pt x="1090" y="745"/>
                  </a:lnTo>
                  <a:lnTo>
                    <a:pt x="1118" y="734"/>
                  </a:lnTo>
                  <a:lnTo>
                    <a:pt x="1103" y="689"/>
                  </a:lnTo>
                  <a:lnTo>
                    <a:pt x="1089" y="643"/>
                  </a:lnTo>
                  <a:lnTo>
                    <a:pt x="1075" y="598"/>
                  </a:lnTo>
                  <a:lnTo>
                    <a:pt x="1060" y="554"/>
                  </a:lnTo>
                  <a:lnTo>
                    <a:pt x="1045" y="509"/>
                  </a:lnTo>
                  <a:lnTo>
                    <a:pt x="1031" y="463"/>
                  </a:lnTo>
                  <a:lnTo>
                    <a:pt x="1017" y="418"/>
                  </a:lnTo>
                  <a:lnTo>
                    <a:pt x="1003" y="373"/>
                  </a:lnTo>
                  <a:lnTo>
                    <a:pt x="987" y="328"/>
                  </a:lnTo>
                  <a:lnTo>
                    <a:pt x="973" y="282"/>
                  </a:lnTo>
                  <a:lnTo>
                    <a:pt x="959" y="237"/>
                  </a:lnTo>
                  <a:lnTo>
                    <a:pt x="945" y="192"/>
                  </a:lnTo>
                  <a:lnTo>
                    <a:pt x="929" y="148"/>
                  </a:lnTo>
                  <a:lnTo>
                    <a:pt x="915" y="102"/>
                  </a:lnTo>
                  <a:lnTo>
                    <a:pt x="901" y="57"/>
                  </a:lnTo>
                  <a:lnTo>
                    <a:pt x="887" y="12"/>
                  </a:lnTo>
                  <a:lnTo>
                    <a:pt x="879" y="11"/>
                  </a:lnTo>
                  <a:lnTo>
                    <a:pt x="871" y="9"/>
                  </a:lnTo>
                  <a:lnTo>
                    <a:pt x="864" y="8"/>
                  </a:lnTo>
                  <a:lnTo>
                    <a:pt x="856" y="5"/>
                  </a:lnTo>
                  <a:lnTo>
                    <a:pt x="847" y="4"/>
                  </a:lnTo>
                  <a:lnTo>
                    <a:pt x="840" y="2"/>
                  </a:lnTo>
                  <a:lnTo>
                    <a:pt x="832" y="1"/>
                  </a:lnTo>
                  <a:lnTo>
                    <a:pt x="824" y="0"/>
                  </a:lnTo>
                  <a:lnTo>
                    <a:pt x="800" y="8"/>
                  </a:lnTo>
                  <a:lnTo>
                    <a:pt x="776" y="15"/>
                  </a:lnTo>
                  <a:lnTo>
                    <a:pt x="752" y="22"/>
                  </a:lnTo>
                  <a:lnTo>
                    <a:pt x="728" y="29"/>
                  </a:lnTo>
                  <a:lnTo>
                    <a:pt x="704" y="37"/>
                  </a:lnTo>
                  <a:lnTo>
                    <a:pt x="680" y="45"/>
                  </a:lnTo>
                  <a:lnTo>
                    <a:pt x="656" y="51"/>
                  </a:lnTo>
                  <a:lnTo>
                    <a:pt x="632" y="59"/>
                  </a:lnTo>
                  <a:lnTo>
                    <a:pt x="607" y="67"/>
                  </a:lnTo>
                  <a:lnTo>
                    <a:pt x="583" y="74"/>
                  </a:lnTo>
                  <a:lnTo>
                    <a:pt x="559" y="82"/>
                  </a:lnTo>
                  <a:lnTo>
                    <a:pt x="535" y="89"/>
                  </a:lnTo>
                  <a:lnTo>
                    <a:pt x="511" y="96"/>
                  </a:lnTo>
                  <a:lnTo>
                    <a:pt x="487" y="104"/>
                  </a:lnTo>
                  <a:lnTo>
                    <a:pt x="463" y="112"/>
                  </a:lnTo>
                  <a:lnTo>
                    <a:pt x="440" y="119"/>
                  </a:lnTo>
                  <a:lnTo>
                    <a:pt x="416" y="126"/>
                  </a:lnTo>
                  <a:lnTo>
                    <a:pt x="392" y="133"/>
                  </a:lnTo>
                  <a:lnTo>
                    <a:pt x="368" y="141"/>
                  </a:lnTo>
                  <a:lnTo>
                    <a:pt x="344" y="149"/>
                  </a:lnTo>
                  <a:lnTo>
                    <a:pt x="319" y="156"/>
                  </a:lnTo>
                  <a:lnTo>
                    <a:pt x="295" y="164"/>
                  </a:lnTo>
                  <a:lnTo>
                    <a:pt x="271" y="171"/>
                  </a:lnTo>
                  <a:lnTo>
                    <a:pt x="247" y="178"/>
                  </a:lnTo>
                  <a:lnTo>
                    <a:pt x="223" y="186"/>
                  </a:lnTo>
                  <a:lnTo>
                    <a:pt x="199" y="194"/>
                  </a:lnTo>
                  <a:lnTo>
                    <a:pt x="175" y="201"/>
                  </a:lnTo>
                  <a:lnTo>
                    <a:pt x="151" y="209"/>
                  </a:lnTo>
                  <a:lnTo>
                    <a:pt x="127" y="215"/>
                  </a:lnTo>
                  <a:lnTo>
                    <a:pt x="103" y="223"/>
                  </a:lnTo>
                  <a:lnTo>
                    <a:pt x="79" y="231"/>
                  </a:lnTo>
                  <a:lnTo>
                    <a:pt x="54" y="238"/>
                  </a:lnTo>
                  <a:lnTo>
                    <a:pt x="51" y="241"/>
                  </a:lnTo>
                  <a:lnTo>
                    <a:pt x="47" y="243"/>
                  </a:lnTo>
                  <a:lnTo>
                    <a:pt x="42" y="245"/>
                  </a:lnTo>
                  <a:lnTo>
                    <a:pt x="38" y="246"/>
                  </a:lnTo>
                  <a:lnTo>
                    <a:pt x="34" y="248"/>
                  </a:lnTo>
                  <a:lnTo>
                    <a:pt x="29" y="250"/>
                  </a:lnTo>
                  <a:lnTo>
                    <a:pt x="25" y="253"/>
                  </a:lnTo>
                  <a:lnTo>
                    <a:pt x="22" y="255"/>
                  </a:lnTo>
                  <a:close/>
                </a:path>
              </a:pathLst>
            </a:custGeom>
            <a:solidFill>
              <a:srgbClr val="C9C4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Freeform 16"/>
            <p:cNvSpPr>
              <a:spLocks/>
            </p:cNvSpPr>
            <p:nvPr/>
          </p:nvSpPr>
          <p:spPr bwMode="auto">
            <a:xfrm>
              <a:off x="1683" y="1778"/>
              <a:ext cx="177" cy="173"/>
            </a:xfrm>
            <a:custGeom>
              <a:avLst/>
              <a:gdLst/>
              <a:ahLst/>
              <a:cxnLst>
                <a:cxn ang="0">
                  <a:pos x="11" y="250"/>
                </a:cxn>
                <a:cxn ang="0">
                  <a:pos x="2" y="272"/>
                </a:cxn>
                <a:cxn ang="0">
                  <a:pos x="2" y="291"/>
                </a:cxn>
                <a:cxn ang="0">
                  <a:pos x="8" y="311"/>
                </a:cxn>
                <a:cxn ang="0">
                  <a:pos x="25" y="365"/>
                </a:cxn>
                <a:cxn ang="0">
                  <a:pos x="53" y="455"/>
                </a:cxn>
                <a:cxn ang="0">
                  <a:pos x="83" y="545"/>
                </a:cxn>
                <a:cxn ang="0">
                  <a:pos x="111" y="634"/>
                </a:cxn>
                <a:cxn ang="0">
                  <a:pos x="140" y="724"/>
                </a:cxn>
                <a:cxn ang="0">
                  <a:pos x="169" y="815"/>
                </a:cxn>
                <a:cxn ang="0">
                  <a:pos x="198" y="905"/>
                </a:cxn>
                <a:cxn ang="0">
                  <a:pos x="227" y="995"/>
                </a:cxn>
                <a:cxn ang="0">
                  <a:pos x="267" y="1029"/>
                </a:cxn>
                <a:cxn ang="0">
                  <a:pos x="318" y="1007"/>
                </a:cxn>
                <a:cxn ang="0">
                  <a:pos x="370" y="986"/>
                </a:cxn>
                <a:cxn ang="0">
                  <a:pos x="420" y="965"/>
                </a:cxn>
                <a:cxn ang="0">
                  <a:pos x="472" y="943"/>
                </a:cxn>
                <a:cxn ang="0">
                  <a:pos x="523" y="921"/>
                </a:cxn>
                <a:cxn ang="0">
                  <a:pos x="573" y="900"/>
                </a:cxn>
                <a:cxn ang="0">
                  <a:pos x="625" y="878"/>
                </a:cxn>
                <a:cxn ang="0">
                  <a:pos x="675" y="856"/>
                </a:cxn>
                <a:cxn ang="0">
                  <a:pos x="727" y="835"/>
                </a:cxn>
                <a:cxn ang="0">
                  <a:pos x="777" y="814"/>
                </a:cxn>
                <a:cxn ang="0">
                  <a:pos x="829" y="792"/>
                </a:cxn>
                <a:cxn ang="0">
                  <a:pos x="880" y="770"/>
                </a:cxn>
                <a:cxn ang="0">
                  <a:pos x="930" y="749"/>
                </a:cxn>
                <a:cxn ang="0">
                  <a:pos x="982" y="727"/>
                </a:cxn>
                <a:cxn ang="0">
                  <a:pos x="1033" y="706"/>
                </a:cxn>
                <a:cxn ang="0">
                  <a:pos x="1044" y="652"/>
                </a:cxn>
                <a:cxn ang="0">
                  <a:pos x="1017" y="567"/>
                </a:cxn>
                <a:cxn ang="0">
                  <a:pos x="990" y="481"/>
                </a:cxn>
                <a:cxn ang="0">
                  <a:pos x="962" y="396"/>
                </a:cxn>
                <a:cxn ang="0">
                  <a:pos x="935" y="311"/>
                </a:cxn>
                <a:cxn ang="0">
                  <a:pos x="907" y="225"/>
                </a:cxn>
                <a:cxn ang="0">
                  <a:pos x="880" y="140"/>
                </a:cxn>
                <a:cxn ang="0">
                  <a:pos x="853" y="55"/>
                </a:cxn>
                <a:cxn ang="0">
                  <a:pos x="832" y="11"/>
                </a:cxn>
                <a:cxn ang="0">
                  <a:pos x="818" y="8"/>
                </a:cxn>
                <a:cxn ang="0">
                  <a:pos x="802" y="4"/>
                </a:cxn>
                <a:cxn ang="0">
                  <a:pos x="788" y="1"/>
                </a:cxn>
                <a:cxn ang="0">
                  <a:pos x="757" y="6"/>
                </a:cxn>
                <a:cxn ang="0">
                  <a:pos x="713" y="21"/>
                </a:cxn>
                <a:cxn ang="0">
                  <a:pos x="667" y="35"/>
                </a:cxn>
                <a:cxn ang="0">
                  <a:pos x="621" y="49"/>
                </a:cxn>
                <a:cxn ang="0">
                  <a:pos x="576" y="63"/>
                </a:cxn>
                <a:cxn ang="0">
                  <a:pos x="530" y="76"/>
                </a:cxn>
                <a:cxn ang="0">
                  <a:pos x="485" y="91"/>
                </a:cxn>
                <a:cxn ang="0">
                  <a:pos x="439" y="105"/>
                </a:cxn>
                <a:cxn ang="0">
                  <a:pos x="393" y="119"/>
                </a:cxn>
                <a:cxn ang="0">
                  <a:pos x="348" y="133"/>
                </a:cxn>
                <a:cxn ang="0">
                  <a:pos x="302" y="148"/>
                </a:cxn>
                <a:cxn ang="0">
                  <a:pos x="257" y="162"/>
                </a:cxn>
                <a:cxn ang="0">
                  <a:pos x="211" y="176"/>
                </a:cxn>
                <a:cxn ang="0">
                  <a:pos x="166" y="190"/>
                </a:cxn>
                <a:cxn ang="0">
                  <a:pos x="120" y="204"/>
                </a:cxn>
                <a:cxn ang="0">
                  <a:pos x="75" y="219"/>
                </a:cxn>
                <a:cxn ang="0">
                  <a:pos x="45" y="230"/>
                </a:cxn>
                <a:cxn ang="0">
                  <a:pos x="28" y="237"/>
                </a:cxn>
              </a:cxnLst>
              <a:rect l="0" t="0" r="r" b="b"/>
              <a:pathLst>
                <a:path w="1059" h="1040">
                  <a:moveTo>
                    <a:pt x="22" y="241"/>
                  </a:moveTo>
                  <a:lnTo>
                    <a:pt x="11" y="250"/>
                  </a:lnTo>
                  <a:lnTo>
                    <a:pt x="5" y="261"/>
                  </a:lnTo>
                  <a:lnTo>
                    <a:pt x="2" y="272"/>
                  </a:lnTo>
                  <a:lnTo>
                    <a:pt x="0" y="281"/>
                  </a:lnTo>
                  <a:lnTo>
                    <a:pt x="2" y="291"/>
                  </a:lnTo>
                  <a:lnTo>
                    <a:pt x="5" y="301"/>
                  </a:lnTo>
                  <a:lnTo>
                    <a:pt x="8" y="311"/>
                  </a:lnTo>
                  <a:lnTo>
                    <a:pt x="11" y="320"/>
                  </a:lnTo>
                  <a:lnTo>
                    <a:pt x="25" y="365"/>
                  </a:lnTo>
                  <a:lnTo>
                    <a:pt x="39" y="410"/>
                  </a:lnTo>
                  <a:lnTo>
                    <a:pt x="53" y="455"/>
                  </a:lnTo>
                  <a:lnTo>
                    <a:pt x="69" y="500"/>
                  </a:lnTo>
                  <a:lnTo>
                    <a:pt x="83" y="545"/>
                  </a:lnTo>
                  <a:lnTo>
                    <a:pt x="97" y="590"/>
                  </a:lnTo>
                  <a:lnTo>
                    <a:pt x="111" y="634"/>
                  </a:lnTo>
                  <a:lnTo>
                    <a:pt x="126" y="679"/>
                  </a:lnTo>
                  <a:lnTo>
                    <a:pt x="140" y="724"/>
                  </a:lnTo>
                  <a:lnTo>
                    <a:pt x="154" y="770"/>
                  </a:lnTo>
                  <a:lnTo>
                    <a:pt x="169" y="815"/>
                  </a:lnTo>
                  <a:lnTo>
                    <a:pt x="184" y="860"/>
                  </a:lnTo>
                  <a:lnTo>
                    <a:pt x="198" y="905"/>
                  </a:lnTo>
                  <a:lnTo>
                    <a:pt x="212" y="951"/>
                  </a:lnTo>
                  <a:lnTo>
                    <a:pt x="227" y="995"/>
                  </a:lnTo>
                  <a:lnTo>
                    <a:pt x="242" y="1040"/>
                  </a:lnTo>
                  <a:lnTo>
                    <a:pt x="267" y="1029"/>
                  </a:lnTo>
                  <a:lnTo>
                    <a:pt x="293" y="1018"/>
                  </a:lnTo>
                  <a:lnTo>
                    <a:pt x="318" y="1007"/>
                  </a:lnTo>
                  <a:lnTo>
                    <a:pt x="344" y="997"/>
                  </a:lnTo>
                  <a:lnTo>
                    <a:pt x="370" y="986"/>
                  </a:lnTo>
                  <a:lnTo>
                    <a:pt x="395" y="976"/>
                  </a:lnTo>
                  <a:lnTo>
                    <a:pt x="420" y="965"/>
                  </a:lnTo>
                  <a:lnTo>
                    <a:pt x="446" y="954"/>
                  </a:lnTo>
                  <a:lnTo>
                    <a:pt x="472" y="943"/>
                  </a:lnTo>
                  <a:lnTo>
                    <a:pt x="497" y="932"/>
                  </a:lnTo>
                  <a:lnTo>
                    <a:pt x="523" y="921"/>
                  </a:lnTo>
                  <a:lnTo>
                    <a:pt x="548" y="910"/>
                  </a:lnTo>
                  <a:lnTo>
                    <a:pt x="573" y="900"/>
                  </a:lnTo>
                  <a:lnTo>
                    <a:pt x="599" y="889"/>
                  </a:lnTo>
                  <a:lnTo>
                    <a:pt x="625" y="878"/>
                  </a:lnTo>
                  <a:lnTo>
                    <a:pt x="650" y="867"/>
                  </a:lnTo>
                  <a:lnTo>
                    <a:pt x="675" y="856"/>
                  </a:lnTo>
                  <a:lnTo>
                    <a:pt x="702" y="846"/>
                  </a:lnTo>
                  <a:lnTo>
                    <a:pt x="727" y="835"/>
                  </a:lnTo>
                  <a:lnTo>
                    <a:pt x="752" y="825"/>
                  </a:lnTo>
                  <a:lnTo>
                    <a:pt x="777" y="814"/>
                  </a:lnTo>
                  <a:lnTo>
                    <a:pt x="803" y="803"/>
                  </a:lnTo>
                  <a:lnTo>
                    <a:pt x="829" y="792"/>
                  </a:lnTo>
                  <a:lnTo>
                    <a:pt x="854" y="781"/>
                  </a:lnTo>
                  <a:lnTo>
                    <a:pt x="880" y="770"/>
                  </a:lnTo>
                  <a:lnTo>
                    <a:pt x="905" y="759"/>
                  </a:lnTo>
                  <a:lnTo>
                    <a:pt x="930" y="749"/>
                  </a:lnTo>
                  <a:lnTo>
                    <a:pt x="957" y="738"/>
                  </a:lnTo>
                  <a:lnTo>
                    <a:pt x="982" y="727"/>
                  </a:lnTo>
                  <a:lnTo>
                    <a:pt x="1007" y="716"/>
                  </a:lnTo>
                  <a:lnTo>
                    <a:pt x="1033" y="706"/>
                  </a:lnTo>
                  <a:lnTo>
                    <a:pt x="1059" y="695"/>
                  </a:lnTo>
                  <a:lnTo>
                    <a:pt x="1044" y="652"/>
                  </a:lnTo>
                  <a:lnTo>
                    <a:pt x="1031" y="609"/>
                  </a:lnTo>
                  <a:lnTo>
                    <a:pt x="1017" y="567"/>
                  </a:lnTo>
                  <a:lnTo>
                    <a:pt x="1004" y="524"/>
                  </a:lnTo>
                  <a:lnTo>
                    <a:pt x="990" y="481"/>
                  </a:lnTo>
                  <a:lnTo>
                    <a:pt x="976" y="439"/>
                  </a:lnTo>
                  <a:lnTo>
                    <a:pt x="962" y="396"/>
                  </a:lnTo>
                  <a:lnTo>
                    <a:pt x="949" y="353"/>
                  </a:lnTo>
                  <a:lnTo>
                    <a:pt x="935" y="311"/>
                  </a:lnTo>
                  <a:lnTo>
                    <a:pt x="922" y="268"/>
                  </a:lnTo>
                  <a:lnTo>
                    <a:pt x="907" y="225"/>
                  </a:lnTo>
                  <a:lnTo>
                    <a:pt x="894" y="183"/>
                  </a:lnTo>
                  <a:lnTo>
                    <a:pt x="880" y="140"/>
                  </a:lnTo>
                  <a:lnTo>
                    <a:pt x="867" y="97"/>
                  </a:lnTo>
                  <a:lnTo>
                    <a:pt x="853" y="55"/>
                  </a:lnTo>
                  <a:lnTo>
                    <a:pt x="840" y="12"/>
                  </a:lnTo>
                  <a:lnTo>
                    <a:pt x="832" y="11"/>
                  </a:lnTo>
                  <a:lnTo>
                    <a:pt x="825" y="9"/>
                  </a:lnTo>
                  <a:lnTo>
                    <a:pt x="818" y="8"/>
                  </a:lnTo>
                  <a:lnTo>
                    <a:pt x="810" y="5"/>
                  </a:lnTo>
                  <a:lnTo>
                    <a:pt x="802" y="4"/>
                  </a:lnTo>
                  <a:lnTo>
                    <a:pt x="796" y="2"/>
                  </a:lnTo>
                  <a:lnTo>
                    <a:pt x="788" y="1"/>
                  </a:lnTo>
                  <a:lnTo>
                    <a:pt x="780" y="0"/>
                  </a:lnTo>
                  <a:lnTo>
                    <a:pt x="757" y="6"/>
                  </a:lnTo>
                  <a:lnTo>
                    <a:pt x="734" y="14"/>
                  </a:lnTo>
                  <a:lnTo>
                    <a:pt x="713" y="21"/>
                  </a:lnTo>
                  <a:lnTo>
                    <a:pt x="690" y="28"/>
                  </a:lnTo>
                  <a:lnTo>
                    <a:pt x="667" y="35"/>
                  </a:lnTo>
                  <a:lnTo>
                    <a:pt x="644" y="41"/>
                  </a:lnTo>
                  <a:lnTo>
                    <a:pt x="621" y="49"/>
                  </a:lnTo>
                  <a:lnTo>
                    <a:pt x="599" y="56"/>
                  </a:lnTo>
                  <a:lnTo>
                    <a:pt x="576" y="63"/>
                  </a:lnTo>
                  <a:lnTo>
                    <a:pt x="553" y="70"/>
                  </a:lnTo>
                  <a:lnTo>
                    <a:pt x="530" y="76"/>
                  </a:lnTo>
                  <a:lnTo>
                    <a:pt x="507" y="84"/>
                  </a:lnTo>
                  <a:lnTo>
                    <a:pt x="485" y="91"/>
                  </a:lnTo>
                  <a:lnTo>
                    <a:pt x="462" y="98"/>
                  </a:lnTo>
                  <a:lnTo>
                    <a:pt x="439" y="105"/>
                  </a:lnTo>
                  <a:lnTo>
                    <a:pt x="416" y="113"/>
                  </a:lnTo>
                  <a:lnTo>
                    <a:pt x="393" y="119"/>
                  </a:lnTo>
                  <a:lnTo>
                    <a:pt x="371" y="127"/>
                  </a:lnTo>
                  <a:lnTo>
                    <a:pt x="348" y="133"/>
                  </a:lnTo>
                  <a:lnTo>
                    <a:pt x="325" y="140"/>
                  </a:lnTo>
                  <a:lnTo>
                    <a:pt x="302" y="148"/>
                  </a:lnTo>
                  <a:lnTo>
                    <a:pt x="279" y="154"/>
                  </a:lnTo>
                  <a:lnTo>
                    <a:pt x="257" y="162"/>
                  </a:lnTo>
                  <a:lnTo>
                    <a:pt x="234" y="168"/>
                  </a:lnTo>
                  <a:lnTo>
                    <a:pt x="211" y="176"/>
                  </a:lnTo>
                  <a:lnTo>
                    <a:pt x="188" y="183"/>
                  </a:lnTo>
                  <a:lnTo>
                    <a:pt x="166" y="190"/>
                  </a:lnTo>
                  <a:lnTo>
                    <a:pt x="143" y="197"/>
                  </a:lnTo>
                  <a:lnTo>
                    <a:pt x="120" y="204"/>
                  </a:lnTo>
                  <a:lnTo>
                    <a:pt x="97" y="211"/>
                  </a:lnTo>
                  <a:lnTo>
                    <a:pt x="75" y="219"/>
                  </a:lnTo>
                  <a:lnTo>
                    <a:pt x="52" y="225"/>
                  </a:lnTo>
                  <a:lnTo>
                    <a:pt x="45" y="230"/>
                  </a:lnTo>
                  <a:lnTo>
                    <a:pt x="37" y="233"/>
                  </a:lnTo>
                  <a:lnTo>
                    <a:pt x="28" y="237"/>
                  </a:lnTo>
                  <a:lnTo>
                    <a:pt x="22" y="241"/>
                  </a:lnTo>
                  <a:close/>
                </a:path>
              </a:pathLst>
            </a:custGeom>
            <a:solidFill>
              <a:srgbClr val="CEC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Freeform 17"/>
            <p:cNvSpPr>
              <a:spLocks/>
            </p:cNvSpPr>
            <p:nvPr/>
          </p:nvSpPr>
          <p:spPr bwMode="auto">
            <a:xfrm>
              <a:off x="1691" y="1777"/>
              <a:ext cx="166" cy="164"/>
            </a:xfrm>
            <a:custGeom>
              <a:avLst/>
              <a:gdLst/>
              <a:ahLst/>
              <a:cxnLst>
                <a:cxn ang="0">
                  <a:pos x="11" y="236"/>
                </a:cxn>
                <a:cxn ang="0">
                  <a:pos x="2" y="257"/>
                </a:cxn>
                <a:cxn ang="0">
                  <a:pos x="2" y="273"/>
                </a:cxn>
                <a:cxn ang="0">
                  <a:pos x="8" y="293"/>
                </a:cxn>
                <a:cxn ang="0">
                  <a:pos x="25" y="345"/>
                </a:cxn>
                <a:cxn ang="0">
                  <a:pos x="52" y="430"/>
                </a:cxn>
                <a:cxn ang="0">
                  <a:pos x="79" y="514"/>
                </a:cxn>
                <a:cxn ang="0">
                  <a:pos x="106" y="599"/>
                </a:cxn>
                <a:cxn ang="0">
                  <a:pos x="132" y="684"/>
                </a:cxn>
                <a:cxn ang="0">
                  <a:pos x="160" y="769"/>
                </a:cxn>
                <a:cxn ang="0">
                  <a:pos x="187" y="854"/>
                </a:cxn>
                <a:cxn ang="0">
                  <a:pos x="214" y="938"/>
                </a:cxn>
                <a:cxn ang="0">
                  <a:pos x="252" y="971"/>
                </a:cxn>
                <a:cxn ang="0">
                  <a:pos x="300" y="950"/>
                </a:cxn>
                <a:cxn ang="0">
                  <a:pos x="348" y="931"/>
                </a:cxn>
                <a:cxn ang="0">
                  <a:pos x="396" y="910"/>
                </a:cxn>
                <a:cxn ang="0">
                  <a:pos x="444" y="889"/>
                </a:cxn>
                <a:cxn ang="0">
                  <a:pos x="492" y="870"/>
                </a:cxn>
                <a:cxn ang="0">
                  <a:pos x="541" y="849"/>
                </a:cxn>
                <a:cxn ang="0">
                  <a:pos x="589" y="829"/>
                </a:cxn>
                <a:cxn ang="0">
                  <a:pos x="637" y="808"/>
                </a:cxn>
                <a:cxn ang="0">
                  <a:pos x="685" y="787"/>
                </a:cxn>
                <a:cxn ang="0">
                  <a:pos x="733" y="768"/>
                </a:cxn>
                <a:cxn ang="0">
                  <a:pos x="782" y="747"/>
                </a:cxn>
                <a:cxn ang="0">
                  <a:pos x="830" y="726"/>
                </a:cxn>
                <a:cxn ang="0">
                  <a:pos x="878" y="707"/>
                </a:cxn>
                <a:cxn ang="0">
                  <a:pos x="926" y="686"/>
                </a:cxn>
                <a:cxn ang="0">
                  <a:pos x="974" y="665"/>
                </a:cxn>
                <a:cxn ang="0">
                  <a:pos x="985" y="615"/>
                </a:cxn>
                <a:cxn ang="0">
                  <a:pos x="960" y="535"/>
                </a:cxn>
                <a:cxn ang="0">
                  <a:pos x="934" y="454"/>
                </a:cxn>
                <a:cxn ang="0">
                  <a:pos x="907" y="373"/>
                </a:cxn>
                <a:cxn ang="0">
                  <a:pos x="882" y="293"/>
                </a:cxn>
                <a:cxn ang="0">
                  <a:pos x="856" y="212"/>
                </a:cxn>
                <a:cxn ang="0">
                  <a:pos x="830" y="131"/>
                </a:cxn>
                <a:cxn ang="0">
                  <a:pos x="805" y="51"/>
                </a:cxn>
                <a:cxn ang="0">
                  <a:pos x="785" y="10"/>
                </a:cxn>
                <a:cxn ang="0">
                  <a:pos x="771" y="6"/>
                </a:cxn>
                <a:cxn ang="0">
                  <a:pos x="756" y="4"/>
                </a:cxn>
                <a:cxn ang="0">
                  <a:pos x="742" y="1"/>
                </a:cxn>
                <a:cxn ang="0">
                  <a:pos x="693" y="13"/>
                </a:cxn>
                <a:cxn ang="0">
                  <a:pos x="606" y="40"/>
                </a:cxn>
                <a:cxn ang="0">
                  <a:pos x="521" y="66"/>
                </a:cxn>
                <a:cxn ang="0">
                  <a:pos x="436" y="93"/>
                </a:cxn>
                <a:cxn ang="0">
                  <a:pos x="349" y="120"/>
                </a:cxn>
                <a:cxn ang="0">
                  <a:pos x="264" y="146"/>
                </a:cxn>
                <a:cxn ang="0">
                  <a:pos x="178" y="173"/>
                </a:cxn>
                <a:cxn ang="0">
                  <a:pos x="92" y="199"/>
                </a:cxn>
                <a:cxn ang="0">
                  <a:pos x="42" y="216"/>
                </a:cxn>
                <a:cxn ang="0">
                  <a:pos x="27" y="224"/>
                </a:cxn>
              </a:cxnLst>
              <a:rect l="0" t="0" r="r" b="b"/>
              <a:pathLst>
                <a:path w="998" h="981">
                  <a:moveTo>
                    <a:pt x="20" y="227"/>
                  </a:moveTo>
                  <a:lnTo>
                    <a:pt x="11" y="236"/>
                  </a:lnTo>
                  <a:lnTo>
                    <a:pt x="5" y="246"/>
                  </a:lnTo>
                  <a:lnTo>
                    <a:pt x="2" y="257"/>
                  </a:lnTo>
                  <a:lnTo>
                    <a:pt x="0" y="265"/>
                  </a:lnTo>
                  <a:lnTo>
                    <a:pt x="2" y="273"/>
                  </a:lnTo>
                  <a:lnTo>
                    <a:pt x="5" y="283"/>
                  </a:lnTo>
                  <a:lnTo>
                    <a:pt x="8" y="293"/>
                  </a:lnTo>
                  <a:lnTo>
                    <a:pt x="12" y="303"/>
                  </a:lnTo>
                  <a:lnTo>
                    <a:pt x="25" y="345"/>
                  </a:lnTo>
                  <a:lnTo>
                    <a:pt x="38" y="387"/>
                  </a:lnTo>
                  <a:lnTo>
                    <a:pt x="52" y="430"/>
                  </a:lnTo>
                  <a:lnTo>
                    <a:pt x="65" y="472"/>
                  </a:lnTo>
                  <a:lnTo>
                    <a:pt x="79" y="514"/>
                  </a:lnTo>
                  <a:lnTo>
                    <a:pt x="92" y="557"/>
                  </a:lnTo>
                  <a:lnTo>
                    <a:pt x="106" y="599"/>
                  </a:lnTo>
                  <a:lnTo>
                    <a:pt x="119" y="642"/>
                  </a:lnTo>
                  <a:lnTo>
                    <a:pt x="132" y="684"/>
                  </a:lnTo>
                  <a:lnTo>
                    <a:pt x="146" y="726"/>
                  </a:lnTo>
                  <a:lnTo>
                    <a:pt x="160" y="769"/>
                  </a:lnTo>
                  <a:lnTo>
                    <a:pt x="174" y="812"/>
                  </a:lnTo>
                  <a:lnTo>
                    <a:pt x="187" y="854"/>
                  </a:lnTo>
                  <a:lnTo>
                    <a:pt x="200" y="896"/>
                  </a:lnTo>
                  <a:lnTo>
                    <a:pt x="214" y="938"/>
                  </a:lnTo>
                  <a:lnTo>
                    <a:pt x="227" y="981"/>
                  </a:lnTo>
                  <a:lnTo>
                    <a:pt x="252" y="971"/>
                  </a:lnTo>
                  <a:lnTo>
                    <a:pt x="276" y="960"/>
                  </a:lnTo>
                  <a:lnTo>
                    <a:pt x="300" y="950"/>
                  </a:lnTo>
                  <a:lnTo>
                    <a:pt x="324" y="941"/>
                  </a:lnTo>
                  <a:lnTo>
                    <a:pt x="348" y="931"/>
                  </a:lnTo>
                  <a:lnTo>
                    <a:pt x="372" y="920"/>
                  </a:lnTo>
                  <a:lnTo>
                    <a:pt x="396" y="910"/>
                  </a:lnTo>
                  <a:lnTo>
                    <a:pt x="420" y="900"/>
                  </a:lnTo>
                  <a:lnTo>
                    <a:pt x="444" y="889"/>
                  </a:lnTo>
                  <a:lnTo>
                    <a:pt x="468" y="879"/>
                  </a:lnTo>
                  <a:lnTo>
                    <a:pt x="492" y="870"/>
                  </a:lnTo>
                  <a:lnTo>
                    <a:pt x="517" y="860"/>
                  </a:lnTo>
                  <a:lnTo>
                    <a:pt x="541" y="849"/>
                  </a:lnTo>
                  <a:lnTo>
                    <a:pt x="565" y="839"/>
                  </a:lnTo>
                  <a:lnTo>
                    <a:pt x="589" y="829"/>
                  </a:lnTo>
                  <a:lnTo>
                    <a:pt x="613" y="818"/>
                  </a:lnTo>
                  <a:lnTo>
                    <a:pt x="637" y="808"/>
                  </a:lnTo>
                  <a:lnTo>
                    <a:pt x="661" y="798"/>
                  </a:lnTo>
                  <a:lnTo>
                    <a:pt x="685" y="787"/>
                  </a:lnTo>
                  <a:lnTo>
                    <a:pt x="709" y="778"/>
                  </a:lnTo>
                  <a:lnTo>
                    <a:pt x="733" y="768"/>
                  </a:lnTo>
                  <a:lnTo>
                    <a:pt x="757" y="757"/>
                  </a:lnTo>
                  <a:lnTo>
                    <a:pt x="782" y="747"/>
                  </a:lnTo>
                  <a:lnTo>
                    <a:pt x="806" y="737"/>
                  </a:lnTo>
                  <a:lnTo>
                    <a:pt x="830" y="726"/>
                  </a:lnTo>
                  <a:lnTo>
                    <a:pt x="854" y="716"/>
                  </a:lnTo>
                  <a:lnTo>
                    <a:pt x="878" y="707"/>
                  </a:lnTo>
                  <a:lnTo>
                    <a:pt x="902" y="696"/>
                  </a:lnTo>
                  <a:lnTo>
                    <a:pt x="926" y="686"/>
                  </a:lnTo>
                  <a:lnTo>
                    <a:pt x="950" y="676"/>
                  </a:lnTo>
                  <a:lnTo>
                    <a:pt x="974" y="665"/>
                  </a:lnTo>
                  <a:lnTo>
                    <a:pt x="998" y="655"/>
                  </a:lnTo>
                  <a:lnTo>
                    <a:pt x="985" y="615"/>
                  </a:lnTo>
                  <a:lnTo>
                    <a:pt x="972" y="574"/>
                  </a:lnTo>
                  <a:lnTo>
                    <a:pt x="960" y="535"/>
                  </a:lnTo>
                  <a:lnTo>
                    <a:pt x="947" y="494"/>
                  </a:lnTo>
                  <a:lnTo>
                    <a:pt x="934" y="454"/>
                  </a:lnTo>
                  <a:lnTo>
                    <a:pt x="921" y="413"/>
                  </a:lnTo>
                  <a:lnTo>
                    <a:pt x="907" y="373"/>
                  </a:lnTo>
                  <a:lnTo>
                    <a:pt x="895" y="332"/>
                  </a:lnTo>
                  <a:lnTo>
                    <a:pt x="882" y="293"/>
                  </a:lnTo>
                  <a:lnTo>
                    <a:pt x="869" y="252"/>
                  </a:lnTo>
                  <a:lnTo>
                    <a:pt x="856" y="212"/>
                  </a:lnTo>
                  <a:lnTo>
                    <a:pt x="843" y="172"/>
                  </a:lnTo>
                  <a:lnTo>
                    <a:pt x="830" y="131"/>
                  </a:lnTo>
                  <a:lnTo>
                    <a:pt x="818" y="92"/>
                  </a:lnTo>
                  <a:lnTo>
                    <a:pt x="805" y="51"/>
                  </a:lnTo>
                  <a:lnTo>
                    <a:pt x="791" y="11"/>
                  </a:lnTo>
                  <a:lnTo>
                    <a:pt x="785" y="10"/>
                  </a:lnTo>
                  <a:lnTo>
                    <a:pt x="777" y="9"/>
                  </a:lnTo>
                  <a:lnTo>
                    <a:pt x="771" y="6"/>
                  </a:lnTo>
                  <a:lnTo>
                    <a:pt x="764" y="5"/>
                  </a:lnTo>
                  <a:lnTo>
                    <a:pt x="756" y="4"/>
                  </a:lnTo>
                  <a:lnTo>
                    <a:pt x="750" y="2"/>
                  </a:lnTo>
                  <a:lnTo>
                    <a:pt x="742" y="1"/>
                  </a:lnTo>
                  <a:lnTo>
                    <a:pt x="736" y="0"/>
                  </a:lnTo>
                  <a:lnTo>
                    <a:pt x="693" y="13"/>
                  </a:lnTo>
                  <a:lnTo>
                    <a:pt x="650" y="26"/>
                  </a:lnTo>
                  <a:lnTo>
                    <a:pt x="606" y="40"/>
                  </a:lnTo>
                  <a:lnTo>
                    <a:pt x="564" y="53"/>
                  </a:lnTo>
                  <a:lnTo>
                    <a:pt x="521" y="66"/>
                  </a:lnTo>
                  <a:lnTo>
                    <a:pt x="478" y="80"/>
                  </a:lnTo>
                  <a:lnTo>
                    <a:pt x="436" y="93"/>
                  </a:lnTo>
                  <a:lnTo>
                    <a:pt x="393" y="106"/>
                  </a:lnTo>
                  <a:lnTo>
                    <a:pt x="349" y="120"/>
                  </a:lnTo>
                  <a:lnTo>
                    <a:pt x="306" y="133"/>
                  </a:lnTo>
                  <a:lnTo>
                    <a:pt x="264" y="146"/>
                  </a:lnTo>
                  <a:lnTo>
                    <a:pt x="221" y="159"/>
                  </a:lnTo>
                  <a:lnTo>
                    <a:pt x="178" y="173"/>
                  </a:lnTo>
                  <a:lnTo>
                    <a:pt x="134" y="186"/>
                  </a:lnTo>
                  <a:lnTo>
                    <a:pt x="92" y="199"/>
                  </a:lnTo>
                  <a:lnTo>
                    <a:pt x="49" y="212"/>
                  </a:lnTo>
                  <a:lnTo>
                    <a:pt x="42" y="216"/>
                  </a:lnTo>
                  <a:lnTo>
                    <a:pt x="35" y="220"/>
                  </a:lnTo>
                  <a:lnTo>
                    <a:pt x="27" y="224"/>
                  </a:lnTo>
                  <a:lnTo>
                    <a:pt x="20" y="227"/>
                  </a:lnTo>
                  <a:close/>
                </a:path>
              </a:pathLst>
            </a:custGeom>
            <a:solidFill>
              <a:srgbClr val="D1C9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Freeform 18"/>
            <p:cNvSpPr>
              <a:spLocks/>
            </p:cNvSpPr>
            <p:nvPr/>
          </p:nvSpPr>
          <p:spPr bwMode="auto">
            <a:xfrm>
              <a:off x="1699" y="1777"/>
              <a:ext cx="156" cy="154"/>
            </a:xfrm>
            <a:custGeom>
              <a:avLst/>
              <a:gdLst/>
              <a:ahLst/>
              <a:cxnLst>
                <a:cxn ang="0">
                  <a:pos x="12" y="222"/>
                </a:cxn>
                <a:cxn ang="0">
                  <a:pos x="2" y="240"/>
                </a:cxn>
                <a:cxn ang="0">
                  <a:pos x="2" y="257"/>
                </a:cxn>
                <a:cxn ang="0">
                  <a:pos x="7" y="275"/>
                </a:cxn>
                <a:cxn ang="0">
                  <a:pos x="23" y="323"/>
                </a:cxn>
                <a:cxn ang="0">
                  <a:pos x="48" y="403"/>
                </a:cxn>
                <a:cxn ang="0">
                  <a:pos x="74" y="483"/>
                </a:cxn>
                <a:cxn ang="0">
                  <a:pos x="99" y="563"/>
                </a:cxn>
                <a:cxn ang="0">
                  <a:pos x="126" y="643"/>
                </a:cxn>
                <a:cxn ang="0">
                  <a:pos x="151" y="723"/>
                </a:cxn>
                <a:cxn ang="0">
                  <a:pos x="176" y="803"/>
                </a:cxn>
                <a:cxn ang="0">
                  <a:pos x="201" y="883"/>
                </a:cxn>
                <a:cxn ang="0">
                  <a:pos x="237" y="912"/>
                </a:cxn>
                <a:cxn ang="0">
                  <a:pos x="282" y="893"/>
                </a:cxn>
                <a:cxn ang="0">
                  <a:pos x="328" y="874"/>
                </a:cxn>
                <a:cxn ang="0">
                  <a:pos x="373" y="855"/>
                </a:cxn>
                <a:cxn ang="0">
                  <a:pos x="418" y="837"/>
                </a:cxn>
                <a:cxn ang="0">
                  <a:pos x="464" y="817"/>
                </a:cxn>
                <a:cxn ang="0">
                  <a:pos x="509" y="798"/>
                </a:cxn>
                <a:cxn ang="0">
                  <a:pos x="554" y="779"/>
                </a:cxn>
                <a:cxn ang="0">
                  <a:pos x="600" y="760"/>
                </a:cxn>
                <a:cxn ang="0">
                  <a:pos x="645" y="740"/>
                </a:cxn>
                <a:cxn ang="0">
                  <a:pos x="690" y="722"/>
                </a:cxn>
                <a:cxn ang="0">
                  <a:pos x="736" y="702"/>
                </a:cxn>
                <a:cxn ang="0">
                  <a:pos x="780" y="683"/>
                </a:cxn>
                <a:cxn ang="0">
                  <a:pos x="825" y="664"/>
                </a:cxn>
                <a:cxn ang="0">
                  <a:pos x="871" y="644"/>
                </a:cxn>
                <a:cxn ang="0">
                  <a:pos x="916" y="625"/>
                </a:cxn>
                <a:cxn ang="0">
                  <a:pos x="927" y="577"/>
                </a:cxn>
                <a:cxn ang="0">
                  <a:pos x="902" y="502"/>
                </a:cxn>
                <a:cxn ang="0">
                  <a:pos x="878" y="426"/>
                </a:cxn>
                <a:cxn ang="0">
                  <a:pos x="854" y="351"/>
                </a:cxn>
                <a:cxn ang="0">
                  <a:pos x="830" y="275"/>
                </a:cxn>
                <a:cxn ang="0">
                  <a:pos x="805" y="199"/>
                </a:cxn>
                <a:cxn ang="0">
                  <a:pos x="780" y="123"/>
                </a:cxn>
                <a:cxn ang="0">
                  <a:pos x="756" y="48"/>
                </a:cxn>
                <a:cxn ang="0">
                  <a:pos x="738" y="8"/>
                </a:cxn>
                <a:cxn ang="0">
                  <a:pos x="725" y="6"/>
                </a:cxn>
                <a:cxn ang="0">
                  <a:pos x="711" y="3"/>
                </a:cxn>
                <a:cxn ang="0">
                  <a:pos x="698" y="1"/>
                </a:cxn>
                <a:cxn ang="0">
                  <a:pos x="651" y="12"/>
                </a:cxn>
                <a:cxn ang="0">
                  <a:pos x="571" y="37"/>
                </a:cxn>
                <a:cxn ang="0">
                  <a:pos x="490" y="62"/>
                </a:cxn>
                <a:cxn ang="0">
                  <a:pos x="409" y="87"/>
                </a:cxn>
                <a:cxn ang="0">
                  <a:pos x="329" y="112"/>
                </a:cxn>
                <a:cxn ang="0">
                  <a:pos x="248" y="136"/>
                </a:cxn>
                <a:cxn ang="0">
                  <a:pos x="167" y="162"/>
                </a:cxn>
                <a:cxn ang="0">
                  <a:pos x="87" y="187"/>
                </a:cxn>
                <a:cxn ang="0">
                  <a:pos x="40" y="203"/>
                </a:cxn>
                <a:cxn ang="0">
                  <a:pos x="26" y="210"/>
                </a:cxn>
              </a:cxnLst>
              <a:rect l="0" t="0" r="r" b="b"/>
              <a:pathLst>
                <a:path w="939" h="922">
                  <a:moveTo>
                    <a:pt x="20" y="214"/>
                  </a:moveTo>
                  <a:lnTo>
                    <a:pt x="12" y="222"/>
                  </a:lnTo>
                  <a:lnTo>
                    <a:pt x="5" y="231"/>
                  </a:lnTo>
                  <a:lnTo>
                    <a:pt x="2" y="240"/>
                  </a:lnTo>
                  <a:lnTo>
                    <a:pt x="0" y="248"/>
                  </a:lnTo>
                  <a:lnTo>
                    <a:pt x="2" y="257"/>
                  </a:lnTo>
                  <a:lnTo>
                    <a:pt x="5" y="266"/>
                  </a:lnTo>
                  <a:lnTo>
                    <a:pt x="7" y="275"/>
                  </a:lnTo>
                  <a:lnTo>
                    <a:pt x="10" y="284"/>
                  </a:lnTo>
                  <a:lnTo>
                    <a:pt x="23" y="323"/>
                  </a:lnTo>
                  <a:lnTo>
                    <a:pt x="36" y="364"/>
                  </a:lnTo>
                  <a:lnTo>
                    <a:pt x="48" y="403"/>
                  </a:lnTo>
                  <a:lnTo>
                    <a:pt x="61" y="444"/>
                  </a:lnTo>
                  <a:lnTo>
                    <a:pt x="74" y="483"/>
                  </a:lnTo>
                  <a:lnTo>
                    <a:pt x="87" y="524"/>
                  </a:lnTo>
                  <a:lnTo>
                    <a:pt x="99" y="563"/>
                  </a:lnTo>
                  <a:lnTo>
                    <a:pt x="112" y="602"/>
                  </a:lnTo>
                  <a:lnTo>
                    <a:pt x="126" y="643"/>
                  </a:lnTo>
                  <a:lnTo>
                    <a:pt x="138" y="682"/>
                  </a:lnTo>
                  <a:lnTo>
                    <a:pt x="151" y="723"/>
                  </a:lnTo>
                  <a:lnTo>
                    <a:pt x="163" y="762"/>
                  </a:lnTo>
                  <a:lnTo>
                    <a:pt x="176" y="803"/>
                  </a:lnTo>
                  <a:lnTo>
                    <a:pt x="189" y="842"/>
                  </a:lnTo>
                  <a:lnTo>
                    <a:pt x="201" y="883"/>
                  </a:lnTo>
                  <a:lnTo>
                    <a:pt x="214" y="922"/>
                  </a:lnTo>
                  <a:lnTo>
                    <a:pt x="237" y="912"/>
                  </a:lnTo>
                  <a:lnTo>
                    <a:pt x="259" y="903"/>
                  </a:lnTo>
                  <a:lnTo>
                    <a:pt x="282" y="893"/>
                  </a:lnTo>
                  <a:lnTo>
                    <a:pt x="305" y="884"/>
                  </a:lnTo>
                  <a:lnTo>
                    <a:pt x="328" y="874"/>
                  </a:lnTo>
                  <a:lnTo>
                    <a:pt x="350" y="865"/>
                  </a:lnTo>
                  <a:lnTo>
                    <a:pt x="373" y="855"/>
                  </a:lnTo>
                  <a:lnTo>
                    <a:pt x="396" y="845"/>
                  </a:lnTo>
                  <a:lnTo>
                    <a:pt x="418" y="837"/>
                  </a:lnTo>
                  <a:lnTo>
                    <a:pt x="441" y="827"/>
                  </a:lnTo>
                  <a:lnTo>
                    <a:pt x="464" y="817"/>
                  </a:lnTo>
                  <a:lnTo>
                    <a:pt x="486" y="807"/>
                  </a:lnTo>
                  <a:lnTo>
                    <a:pt x="509" y="798"/>
                  </a:lnTo>
                  <a:lnTo>
                    <a:pt x="532" y="788"/>
                  </a:lnTo>
                  <a:lnTo>
                    <a:pt x="554" y="779"/>
                  </a:lnTo>
                  <a:lnTo>
                    <a:pt x="577" y="769"/>
                  </a:lnTo>
                  <a:lnTo>
                    <a:pt x="600" y="760"/>
                  </a:lnTo>
                  <a:lnTo>
                    <a:pt x="622" y="750"/>
                  </a:lnTo>
                  <a:lnTo>
                    <a:pt x="645" y="740"/>
                  </a:lnTo>
                  <a:lnTo>
                    <a:pt x="668" y="730"/>
                  </a:lnTo>
                  <a:lnTo>
                    <a:pt x="690" y="722"/>
                  </a:lnTo>
                  <a:lnTo>
                    <a:pt x="713" y="712"/>
                  </a:lnTo>
                  <a:lnTo>
                    <a:pt x="736" y="702"/>
                  </a:lnTo>
                  <a:lnTo>
                    <a:pt x="757" y="692"/>
                  </a:lnTo>
                  <a:lnTo>
                    <a:pt x="780" y="683"/>
                  </a:lnTo>
                  <a:lnTo>
                    <a:pt x="803" y="674"/>
                  </a:lnTo>
                  <a:lnTo>
                    <a:pt x="825" y="664"/>
                  </a:lnTo>
                  <a:lnTo>
                    <a:pt x="848" y="654"/>
                  </a:lnTo>
                  <a:lnTo>
                    <a:pt x="871" y="644"/>
                  </a:lnTo>
                  <a:lnTo>
                    <a:pt x="894" y="635"/>
                  </a:lnTo>
                  <a:lnTo>
                    <a:pt x="916" y="625"/>
                  </a:lnTo>
                  <a:lnTo>
                    <a:pt x="939" y="616"/>
                  </a:lnTo>
                  <a:lnTo>
                    <a:pt x="927" y="577"/>
                  </a:lnTo>
                  <a:lnTo>
                    <a:pt x="915" y="540"/>
                  </a:lnTo>
                  <a:lnTo>
                    <a:pt x="902" y="502"/>
                  </a:lnTo>
                  <a:lnTo>
                    <a:pt x="890" y="465"/>
                  </a:lnTo>
                  <a:lnTo>
                    <a:pt x="878" y="426"/>
                  </a:lnTo>
                  <a:lnTo>
                    <a:pt x="866" y="389"/>
                  </a:lnTo>
                  <a:lnTo>
                    <a:pt x="854" y="351"/>
                  </a:lnTo>
                  <a:lnTo>
                    <a:pt x="842" y="313"/>
                  </a:lnTo>
                  <a:lnTo>
                    <a:pt x="830" y="275"/>
                  </a:lnTo>
                  <a:lnTo>
                    <a:pt x="817" y="237"/>
                  </a:lnTo>
                  <a:lnTo>
                    <a:pt x="805" y="199"/>
                  </a:lnTo>
                  <a:lnTo>
                    <a:pt x="792" y="162"/>
                  </a:lnTo>
                  <a:lnTo>
                    <a:pt x="780" y="123"/>
                  </a:lnTo>
                  <a:lnTo>
                    <a:pt x="768" y="85"/>
                  </a:lnTo>
                  <a:lnTo>
                    <a:pt x="756" y="48"/>
                  </a:lnTo>
                  <a:lnTo>
                    <a:pt x="744" y="10"/>
                  </a:lnTo>
                  <a:lnTo>
                    <a:pt x="738" y="8"/>
                  </a:lnTo>
                  <a:lnTo>
                    <a:pt x="731" y="7"/>
                  </a:lnTo>
                  <a:lnTo>
                    <a:pt x="725" y="6"/>
                  </a:lnTo>
                  <a:lnTo>
                    <a:pt x="718" y="4"/>
                  </a:lnTo>
                  <a:lnTo>
                    <a:pt x="711" y="3"/>
                  </a:lnTo>
                  <a:lnTo>
                    <a:pt x="705" y="2"/>
                  </a:lnTo>
                  <a:lnTo>
                    <a:pt x="698" y="1"/>
                  </a:lnTo>
                  <a:lnTo>
                    <a:pt x="692" y="0"/>
                  </a:lnTo>
                  <a:lnTo>
                    <a:pt x="651" y="12"/>
                  </a:lnTo>
                  <a:lnTo>
                    <a:pt x="611" y="25"/>
                  </a:lnTo>
                  <a:lnTo>
                    <a:pt x="571" y="37"/>
                  </a:lnTo>
                  <a:lnTo>
                    <a:pt x="531" y="50"/>
                  </a:lnTo>
                  <a:lnTo>
                    <a:pt x="490" y="62"/>
                  </a:lnTo>
                  <a:lnTo>
                    <a:pt x="450" y="75"/>
                  </a:lnTo>
                  <a:lnTo>
                    <a:pt x="409" y="87"/>
                  </a:lnTo>
                  <a:lnTo>
                    <a:pt x="370" y="99"/>
                  </a:lnTo>
                  <a:lnTo>
                    <a:pt x="329" y="112"/>
                  </a:lnTo>
                  <a:lnTo>
                    <a:pt x="289" y="124"/>
                  </a:lnTo>
                  <a:lnTo>
                    <a:pt x="248" y="136"/>
                  </a:lnTo>
                  <a:lnTo>
                    <a:pt x="208" y="150"/>
                  </a:lnTo>
                  <a:lnTo>
                    <a:pt x="167" y="162"/>
                  </a:lnTo>
                  <a:lnTo>
                    <a:pt x="128" y="174"/>
                  </a:lnTo>
                  <a:lnTo>
                    <a:pt x="87" y="187"/>
                  </a:lnTo>
                  <a:lnTo>
                    <a:pt x="47" y="199"/>
                  </a:lnTo>
                  <a:lnTo>
                    <a:pt x="40" y="203"/>
                  </a:lnTo>
                  <a:lnTo>
                    <a:pt x="34" y="206"/>
                  </a:lnTo>
                  <a:lnTo>
                    <a:pt x="26" y="210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D1CC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7" name="Freeform 19"/>
            <p:cNvSpPr>
              <a:spLocks/>
            </p:cNvSpPr>
            <p:nvPr/>
          </p:nvSpPr>
          <p:spPr bwMode="auto">
            <a:xfrm>
              <a:off x="1706" y="1777"/>
              <a:ext cx="147" cy="144"/>
            </a:xfrm>
            <a:custGeom>
              <a:avLst/>
              <a:gdLst/>
              <a:ahLst/>
              <a:cxnLst>
                <a:cxn ang="0">
                  <a:pos x="11" y="206"/>
                </a:cxn>
                <a:cxn ang="0">
                  <a:pos x="2" y="225"/>
                </a:cxn>
                <a:cxn ang="0">
                  <a:pos x="2" y="240"/>
                </a:cxn>
                <a:cxn ang="0">
                  <a:pos x="6" y="257"/>
                </a:cxn>
                <a:cxn ang="0">
                  <a:pos x="21" y="303"/>
                </a:cxn>
                <a:cxn ang="0">
                  <a:pos x="45" y="377"/>
                </a:cxn>
                <a:cxn ang="0">
                  <a:pos x="69" y="452"/>
                </a:cxn>
                <a:cxn ang="0">
                  <a:pos x="93" y="527"/>
                </a:cxn>
                <a:cxn ang="0">
                  <a:pos x="116" y="601"/>
                </a:cxn>
                <a:cxn ang="0">
                  <a:pos x="140" y="676"/>
                </a:cxn>
                <a:cxn ang="0">
                  <a:pos x="164" y="751"/>
                </a:cxn>
                <a:cxn ang="0">
                  <a:pos x="188" y="826"/>
                </a:cxn>
                <a:cxn ang="0">
                  <a:pos x="243" y="845"/>
                </a:cxn>
                <a:cxn ang="0">
                  <a:pos x="327" y="809"/>
                </a:cxn>
                <a:cxn ang="0">
                  <a:pos x="411" y="773"/>
                </a:cxn>
                <a:cxn ang="0">
                  <a:pos x="497" y="738"/>
                </a:cxn>
                <a:cxn ang="0">
                  <a:pos x="581" y="702"/>
                </a:cxn>
                <a:cxn ang="0">
                  <a:pos x="667" y="666"/>
                </a:cxn>
                <a:cxn ang="0">
                  <a:pos x="751" y="630"/>
                </a:cxn>
                <a:cxn ang="0">
                  <a:pos x="835" y="594"/>
                </a:cxn>
                <a:cxn ang="0">
                  <a:pos x="867" y="541"/>
                </a:cxn>
                <a:cxn ang="0">
                  <a:pos x="844" y="470"/>
                </a:cxn>
                <a:cxn ang="0">
                  <a:pos x="821" y="399"/>
                </a:cxn>
                <a:cxn ang="0">
                  <a:pos x="798" y="329"/>
                </a:cxn>
                <a:cxn ang="0">
                  <a:pos x="776" y="258"/>
                </a:cxn>
                <a:cxn ang="0">
                  <a:pos x="753" y="187"/>
                </a:cxn>
                <a:cxn ang="0">
                  <a:pos x="730" y="116"/>
                </a:cxn>
                <a:cxn ang="0">
                  <a:pos x="707" y="44"/>
                </a:cxn>
                <a:cxn ang="0">
                  <a:pos x="690" y="8"/>
                </a:cxn>
                <a:cxn ang="0">
                  <a:pos x="678" y="6"/>
                </a:cxn>
                <a:cxn ang="0">
                  <a:pos x="666" y="3"/>
                </a:cxn>
                <a:cxn ang="0">
                  <a:pos x="653" y="1"/>
                </a:cxn>
                <a:cxn ang="0">
                  <a:pos x="610" y="12"/>
                </a:cxn>
                <a:cxn ang="0">
                  <a:pos x="534" y="35"/>
                </a:cxn>
                <a:cxn ang="0">
                  <a:pos x="459" y="58"/>
                </a:cxn>
                <a:cxn ang="0">
                  <a:pos x="383" y="82"/>
                </a:cxn>
                <a:cxn ang="0">
                  <a:pos x="307" y="105"/>
                </a:cxn>
                <a:cxn ang="0">
                  <a:pos x="232" y="129"/>
                </a:cxn>
                <a:cxn ang="0">
                  <a:pos x="156" y="152"/>
                </a:cxn>
                <a:cxn ang="0">
                  <a:pos x="81" y="175"/>
                </a:cxn>
                <a:cxn ang="0">
                  <a:pos x="37" y="190"/>
                </a:cxn>
                <a:cxn ang="0">
                  <a:pos x="24" y="196"/>
                </a:cxn>
              </a:cxnLst>
              <a:rect l="0" t="0" r="r" b="b"/>
              <a:pathLst>
                <a:path w="878" h="863">
                  <a:moveTo>
                    <a:pt x="18" y="199"/>
                  </a:moveTo>
                  <a:lnTo>
                    <a:pt x="11" y="206"/>
                  </a:lnTo>
                  <a:lnTo>
                    <a:pt x="5" y="216"/>
                  </a:lnTo>
                  <a:lnTo>
                    <a:pt x="2" y="225"/>
                  </a:lnTo>
                  <a:lnTo>
                    <a:pt x="0" y="232"/>
                  </a:lnTo>
                  <a:lnTo>
                    <a:pt x="2" y="240"/>
                  </a:lnTo>
                  <a:lnTo>
                    <a:pt x="4" y="248"/>
                  </a:lnTo>
                  <a:lnTo>
                    <a:pt x="6" y="257"/>
                  </a:lnTo>
                  <a:lnTo>
                    <a:pt x="9" y="265"/>
                  </a:lnTo>
                  <a:lnTo>
                    <a:pt x="21" y="303"/>
                  </a:lnTo>
                  <a:lnTo>
                    <a:pt x="33" y="340"/>
                  </a:lnTo>
                  <a:lnTo>
                    <a:pt x="45" y="377"/>
                  </a:lnTo>
                  <a:lnTo>
                    <a:pt x="57" y="414"/>
                  </a:lnTo>
                  <a:lnTo>
                    <a:pt x="69" y="452"/>
                  </a:lnTo>
                  <a:lnTo>
                    <a:pt x="81" y="490"/>
                  </a:lnTo>
                  <a:lnTo>
                    <a:pt x="93" y="527"/>
                  </a:lnTo>
                  <a:lnTo>
                    <a:pt x="105" y="564"/>
                  </a:lnTo>
                  <a:lnTo>
                    <a:pt x="116" y="601"/>
                  </a:lnTo>
                  <a:lnTo>
                    <a:pt x="128" y="638"/>
                  </a:lnTo>
                  <a:lnTo>
                    <a:pt x="140" y="676"/>
                  </a:lnTo>
                  <a:lnTo>
                    <a:pt x="152" y="713"/>
                  </a:lnTo>
                  <a:lnTo>
                    <a:pt x="164" y="751"/>
                  </a:lnTo>
                  <a:lnTo>
                    <a:pt x="176" y="788"/>
                  </a:lnTo>
                  <a:lnTo>
                    <a:pt x="188" y="826"/>
                  </a:lnTo>
                  <a:lnTo>
                    <a:pt x="200" y="863"/>
                  </a:lnTo>
                  <a:lnTo>
                    <a:pt x="243" y="845"/>
                  </a:lnTo>
                  <a:lnTo>
                    <a:pt x="284" y="827"/>
                  </a:lnTo>
                  <a:lnTo>
                    <a:pt x="327" y="809"/>
                  </a:lnTo>
                  <a:lnTo>
                    <a:pt x="370" y="792"/>
                  </a:lnTo>
                  <a:lnTo>
                    <a:pt x="411" y="773"/>
                  </a:lnTo>
                  <a:lnTo>
                    <a:pt x="454" y="756"/>
                  </a:lnTo>
                  <a:lnTo>
                    <a:pt x="497" y="738"/>
                  </a:lnTo>
                  <a:lnTo>
                    <a:pt x="540" y="719"/>
                  </a:lnTo>
                  <a:lnTo>
                    <a:pt x="581" y="702"/>
                  </a:lnTo>
                  <a:lnTo>
                    <a:pt x="624" y="684"/>
                  </a:lnTo>
                  <a:lnTo>
                    <a:pt x="667" y="666"/>
                  </a:lnTo>
                  <a:lnTo>
                    <a:pt x="708" y="648"/>
                  </a:lnTo>
                  <a:lnTo>
                    <a:pt x="751" y="630"/>
                  </a:lnTo>
                  <a:lnTo>
                    <a:pt x="794" y="612"/>
                  </a:lnTo>
                  <a:lnTo>
                    <a:pt x="835" y="594"/>
                  </a:lnTo>
                  <a:lnTo>
                    <a:pt x="878" y="576"/>
                  </a:lnTo>
                  <a:lnTo>
                    <a:pt x="867" y="541"/>
                  </a:lnTo>
                  <a:lnTo>
                    <a:pt x="855" y="505"/>
                  </a:lnTo>
                  <a:lnTo>
                    <a:pt x="844" y="470"/>
                  </a:lnTo>
                  <a:lnTo>
                    <a:pt x="833" y="435"/>
                  </a:lnTo>
                  <a:lnTo>
                    <a:pt x="821" y="399"/>
                  </a:lnTo>
                  <a:lnTo>
                    <a:pt x="810" y="364"/>
                  </a:lnTo>
                  <a:lnTo>
                    <a:pt x="798" y="329"/>
                  </a:lnTo>
                  <a:lnTo>
                    <a:pt x="787" y="293"/>
                  </a:lnTo>
                  <a:lnTo>
                    <a:pt x="776" y="258"/>
                  </a:lnTo>
                  <a:lnTo>
                    <a:pt x="764" y="223"/>
                  </a:lnTo>
                  <a:lnTo>
                    <a:pt x="753" y="187"/>
                  </a:lnTo>
                  <a:lnTo>
                    <a:pt x="741" y="152"/>
                  </a:lnTo>
                  <a:lnTo>
                    <a:pt x="730" y="116"/>
                  </a:lnTo>
                  <a:lnTo>
                    <a:pt x="719" y="81"/>
                  </a:lnTo>
                  <a:lnTo>
                    <a:pt x="707" y="44"/>
                  </a:lnTo>
                  <a:lnTo>
                    <a:pt x="696" y="9"/>
                  </a:lnTo>
                  <a:lnTo>
                    <a:pt x="690" y="8"/>
                  </a:lnTo>
                  <a:lnTo>
                    <a:pt x="684" y="7"/>
                  </a:lnTo>
                  <a:lnTo>
                    <a:pt x="678" y="6"/>
                  </a:lnTo>
                  <a:lnTo>
                    <a:pt x="672" y="4"/>
                  </a:lnTo>
                  <a:lnTo>
                    <a:pt x="666" y="3"/>
                  </a:lnTo>
                  <a:lnTo>
                    <a:pt x="659" y="2"/>
                  </a:lnTo>
                  <a:lnTo>
                    <a:pt x="653" y="1"/>
                  </a:lnTo>
                  <a:lnTo>
                    <a:pt x="647" y="0"/>
                  </a:lnTo>
                  <a:lnTo>
                    <a:pt x="610" y="12"/>
                  </a:lnTo>
                  <a:lnTo>
                    <a:pt x="571" y="23"/>
                  </a:lnTo>
                  <a:lnTo>
                    <a:pt x="534" y="35"/>
                  </a:lnTo>
                  <a:lnTo>
                    <a:pt x="496" y="47"/>
                  </a:lnTo>
                  <a:lnTo>
                    <a:pt x="459" y="58"/>
                  </a:lnTo>
                  <a:lnTo>
                    <a:pt x="420" y="70"/>
                  </a:lnTo>
                  <a:lnTo>
                    <a:pt x="383" y="82"/>
                  </a:lnTo>
                  <a:lnTo>
                    <a:pt x="345" y="93"/>
                  </a:lnTo>
                  <a:lnTo>
                    <a:pt x="307" y="105"/>
                  </a:lnTo>
                  <a:lnTo>
                    <a:pt x="269" y="117"/>
                  </a:lnTo>
                  <a:lnTo>
                    <a:pt x="232" y="129"/>
                  </a:lnTo>
                  <a:lnTo>
                    <a:pt x="194" y="140"/>
                  </a:lnTo>
                  <a:lnTo>
                    <a:pt x="156" y="152"/>
                  </a:lnTo>
                  <a:lnTo>
                    <a:pt x="118" y="164"/>
                  </a:lnTo>
                  <a:lnTo>
                    <a:pt x="81" y="175"/>
                  </a:lnTo>
                  <a:lnTo>
                    <a:pt x="42" y="187"/>
                  </a:lnTo>
                  <a:lnTo>
                    <a:pt x="37" y="190"/>
                  </a:lnTo>
                  <a:lnTo>
                    <a:pt x="30" y="193"/>
                  </a:lnTo>
                  <a:lnTo>
                    <a:pt x="24" y="196"/>
                  </a:lnTo>
                  <a:lnTo>
                    <a:pt x="18" y="199"/>
                  </a:lnTo>
                  <a:close/>
                </a:path>
              </a:pathLst>
            </a:custGeom>
            <a:solidFill>
              <a:srgbClr val="D3CE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8" name="Freeform 20"/>
            <p:cNvSpPr>
              <a:spLocks/>
            </p:cNvSpPr>
            <p:nvPr/>
          </p:nvSpPr>
          <p:spPr bwMode="auto">
            <a:xfrm>
              <a:off x="1714" y="1777"/>
              <a:ext cx="136" cy="134"/>
            </a:xfrm>
            <a:custGeom>
              <a:avLst/>
              <a:gdLst/>
              <a:ahLst/>
              <a:cxnLst>
                <a:cxn ang="0">
                  <a:pos x="11" y="194"/>
                </a:cxn>
                <a:cxn ang="0">
                  <a:pos x="2" y="209"/>
                </a:cxn>
                <a:cxn ang="0">
                  <a:pos x="2" y="224"/>
                </a:cxn>
                <a:cxn ang="0">
                  <a:pos x="6" y="240"/>
                </a:cxn>
                <a:cxn ang="0">
                  <a:pos x="21" y="284"/>
                </a:cxn>
                <a:cxn ang="0">
                  <a:pos x="42" y="353"/>
                </a:cxn>
                <a:cxn ang="0">
                  <a:pos x="64" y="423"/>
                </a:cxn>
                <a:cxn ang="0">
                  <a:pos x="86" y="492"/>
                </a:cxn>
                <a:cxn ang="0">
                  <a:pos x="108" y="562"/>
                </a:cxn>
                <a:cxn ang="0">
                  <a:pos x="131" y="631"/>
                </a:cxn>
                <a:cxn ang="0">
                  <a:pos x="153" y="701"/>
                </a:cxn>
                <a:cxn ang="0">
                  <a:pos x="176" y="770"/>
                </a:cxn>
                <a:cxn ang="0">
                  <a:pos x="226" y="788"/>
                </a:cxn>
                <a:cxn ang="0">
                  <a:pos x="305" y="754"/>
                </a:cxn>
                <a:cxn ang="0">
                  <a:pos x="384" y="721"/>
                </a:cxn>
                <a:cxn ang="0">
                  <a:pos x="463" y="689"/>
                </a:cxn>
                <a:cxn ang="0">
                  <a:pos x="542" y="655"/>
                </a:cxn>
                <a:cxn ang="0">
                  <a:pos x="621" y="622"/>
                </a:cxn>
                <a:cxn ang="0">
                  <a:pos x="699" y="588"/>
                </a:cxn>
                <a:cxn ang="0">
                  <a:pos x="778" y="554"/>
                </a:cxn>
                <a:cxn ang="0">
                  <a:pos x="797" y="472"/>
                </a:cxn>
                <a:cxn ang="0">
                  <a:pos x="754" y="340"/>
                </a:cxn>
                <a:cxn ang="0">
                  <a:pos x="713" y="207"/>
                </a:cxn>
                <a:cxn ang="0">
                  <a:pos x="670" y="75"/>
                </a:cxn>
                <a:cxn ang="0">
                  <a:pos x="644" y="8"/>
                </a:cxn>
                <a:cxn ang="0">
                  <a:pos x="632" y="6"/>
                </a:cxn>
                <a:cxn ang="0">
                  <a:pos x="621" y="4"/>
                </a:cxn>
                <a:cxn ang="0">
                  <a:pos x="609" y="2"/>
                </a:cxn>
                <a:cxn ang="0">
                  <a:pos x="568" y="11"/>
                </a:cxn>
                <a:cxn ang="0">
                  <a:pos x="498" y="33"/>
                </a:cxn>
                <a:cxn ang="0">
                  <a:pos x="427" y="55"/>
                </a:cxn>
                <a:cxn ang="0">
                  <a:pos x="357" y="77"/>
                </a:cxn>
                <a:cxn ang="0">
                  <a:pos x="287" y="98"/>
                </a:cxn>
                <a:cxn ang="0">
                  <a:pos x="217" y="120"/>
                </a:cxn>
                <a:cxn ang="0">
                  <a:pos x="145" y="142"/>
                </a:cxn>
                <a:cxn ang="0">
                  <a:pos x="75" y="163"/>
                </a:cxn>
                <a:cxn ang="0">
                  <a:pos x="35" y="178"/>
                </a:cxn>
                <a:cxn ang="0">
                  <a:pos x="23" y="184"/>
                </a:cxn>
              </a:cxnLst>
              <a:rect l="0" t="0" r="r" b="b"/>
              <a:pathLst>
                <a:path w="818" h="805">
                  <a:moveTo>
                    <a:pt x="17" y="188"/>
                  </a:moveTo>
                  <a:lnTo>
                    <a:pt x="11" y="194"/>
                  </a:lnTo>
                  <a:lnTo>
                    <a:pt x="5" y="202"/>
                  </a:lnTo>
                  <a:lnTo>
                    <a:pt x="2" y="209"/>
                  </a:lnTo>
                  <a:lnTo>
                    <a:pt x="0" y="216"/>
                  </a:lnTo>
                  <a:lnTo>
                    <a:pt x="2" y="224"/>
                  </a:lnTo>
                  <a:lnTo>
                    <a:pt x="4" y="232"/>
                  </a:lnTo>
                  <a:lnTo>
                    <a:pt x="6" y="240"/>
                  </a:lnTo>
                  <a:lnTo>
                    <a:pt x="10" y="249"/>
                  </a:lnTo>
                  <a:lnTo>
                    <a:pt x="21" y="284"/>
                  </a:lnTo>
                  <a:lnTo>
                    <a:pt x="32" y="318"/>
                  </a:lnTo>
                  <a:lnTo>
                    <a:pt x="42" y="353"/>
                  </a:lnTo>
                  <a:lnTo>
                    <a:pt x="53" y="388"/>
                  </a:lnTo>
                  <a:lnTo>
                    <a:pt x="64" y="423"/>
                  </a:lnTo>
                  <a:lnTo>
                    <a:pt x="75" y="457"/>
                  </a:lnTo>
                  <a:lnTo>
                    <a:pt x="86" y="492"/>
                  </a:lnTo>
                  <a:lnTo>
                    <a:pt x="97" y="527"/>
                  </a:lnTo>
                  <a:lnTo>
                    <a:pt x="108" y="562"/>
                  </a:lnTo>
                  <a:lnTo>
                    <a:pt x="120" y="597"/>
                  </a:lnTo>
                  <a:lnTo>
                    <a:pt x="131" y="631"/>
                  </a:lnTo>
                  <a:lnTo>
                    <a:pt x="142" y="666"/>
                  </a:lnTo>
                  <a:lnTo>
                    <a:pt x="153" y="701"/>
                  </a:lnTo>
                  <a:lnTo>
                    <a:pt x="164" y="736"/>
                  </a:lnTo>
                  <a:lnTo>
                    <a:pt x="176" y="770"/>
                  </a:lnTo>
                  <a:lnTo>
                    <a:pt x="187" y="805"/>
                  </a:lnTo>
                  <a:lnTo>
                    <a:pt x="226" y="788"/>
                  </a:lnTo>
                  <a:lnTo>
                    <a:pt x="266" y="772"/>
                  </a:lnTo>
                  <a:lnTo>
                    <a:pt x="305" y="754"/>
                  </a:lnTo>
                  <a:lnTo>
                    <a:pt x="345" y="738"/>
                  </a:lnTo>
                  <a:lnTo>
                    <a:pt x="384" y="721"/>
                  </a:lnTo>
                  <a:lnTo>
                    <a:pt x="424" y="705"/>
                  </a:lnTo>
                  <a:lnTo>
                    <a:pt x="463" y="689"/>
                  </a:lnTo>
                  <a:lnTo>
                    <a:pt x="502" y="671"/>
                  </a:lnTo>
                  <a:lnTo>
                    <a:pt x="542" y="655"/>
                  </a:lnTo>
                  <a:lnTo>
                    <a:pt x="581" y="638"/>
                  </a:lnTo>
                  <a:lnTo>
                    <a:pt x="621" y="622"/>
                  </a:lnTo>
                  <a:lnTo>
                    <a:pt x="660" y="604"/>
                  </a:lnTo>
                  <a:lnTo>
                    <a:pt x="699" y="588"/>
                  </a:lnTo>
                  <a:lnTo>
                    <a:pt x="739" y="572"/>
                  </a:lnTo>
                  <a:lnTo>
                    <a:pt x="778" y="554"/>
                  </a:lnTo>
                  <a:lnTo>
                    <a:pt x="818" y="538"/>
                  </a:lnTo>
                  <a:lnTo>
                    <a:pt x="797" y="472"/>
                  </a:lnTo>
                  <a:lnTo>
                    <a:pt x="776" y="405"/>
                  </a:lnTo>
                  <a:lnTo>
                    <a:pt x="754" y="340"/>
                  </a:lnTo>
                  <a:lnTo>
                    <a:pt x="733" y="273"/>
                  </a:lnTo>
                  <a:lnTo>
                    <a:pt x="713" y="207"/>
                  </a:lnTo>
                  <a:lnTo>
                    <a:pt x="691" y="142"/>
                  </a:lnTo>
                  <a:lnTo>
                    <a:pt x="670" y="75"/>
                  </a:lnTo>
                  <a:lnTo>
                    <a:pt x="649" y="9"/>
                  </a:lnTo>
                  <a:lnTo>
                    <a:pt x="644" y="8"/>
                  </a:lnTo>
                  <a:lnTo>
                    <a:pt x="638" y="7"/>
                  </a:lnTo>
                  <a:lnTo>
                    <a:pt x="632" y="6"/>
                  </a:lnTo>
                  <a:lnTo>
                    <a:pt x="626" y="5"/>
                  </a:lnTo>
                  <a:lnTo>
                    <a:pt x="621" y="4"/>
                  </a:lnTo>
                  <a:lnTo>
                    <a:pt x="615" y="3"/>
                  </a:lnTo>
                  <a:lnTo>
                    <a:pt x="609" y="2"/>
                  </a:lnTo>
                  <a:lnTo>
                    <a:pt x="603" y="0"/>
                  </a:lnTo>
                  <a:lnTo>
                    <a:pt x="568" y="11"/>
                  </a:lnTo>
                  <a:lnTo>
                    <a:pt x="533" y="22"/>
                  </a:lnTo>
                  <a:lnTo>
                    <a:pt x="498" y="33"/>
                  </a:lnTo>
                  <a:lnTo>
                    <a:pt x="463" y="44"/>
                  </a:lnTo>
                  <a:lnTo>
                    <a:pt x="427" y="55"/>
                  </a:lnTo>
                  <a:lnTo>
                    <a:pt x="392" y="66"/>
                  </a:lnTo>
                  <a:lnTo>
                    <a:pt x="357" y="77"/>
                  </a:lnTo>
                  <a:lnTo>
                    <a:pt x="322" y="87"/>
                  </a:lnTo>
                  <a:lnTo>
                    <a:pt x="287" y="98"/>
                  </a:lnTo>
                  <a:lnTo>
                    <a:pt x="252" y="109"/>
                  </a:lnTo>
                  <a:lnTo>
                    <a:pt x="217" y="120"/>
                  </a:lnTo>
                  <a:lnTo>
                    <a:pt x="180" y="131"/>
                  </a:lnTo>
                  <a:lnTo>
                    <a:pt x="145" y="142"/>
                  </a:lnTo>
                  <a:lnTo>
                    <a:pt x="110" y="153"/>
                  </a:lnTo>
                  <a:lnTo>
                    <a:pt x="75" y="163"/>
                  </a:lnTo>
                  <a:lnTo>
                    <a:pt x="40" y="174"/>
                  </a:lnTo>
                  <a:lnTo>
                    <a:pt x="35" y="178"/>
                  </a:lnTo>
                  <a:lnTo>
                    <a:pt x="29" y="181"/>
                  </a:lnTo>
                  <a:lnTo>
                    <a:pt x="23" y="184"/>
                  </a:lnTo>
                  <a:lnTo>
                    <a:pt x="17" y="188"/>
                  </a:lnTo>
                  <a:close/>
                </a:path>
              </a:pathLst>
            </a:custGeom>
            <a:solidFill>
              <a:srgbClr val="D8D1D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9" name="Freeform 21"/>
            <p:cNvSpPr>
              <a:spLocks/>
            </p:cNvSpPr>
            <p:nvPr/>
          </p:nvSpPr>
          <p:spPr bwMode="auto">
            <a:xfrm>
              <a:off x="1722" y="1777"/>
              <a:ext cx="126" cy="124"/>
            </a:xfrm>
            <a:custGeom>
              <a:avLst/>
              <a:gdLst/>
              <a:ahLst/>
              <a:cxnLst>
                <a:cxn ang="0">
                  <a:pos x="11" y="180"/>
                </a:cxn>
                <a:cxn ang="0">
                  <a:pos x="3" y="194"/>
                </a:cxn>
                <a:cxn ang="0">
                  <a:pos x="2" y="207"/>
                </a:cxn>
                <a:cxn ang="0">
                  <a:pos x="5" y="222"/>
                </a:cxn>
                <a:cxn ang="0">
                  <a:pos x="28" y="295"/>
                </a:cxn>
                <a:cxn ang="0">
                  <a:pos x="70" y="424"/>
                </a:cxn>
                <a:cxn ang="0">
                  <a:pos x="111" y="552"/>
                </a:cxn>
                <a:cxn ang="0">
                  <a:pos x="152" y="681"/>
                </a:cxn>
                <a:cxn ang="0">
                  <a:pos x="209" y="730"/>
                </a:cxn>
                <a:cxn ang="0">
                  <a:pos x="282" y="699"/>
                </a:cxn>
                <a:cxn ang="0">
                  <a:pos x="356" y="669"/>
                </a:cxn>
                <a:cxn ang="0">
                  <a:pos x="429" y="637"/>
                </a:cxn>
                <a:cxn ang="0">
                  <a:pos x="502" y="606"/>
                </a:cxn>
                <a:cxn ang="0">
                  <a:pos x="576" y="576"/>
                </a:cxn>
                <a:cxn ang="0">
                  <a:pos x="649" y="545"/>
                </a:cxn>
                <a:cxn ang="0">
                  <a:pos x="722" y="513"/>
                </a:cxn>
                <a:cxn ang="0">
                  <a:pos x="739" y="437"/>
                </a:cxn>
                <a:cxn ang="0">
                  <a:pos x="699" y="314"/>
                </a:cxn>
                <a:cxn ang="0">
                  <a:pos x="660" y="193"/>
                </a:cxn>
                <a:cxn ang="0">
                  <a:pos x="622" y="70"/>
                </a:cxn>
                <a:cxn ang="0">
                  <a:pos x="597" y="8"/>
                </a:cxn>
                <a:cxn ang="0">
                  <a:pos x="586" y="6"/>
                </a:cxn>
                <a:cxn ang="0">
                  <a:pos x="576" y="4"/>
                </a:cxn>
                <a:cxn ang="0">
                  <a:pos x="565" y="1"/>
                </a:cxn>
                <a:cxn ang="0">
                  <a:pos x="526" y="10"/>
                </a:cxn>
                <a:cxn ang="0">
                  <a:pos x="462" y="31"/>
                </a:cxn>
                <a:cxn ang="0">
                  <a:pos x="396" y="51"/>
                </a:cxn>
                <a:cxn ang="0">
                  <a:pos x="330" y="70"/>
                </a:cxn>
                <a:cxn ang="0">
                  <a:pos x="266" y="91"/>
                </a:cxn>
                <a:cxn ang="0">
                  <a:pos x="200" y="111"/>
                </a:cxn>
                <a:cxn ang="0">
                  <a:pos x="134" y="132"/>
                </a:cxn>
                <a:cxn ang="0">
                  <a:pos x="70" y="152"/>
                </a:cxn>
                <a:cxn ang="0">
                  <a:pos x="33" y="164"/>
                </a:cxn>
                <a:cxn ang="0">
                  <a:pos x="22" y="171"/>
                </a:cxn>
              </a:cxnLst>
              <a:rect l="0" t="0" r="r" b="b"/>
              <a:pathLst>
                <a:path w="759" h="745">
                  <a:moveTo>
                    <a:pt x="17" y="174"/>
                  </a:moveTo>
                  <a:lnTo>
                    <a:pt x="11" y="180"/>
                  </a:lnTo>
                  <a:lnTo>
                    <a:pt x="6" y="186"/>
                  </a:lnTo>
                  <a:lnTo>
                    <a:pt x="3" y="194"/>
                  </a:lnTo>
                  <a:lnTo>
                    <a:pt x="0" y="199"/>
                  </a:lnTo>
                  <a:lnTo>
                    <a:pt x="2" y="207"/>
                  </a:lnTo>
                  <a:lnTo>
                    <a:pt x="4" y="215"/>
                  </a:lnTo>
                  <a:lnTo>
                    <a:pt x="5" y="222"/>
                  </a:lnTo>
                  <a:lnTo>
                    <a:pt x="7" y="230"/>
                  </a:lnTo>
                  <a:lnTo>
                    <a:pt x="28" y="295"/>
                  </a:lnTo>
                  <a:lnTo>
                    <a:pt x="49" y="359"/>
                  </a:lnTo>
                  <a:lnTo>
                    <a:pt x="70" y="424"/>
                  </a:lnTo>
                  <a:lnTo>
                    <a:pt x="91" y="487"/>
                  </a:lnTo>
                  <a:lnTo>
                    <a:pt x="111" y="552"/>
                  </a:lnTo>
                  <a:lnTo>
                    <a:pt x="131" y="616"/>
                  </a:lnTo>
                  <a:lnTo>
                    <a:pt x="152" y="681"/>
                  </a:lnTo>
                  <a:lnTo>
                    <a:pt x="173" y="745"/>
                  </a:lnTo>
                  <a:lnTo>
                    <a:pt x="209" y="730"/>
                  </a:lnTo>
                  <a:lnTo>
                    <a:pt x="246" y="715"/>
                  </a:lnTo>
                  <a:lnTo>
                    <a:pt x="282" y="699"/>
                  </a:lnTo>
                  <a:lnTo>
                    <a:pt x="319" y="684"/>
                  </a:lnTo>
                  <a:lnTo>
                    <a:pt x="356" y="669"/>
                  </a:lnTo>
                  <a:lnTo>
                    <a:pt x="393" y="654"/>
                  </a:lnTo>
                  <a:lnTo>
                    <a:pt x="429" y="637"/>
                  </a:lnTo>
                  <a:lnTo>
                    <a:pt x="466" y="622"/>
                  </a:lnTo>
                  <a:lnTo>
                    <a:pt x="502" y="606"/>
                  </a:lnTo>
                  <a:lnTo>
                    <a:pt x="539" y="591"/>
                  </a:lnTo>
                  <a:lnTo>
                    <a:pt x="576" y="576"/>
                  </a:lnTo>
                  <a:lnTo>
                    <a:pt x="612" y="561"/>
                  </a:lnTo>
                  <a:lnTo>
                    <a:pt x="649" y="545"/>
                  </a:lnTo>
                  <a:lnTo>
                    <a:pt x="685" y="529"/>
                  </a:lnTo>
                  <a:lnTo>
                    <a:pt x="722" y="513"/>
                  </a:lnTo>
                  <a:lnTo>
                    <a:pt x="759" y="498"/>
                  </a:lnTo>
                  <a:lnTo>
                    <a:pt x="739" y="437"/>
                  </a:lnTo>
                  <a:lnTo>
                    <a:pt x="719" y="376"/>
                  </a:lnTo>
                  <a:lnTo>
                    <a:pt x="699" y="314"/>
                  </a:lnTo>
                  <a:lnTo>
                    <a:pt x="680" y="253"/>
                  </a:lnTo>
                  <a:lnTo>
                    <a:pt x="660" y="193"/>
                  </a:lnTo>
                  <a:lnTo>
                    <a:pt x="640" y="132"/>
                  </a:lnTo>
                  <a:lnTo>
                    <a:pt x="622" y="70"/>
                  </a:lnTo>
                  <a:lnTo>
                    <a:pt x="602" y="9"/>
                  </a:lnTo>
                  <a:lnTo>
                    <a:pt x="597" y="8"/>
                  </a:lnTo>
                  <a:lnTo>
                    <a:pt x="591" y="7"/>
                  </a:lnTo>
                  <a:lnTo>
                    <a:pt x="586" y="6"/>
                  </a:lnTo>
                  <a:lnTo>
                    <a:pt x="581" y="5"/>
                  </a:lnTo>
                  <a:lnTo>
                    <a:pt x="576" y="4"/>
                  </a:lnTo>
                  <a:lnTo>
                    <a:pt x="570" y="3"/>
                  </a:lnTo>
                  <a:lnTo>
                    <a:pt x="565" y="1"/>
                  </a:lnTo>
                  <a:lnTo>
                    <a:pt x="559" y="0"/>
                  </a:lnTo>
                  <a:lnTo>
                    <a:pt x="526" y="10"/>
                  </a:lnTo>
                  <a:lnTo>
                    <a:pt x="494" y="20"/>
                  </a:lnTo>
                  <a:lnTo>
                    <a:pt x="462" y="31"/>
                  </a:lnTo>
                  <a:lnTo>
                    <a:pt x="429" y="41"/>
                  </a:lnTo>
                  <a:lnTo>
                    <a:pt x="396" y="51"/>
                  </a:lnTo>
                  <a:lnTo>
                    <a:pt x="363" y="61"/>
                  </a:lnTo>
                  <a:lnTo>
                    <a:pt x="330" y="70"/>
                  </a:lnTo>
                  <a:lnTo>
                    <a:pt x="299" y="81"/>
                  </a:lnTo>
                  <a:lnTo>
                    <a:pt x="266" y="91"/>
                  </a:lnTo>
                  <a:lnTo>
                    <a:pt x="233" y="101"/>
                  </a:lnTo>
                  <a:lnTo>
                    <a:pt x="200" y="111"/>
                  </a:lnTo>
                  <a:lnTo>
                    <a:pt x="167" y="122"/>
                  </a:lnTo>
                  <a:lnTo>
                    <a:pt x="134" y="132"/>
                  </a:lnTo>
                  <a:lnTo>
                    <a:pt x="103" y="142"/>
                  </a:lnTo>
                  <a:lnTo>
                    <a:pt x="70" y="152"/>
                  </a:lnTo>
                  <a:lnTo>
                    <a:pt x="37" y="162"/>
                  </a:lnTo>
                  <a:lnTo>
                    <a:pt x="33" y="164"/>
                  </a:lnTo>
                  <a:lnTo>
                    <a:pt x="27" y="168"/>
                  </a:lnTo>
                  <a:lnTo>
                    <a:pt x="22" y="171"/>
                  </a:lnTo>
                  <a:lnTo>
                    <a:pt x="17" y="174"/>
                  </a:lnTo>
                  <a:close/>
                </a:path>
              </a:pathLst>
            </a:custGeom>
            <a:solidFill>
              <a:srgbClr val="DBD3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0" name="Freeform 22"/>
            <p:cNvSpPr>
              <a:spLocks/>
            </p:cNvSpPr>
            <p:nvPr/>
          </p:nvSpPr>
          <p:spPr bwMode="auto">
            <a:xfrm>
              <a:off x="1729" y="1777"/>
              <a:ext cx="117" cy="114"/>
            </a:xfrm>
            <a:custGeom>
              <a:avLst/>
              <a:gdLst/>
              <a:ahLst/>
              <a:cxnLst>
                <a:cxn ang="0">
                  <a:pos x="11" y="165"/>
                </a:cxn>
                <a:cxn ang="0">
                  <a:pos x="2" y="178"/>
                </a:cxn>
                <a:cxn ang="0">
                  <a:pos x="2" y="191"/>
                </a:cxn>
                <a:cxn ang="0">
                  <a:pos x="5" y="205"/>
                </a:cxn>
                <a:cxn ang="0">
                  <a:pos x="26" y="272"/>
                </a:cxn>
                <a:cxn ang="0">
                  <a:pos x="64" y="390"/>
                </a:cxn>
                <a:cxn ang="0">
                  <a:pos x="103" y="509"/>
                </a:cxn>
                <a:cxn ang="0">
                  <a:pos x="141" y="628"/>
                </a:cxn>
                <a:cxn ang="0">
                  <a:pos x="194" y="673"/>
                </a:cxn>
                <a:cxn ang="0">
                  <a:pos x="260" y="645"/>
                </a:cxn>
                <a:cxn ang="0">
                  <a:pos x="328" y="616"/>
                </a:cxn>
                <a:cxn ang="0">
                  <a:pos x="395" y="588"/>
                </a:cxn>
                <a:cxn ang="0">
                  <a:pos x="463" y="558"/>
                </a:cxn>
                <a:cxn ang="0">
                  <a:pos x="530" y="530"/>
                </a:cxn>
                <a:cxn ang="0">
                  <a:pos x="598" y="501"/>
                </a:cxn>
                <a:cxn ang="0">
                  <a:pos x="664" y="473"/>
                </a:cxn>
                <a:cxn ang="0">
                  <a:pos x="681" y="403"/>
                </a:cxn>
                <a:cxn ang="0">
                  <a:pos x="645" y="290"/>
                </a:cxn>
                <a:cxn ang="0">
                  <a:pos x="609" y="176"/>
                </a:cxn>
                <a:cxn ang="0">
                  <a:pos x="572" y="64"/>
                </a:cxn>
                <a:cxn ang="0">
                  <a:pos x="549" y="7"/>
                </a:cxn>
                <a:cxn ang="0">
                  <a:pos x="540" y="5"/>
                </a:cxn>
                <a:cxn ang="0">
                  <a:pos x="530" y="4"/>
                </a:cxn>
                <a:cxn ang="0">
                  <a:pos x="520" y="1"/>
                </a:cxn>
                <a:cxn ang="0">
                  <a:pos x="485" y="9"/>
                </a:cxn>
                <a:cxn ang="0">
                  <a:pos x="425" y="28"/>
                </a:cxn>
                <a:cxn ang="0">
                  <a:pos x="364" y="46"/>
                </a:cxn>
                <a:cxn ang="0">
                  <a:pos x="305" y="65"/>
                </a:cxn>
                <a:cxn ang="0">
                  <a:pos x="245" y="85"/>
                </a:cxn>
                <a:cxn ang="0">
                  <a:pos x="185" y="103"/>
                </a:cxn>
                <a:cxn ang="0">
                  <a:pos x="125" y="122"/>
                </a:cxn>
                <a:cxn ang="0">
                  <a:pos x="64" y="140"/>
                </a:cxn>
                <a:cxn ang="0">
                  <a:pos x="30" y="151"/>
                </a:cxn>
                <a:cxn ang="0">
                  <a:pos x="21" y="158"/>
                </a:cxn>
              </a:cxnLst>
              <a:rect l="0" t="0" r="r" b="b"/>
              <a:pathLst>
                <a:path w="698" h="687">
                  <a:moveTo>
                    <a:pt x="16" y="160"/>
                  </a:moveTo>
                  <a:lnTo>
                    <a:pt x="11" y="165"/>
                  </a:lnTo>
                  <a:lnTo>
                    <a:pt x="6" y="171"/>
                  </a:lnTo>
                  <a:lnTo>
                    <a:pt x="2" y="178"/>
                  </a:lnTo>
                  <a:lnTo>
                    <a:pt x="0" y="183"/>
                  </a:lnTo>
                  <a:lnTo>
                    <a:pt x="2" y="191"/>
                  </a:lnTo>
                  <a:lnTo>
                    <a:pt x="4" y="197"/>
                  </a:lnTo>
                  <a:lnTo>
                    <a:pt x="5" y="205"/>
                  </a:lnTo>
                  <a:lnTo>
                    <a:pt x="7" y="213"/>
                  </a:lnTo>
                  <a:lnTo>
                    <a:pt x="26" y="272"/>
                  </a:lnTo>
                  <a:lnTo>
                    <a:pt x="46" y="331"/>
                  </a:lnTo>
                  <a:lnTo>
                    <a:pt x="64" y="390"/>
                  </a:lnTo>
                  <a:lnTo>
                    <a:pt x="84" y="450"/>
                  </a:lnTo>
                  <a:lnTo>
                    <a:pt x="103" y="509"/>
                  </a:lnTo>
                  <a:lnTo>
                    <a:pt x="121" y="568"/>
                  </a:lnTo>
                  <a:lnTo>
                    <a:pt x="141" y="628"/>
                  </a:lnTo>
                  <a:lnTo>
                    <a:pt x="160" y="687"/>
                  </a:lnTo>
                  <a:lnTo>
                    <a:pt x="194" y="673"/>
                  </a:lnTo>
                  <a:lnTo>
                    <a:pt x="228" y="659"/>
                  </a:lnTo>
                  <a:lnTo>
                    <a:pt x="260" y="645"/>
                  </a:lnTo>
                  <a:lnTo>
                    <a:pt x="294" y="630"/>
                  </a:lnTo>
                  <a:lnTo>
                    <a:pt x="328" y="616"/>
                  </a:lnTo>
                  <a:lnTo>
                    <a:pt x="362" y="602"/>
                  </a:lnTo>
                  <a:lnTo>
                    <a:pt x="395" y="588"/>
                  </a:lnTo>
                  <a:lnTo>
                    <a:pt x="429" y="572"/>
                  </a:lnTo>
                  <a:lnTo>
                    <a:pt x="463" y="558"/>
                  </a:lnTo>
                  <a:lnTo>
                    <a:pt x="497" y="544"/>
                  </a:lnTo>
                  <a:lnTo>
                    <a:pt x="530" y="530"/>
                  </a:lnTo>
                  <a:lnTo>
                    <a:pt x="564" y="516"/>
                  </a:lnTo>
                  <a:lnTo>
                    <a:pt x="598" y="501"/>
                  </a:lnTo>
                  <a:lnTo>
                    <a:pt x="632" y="487"/>
                  </a:lnTo>
                  <a:lnTo>
                    <a:pt x="664" y="473"/>
                  </a:lnTo>
                  <a:lnTo>
                    <a:pt x="698" y="459"/>
                  </a:lnTo>
                  <a:lnTo>
                    <a:pt x="681" y="403"/>
                  </a:lnTo>
                  <a:lnTo>
                    <a:pt x="662" y="346"/>
                  </a:lnTo>
                  <a:lnTo>
                    <a:pt x="645" y="290"/>
                  </a:lnTo>
                  <a:lnTo>
                    <a:pt x="626" y="233"/>
                  </a:lnTo>
                  <a:lnTo>
                    <a:pt x="609" y="176"/>
                  </a:lnTo>
                  <a:lnTo>
                    <a:pt x="590" y="121"/>
                  </a:lnTo>
                  <a:lnTo>
                    <a:pt x="572" y="64"/>
                  </a:lnTo>
                  <a:lnTo>
                    <a:pt x="554" y="8"/>
                  </a:lnTo>
                  <a:lnTo>
                    <a:pt x="549" y="7"/>
                  </a:lnTo>
                  <a:lnTo>
                    <a:pt x="544" y="6"/>
                  </a:lnTo>
                  <a:lnTo>
                    <a:pt x="540" y="5"/>
                  </a:lnTo>
                  <a:lnTo>
                    <a:pt x="535" y="4"/>
                  </a:lnTo>
                  <a:lnTo>
                    <a:pt x="530" y="4"/>
                  </a:lnTo>
                  <a:lnTo>
                    <a:pt x="525" y="2"/>
                  </a:lnTo>
                  <a:lnTo>
                    <a:pt x="520" y="1"/>
                  </a:lnTo>
                  <a:lnTo>
                    <a:pt x="515" y="0"/>
                  </a:lnTo>
                  <a:lnTo>
                    <a:pt x="485" y="9"/>
                  </a:lnTo>
                  <a:lnTo>
                    <a:pt x="455" y="19"/>
                  </a:lnTo>
                  <a:lnTo>
                    <a:pt x="425" y="28"/>
                  </a:lnTo>
                  <a:lnTo>
                    <a:pt x="395" y="37"/>
                  </a:lnTo>
                  <a:lnTo>
                    <a:pt x="364" y="46"/>
                  </a:lnTo>
                  <a:lnTo>
                    <a:pt x="335" y="56"/>
                  </a:lnTo>
                  <a:lnTo>
                    <a:pt x="305" y="65"/>
                  </a:lnTo>
                  <a:lnTo>
                    <a:pt x="275" y="75"/>
                  </a:lnTo>
                  <a:lnTo>
                    <a:pt x="245" y="85"/>
                  </a:lnTo>
                  <a:lnTo>
                    <a:pt x="214" y="93"/>
                  </a:lnTo>
                  <a:lnTo>
                    <a:pt x="185" y="103"/>
                  </a:lnTo>
                  <a:lnTo>
                    <a:pt x="155" y="112"/>
                  </a:lnTo>
                  <a:lnTo>
                    <a:pt x="125" y="122"/>
                  </a:lnTo>
                  <a:lnTo>
                    <a:pt x="95" y="130"/>
                  </a:lnTo>
                  <a:lnTo>
                    <a:pt x="64" y="140"/>
                  </a:lnTo>
                  <a:lnTo>
                    <a:pt x="35" y="149"/>
                  </a:lnTo>
                  <a:lnTo>
                    <a:pt x="30" y="151"/>
                  </a:lnTo>
                  <a:lnTo>
                    <a:pt x="26" y="155"/>
                  </a:lnTo>
                  <a:lnTo>
                    <a:pt x="21" y="158"/>
                  </a:lnTo>
                  <a:lnTo>
                    <a:pt x="16" y="160"/>
                  </a:lnTo>
                  <a:close/>
                </a:path>
              </a:pathLst>
            </a:custGeom>
            <a:solidFill>
              <a:srgbClr val="DDD6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1" name="Freeform 23"/>
            <p:cNvSpPr>
              <a:spLocks/>
            </p:cNvSpPr>
            <p:nvPr/>
          </p:nvSpPr>
          <p:spPr bwMode="auto">
            <a:xfrm>
              <a:off x="1737" y="1776"/>
              <a:ext cx="107" cy="105"/>
            </a:xfrm>
            <a:custGeom>
              <a:avLst/>
              <a:gdLst/>
              <a:ahLst/>
              <a:cxnLst>
                <a:cxn ang="0">
                  <a:pos x="11" y="151"/>
                </a:cxn>
                <a:cxn ang="0">
                  <a:pos x="3" y="162"/>
                </a:cxn>
                <a:cxn ang="0">
                  <a:pos x="2" y="173"/>
                </a:cxn>
                <a:cxn ang="0">
                  <a:pos x="5" y="187"/>
                </a:cxn>
                <a:cxn ang="0">
                  <a:pos x="26" y="249"/>
                </a:cxn>
                <a:cxn ang="0">
                  <a:pos x="60" y="357"/>
                </a:cxn>
                <a:cxn ang="0">
                  <a:pos x="94" y="465"/>
                </a:cxn>
                <a:cxn ang="0">
                  <a:pos x="129" y="573"/>
                </a:cxn>
                <a:cxn ang="0">
                  <a:pos x="177" y="615"/>
                </a:cxn>
                <a:cxn ang="0">
                  <a:pos x="238" y="589"/>
                </a:cxn>
                <a:cxn ang="0">
                  <a:pos x="301" y="563"/>
                </a:cxn>
                <a:cxn ang="0">
                  <a:pos x="362" y="536"/>
                </a:cxn>
                <a:cxn ang="0">
                  <a:pos x="425" y="511"/>
                </a:cxn>
                <a:cxn ang="0">
                  <a:pos x="486" y="485"/>
                </a:cxn>
                <a:cxn ang="0">
                  <a:pos x="547" y="459"/>
                </a:cxn>
                <a:cxn ang="0">
                  <a:pos x="609" y="432"/>
                </a:cxn>
                <a:cxn ang="0">
                  <a:pos x="623" y="368"/>
                </a:cxn>
                <a:cxn ang="0">
                  <a:pos x="590" y="265"/>
                </a:cxn>
                <a:cxn ang="0">
                  <a:pos x="556" y="162"/>
                </a:cxn>
                <a:cxn ang="0">
                  <a:pos x="523" y="58"/>
                </a:cxn>
                <a:cxn ang="0">
                  <a:pos x="502" y="6"/>
                </a:cxn>
                <a:cxn ang="0">
                  <a:pos x="494" y="5"/>
                </a:cxn>
                <a:cxn ang="0">
                  <a:pos x="485" y="2"/>
                </a:cxn>
                <a:cxn ang="0">
                  <a:pos x="476" y="1"/>
                </a:cxn>
                <a:cxn ang="0">
                  <a:pos x="444" y="9"/>
                </a:cxn>
                <a:cxn ang="0">
                  <a:pos x="390" y="25"/>
                </a:cxn>
                <a:cxn ang="0">
                  <a:pos x="334" y="43"/>
                </a:cxn>
                <a:cxn ang="0">
                  <a:pos x="279" y="59"/>
                </a:cxn>
                <a:cxn ang="0">
                  <a:pos x="224" y="77"/>
                </a:cxn>
                <a:cxn ang="0">
                  <a:pos x="169" y="93"/>
                </a:cxn>
                <a:cxn ang="0">
                  <a:pos x="114" y="111"/>
                </a:cxn>
                <a:cxn ang="0">
                  <a:pos x="59" y="127"/>
                </a:cxn>
                <a:cxn ang="0">
                  <a:pos x="28" y="139"/>
                </a:cxn>
                <a:cxn ang="0">
                  <a:pos x="19" y="145"/>
                </a:cxn>
              </a:cxnLst>
              <a:rect l="0" t="0" r="r" b="b"/>
              <a:pathLst>
                <a:path w="639" h="628">
                  <a:moveTo>
                    <a:pt x="16" y="147"/>
                  </a:moveTo>
                  <a:lnTo>
                    <a:pt x="11" y="151"/>
                  </a:lnTo>
                  <a:lnTo>
                    <a:pt x="6" y="157"/>
                  </a:lnTo>
                  <a:lnTo>
                    <a:pt x="3" y="162"/>
                  </a:lnTo>
                  <a:lnTo>
                    <a:pt x="0" y="166"/>
                  </a:lnTo>
                  <a:lnTo>
                    <a:pt x="2" y="173"/>
                  </a:lnTo>
                  <a:lnTo>
                    <a:pt x="3" y="180"/>
                  </a:lnTo>
                  <a:lnTo>
                    <a:pt x="5" y="187"/>
                  </a:lnTo>
                  <a:lnTo>
                    <a:pt x="8" y="194"/>
                  </a:lnTo>
                  <a:lnTo>
                    <a:pt x="26" y="249"/>
                  </a:lnTo>
                  <a:lnTo>
                    <a:pt x="42" y="302"/>
                  </a:lnTo>
                  <a:lnTo>
                    <a:pt x="60" y="357"/>
                  </a:lnTo>
                  <a:lnTo>
                    <a:pt x="77" y="410"/>
                  </a:lnTo>
                  <a:lnTo>
                    <a:pt x="94" y="465"/>
                  </a:lnTo>
                  <a:lnTo>
                    <a:pt x="111" y="519"/>
                  </a:lnTo>
                  <a:lnTo>
                    <a:pt x="129" y="573"/>
                  </a:lnTo>
                  <a:lnTo>
                    <a:pt x="146" y="628"/>
                  </a:lnTo>
                  <a:lnTo>
                    <a:pt x="177" y="615"/>
                  </a:lnTo>
                  <a:lnTo>
                    <a:pt x="208" y="602"/>
                  </a:lnTo>
                  <a:lnTo>
                    <a:pt x="238" y="589"/>
                  </a:lnTo>
                  <a:lnTo>
                    <a:pt x="270" y="576"/>
                  </a:lnTo>
                  <a:lnTo>
                    <a:pt x="301" y="563"/>
                  </a:lnTo>
                  <a:lnTo>
                    <a:pt x="332" y="549"/>
                  </a:lnTo>
                  <a:lnTo>
                    <a:pt x="362" y="536"/>
                  </a:lnTo>
                  <a:lnTo>
                    <a:pt x="393" y="523"/>
                  </a:lnTo>
                  <a:lnTo>
                    <a:pt x="425" y="511"/>
                  </a:lnTo>
                  <a:lnTo>
                    <a:pt x="455" y="498"/>
                  </a:lnTo>
                  <a:lnTo>
                    <a:pt x="486" y="485"/>
                  </a:lnTo>
                  <a:lnTo>
                    <a:pt x="517" y="472"/>
                  </a:lnTo>
                  <a:lnTo>
                    <a:pt x="547" y="459"/>
                  </a:lnTo>
                  <a:lnTo>
                    <a:pt x="578" y="445"/>
                  </a:lnTo>
                  <a:lnTo>
                    <a:pt x="609" y="432"/>
                  </a:lnTo>
                  <a:lnTo>
                    <a:pt x="639" y="419"/>
                  </a:lnTo>
                  <a:lnTo>
                    <a:pt x="623" y="368"/>
                  </a:lnTo>
                  <a:lnTo>
                    <a:pt x="606" y="316"/>
                  </a:lnTo>
                  <a:lnTo>
                    <a:pt x="590" y="265"/>
                  </a:lnTo>
                  <a:lnTo>
                    <a:pt x="574" y="214"/>
                  </a:lnTo>
                  <a:lnTo>
                    <a:pt x="556" y="162"/>
                  </a:lnTo>
                  <a:lnTo>
                    <a:pt x="540" y="110"/>
                  </a:lnTo>
                  <a:lnTo>
                    <a:pt x="523" y="58"/>
                  </a:lnTo>
                  <a:lnTo>
                    <a:pt x="507" y="7"/>
                  </a:lnTo>
                  <a:lnTo>
                    <a:pt x="502" y="6"/>
                  </a:lnTo>
                  <a:lnTo>
                    <a:pt x="498" y="5"/>
                  </a:lnTo>
                  <a:lnTo>
                    <a:pt x="494" y="5"/>
                  </a:lnTo>
                  <a:lnTo>
                    <a:pt x="489" y="3"/>
                  </a:lnTo>
                  <a:lnTo>
                    <a:pt x="485" y="2"/>
                  </a:lnTo>
                  <a:lnTo>
                    <a:pt x="480" y="1"/>
                  </a:lnTo>
                  <a:lnTo>
                    <a:pt x="476" y="1"/>
                  </a:lnTo>
                  <a:lnTo>
                    <a:pt x="472" y="0"/>
                  </a:lnTo>
                  <a:lnTo>
                    <a:pt x="444" y="9"/>
                  </a:lnTo>
                  <a:lnTo>
                    <a:pt x="417" y="17"/>
                  </a:lnTo>
                  <a:lnTo>
                    <a:pt x="390" y="25"/>
                  </a:lnTo>
                  <a:lnTo>
                    <a:pt x="362" y="34"/>
                  </a:lnTo>
                  <a:lnTo>
                    <a:pt x="334" y="43"/>
                  </a:lnTo>
                  <a:lnTo>
                    <a:pt x="306" y="51"/>
                  </a:lnTo>
                  <a:lnTo>
                    <a:pt x="279" y="59"/>
                  </a:lnTo>
                  <a:lnTo>
                    <a:pt x="252" y="68"/>
                  </a:lnTo>
                  <a:lnTo>
                    <a:pt x="224" y="77"/>
                  </a:lnTo>
                  <a:lnTo>
                    <a:pt x="197" y="86"/>
                  </a:lnTo>
                  <a:lnTo>
                    <a:pt x="169" y="93"/>
                  </a:lnTo>
                  <a:lnTo>
                    <a:pt x="142" y="102"/>
                  </a:lnTo>
                  <a:lnTo>
                    <a:pt x="114" y="111"/>
                  </a:lnTo>
                  <a:lnTo>
                    <a:pt x="86" y="119"/>
                  </a:lnTo>
                  <a:lnTo>
                    <a:pt x="59" y="127"/>
                  </a:lnTo>
                  <a:lnTo>
                    <a:pt x="31" y="136"/>
                  </a:lnTo>
                  <a:lnTo>
                    <a:pt x="28" y="139"/>
                  </a:lnTo>
                  <a:lnTo>
                    <a:pt x="24" y="141"/>
                  </a:lnTo>
                  <a:lnTo>
                    <a:pt x="19" y="145"/>
                  </a:lnTo>
                  <a:lnTo>
                    <a:pt x="16" y="147"/>
                  </a:lnTo>
                  <a:close/>
                </a:path>
              </a:pathLst>
            </a:custGeom>
            <a:solidFill>
              <a:srgbClr val="DDD8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2" name="Freeform 24"/>
            <p:cNvSpPr>
              <a:spLocks/>
            </p:cNvSpPr>
            <p:nvPr/>
          </p:nvSpPr>
          <p:spPr bwMode="auto">
            <a:xfrm>
              <a:off x="1745" y="1776"/>
              <a:ext cx="96" cy="95"/>
            </a:xfrm>
            <a:custGeom>
              <a:avLst/>
              <a:gdLst/>
              <a:ahLst/>
              <a:cxnLst>
                <a:cxn ang="0">
                  <a:pos x="11" y="137"/>
                </a:cxn>
                <a:cxn ang="0">
                  <a:pos x="3" y="146"/>
                </a:cxn>
                <a:cxn ang="0">
                  <a:pos x="2" y="157"/>
                </a:cxn>
                <a:cxn ang="0">
                  <a:pos x="5" y="170"/>
                </a:cxn>
                <a:cxn ang="0">
                  <a:pos x="23" y="224"/>
                </a:cxn>
                <a:cxn ang="0">
                  <a:pos x="54" y="323"/>
                </a:cxn>
                <a:cxn ang="0">
                  <a:pos x="85" y="421"/>
                </a:cxn>
                <a:cxn ang="0">
                  <a:pos x="117" y="519"/>
                </a:cxn>
                <a:cxn ang="0">
                  <a:pos x="161" y="556"/>
                </a:cxn>
                <a:cxn ang="0">
                  <a:pos x="217" y="533"/>
                </a:cxn>
                <a:cxn ang="0">
                  <a:pos x="272" y="510"/>
                </a:cxn>
                <a:cxn ang="0">
                  <a:pos x="328" y="486"/>
                </a:cxn>
                <a:cxn ang="0">
                  <a:pos x="384" y="463"/>
                </a:cxn>
                <a:cxn ang="0">
                  <a:pos x="440" y="439"/>
                </a:cxn>
                <a:cxn ang="0">
                  <a:pos x="496" y="416"/>
                </a:cxn>
                <a:cxn ang="0">
                  <a:pos x="552" y="392"/>
                </a:cxn>
                <a:cxn ang="0">
                  <a:pos x="564" y="334"/>
                </a:cxn>
                <a:cxn ang="0">
                  <a:pos x="534" y="241"/>
                </a:cxn>
                <a:cxn ang="0">
                  <a:pos x="505" y="147"/>
                </a:cxn>
                <a:cxn ang="0">
                  <a:pos x="475" y="54"/>
                </a:cxn>
                <a:cxn ang="0">
                  <a:pos x="455" y="6"/>
                </a:cxn>
                <a:cxn ang="0">
                  <a:pos x="448" y="4"/>
                </a:cxn>
                <a:cxn ang="0">
                  <a:pos x="439" y="2"/>
                </a:cxn>
                <a:cxn ang="0">
                  <a:pos x="431" y="1"/>
                </a:cxn>
                <a:cxn ang="0">
                  <a:pos x="402" y="8"/>
                </a:cxn>
                <a:cxn ang="0">
                  <a:pos x="352" y="23"/>
                </a:cxn>
                <a:cxn ang="0">
                  <a:pos x="303" y="38"/>
                </a:cxn>
                <a:cxn ang="0">
                  <a:pos x="253" y="54"/>
                </a:cxn>
                <a:cxn ang="0">
                  <a:pos x="203" y="70"/>
                </a:cxn>
                <a:cxn ang="0">
                  <a:pos x="153" y="85"/>
                </a:cxn>
                <a:cxn ang="0">
                  <a:pos x="104" y="101"/>
                </a:cxn>
                <a:cxn ang="0">
                  <a:pos x="54" y="116"/>
                </a:cxn>
                <a:cxn ang="0">
                  <a:pos x="26" y="126"/>
                </a:cxn>
                <a:cxn ang="0">
                  <a:pos x="18" y="130"/>
                </a:cxn>
              </a:cxnLst>
              <a:rect l="0" t="0" r="r" b="b"/>
              <a:pathLst>
                <a:path w="579" h="568">
                  <a:moveTo>
                    <a:pt x="15" y="132"/>
                  </a:moveTo>
                  <a:lnTo>
                    <a:pt x="11" y="137"/>
                  </a:lnTo>
                  <a:lnTo>
                    <a:pt x="7" y="141"/>
                  </a:lnTo>
                  <a:lnTo>
                    <a:pt x="3" y="146"/>
                  </a:lnTo>
                  <a:lnTo>
                    <a:pt x="0" y="150"/>
                  </a:lnTo>
                  <a:lnTo>
                    <a:pt x="2" y="157"/>
                  </a:lnTo>
                  <a:lnTo>
                    <a:pt x="3" y="163"/>
                  </a:lnTo>
                  <a:lnTo>
                    <a:pt x="5" y="170"/>
                  </a:lnTo>
                  <a:lnTo>
                    <a:pt x="6" y="175"/>
                  </a:lnTo>
                  <a:lnTo>
                    <a:pt x="23" y="224"/>
                  </a:lnTo>
                  <a:lnTo>
                    <a:pt x="38" y="274"/>
                  </a:lnTo>
                  <a:lnTo>
                    <a:pt x="54" y="323"/>
                  </a:lnTo>
                  <a:lnTo>
                    <a:pt x="70" y="372"/>
                  </a:lnTo>
                  <a:lnTo>
                    <a:pt x="85" y="421"/>
                  </a:lnTo>
                  <a:lnTo>
                    <a:pt x="100" y="471"/>
                  </a:lnTo>
                  <a:lnTo>
                    <a:pt x="117" y="519"/>
                  </a:lnTo>
                  <a:lnTo>
                    <a:pt x="132" y="568"/>
                  </a:lnTo>
                  <a:lnTo>
                    <a:pt x="161" y="556"/>
                  </a:lnTo>
                  <a:lnTo>
                    <a:pt x="188" y="545"/>
                  </a:lnTo>
                  <a:lnTo>
                    <a:pt x="217" y="533"/>
                  </a:lnTo>
                  <a:lnTo>
                    <a:pt x="244" y="521"/>
                  </a:lnTo>
                  <a:lnTo>
                    <a:pt x="272" y="510"/>
                  </a:lnTo>
                  <a:lnTo>
                    <a:pt x="300" y="498"/>
                  </a:lnTo>
                  <a:lnTo>
                    <a:pt x="328" y="486"/>
                  </a:lnTo>
                  <a:lnTo>
                    <a:pt x="356" y="474"/>
                  </a:lnTo>
                  <a:lnTo>
                    <a:pt x="384" y="463"/>
                  </a:lnTo>
                  <a:lnTo>
                    <a:pt x="411" y="451"/>
                  </a:lnTo>
                  <a:lnTo>
                    <a:pt x="440" y="439"/>
                  </a:lnTo>
                  <a:lnTo>
                    <a:pt x="467" y="427"/>
                  </a:lnTo>
                  <a:lnTo>
                    <a:pt x="496" y="416"/>
                  </a:lnTo>
                  <a:lnTo>
                    <a:pt x="523" y="404"/>
                  </a:lnTo>
                  <a:lnTo>
                    <a:pt x="552" y="392"/>
                  </a:lnTo>
                  <a:lnTo>
                    <a:pt x="579" y="380"/>
                  </a:lnTo>
                  <a:lnTo>
                    <a:pt x="564" y="334"/>
                  </a:lnTo>
                  <a:lnTo>
                    <a:pt x="549" y="287"/>
                  </a:lnTo>
                  <a:lnTo>
                    <a:pt x="534" y="241"/>
                  </a:lnTo>
                  <a:lnTo>
                    <a:pt x="520" y="194"/>
                  </a:lnTo>
                  <a:lnTo>
                    <a:pt x="505" y="147"/>
                  </a:lnTo>
                  <a:lnTo>
                    <a:pt x="489" y="100"/>
                  </a:lnTo>
                  <a:lnTo>
                    <a:pt x="475" y="54"/>
                  </a:lnTo>
                  <a:lnTo>
                    <a:pt x="460" y="7"/>
                  </a:lnTo>
                  <a:lnTo>
                    <a:pt x="455" y="6"/>
                  </a:lnTo>
                  <a:lnTo>
                    <a:pt x="452" y="4"/>
                  </a:lnTo>
                  <a:lnTo>
                    <a:pt x="448" y="4"/>
                  </a:lnTo>
                  <a:lnTo>
                    <a:pt x="443" y="3"/>
                  </a:lnTo>
                  <a:lnTo>
                    <a:pt x="439" y="2"/>
                  </a:lnTo>
                  <a:lnTo>
                    <a:pt x="436" y="1"/>
                  </a:lnTo>
                  <a:lnTo>
                    <a:pt x="431" y="1"/>
                  </a:lnTo>
                  <a:lnTo>
                    <a:pt x="427" y="0"/>
                  </a:lnTo>
                  <a:lnTo>
                    <a:pt x="402" y="8"/>
                  </a:lnTo>
                  <a:lnTo>
                    <a:pt x="378" y="15"/>
                  </a:lnTo>
                  <a:lnTo>
                    <a:pt x="352" y="23"/>
                  </a:lnTo>
                  <a:lnTo>
                    <a:pt x="327" y="31"/>
                  </a:lnTo>
                  <a:lnTo>
                    <a:pt x="303" y="38"/>
                  </a:lnTo>
                  <a:lnTo>
                    <a:pt x="278" y="46"/>
                  </a:lnTo>
                  <a:lnTo>
                    <a:pt x="253" y="54"/>
                  </a:lnTo>
                  <a:lnTo>
                    <a:pt x="229" y="61"/>
                  </a:lnTo>
                  <a:lnTo>
                    <a:pt x="203" y="70"/>
                  </a:lnTo>
                  <a:lnTo>
                    <a:pt x="178" y="78"/>
                  </a:lnTo>
                  <a:lnTo>
                    <a:pt x="153" y="85"/>
                  </a:lnTo>
                  <a:lnTo>
                    <a:pt x="129" y="93"/>
                  </a:lnTo>
                  <a:lnTo>
                    <a:pt x="104" y="101"/>
                  </a:lnTo>
                  <a:lnTo>
                    <a:pt x="79" y="108"/>
                  </a:lnTo>
                  <a:lnTo>
                    <a:pt x="54" y="116"/>
                  </a:lnTo>
                  <a:lnTo>
                    <a:pt x="29" y="124"/>
                  </a:lnTo>
                  <a:lnTo>
                    <a:pt x="26" y="126"/>
                  </a:lnTo>
                  <a:lnTo>
                    <a:pt x="23" y="128"/>
                  </a:lnTo>
                  <a:lnTo>
                    <a:pt x="18" y="130"/>
                  </a:lnTo>
                  <a:lnTo>
                    <a:pt x="15" y="132"/>
                  </a:lnTo>
                  <a:close/>
                </a:path>
              </a:pathLst>
            </a:custGeom>
            <a:solidFill>
              <a:srgbClr val="E2DB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" name="Freeform 25"/>
            <p:cNvSpPr>
              <a:spLocks/>
            </p:cNvSpPr>
            <p:nvPr/>
          </p:nvSpPr>
          <p:spPr bwMode="auto">
            <a:xfrm>
              <a:off x="1753" y="1776"/>
              <a:ext cx="86" cy="85"/>
            </a:xfrm>
            <a:custGeom>
              <a:avLst/>
              <a:gdLst/>
              <a:ahLst/>
              <a:cxnLst>
                <a:cxn ang="0">
                  <a:pos x="14" y="119"/>
                </a:cxn>
                <a:cxn ang="0">
                  <a:pos x="0" y="133"/>
                </a:cxn>
                <a:cxn ang="0">
                  <a:pos x="5" y="158"/>
                </a:cxn>
                <a:cxn ang="0">
                  <a:pos x="118" y="510"/>
                </a:cxn>
                <a:cxn ang="0">
                  <a:pos x="519" y="340"/>
                </a:cxn>
                <a:cxn ang="0">
                  <a:pos x="412" y="5"/>
                </a:cxn>
                <a:cxn ang="0">
                  <a:pos x="383" y="0"/>
                </a:cxn>
                <a:cxn ang="0">
                  <a:pos x="25" y="110"/>
                </a:cxn>
                <a:cxn ang="0">
                  <a:pos x="14" y="119"/>
                </a:cxn>
              </a:cxnLst>
              <a:rect l="0" t="0" r="r" b="b"/>
              <a:pathLst>
                <a:path w="519" h="510">
                  <a:moveTo>
                    <a:pt x="14" y="119"/>
                  </a:moveTo>
                  <a:lnTo>
                    <a:pt x="0" y="133"/>
                  </a:lnTo>
                  <a:lnTo>
                    <a:pt x="5" y="158"/>
                  </a:lnTo>
                  <a:lnTo>
                    <a:pt x="118" y="510"/>
                  </a:lnTo>
                  <a:lnTo>
                    <a:pt x="519" y="340"/>
                  </a:lnTo>
                  <a:lnTo>
                    <a:pt x="412" y="5"/>
                  </a:lnTo>
                  <a:lnTo>
                    <a:pt x="383" y="0"/>
                  </a:lnTo>
                  <a:lnTo>
                    <a:pt x="25" y="110"/>
                  </a:lnTo>
                  <a:lnTo>
                    <a:pt x="14" y="119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" name="Freeform 26"/>
            <p:cNvSpPr>
              <a:spLocks/>
            </p:cNvSpPr>
            <p:nvPr/>
          </p:nvSpPr>
          <p:spPr bwMode="auto">
            <a:xfrm>
              <a:off x="1649" y="1787"/>
              <a:ext cx="210" cy="208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293" y="1251"/>
                </a:cxn>
                <a:cxn ang="0">
                  <a:pos x="1260" y="861"/>
                </a:cxn>
                <a:cxn ang="0">
                  <a:pos x="991" y="0"/>
                </a:cxn>
                <a:cxn ang="0">
                  <a:pos x="0" y="328"/>
                </a:cxn>
              </a:cxnLst>
              <a:rect l="0" t="0" r="r" b="b"/>
              <a:pathLst>
                <a:path w="1260" h="1251">
                  <a:moveTo>
                    <a:pt x="0" y="328"/>
                  </a:moveTo>
                  <a:lnTo>
                    <a:pt x="293" y="1251"/>
                  </a:lnTo>
                  <a:lnTo>
                    <a:pt x="1260" y="861"/>
                  </a:lnTo>
                  <a:lnTo>
                    <a:pt x="991" y="0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5" name="Freeform 27"/>
            <p:cNvSpPr>
              <a:spLocks/>
            </p:cNvSpPr>
            <p:nvPr/>
          </p:nvSpPr>
          <p:spPr bwMode="auto">
            <a:xfrm>
              <a:off x="1697" y="1928"/>
              <a:ext cx="162" cy="68"/>
            </a:xfrm>
            <a:custGeom>
              <a:avLst/>
              <a:gdLst/>
              <a:ahLst/>
              <a:cxnLst>
                <a:cxn ang="0">
                  <a:pos x="0" y="398"/>
                </a:cxn>
                <a:cxn ang="0">
                  <a:pos x="970" y="0"/>
                </a:cxn>
                <a:cxn ang="0">
                  <a:pos x="970" y="12"/>
                </a:cxn>
                <a:cxn ang="0">
                  <a:pos x="6" y="406"/>
                </a:cxn>
                <a:cxn ang="0">
                  <a:pos x="0" y="398"/>
                </a:cxn>
              </a:cxnLst>
              <a:rect l="0" t="0" r="r" b="b"/>
              <a:pathLst>
                <a:path w="970" h="406">
                  <a:moveTo>
                    <a:pt x="0" y="398"/>
                  </a:moveTo>
                  <a:lnTo>
                    <a:pt x="970" y="0"/>
                  </a:lnTo>
                  <a:lnTo>
                    <a:pt x="970" y="12"/>
                  </a:lnTo>
                  <a:lnTo>
                    <a:pt x="6" y="406"/>
                  </a:lnTo>
                  <a:lnTo>
                    <a:pt x="0" y="398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6" name="Freeform 28"/>
            <p:cNvSpPr>
              <a:spLocks/>
            </p:cNvSpPr>
            <p:nvPr/>
          </p:nvSpPr>
          <p:spPr bwMode="auto">
            <a:xfrm>
              <a:off x="1695" y="1938"/>
              <a:ext cx="299" cy="13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770" y="820"/>
                </a:cxn>
                <a:cxn ang="0">
                  <a:pos x="1792" y="278"/>
                </a:cxn>
                <a:cxn ang="0">
                  <a:pos x="1071" y="0"/>
                </a:cxn>
                <a:cxn ang="0">
                  <a:pos x="0" y="454"/>
                </a:cxn>
              </a:cxnLst>
              <a:rect l="0" t="0" r="r" b="b"/>
              <a:pathLst>
                <a:path w="1792" h="820">
                  <a:moveTo>
                    <a:pt x="0" y="454"/>
                  </a:moveTo>
                  <a:lnTo>
                    <a:pt x="770" y="820"/>
                  </a:lnTo>
                  <a:lnTo>
                    <a:pt x="1792" y="278"/>
                  </a:lnTo>
                  <a:lnTo>
                    <a:pt x="1071" y="0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7" name="Freeform 29"/>
            <p:cNvSpPr>
              <a:spLocks/>
            </p:cNvSpPr>
            <p:nvPr/>
          </p:nvSpPr>
          <p:spPr bwMode="auto">
            <a:xfrm>
              <a:off x="1701" y="1943"/>
              <a:ext cx="286" cy="131"/>
            </a:xfrm>
            <a:custGeom>
              <a:avLst/>
              <a:gdLst/>
              <a:ahLst/>
              <a:cxnLst>
                <a:cxn ang="0">
                  <a:pos x="23" y="447"/>
                </a:cxn>
                <a:cxn ang="0">
                  <a:pos x="69" y="469"/>
                </a:cxn>
                <a:cxn ang="0">
                  <a:pos x="115" y="490"/>
                </a:cxn>
                <a:cxn ang="0">
                  <a:pos x="161" y="512"/>
                </a:cxn>
                <a:cxn ang="0">
                  <a:pos x="207" y="534"/>
                </a:cxn>
                <a:cxn ang="0">
                  <a:pos x="253" y="556"/>
                </a:cxn>
                <a:cxn ang="0">
                  <a:pos x="299" y="578"/>
                </a:cxn>
                <a:cxn ang="0">
                  <a:pos x="345" y="600"/>
                </a:cxn>
                <a:cxn ang="0">
                  <a:pos x="391" y="623"/>
                </a:cxn>
                <a:cxn ang="0">
                  <a:pos x="437" y="645"/>
                </a:cxn>
                <a:cxn ang="0">
                  <a:pos x="483" y="667"/>
                </a:cxn>
                <a:cxn ang="0">
                  <a:pos x="529" y="688"/>
                </a:cxn>
                <a:cxn ang="0">
                  <a:pos x="575" y="710"/>
                </a:cxn>
                <a:cxn ang="0">
                  <a:pos x="621" y="732"/>
                </a:cxn>
                <a:cxn ang="0">
                  <a:pos x="667" y="754"/>
                </a:cxn>
                <a:cxn ang="0">
                  <a:pos x="713" y="776"/>
                </a:cxn>
                <a:cxn ang="0">
                  <a:pos x="766" y="771"/>
                </a:cxn>
                <a:cxn ang="0">
                  <a:pos x="828" y="739"/>
                </a:cxn>
                <a:cxn ang="0">
                  <a:pos x="889" y="706"/>
                </a:cxn>
                <a:cxn ang="0">
                  <a:pos x="950" y="673"/>
                </a:cxn>
                <a:cxn ang="0">
                  <a:pos x="1012" y="641"/>
                </a:cxn>
                <a:cxn ang="0">
                  <a:pos x="1073" y="609"/>
                </a:cxn>
                <a:cxn ang="0">
                  <a:pos x="1134" y="576"/>
                </a:cxn>
                <a:cxn ang="0">
                  <a:pos x="1195" y="544"/>
                </a:cxn>
                <a:cxn ang="0">
                  <a:pos x="1257" y="511"/>
                </a:cxn>
                <a:cxn ang="0">
                  <a:pos x="1318" y="480"/>
                </a:cxn>
                <a:cxn ang="0">
                  <a:pos x="1379" y="447"/>
                </a:cxn>
                <a:cxn ang="0">
                  <a:pos x="1441" y="414"/>
                </a:cxn>
                <a:cxn ang="0">
                  <a:pos x="1502" y="382"/>
                </a:cxn>
                <a:cxn ang="0">
                  <a:pos x="1563" y="349"/>
                </a:cxn>
                <a:cxn ang="0">
                  <a:pos x="1625" y="317"/>
                </a:cxn>
                <a:cxn ang="0">
                  <a:pos x="1686" y="285"/>
                </a:cxn>
                <a:cxn ang="0">
                  <a:pos x="1673" y="252"/>
                </a:cxn>
                <a:cxn ang="0">
                  <a:pos x="1586" y="218"/>
                </a:cxn>
                <a:cxn ang="0">
                  <a:pos x="1500" y="184"/>
                </a:cxn>
                <a:cxn ang="0">
                  <a:pos x="1413" y="151"/>
                </a:cxn>
                <a:cxn ang="0">
                  <a:pos x="1328" y="117"/>
                </a:cxn>
                <a:cxn ang="0">
                  <a:pos x="1241" y="85"/>
                </a:cxn>
                <a:cxn ang="0">
                  <a:pos x="1155" y="51"/>
                </a:cxn>
                <a:cxn ang="0">
                  <a:pos x="1068" y="17"/>
                </a:cxn>
                <a:cxn ang="0">
                  <a:pos x="993" y="13"/>
                </a:cxn>
                <a:cxn ang="0">
                  <a:pos x="928" y="41"/>
                </a:cxn>
                <a:cxn ang="0">
                  <a:pos x="865" y="68"/>
                </a:cxn>
                <a:cxn ang="0">
                  <a:pos x="800" y="96"/>
                </a:cxn>
                <a:cxn ang="0">
                  <a:pos x="737" y="123"/>
                </a:cxn>
                <a:cxn ang="0">
                  <a:pos x="672" y="150"/>
                </a:cxn>
                <a:cxn ang="0">
                  <a:pos x="607" y="178"/>
                </a:cxn>
                <a:cxn ang="0">
                  <a:pos x="544" y="205"/>
                </a:cxn>
                <a:cxn ang="0">
                  <a:pos x="479" y="232"/>
                </a:cxn>
                <a:cxn ang="0">
                  <a:pos x="416" y="260"/>
                </a:cxn>
                <a:cxn ang="0">
                  <a:pos x="351" y="287"/>
                </a:cxn>
                <a:cxn ang="0">
                  <a:pos x="288" y="313"/>
                </a:cxn>
                <a:cxn ang="0">
                  <a:pos x="223" y="341"/>
                </a:cxn>
                <a:cxn ang="0">
                  <a:pos x="160" y="368"/>
                </a:cxn>
                <a:cxn ang="0">
                  <a:pos x="96" y="395"/>
                </a:cxn>
                <a:cxn ang="0">
                  <a:pos x="31" y="423"/>
                </a:cxn>
              </a:cxnLst>
              <a:rect l="0" t="0" r="r" b="b"/>
              <a:pathLst>
                <a:path w="1717" h="787">
                  <a:moveTo>
                    <a:pt x="0" y="436"/>
                  </a:moveTo>
                  <a:lnTo>
                    <a:pt x="23" y="447"/>
                  </a:lnTo>
                  <a:lnTo>
                    <a:pt x="46" y="458"/>
                  </a:lnTo>
                  <a:lnTo>
                    <a:pt x="69" y="469"/>
                  </a:lnTo>
                  <a:lnTo>
                    <a:pt x="92" y="480"/>
                  </a:lnTo>
                  <a:lnTo>
                    <a:pt x="115" y="490"/>
                  </a:lnTo>
                  <a:lnTo>
                    <a:pt x="138" y="501"/>
                  </a:lnTo>
                  <a:lnTo>
                    <a:pt x="161" y="512"/>
                  </a:lnTo>
                  <a:lnTo>
                    <a:pt x="184" y="523"/>
                  </a:lnTo>
                  <a:lnTo>
                    <a:pt x="207" y="534"/>
                  </a:lnTo>
                  <a:lnTo>
                    <a:pt x="230" y="545"/>
                  </a:lnTo>
                  <a:lnTo>
                    <a:pt x="253" y="556"/>
                  </a:lnTo>
                  <a:lnTo>
                    <a:pt x="276" y="567"/>
                  </a:lnTo>
                  <a:lnTo>
                    <a:pt x="299" y="578"/>
                  </a:lnTo>
                  <a:lnTo>
                    <a:pt x="322" y="589"/>
                  </a:lnTo>
                  <a:lnTo>
                    <a:pt x="345" y="600"/>
                  </a:lnTo>
                  <a:lnTo>
                    <a:pt x="368" y="611"/>
                  </a:lnTo>
                  <a:lnTo>
                    <a:pt x="391" y="623"/>
                  </a:lnTo>
                  <a:lnTo>
                    <a:pt x="414" y="634"/>
                  </a:lnTo>
                  <a:lnTo>
                    <a:pt x="437" y="645"/>
                  </a:lnTo>
                  <a:lnTo>
                    <a:pt x="460" y="656"/>
                  </a:lnTo>
                  <a:lnTo>
                    <a:pt x="483" y="667"/>
                  </a:lnTo>
                  <a:lnTo>
                    <a:pt x="506" y="678"/>
                  </a:lnTo>
                  <a:lnTo>
                    <a:pt x="529" y="688"/>
                  </a:lnTo>
                  <a:lnTo>
                    <a:pt x="552" y="699"/>
                  </a:lnTo>
                  <a:lnTo>
                    <a:pt x="575" y="710"/>
                  </a:lnTo>
                  <a:lnTo>
                    <a:pt x="598" y="721"/>
                  </a:lnTo>
                  <a:lnTo>
                    <a:pt x="621" y="732"/>
                  </a:lnTo>
                  <a:lnTo>
                    <a:pt x="644" y="743"/>
                  </a:lnTo>
                  <a:lnTo>
                    <a:pt x="667" y="754"/>
                  </a:lnTo>
                  <a:lnTo>
                    <a:pt x="690" y="765"/>
                  </a:lnTo>
                  <a:lnTo>
                    <a:pt x="713" y="776"/>
                  </a:lnTo>
                  <a:lnTo>
                    <a:pt x="736" y="787"/>
                  </a:lnTo>
                  <a:lnTo>
                    <a:pt x="766" y="771"/>
                  </a:lnTo>
                  <a:lnTo>
                    <a:pt x="797" y="754"/>
                  </a:lnTo>
                  <a:lnTo>
                    <a:pt x="828" y="739"/>
                  </a:lnTo>
                  <a:lnTo>
                    <a:pt x="858" y="722"/>
                  </a:lnTo>
                  <a:lnTo>
                    <a:pt x="889" y="706"/>
                  </a:lnTo>
                  <a:lnTo>
                    <a:pt x="920" y="690"/>
                  </a:lnTo>
                  <a:lnTo>
                    <a:pt x="950" y="673"/>
                  </a:lnTo>
                  <a:lnTo>
                    <a:pt x="981" y="657"/>
                  </a:lnTo>
                  <a:lnTo>
                    <a:pt x="1012" y="641"/>
                  </a:lnTo>
                  <a:lnTo>
                    <a:pt x="1042" y="625"/>
                  </a:lnTo>
                  <a:lnTo>
                    <a:pt x="1073" y="609"/>
                  </a:lnTo>
                  <a:lnTo>
                    <a:pt x="1104" y="592"/>
                  </a:lnTo>
                  <a:lnTo>
                    <a:pt x="1134" y="576"/>
                  </a:lnTo>
                  <a:lnTo>
                    <a:pt x="1165" y="560"/>
                  </a:lnTo>
                  <a:lnTo>
                    <a:pt x="1195" y="544"/>
                  </a:lnTo>
                  <a:lnTo>
                    <a:pt x="1226" y="528"/>
                  </a:lnTo>
                  <a:lnTo>
                    <a:pt x="1257" y="511"/>
                  </a:lnTo>
                  <a:lnTo>
                    <a:pt x="1287" y="495"/>
                  </a:lnTo>
                  <a:lnTo>
                    <a:pt x="1318" y="480"/>
                  </a:lnTo>
                  <a:lnTo>
                    <a:pt x="1349" y="463"/>
                  </a:lnTo>
                  <a:lnTo>
                    <a:pt x="1379" y="447"/>
                  </a:lnTo>
                  <a:lnTo>
                    <a:pt x="1410" y="430"/>
                  </a:lnTo>
                  <a:lnTo>
                    <a:pt x="1441" y="414"/>
                  </a:lnTo>
                  <a:lnTo>
                    <a:pt x="1471" y="397"/>
                  </a:lnTo>
                  <a:lnTo>
                    <a:pt x="1502" y="382"/>
                  </a:lnTo>
                  <a:lnTo>
                    <a:pt x="1533" y="366"/>
                  </a:lnTo>
                  <a:lnTo>
                    <a:pt x="1563" y="349"/>
                  </a:lnTo>
                  <a:lnTo>
                    <a:pt x="1594" y="333"/>
                  </a:lnTo>
                  <a:lnTo>
                    <a:pt x="1625" y="317"/>
                  </a:lnTo>
                  <a:lnTo>
                    <a:pt x="1655" y="301"/>
                  </a:lnTo>
                  <a:lnTo>
                    <a:pt x="1686" y="285"/>
                  </a:lnTo>
                  <a:lnTo>
                    <a:pt x="1717" y="268"/>
                  </a:lnTo>
                  <a:lnTo>
                    <a:pt x="1673" y="252"/>
                  </a:lnTo>
                  <a:lnTo>
                    <a:pt x="1630" y="234"/>
                  </a:lnTo>
                  <a:lnTo>
                    <a:pt x="1586" y="218"/>
                  </a:lnTo>
                  <a:lnTo>
                    <a:pt x="1544" y="202"/>
                  </a:lnTo>
                  <a:lnTo>
                    <a:pt x="1500" y="184"/>
                  </a:lnTo>
                  <a:lnTo>
                    <a:pt x="1457" y="168"/>
                  </a:lnTo>
                  <a:lnTo>
                    <a:pt x="1413" y="151"/>
                  </a:lnTo>
                  <a:lnTo>
                    <a:pt x="1371" y="134"/>
                  </a:lnTo>
                  <a:lnTo>
                    <a:pt x="1328" y="117"/>
                  </a:lnTo>
                  <a:lnTo>
                    <a:pt x="1284" y="101"/>
                  </a:lnTo>
                  <a:lnTo>
                    <a:pt x="1241" y="85"/>
                  </a:lnTo>
                  <a:lnTo>
                    <a:pt x="1198" y="67"/>
                  </a:lnTo>
                  <a:lnTo>
                    <a:pt x="1155" y="51"/>
                  </a:lnTo>
                  <a:lnTo>
                    <a:pt x="1111" y="34"/>
                  </a:lnTo>
                  <a:lnTo>
                    <a:pt x="1068" y="17"/>
                  </a:lnTo>
                  <a:lnTo>
                    <a:pt x="1025" y="0"/>
                  </a:lnTo>
                  <a:lnTo>
                    <a:pt x="993" y="13"/>
                  </a:lnTo>
                  <a:lnTo>
                    <a:pt x="960" y="28"/>
                  </a:lnTo>
                  <a:lnTo>
                    <a:pt x="928" y="41"/>
                  </a:lnTo>
                  <a:lnTo>
                    <a:pt x="897" y="55"/>
                  </a:lnTo>
                  <a:lnTo>
                    <a:pt x="865" y="68"/>
                  </a:lnTo>
                  <a:lnTo>
                    <a:pt x="832" y="82"/>
                  </a:lnTo>
                  <a:lnTo>
                    <a:pt x="800" y="96"/>
                  </a:lnTo>
                  <a:lnTo>
                    <a:pt x="768" y="110"/>
                  </a:lnTo>
                  <a:lnTo>
                    <a:pt x="737" y="123"/>
                  </a:lnTo>
                  <a:lnTo>
                    <a:pt x="704" y="137"/>
                  </a:lnTo>
                  <a:lnTo>
                    <a:pt x="672" y="150"/>
                  </a:lnTo>
                  <a:lnTo>
                    <a:pt x="640" y="164"/>
                  </a:lnTo>
                  <a:lnTo>
                    <a:pt x="607" y="178"/>
                  </a:lnTo>
                  <a:lnTo>
                    <a:pt x="576" y="191"/>
                  </a:lnTo>
                  <a:lnTo>
                    <a:pt x="544" y="205"/>
                  </a:lnTo>
                  <a:lnTo>
                    <a:pt x="512" y="218"/>
                  </a:lnTo>
                  <a:lnTo>
                    <a:pt x="479" y="232"/>
                  </a:lnTo>
                  <a:lnTo>
                    <a:pt x="448" y="245"/>
                  </a:lnTo>
                  <a:lnTo>
                    <a:pt x="416" y="260"/>
                  </a:lnTo>
                  <a:lnTo>
                    <a:pt x="384" y="273"/>
                  </a:lnTo>
                  <a:lnTo>
                    <a:pt x="351" y="287"/>
                  </a:lnTo>
                  <a:lnTo>
                    <a:pt x="319" y="300"/>
                  </a:lnTo>
                  <a:lnTo>
                    <a:pt x="288" y="313"/>
                  </a:lnTo>
                  <a:lnTo>
                    <a:pt x="256" y="327"/>
                  </a:lnTo>
                  <a:lnTo>
                    <a:pt x="223" y="341"/>
                  </a:lnTo>
                  <a:lnTo>
                    <a:pt x="191" y="355"/>
                  </a:lnTo>
                  <a:lnTo>
                    <a:pt x="160" y="368"/>
                  </a:lnTo>
                  <a:lnTo>
                    <a:pt x="128" y="381"/>
                  </a:lnTo>
                  <a:lnTo>
                    <a:pt x="96" y="395"/>
                  </a:lnTo>
                  <a:lnTo>
                    <a:pt x="63" y="408"/>
                  </a:lnTo>
                  <a:lnTo>
                    <a:pt x="31" y="423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" name="Freeform 30"/>
            <p:cNvSpPr>
              <a:spLocks/>
            </p:cNvSpPr>
            <p:nvPr/>
          </p:nvSpPr>
          <p:spPr bwMode="auto">
            <a:xfrm>
              <a:off x="1706" y="1949"/>
              <a:ext cx="274" cy="125"/>
            </a:xfrm>
            <a:custGeom>
              <a:avLst/>
              <a:gdLst/>
              <a:ahLst/>
              <a:cxnLst>
                <a:cxn ang="0">
                  <a:pos x="44" y="437"/>
                </a:cxn>
                <a:cxn ang="0">
                  <a:pos x="133" y="479"/>
                </a:cxn>
                <a:cxn ang="0">
                  <a:pos x="222" y="521"/>
                </a:cxn>
                <a:cxn ang="0">
                  <a:pos x="309" y="564"/>
                </a:cxn>
                <a:cxn ang="0">
                  <a:pos x="398" y="605"/>
                </a:cxn>
                <a:cxn ang="0">
                  <a:pos x="485" y="647"/>
                </a:cxn>
                <a:cxn ang="0">
                  <a:pos x="574" y="689"/>
                </a:cxn>
                <a:cxn ang="0">
                  <a:pos x="662" y="731"/>
                </a:cxn>
                <a:cxn ang="0">
                  <a:pos x="735" y="737"/>
                </a:cxn>
                <a:cxn ang="0">
                  <a:pos x="793" y="706"/>
                </a:cxn>
                <a:cxn ang="0">
                  <a:pos x="852" y="674"/>
                </a:cxn>
                <a:cxn ang="0">
                  <a:pos x="911" y="644"/>
                </a:cxn>
                <a:cxn ang="0">
                  <a:pos x="969" y="613"/>
                </a:cxn>
                <a:cxn ang="0">
                  <a:pos x="1029" y="581"/>
                </a:cxn>
                <a:cxn ang="0">
                  <a:pos x="1087" y="551"/>
                </a:cxn>
                <a:cxn ang="0">
                  <a:pos x="1146" y="520"/>
                </a:cxn>
                <a:cxn ang="0">
                  <a:pos x="1205" y="488"/>
                </a:cxn>
                <a:cxn ang="0">
                  <a:pos x="1263" y="458"/>
                </a:cxn>
                <a:cxn ang="0">
                  <a:pos x="1322" y="426"/>
                </a:cxn>
                <a:cxn ang="0">
                  <a:pos x="1380" y="395"/>
                </a:cxn>
                <a:cxn ang="0">
                  <a:pos x="1439" y="365"/>
                </a:cxn>
                <a:cxn ang="0">
                  <a:pos x="1497" y="333"/>
                </a:cxn>
                <a:cxn ang="0">
                  <a:pos x="1556" y="302"/>
                </a:cxn>
                <a:cxn ang="0">
                  <a:pos x="1614" y="270"/>
                </a:cxn>
                <a:cxn ang="0">
                  <a:pos x="1602" y="239"/>
                </a:cxn>
                <a:cxn ang="0">
                  <a:pos x="1520" y="207"/>
                </a:cxn>
                <a:cxn ang="0">
                  <a:pos x="1437" y="175"/>
                </a:cxn>
                <a:cxn ang="0">
                  <a:pos x="1355" y="144"/>
                </a:cxn>
                <a:cxn ang="0">
                  <a:pos x="1272" y="112"/>
                </a:cxn>
                <a:cxn ang="0">
                  <a:pos x="1190" y="79"/>
                </a:cxn>
                <a:cxn ang="0">
                  <a:pos x="1106" y="47"/>
                </a:cxn>
                <a:cxn ang="0">
                  <a:pos x="1024" y="16"/>
                </a:cxn>
                <a:cxn ang="0">
                  <a:pos x="952" y="13"/>
                </a:cxn>
                <a:cxn ang="0">
                  <a:pos x="891" y="39"/>
                </a:cxn>
                <a:cxn ang="0">
                  <a:pos x="829" y="65"/>
                </a:cxn>
                <a:cxn ang="0">
                  <a:pos x="768" y="91"/>
                </a:cxn>
                <a:cxn ang="0">
                  <a:pos x="707" y="117"/>
                </a:cxn>
                <a:cxn ang="0">
                  <a:pos x="645" y="142"/>
                </a:cxn>
                <a:cxn ang="0">
                  <a:pos x="584" y="169"/>
                </a:cxn>
                <a:cxn ang="0">
                  <a:pos x="523" y="195"/>
                </a:cxn>
                <a:cxn ang="0">
                  <a:pos x="460" y="221"/>
                </a:cxn>
                <a:cxn ang="0">
                  <a:pos x="399" y="246"/>
                </a:cxn>
                <a:cxn ang="0">
                  <a:pos x="338" y="273"/>
                </a:cxn>
                <a:cxn ang="0">
                  <a:pos x="276" y="299"/>
                </a:cxn>
                <a:cxn ang="0">
                  <a:pos x="215" y="325"/>
                </a:cxn>
                <a:cxn ang="0">
                  <a:pos x="154" y="350"/>
                </a:cxn>
                <a:cxn ang="0">
                  <a:pos x="92" y="377"/>
                </a:cxn>
                <a:cxn ang="0">
                  <a:pos x="31" y="403"/>
                </a:cxn>
              </a:cxnLst>
              <a:rect l="0" t="0" r="r" b="b"/>
              <a:pathLst>
                <a:path w="1644" h="752">
                  <a:moveTo>
                    <a:pt x="0" y="416"/>
                  </a:moveTo>
                  <a:lnTo>
                    <a:pt x="44" y="437"/>
                  </a:lnTo>
                  <a:lnTo>
                    <a:pt x="89" y="459"/>
                  </a:lnTo>
                  <a:lnTo>
                    <a:pt x="133" y="479"/>
                  </a:lnTo>
                  <a:lnTo>
                    <a:pt x="177" y="500"/>
                  </a:lnTo>
                  <a:lnTo>
                    <a:pt x="222" y="521"/>
                  </a:lnTo>
                  <a:lnTo>
                    <a:pt x="265" y="543"/>
                  </a:lnTo>
                  <a:lnTo>
                    <a:pt x="309" y="564"/>
                  </a:lnTo>
                  <a:lnTo>
                    <a:pt x="353" y="584"/>
                  </a:lnTo>
                  <a:lnTo>
                    <a:pt x="398" y="605"/>
                  </a:lnTo>
                  <a:lnTo>
                    <a:pt x="442" y="626"/>
                  </a:lnTo>
                  <a:lnTo>
                    <a:pt x="485" y="647"/>
                  </a:lnTo>
                  <a:lnTo>
                    <a:pt x="529" y="668"/>
                  </a:lnTo>
                  <a:lnTo>
                    <a:pt x="574" y="689"/>
                  </a:lnTo>
                  <a:lnTo>
                    <a:pt x="618" y="710"/>
                  </a:lnTo>
                  <a:lnTo>
                    <a:pt x="662" y="731"/>
                  </a:lnTo>
                  <a:lnTo>
                    <a:pt x="706" y="752"/>
                  </a:lnTo>
                  <a:lnTo>
                    <a:pt x="735" y="737"/>
                  </a:lnTo>
                  <a:lnTo>
                    <a:pt x="765" y="721"/>
                  </a:lnTo>
                  <a:lnTo>
                    <a:pt x="793" y="706"/>
                  </a:lnTo>
                  <a:lnTo>
                    <a:pt x="823" y="689"/>
                  </a:lnTo>
                  <a:lnTo>
                    <a:pt x="852" y="674"/>
                  </a:lnTo>
                  <a:lnTo>
                    <a:pt x="882" y="659"/>
                  </a:lnTo>
                  <a:lnTo>
                    <a:pt x="911" y="644"/>
                  </a:lnTo>
                  <a:lnTo>
                    <a:pt x="940" y="628"/>
                  </a:lnTo>
                  <a:lnTo>
                    <a:pt x="969" y="613"/>
                  </a:lnTo>
                  <a:lnTo>
                    <a:pt x="999" y="596"/>
                  </a:lnTo>
                  <a:lnTo>
                    <a:pt x="1029" y="581"/>
                  </a:lnTo>
                  <a:lnTo>
                    <a:pt x="1058" y="566"/>
                  </a:lnTo>
                  <a:lnTo>
                    <a:pt x="1087" y="551"/>
                  </a:lnTo>
                  <a:lnTo>
                    <a:pt x="1116" y="535"/>
                  </a:lnTo>
                  <a:lnTo>
                    <a:pt x="1146" y="520"/>
                  </a:lnTo>
                  <a:lnTo>
                    <a:pt x="1175" y="503"/>
                  </a:lnTo>
                  <a:lnTo>
                    <a:pt x="1205" y="488"/>
                  </a:lnTo>
                  <a:lnTo>
                    <a:pt x="1233" y="473"/>
                  </a:lnTo>
                  <a:lnTo>
                    <a:pt x="1263" y="458"/>
                  </a:lnTo>
                  <a:lnTo>
                    <a:pt x="1293" y="442"/>
                  </a:lnTo>
                  <a:lnTo>
                    <a:pt x="1322" y="426"/>
                  </a:lnTo>
                  <a:lnTo>
                    <a:pt x="1352" y="411"/>
                  </a:lnTo>
                  <a:lnTo>
                    <a:pt x="1380" y="395"/>
                  </a:lnTo>
                  <a:lnTo>
                    <a:pt x="1410" y="380"/>
                  </a:lnTo>
                  <a:lnTo>
                    <a:pt x="1439" y="365"/>
                  </a:lnTo>
                  <a:lnTo>
                    <a:pt x="1469" y="348"/>
                  </a:lnTo>
                  <a:lnTo>
                    <a:pt x="1497" y="333"/>
                  </a:lnTo>
                  <a:lnTo>
                    <a:pt x="1527" y="318"/>
                  </a:lnTo>
                  <a:lnTo>
                    <a:pt x="1556" y="302"/>
                  </a:lnTo>
                  <a:lnTo>
                    <a:pt x="1586" y="286"/>
                  </a:lnTo>
                  <a:lnTo>
                    <a:pt x="1614" y="270"/>
                  </a:lnTo>
                  <a:lnTo>
                    <a:pt x="1644" y="255"/>
                  </a:lnTo>
                  <a:lnTo>
                    <a:pt x="1602" y="239"/>
                  </a:lnTo>
                  <a:lnTo>
                    <a:pt x="1562" y="223"/>
                  </a:lnTo>
                  <a:lnTo>
                    <a:pt x="1520" y="207"/>
                  </a:lnTo>
                  <a:lnTo>
                    <a:pt x="1479" y="192"/>
                  </a:lnTo>
                  <a:lnTo>
                    <a:pt x="1437" y="175"/>
                  </a:lnTo>
                  <a:lnTo>
                    <a:pt x="1397" y="159"/>
                  </a:lnTo>
                  <a:lnTo>
                    <a:pt x="1355" y="144"/>
                  </a:lnTo>
                  <a:lnTo>
                    <a:pt x="1313" y="127"/>
                  </a:lnTo>
                  <a:lnTo>
                    <a:pt x="1272" y="112"/>
                  </a:lnTo>
                  <a:lnTo>
                    <a:pt x="1230" y="95"/>
                  </a:lnTo>
                  <a:lnTo>
                    <a:pt x="1190" y="79"/>
                  </a:lnTo>
                  <a:lnTo>
                    <a:pt x="1148" y="64"/>
                  </a:lnTo>
                  <a:lnTo>
                    <a:pt x="1106" y="47"/>
                  </a:lnTo>
                  <a:lnTo>
                    <a:pt x="1065" y="32"/>
                  </a:lnTo>
                  <a:lnTo>
                    <a:pt x="1024" y="16"/>
                  </a:lnTo>
                  <a:lnTo>
                    <a:pt x="983" y="0"/>
                  </a:lnTo>
                  <a:lnTo>
                    <a:pt x="952" y="13"/>
                  </a:lnTo>
                  <a:lnTo>
                    <a:pt x="921" y="26"/>
                  </a:lnTo>
                  <a:lnTo>
                    <a:pt x="891" y="39"/>
                  </a:lnTo>
                  <a:lnTo>
                    <a:pt x="860" y="52"/>
                  </a:lnTo>
                  <a:lnTo>
                    <a:pt x="829" y="65"/>
                  </a:lnTo>
                  <a:lnTo>
                    <a:pt x="799" y="78"/>
                  </a:lnTo>
                  <a:lnTo>
                    <a:pt x="768" y="91"/>
                  </a:lnTo>
                  <a:lnTo>
                    <a:pt x="737" y="104"/>
                  </a:lnTo>
                  <a:lnTo>
                    <a:pt x="707" y="117"/>
                  </a:lnTo>
                  <a:lnTo>
                    <a:pt x="676" y="129"/>
                  </a:lnTo>
                  <a:lnTo>
                    <a:pt x="645" y="142"/>
                  </a:lnTo>
                  <a:lnTo>
                    <a:pt x="615" y="156"/>
                  </a:lnTo>
                  <a:lnTo>
                    <a:pt x="584" y="169"/>
                  </a:lnTo>
                  <a:lnTo>
                    <a:pt x="553" y="182"/>
                  </a:lnTo>
                  <a:lnTo>
                    <a:pt x="523" y="195"/>
                  </a:lnTo>
                  <a:lnTo>
                    <a:pt x="492" y="208"/>
                  </a:lnTo>
                  <a:lnTo>
                    <a:pt x="460" y="221"/>
                  </a:lnTo>
                  <a:lnTo>
                    <a:pt x="430" y="233"/>
                  </a:lnTo>
                  <a:lnTo>
                    <a:pt x="399" y="246"/>
                  </a:lnTo>
                  <a:lnTo>
                    <a:pt x="368" y="260"/>
                  </a:lnTo>
                  <a:lnTo>
                    <a:pt x="338" y="273"/>
                  </a:lnTo>
                  <a:lnTo>
                    <a:pt x="307" y="286"/>
                  </a:lnTo>
                  <a:lnTo>
                    <a:pt x="276" y="299"/>
                  </a:lnTo>
                  <a:lnTo>
                    <a:pt x="246" y="312"/>
                  </a:lnTo>
                  <a:lnTo>
                    <a:pt x="215" y="325"/>
                  </a:lnTo>
                  <a:lnTo>
                    <a:pt x="184" y="338"/>
                  </a:lnTo>
                  <a:lnTo>
                    <a:pt x="154" y="350"/>
                  </a:lnTo>
                  <a:lnTo>
                    <a:pt x="123" y="363"/>
                  </a:lnTo>
                  <a:lnTo>
                    <a:pt x="92" y="377"/>
                  </a:lnTo>
                  <a:lnTo>
                    <a:pt x="62" y="390"/>
                  </a:lnTo>
                  <a:lnTo>
                    <a:pt x="31" y="403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9" name="Freeform 31"/>
            <p:cNvSpPr>
              <a:spLocks/>
            </p:cNvSpPr>
            <p:nvPr/>
          </p:nvSpPr>
          <p:spPr bwMode="auto">
            <a:xfrm>
              <a:off x="1711" y="1955"/>
              <a:ext cx="262" cy="119"/>
            </a:xfrm>
            <a:custGeom>
              <a:avLst/>
              <a:gdLst/>
              <a:ahLst/>
              <a:cxnLst>
                <a:cxn ang="0">
                  <a:pos x="42" y="417"/>
                </a:cxn>
                <a:cxn ang="0">
                  <a:pos x="126" y="457"/>
                </a:cxn>
                <a:cxn ang="0">
                  <a:pos x="210" y="497"/>
                </a:cxn>
                <a:cxn ang="0">
                  <a:pos x="295" y="537"/>
                </a:cxn>
                <a:cxn ang="0">
                  <a:pos x="379" y="578"/>
                </a:cxn>
                <a:cxn ang="0">
                  <a:pos x="463" y="618"/>
                </a:cxn>
                <a:cxn ang="0">
                  <a:pos x="548" y="658"/>
                </a:cxn>
                <a:cxn ang="0">
                  <a:pos x="632" y="698"/>
                </a:cxn>
                <a:cxn ang="0">
                  <a:pos x="702" y="702"/>
                </a:cxn>
                <a:cxn ang="0">
                  <a:pos x="758" y="673"/>
                </a:cxn>
                <a:cxn ang="0">
                  <a:pos x="814" y="643"/>
                </a:cxn>
                <a:cxn ang="0">
                  <a:pos x="870" y="614"/>
                </a:cxn>
                <a:cxn ang="0">
                  <a:pos x="926" y="584"/>
                </a:cxn>
                <a:cxn ang="0">
                  <a:pos x="981" y="555"/>
                </a:cxn>
                <a:cxn ang="0">
                  <a:pos x="1037" y="525"/>
                </a:cxn>
                <a:cxn ang="0">
                  <a:pos x="1093" y="496"/>
                </a:cxn>
                <a:cxn ang="0">
                  <a:pos x="1150" y="466"/>
                </a:cxn>
                <a:cxn ang="0">
                  <a:pos x="1206" y="437"/>
                </a:cxn>
                <a:cxn ang="0">
                  <a:pos x="1262" y="407"/>
                </a:cxn>
                <a:cxn ang="0">
                  <a:pos x="1318" y="378"/>
                </a:cxn>
                <a:cxn ang="0">
                  <a:pos x="1373" y="348"/>
                </a:cxn>
                <a:cxn ang="0">
                  <a:pos x="1429" y="318"/>
                </a:cxn>
                <a:cxn ang="0">
                  <a:pos x="1485" y="289"/>
                </a:cxn>
                <a:cxn ang="0">
                  <a:pos x="1541" y="259"/>
                </a:cxn>
                <a:cxn ang="0">
                  <a:pos x="1530" y="229"/>
                </a:cxn>
                <a:cxn ang="0">
                  <a:pos x="1451" y="198"/>
                </a:cxn>
                <a:cxn ang="0">
                  <a:pos x="1372" y="167"/>
                </a:cxn>
                <a:cxn ang="0">
                  <a:pos x="1293" y="137"/>
                </a:cxn>
                <a:cxn ang="0">
                  <a:pos x="1214" y="106"/>
                </a:cxn>
                <a:cxn ang="0">
                  <a:pos x="1135" y="76"/>
                </a:cxn>
                <a:cxn ang="0">
                  <a:pos x="1056" y="46"/>
                </a:cxn>
                <a:cxn ang="0">
                  <a:pos x="977" y="15"/>
                </a:cxn>
                <a:cxn ang="0">
                  <a:pos x="908" y="12"/>
                </a:cxn>
                <a:cxn ang="0">
                  <a:pos x="850" y="37"/>
                </a:cxn>
                <a:cxn ang="0">
                  <a:pos x="791" y="62"/>
                </a:cxn>
                <a:cxn ang="0">
                  <a:pos x="732" y="86"/>
                </a:cxn>
                <a:cxn ang="0">
                  <a:pos x="674" y="112"/>
                </a:cxn>
                <a:cxn ang="0">
                  <a:pos x="615" y="137"/>
                </a:cxn>
                <a:cxn ang="0">
                  <a:pos x="557" y="161"/>
                </a:cxn>
                <a:cxn ang="0">
                  <a:pos x="497" y="186"/>
                </a:cxn>
                <a:cxn ang="0">
                  <a:pos x="439" y="211"/>
                </a:cxn>
                <a:cxn ang="0">
                  <a:pos x="380" y="236"/>
                </a:cxn>
                <a:cxn ang="0">
                  <a:pos x="322" y="260"/>
                </a:cxn>
                <a:cxn ang="0">
                  <a:pos x="263" y="286"/>
                </a:cxn>
                <a:cxn ang="0">
                  <a:pos x="205" y="311"/>
                </a:cxn>
                <a:cxn ang="0">
                  <a:pos x="147" y="335"/>
                </a:cxn>
                <a:cxn ang="0">
                  <a:pos x="88" y="360"/>
                </a:cxn>
                <a:cxn ang="0">
                  <a:pos x="30" y="385"/>
                </a:cxn>
              </a:cxnLst>
              <a:rect l="0" t="0" r="r" b="b"/>
              <a:pathLst>
                <a:path w="1569" h="718">
                  <a:moveTo>
                    <a:pt x="0" y="397"/>
                  </a:moveTo>
                  <a:lnTo>
                    <a:pt x="42" y="417"/>
                  </a:lnTo>
                  <a:lnTo>
                    <a:pt x="85" y="437"/>
                  </a:lnTo>
                  <a:lnTo>
                    <a:pt x="126" y="457"/>
                  </a:lnTo>
                  <a:lnTo>
                    <a:pt x="169" y="477"/>
                  </a:lnTo>
                  <a:lnTo>
                    <a:pt x="210" y="497"/>
                  </a:lnTo>
                  <a:lnTo>
                    <a:pt x="253" y="518"/>
                  </a:lnTo>
                  <a:lnTo>
                    <a:pt x="295" y="537"/>
                  </a:lnTo>
                  <a:lnTo>
                    <a:pt x="338" y="557"/>
                  </a:lnTo>
                  <a:lnTo>
                    <a:pt x="379" y="578"/>
                  </a:lnTo>
                  <a:lnTo>
                    <a:pt x="421" y="597"/>
                  </a:lnTo>
                  <a:lnTo>
                    <a:pt x="463" y="618"/>
                  </a:lnTo>
                  <a:lnTo>
                    <a:pt x="505" y="638"/>
                  </a:lnTo>
                  <a:lnTo>
                    <a:pt x="548" y="658"/>
                  </a:lnTo>
                  <a:lnTo>
                    <a:pt x="589" y="678"/>
                  </a:lnTo>
                  <a:lnTo>
                    <a:pt x="632" y="698"/>
                  </a:lnTo>
                  <a:lnTo>
                    <a:pt x="674" y="718"/>
                  </a:lnTo>
                  <a:lnTo>
                    <a:pt x="702" y="702"/>
                  </a:lnTo>
                  <a:lnTo>
                    <a:pt x="730" y="688"/>
                  </a:lnTo>
                  <a:lnTo>
                    <a:pt x="758" y="673"/>
                  </a:lnTo>
                  <a:lnTo>
                    <a:pt x="785" y="659"/>
                  </a:lnTo>
                  <a:lnTo>
                    <a:pt x="814" y="643"/>
                  </a:lnTo>
                  <a:lnTo>
                    <a:pt x="841" y="629"/>
                  </a:lnTo>
                  <a:lnTo>
                    <a:pt x="870" y="614"/>
                  </a:lnTo>
                  <a:lnTo>
                    <a:pt x="898" y="600"/>
                  </a:lnTo>
                  <a:lnTo>
                    <a:pt x="926" y="584"/>
                  </a:lnTo>
                  <a:lnTo>
                    <a:pt x="954" y="570"/>
                  </a:lnTo>
                  <a:lnTo>
                    <a:pt x="981" y="555"/>
                  </a:lnTo>
                  <a:lnTo>
                    <a:pt x="1010" y="541"/>
                  </a:lnTo>
                  <a:lnTo>
                    <a:pt x="1037" y="525"/>
                  </a:lnTo>
                  <a:lnTo>
                    <a:pt x="1066" y="511"/>
                  </a:lnTo>
                  <a:lnTo>
                    <a:pt x="1093" y="496"/>
                  </a:lnTo>
                  <a:lnTo>
                    <a:pt x="1122" y="480"/>
                  </a:lnTo>
                  <a:lnTo>
                    <a:pt x="1150" y="466"/>
                  </a:lnTo>
                  <a:lnTo>
                    <a:pt x="1177" y="451"/>
                  </a:lnTo>
                  <a:lnTo>
                    <a:pt x="1206" y="437"/>
                  </a:lnTo>
                  <a:lnTo>
                    <a:pt x="1233" y="421"/>
                  </a:lnTo>
                  <a:lnTo>
                    <a:pt x="1262" y="407"/>
                  </a:lnTo>
                  <a:lnTo>
                    <a:pt x="1289" y="392"/>
                  </a:lnTo>
                  <a:lnTo>
                    <a:pt x="1318" y="378"/>
                  </a:lnTo>
                  <a:lnTo>
                    <a:pt x="1345" y="362"/>
                  </a:lnTo>
                  <a:lnTo>
                    <a:pt x="1373" y="348"/>
                  </a:lnTo>
                  <a:lnTo>
                    <a:pt x="1402" y="333"/>
                  </a:lnTo>
                  <a:lnTo>
                    <a:pt x="1429" y="318"/>
                  </a:lnTo>
                  <a:lnTo>
                    <a:pt x="1458" y="303"/>
                  </a:lnTo>
                  <a:lnTo>
                    <a:pt x="1485" y="289"/>
                  </a:lnTo>
                  <a:lnTo>
                    <a:pt x="1514" y="274"/>
                  </a:lnTo>
                  <a:lnTo>
                    <a:pt x="1541" y="259"/>
                  </a:lnTo>
                  <a:lnTo>
                    <a:pt x="1569" y="244"/>
                  </a:lnTo>
                  <a:lnTo>
                    <a:pt x="1530" y="229"/>
                  </a:lnTo>
                  <a:lnTo>
                    <a:pt x="1491" y="213"/>
                  </a:lnTo>
                  <a:lnTo>
                    <a:pt x="1451" y="198"/>
                  </a:lnTo>
                  <a:lnTo>
                    <a:pt x="1412" y="183"/>
                  </a:lnTo>
                  <a:lnTo>
                    <a:pt x="1372" y="167"/>
                  </a:lnTo>
                  <a:lnTo>
                    <a:pt x="1333" y="152"/>
                  </a:lnTo>
                  <a:lnTo>
                    <a:pt x="1293" y="137"/>
                  </a:lnTo>
                  <a:lnTo>
                    <a:pt x="1254" y="122"/>
                  </a:lnTo>
                  <a:lnTo>
                    <a:pt x="1214" y="106"/>
                  </a:lnTo>
                  <a:lnTo>
                    <a:pt x="1174" y="91"/>
                  </a:lnTo>
                  <a:lnTo>
                    <a:pt x="1135" y="76"/>
                  </a:lnTo>
                  <a:lnTo>
                    <a:pt x="1095" y="61"/>
                  </a:lnTo>
                  <a:lnTo>
                    <a:pt x="1056" y="46"/>
                  </a:lnTo>
                  <a:lnTo>
                    <a:pt x="1016" y="31"/>
                  </a:lnTo>
                  <a:lnTo>
                    <a:pt x="977" y="15"/>
                  </a:lnTo>
                  <a:lnTo>
                    <a:pt x="938" y="0"/>
                  </a:lnTo>
                  <a:lnTo>
                    <a:pt x="908" y="12"/>
                  </a:lnTo>
                  <a:lnTo>
                    <a:pt x="878" y="25"/>
                  </a:lnTo>
                  <a:lnTo>
                    <a:pt x="850" y="37"/>
                  </a:lnTo>
                  <a:lnTo>
                    <a:pt x="820" y="49"/>
                  </a:lnTo>
                  <a:lnTo>
                    <a:pt x="791" y="62"/>
                  </a:lnTo>
                  <a:lnTo>
                    <a:pt x="761" y="74"/>
                  </a:lnTo>
                  <a:lnTo>
                    <a:pt x="732" y="86"/>
                  </a:lnTo>
                  <a:lnTo>
                    <a:pt x="703" y="100"/>
                  </a:lnTo>
                  <a:lnTo>
                    <a:pt x="674" y="112"/>
                  </a:lnTo>
                  <a:lnTo>
                    <a:pt x="644" y="124"/>
                  </a:lnTo>
                  <a:lnTo>
                    <a:pt x="615" y="137"/>
                  </a:lnTo>
                  <a:lnTo>
                    <a:pt x="586" y="149"/>
                  </a:lnTo>
                  <a:lnTo>
                    <a:pt x="557" y="161"/>
                  </a:lnTo>
                  <a:lnTo>
                    <a:pt x="527" y="174"/>
                  </a:lnTo>
                  <a:lnTo>
                    <a:pt x="497" y="186"/>
                  </a:lnTo>
                  <a:lnTo>
                    <a:pt x="469" y="198"/>
                  </a:lnTo>
                  <a:lnTo>
                    <a:pt x="439" y="211"/>
                  </a:lnTo>
                  <a:lnTo>
                    <a:pt x="410" y="223"/>
                  </a:lnTo>
                  <a:lnTo>
                    <a:pt x="380" y="236"/>
                  </a:lnTo>
                  <a:lnTo>
                    <a:pt x="352" y="248"/>
                  </a:lnTo>
                  <a:lnTo>
                    <a:pt x="322" y="260"/>
                  </a:lnTo>
                  <a:lnTo>
                    <a:pt x="293" y="274"/>
                  </a:lnTo>
                  <a:lnTo>
                    <a:pt x="263" y="286"/>
                  </a:lnTo>
                  <a:lnTo>
                    <a:pt x="235" y="298"/>
                  </a:lnTo>
                  <a:lnTo>
                    <a:pt x="205" y="311"/>
                  </a:lnTo>
                  <a:lnTo>
                    <a:pt x="175" y="323"/>
                  </a:lnTo>
                  <a:lnTo>
                    <a:pt x="147" y="335"/>
                  </a:lnTo>
                  <a:lnTo>
                    <a:pt x="117" y="348"/>
                  </a:lnTo>
                  <a:lnTo>
                    <a:pt x="88" y="360"/>
                  </a:lnTo>
                  <a:lnTo>
                    <a:pt x="58" y="372"/>
                  </a:lnTo>
                  <a:lnTo>
                    <a:pt x="30" y="385"/>
                  </a:lnTo>
                  <a:lnTo>
                    <a:pt x="0" y="39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0" name="Freeform 32"/>
            <p:cNvSpPr>
              <a:spLocks/>
            </p:cNvSpPr>
            <p:nvPr/>
          </p:nvSpPr>
          <p:spPr bwMode="auto">
            <a:xfrm>
              <a:off x="1716" y="1960"/>
              <a:ext cx="250" cy="114"/>
            </a:xfrm>
            <a:custGeom>
              <a:avLst/>
              <a:gdLst/>
              <a:ahLst/>
              <a:cxnLst>
                <a:cxn ang="0">
                  <a:pos x="41" y="397"/>
                </a:cxn>
                <a:cxn ang="0">
                  <a:pos x="120" y="435"/>
                </a:cxn>
                <a:cxn ang="0">
                  <a:pos x="200" y="474"/>
                </a:cxn>
                <a:cxn ang="0">
                  <a:pos x="280" y="512"/>
                </a:cxn>
                <a:cxn ang="0">
                  <a:pos x="361" y="550"/>
                </a:cxn>
                <a:cxn ang="0">
                  <a:pos x="441" y="588"/>
                </a:cxn>
                <a:cxn ang="0">
                  <a:pos x="521" y="627"/>
                </a:cxn>
                <a:cxn ang="0">
                  <a:pos x="601" y="665"/>
                </a:cxn>
                <a:cxn ang="0">
                  <a:pos x="668" y="669"/>
                </a:cxn>
                <a:cxn ang="0">
                  <a:pos x="722" y="641"/>
                </a:cxn>
                <a:cxn ang="0">
                  <a:pos x="775" y="614"/>
                </a:cxn>
                <a:cxn ang="0">
                  <a:pos x="829" y="585"/>
                </a:cxn>
                <a:cxn ang="0">
                  <a:pos x="881" y="557"/>
                </a:cxn>
                <a:cxn ang="0">
                  <a:pos x="935" y="528"/>
                </a:cxn>
                <a:cxn ang="0">
                  <a:pos x="989" y="501"/>
                </a:cxn>
                <a:cxn ang="0">
                  <a:pos x="1042" y="473"/>
                </a:cxn>
                <a:cxn ang="0">
                  <a:pos x="1095" y="444"/>
                </a:cxn>
                <a:cxn ang="0">
                  <a:pos x="1149" y="416"/>
                </a:cxn>
                <a:cxn ang="0">
                  <a:pos x="1202" y="387"/>
                </a:cxn>
                <a:cxn ang="0">
                  <a:pos x="1256" y="359"/>
                </a:cxn>
                <a:cxn ang="0">
                  <a:pos x="1309" y="331"/>
                </a:cxn>
                <a:cxn ang="0">
                  <a:pos x="1362" y="303"/>
                </a:cxn>
                <a:cxn ang="0">
                  <a:pos x="1416" y="274"/>
                </a:cxn>
                <a:cxn ang="0">
                  <a:pos x="1470" y="246"/>
                </a:cxn>
                <a:cxn ang="0">
                  <a:pos x="1459" y="218"/>
                </a:cxn>
                <a:cxn ang="0">
                  <a:pos x="1383" y="188"/>
                </a:cxn>
                <a:cxn ang="0">
                  <a:pos x="1307" y="160"/>
                </a:cxn>
                <a:cxn ang="0">
                  <a:pos x="1232" y="130"/>
                </a:cxn>
                <a:cxn ang="0">
                  <a:pos x="1156" y="102"/>
                </a:cxn>
                <a:cxn ang="0">
                  <a:pos x="1082" y="72"/>
                </a:cxn>
                <a:cxn ang="0">
                  <a:pos x="1006" y="44"/>
                </a:cxn>
                <a:cxn ang="0">
                  <a:pos x="931" y="14"/>
                </a:cxn>
                <a:cxn ang="0">
                  <a:pos x="866" y="12"/>
                </a:cxn>
                <a:cxn ang="0">
                  <a:pos x="810" y="35"/>
                </a:cxn>
                <a:cxn ang="0">
                  <a:pos x="754" y="59"/>
                </a:cxn>
                <a:cxn ang="0">
                  <a:pos x="699" y="83"/>
                </a:cxn>
                <a:cxn ang="0">
                  <a:pos x="643" y="106"/>
                </a:cxn>
                <a:cxn ang="0">
                  <a:pos x="587" y="130"/>
                </a:cxn>
                <a:cxn ang="0">
                  <a:pos x="531" y="153"/>
                </a:cxn>
                <a:cxn ang="0">
                  <a:pos x="475" y="177"/>
                </a:cxn>
                <a:cxn ang="0">
                  <a:pos x="419" y="201"/>
                </a:cxn>
                <a:cxn ang="0">
                  <a:pos x="364" y="224"/>
                </a:cxn>
                <a:cxn ang="0">
                  <a:pos x="308" y="248"/>
                </a:cxn>
                <a:cxn ang="0">
                  <a:pos x="252" y="271"/>
                </a:cxn>
                <a:cxn ang="0">
                  <a:pos x="196" y="295"/>
                </a:cxn>
                <a:cxn ang="0">
                  <a:pos x="140" y="318"/>
                </a:cxn>
                <a:cxn ang="0">
                  <a:pos x="84" y="342"/>
                </a:cxn>
                <a:cxn ang="0">
                  <a:pos x="28" y="365"/>
                </a:cxn>
              </a:cxnLst>
              <a:rect l="0" t="0" r="r" b="b"/>
              <a:pathLst>
                <a:path w="1496" h="684">
                  <a:moveTo>
                    <a:pt x="0" y="377"/>
                  </a:moveTo>
                  <a:lnTo>
                    <a:pt x="41" y="397"/>
                  </a:lnTo>
                  <a:lnTo>
                    <a:pt x="80" y="416"/>
                  </a:lnTo>
                  <a:lnTo>
                    <a:pt x="120" y="435"/>
                  </a:lnTo>
                  <a:lnTo>
                    <a:pt x="160" y="454"/>
                  </a:lnTo>
                  <a:lnTo>
                    <a:pt x="200" y="474"/>
                  </a:lnTo>
                  <a:lnTo>
                    <a:pt x="241" y="492"/>
                  </a:lnTo>
                  <a:lnTo>
                    <a:pt x="280" y="512"/>
                  </a:lnTo>
                  <a:lnTo>
                    <a:pt x="321" y="530"/>
                  </a:lnTo>
                  <a:lnTo>
                    <a:pt x="361" y="550"/>
                  </a:lnTo>
                  <a:lnTo>
                    <a:pt x="401" y="569"/>
                  </a:lnTo>
                  <a:lnTo>
                    <a:pt x="441" y="588"/>
                  </a:lnTo>
                  <a:lnTo>
                    <a:pt x="482" y="607"/>
                  </a:lnTo>
                  <a:lnTo>
                    <a:pt x="521" y="627"/>
                  </a:lnTo>
                  <a:lnTo>
                    <a:pt x="562" y="645"/>
                  </a:lnTo>
                  <a:lnTo>
                    <a:pt x="601" y="665"/>
                  </a:lnTo>
                  <a:lnTo>
                    <a:pt x="642" y="684"/>
                  </a:lnTo>
                  <a:lnTo>
                    <a:pt x="668" y="669"/>
                  </a:lnTo>
                  <a:lnTo>
                    <a:pt x="695" y="655"/>
                  </a:lnTo>
                  <a:lnTo>
                    <a:pt x="722" y="641"/>
                  </a:lnTo>
                  <a:lnTo>
                    <a:pt x="749" y="628"/>
                  </a:lnTo>
                  <a:lnTo>
                    <a:pt x="775" y="614"/>
                  </a:lnTo>
                  <a:lnTo>
                    <a:pt x="802" y="599"/>
                  </a:lnTo>
                  <a:lnTo>
                    <a:pt x="829" y="585"/>
                  </a:lnTo>
                  <a:lnTo>
                    <a:pt x="855" y="571"/>
                  </a:lnTo>
                  <a:lnTo>
                    <a:pt x="881" y="557"/>
                  </a:lnTo>
                  <a:lnTo>
                    <a:pt x="909" y="543"/>
                  </a:lnTo>
                  <a:lnTo>
                    <a:pt x="935" y="528"/>
                  </a:lnTo>
                  <a:lnTo>
                    <a:pt x="963" y="515"/>
                  </a:lnTo>
                  <a:lnTo>
                    <a:pt x="989" y="501"/>
                  </a:lnTo>
                  <a:lnTo>
                    <a:pt x="1015" y="487"/>
                  </a:lnTo>
                  <a:lnTo>
                    <a:pt x="1042" y="473"/>
                  </a:lnTo>
                  <a:lnTo>
                    <a:pt x="1069" y="458"/>
                  </a:lnTo>
                  <a:lnTo>
                    <a:pt x="1095" y="444"/>
                  </a:lnTo>
                  <a:lnTo>
                    <a:pt x="1122" y="430"/>
                  </a:lnTo>
                  <a:lnTo>
                    <a:pt x="1149" y="416"/>
                  </a:lnTo>
                  <a:lnTo>
                    <a:pt x="1176" y="401"/>
                  </a:lnTo>
                  <a:lnTo>
                    <a:pt x="1202" y="387"/>
                  </a:lnTo>
                  <a:lnTo>
                    <a:pt x="1229" y="373"/>
                  </a:lnTo>
                  <a:lnTo>
                    <a:pt x="1256" y="359"/>
                  </a:lnTo>
                  <a:lnTo>
                    <a:pt x="1282" y="345"/>
                  </a:lnTo>
                  <a:lnTo>
                    <a:pt x="1309" y="331"/>
                  </a:lnTo>
                  <a:lnTo>
                    <a:pt x="1336" y="317"/>
                  </a:lnTo>
                  <a:lnTo>
                    <a:pt x="1362" y="303"/>
                  </a:lnTo>
                  <a:lnTo>
                    <a:pt x="1390" y="289"/>
                  </a:lnTo>
                  <a:lnTo>
                    <a:pt x="1416" y="274"/>
                  </a:lnTo>
                  <a:lnTo>
                    <a:pt x="1442" y="260"/>
                  </a:lnTo>
                  <a:lnTo>
                    <a:pt x="1470" y="246"/>
                  </a:lnTo>
                  <a:lnTo>
                    <a:pt x="1496" y="232"/>
                  </a:lnTo>
                  <a:lnTo>
                    <a:pt x="1459" y="218"/>
                  </a:lnTo>
                  <a:lnTo>
                    <a:pt x="1420" y="202"/>
                  </a:lnTo>
                  <a:lnTo>
                    <a:pt x="1383" y="188"/>
                  </a:lnTo>
                  <a:lnTo>
                    <a:pt x="1345" y="174"/>
                  </a:lnTo>
                  <a:lnTo>
                    <a:pt x="1307" y="160"/>
                  </a:lnTo>
                  <a:lnTo>
                    <a:pt x="1269" y="144"/>
                  </a:lnTo>
                  <a:lnTo>
                    <a:pt x="1232" y="130"/>
                  </a:lnTo>
                  <a:lnTo>
                    <a:pt x="1195" y="116"/>
                  </a:lnTo>
                  <a:lnTo>
                    <a:pt x="1156" y="102"/>
                  </a:lnTo>
                  <a:lnTo>
                    <a:pt x="1119" y="87"/>
                  </a:lnTo>
                  <a:lnTo>
                    <a:pt x="1082" y="72"/>
                  </a:lnTo>
                  <a:lnTo>
                    <a:pt x="1044" y="58"/>
                  </a:lnTo>
                  <a:lnTo>
                    <a:pt x="1006" y="44"/>
                  </a:lnTo>
                  <a:lnTo>
                    <a:pt x="969" y="29"/>
                  </a:lnTo>
                  <a:lnTo>
                    <a:pt x="931" y="14"/>
                  </a:lnTo>
                  <a:lnTo>
                    <a:pt x="894" y="0"/>
                  </a:lnTo>
                  <a:lnTo>
                    <a:pt x="866" y="12"/>
                  </a:lnTo>
                  <a:lnTo>
                    <a:pt x="838" y="24"/>
                  </a:lnTo>
                  <a:lnTo>
                    <a:pt x="810" y="35"/>
                  </a:lnTo>
                  <a:lnTo>
                    <a:pt x="782" y="47"/>
                  </a:lnTo>
                  <a:lnTo>
                    <a:pt x="754" y="59"/>
                  </a:lnTo>
                  <a:lnTo>
                    <a:pt x="726" y="71"/>
                  </a:lnTo>
                  <a:lnTo>
                    <a:pt x="699" y="83"/>
                  </a:lnTo>
                  <a:lnTo>
                    <a:pt x="670" y="94"/>
                  </a:lnTo>
                  <a:lnTo>
                    <a:pt x="643" y="106"/>
                  </a:lnTo>
                  <a:lnTo>
                    <a:pt x="614" y="118"/>
                  </a:lnTo>
                  <a:lnTo>
                    <a:pt x="587" y="130"/>
                  </a:lnTo>
                  <a:lnTo>
                    <a:pt x="558" y="142"/>
                  </a:lnTo>
                  <a:lnTo>
                    <a:pt x="531" y="153"/>
                  </a:lnTo>
                  <a:lnTo>
                    <a:pt x="503" y="165"/>
                  </a:lnTo>
                  <a:lnTo>
                    <a:pt x="475" y="177"/>
                  </a:lnTo>
                  <a:lnTo>
                    <a:pt x="447" y="189"/>
                  </a:lnTo>
                  <a:lnTo>
                    <a:pt x="419" y="201"/>
                  </a:lnTo>
                  <a:lnTo>
                    <a:pt x="391" y="212"/>
                  </a:lnTo>
                  <a:lnTo>
                    <a:pt x="364" y="224"/>
                  </a:lnTo>
                  <a:lnTo>
                    <a:pt x="335" y="236"/>
                  </a:lnTo>
                  <a:lnTo>
                    <a:pt x="308" y="248"/>
                  </a:lnTo>
                  <a:lnTo>
                    <a:pt x="279" y="260"/>
                  </a:lnTo>
                  <a:lnTo>
                    <a:pt x="252" y="271"/>
                  </a:lnTo>
                  <a:lnTo>
                    <a:pt x="223" y="283"/>
                  </a:lnTo>
                  <a:lnTo>
                    <a:pt x="196" y="295"/>
                  </a:lnTo>
                  <a:lnTo>
                    <a:pt x="168" y="307"/>
                  </a:lnTo>
                  <a:lnTo>
                    <a:pt x="140" y="318"/>
                  </a:lnTo>
                  <a:lnTo>
                    <a:pt x="112" y="330"/>
                  </a:lnTo>
                  <a:lnTo>
                    <a:pt x="84" y="342"/>
                  </a:lnTo>
                  <a:lnTo>
                    <a:pt x="56" y="354"/>
                  </a:lnTo>
                  <a:lnTo>
                    <a:pt x="28" y="365"/>
                  </a:lnTo>
                  <a:lnTo>
                    <a:pt x="0" y="37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" name="Freeform 33"/>
            <p:cNvSpPr>
              <a:spLocks/>
            </p:cNvSpPr>
            <p:nvPr/>
          </p:nvSpPr>
          <p:spPr bwMode="auto">
            <a:xfrm>
              <a:off x="1722" y="1965"/>
              <a:ext cx="237" cy="109"/>
            </a:xfrm>
            <a:custGeom>
              <a:avLst/>
              <a:gdLst/>
              <a:ahLst/>
              <a:cxnLst>
                <a:cxn ang="0">
                  <a:pos x="38" y="378"/>
                </a:cxn>
                <a:cxn ang="0">
                  <a:pos x="115" y="414"/>
                </a:cxn>
                <a:cxn ang="0">
                  <a:pos x="190" y="450"/>
                </a:cxn>
                <a:cxn ang="0">
                  <a:pos x="267" y="487"/>
                </a:cxn>
                <a:cxn ang="0">
                  <a:pos x="344" y="523"/>
                </a:cxn>
                <a:cxn ang="0">
                  <a:pos x="420" y="559"/>
                </a:cxn>
                <a:cxn ang="0">
                  <a:pos x="496" y="595"/>
                </a:cxn>
                <a:cxn ang="0">
                  <a:pos x="572" y="631"/>
                </a:cxn>
                <a:cxn ang="0">
                  <a:pos x="636" y="636"/>
                </a:cxn>
                <a:cxn ang="0">
                  <a:pos x="686" y="609"/>
                </a:cxn>
                <a:cxn ang="0">
                  <a:pos x="737" y="583"/>
                </a:cxn>
                <a:cxn ang="0">
                  <a:pos x="788" y="557"/>
                </a:cxn>
                <a:cxn ang="0">
                  <a:pos x="839" y="529"/>
                </a:cxn>
                <a:cxn ang="0">
                  <a:pos x="889" y="503"/>
                </a:cxn>
                <a:cxn ang="0">
                  <a:pos x="939" y="476"/>
                </a:cxn>
                <a:cxn ang="0">
                  <a:pos x="990" y="449"/>
                </a:cxn>
                <a:cxn ang="0">
                  <a:pos x="1041" y="422"/>
                </a:cxn>
                <a:cxn ang="0">
                  <a:pos x="1091" y="396"/>
                </a:cxn>
                <a:cxn ang="0">
                  <a:pos x="1142" y="368"/>
                </a:cxn>
                <a:cxn ang="0">
                  <a:pos x="1193" y="342"/>
                </a:cxn>
                <a:cxn ang="0">
                  <a:pos x="1244" y="315"/>
                </a:cxn>
                <a:cxn ang="0">
                  <a:pos x="1294" y="287"/>
                </a:cxn>
                <a:cxn ang="0">
                  <a:pos x="1346" y="261"/>
                </a:cxn>
                <a:cxn ang="0">
                  <a:pos x="1396" y="234"/>
                </a:cxn>
                <a:cxn ang="0">
                  <a:pos x="1385" y="206"/>
                </a:cxn>
                <a:cxn ang="0">
                  <a:pos x="1314" y="179"/>
                </a:cxn>
                <a:cxn ang="0">
                  <a:pos x="1243" y="152"/>
                </a:cxn>
                <a:cxn ang="0">
                  <a:pos x="1171" y="124"/>
                </a:cxn>
                <a:cxn ang="0">
                  <a:pos x="1099" y="96"/>
                </a:cxn>
                <a:cxn ang="0">
                  <a:pos x="1028" y="69"/>
                </a:cxn>
                <a:cxn ang="0">
                  <a:pos x="957" y="41"/>
                </a:cxn>
                <a:cxn ang="0">
                  <a:pos x="886" y="14"/>
                </a:cxn>
                <a:cxn ang="0">
                  <a:pos x="823" y="11"/>
                </a:cxn>
                <a:cxn ang="0">
                  <a:pos x="770" y="34"/>
                </a:cxn>
                <a:cxn ang="0">
                  <a:pos x="717" y="56"/>
                </a:cxn>
                <a:cxn ang="0">
                  <a:pos x="663" y="78"/>
                </a:cxn>
                <a:cxn ang="0">
                  <a:pos x="611" y="100"/>
                </a:cxn>
                <a:cxn ang="0">
                  <a:pos x="557" y="123"/>
                </a:cxn>
                <a:cxn ang="0">
                  <a:pos x="505" y="145"/>
                </a:cxn>
                <a:cxn ang="0">
                  <a:pos x="451" y="168"/>
                </a:cxn>
                <a:cxn ang="0">
                  <a:pos x="398" y="190"/>
                </a:cxn>
                <a:cxn ang="0">
                  <a:pos x="345" y="213"/>
                </a:cxn>
                <a:cxn ang="0">
                  <a:pos x="292" y="236"/>
                </a:cxn>
                <a:cxn ang="0">
                  <a:pos x="238" y="258"/>
                </a:cxn>
                <a:cxn ang="0">
                  <a:pos x="186" y="281"/>
                </a:cxn>
                <a:cxn ang="0">
                  <a:pos x="132" y="303"/>
                </a:cxn>
                <a:cxn ang="0">
                  <a:pos x="80" y="326"/>
                </a:cxn>
                <a:cxn ang="0">
                  <a:pos x="26" y="349"/>
                </a:cxn>
              </a:cxnLst>
              <a:rect l="0" t="0" r="r" b="b"/>
              <a:pathLst>
                <a:path w="1421" h="650">
                  <a:moveTo>
                    <a:pt x="0" y="360"/>
                  </a:moveTo>
                  <a:lnTo>
                    <a:pt x="38" y="378"/>
                  </a:lnTo>
                  <a:lnTo>
                    <a:pt x="76" y="396"/>
                  </a:lnTo>
                  <a:lnTo>
                    <a:pt x="115" y="414"/>
                  </a:lnTo>
                  <a:lnTo>
                    <a:pt x="153" y="432"/>
                  </a:lnTo>
                  <a:lnTo>
                    <a:pt x="190" y="450"/>
                  </a:lnTo>
                  <a:lnTo>
                    <a:pt x="229" y="468"/>
                  </a:lnTo>
                  <a:lnTo>
                    <a:pt x="267" y="487"/>
                  </a:lnTo>
                  <a:lnTo>
                    <a:pt x="305" y="504"/>
                  </a:lnTo>
                  <a:lnTo>
                    <a:pt x="344" y="523"/>
                  </a:lnTo>
                  <a:lnTo>
                    <a:pt x="382" y="541"/>
                  </a:lnTo>
                  <a:lnTo>
                    <a:pt x="420" y="559"/>
                  </a:lnTo>
                  <a:lnTo>
                    <a:pt x="459" y="577"/>
                  </a:lnTo>
                  <a:lnTo>
                    <a:pt x="496" y="595"/>
                  </a:lnTo>
                  <a:lnTo>
                    <a:pt x="534" y="613"/>
                  </a:lnTo>
                  <a:lnTo>
                    <a:pt x="572" y="631"/>
                  </a:lnTo>
                  <a:lnTo>
                    <a:pt x="611" y="650"/>
                  </a:lnTo>
                  <a:lnTo>
                    <a:pt x="636" y="636"/>
                  </a:lnTo>
                  <a:lnTo>
                    <a:pt x="661" y="623"/>
                  </a:lnTo>
                  <a:lnTo>
                    <a:pt x="686" y="609"/>
                  </a:lnTo>
                  <a:lnTo>
                    <a:pt x="712" y="596"/>
                  </a:lnTo>
                  <a:lnTo>
                    <a:pt x="737" y="583"/>
                  </a:lnTo>
                  <a:lnTo>
                    <a:pt x="762" y="570"/>
                  </a:lnTo>
                  <a:lnTo>
                    <a:pt x="788" y="557"/>
                  </a:lnTo>
                  <a:lnTo>
                    <a:pt x="813" y="542"/>
                  </a:lnTo>
                  <a:lnTo>
                    <a:pt x="839" y="529"/>
                  </a:lnTo>
                  <a:lnTo>
                    <a:pt x="864" y="516"/>
                  </a:lnTo>
                  <a:lnTo>
                    <a:pt x="889" y="503"/>
                  </a:lnTo>
                  <a:lnTo>
                    <a:pt x="914" y="489"/>
                  </a:lnTo>
                  <a:lnTo>
                    <a:pt x="939" y="476"/>
                  </a:lnTo>
                  <a:lnTo>
                    <a:pt x="964" y="462"/>
                  </a:lnTo>
                  <a:lnTo>
                    <a:pt x="990" y="449"/>
                  </a:lnTo>
                  <a:lnTo>
                    <a:pt x="1016" y="435"/>
                  </a:lnTo>
                  <a:lnTo>
                    <a:pt x="1041" y="422"/>
                  </a:lnTo>
                  <a:lnTo>
                    <a:pt x="1066" y="409"/>
                  </a:lnTo>
                  <a:lnTo>
                    <a:pt x="1091" y="396"/>
                  </a:lnTo>
                  <a:lnTo>
                    <a:pt x="1117" y="382"/>
                  </a:lnTo>
                  <a:lnTo>
                    <a:pt x="1142" y="368"/>
                  </a:lnTo>
                  <a:lnTo>
                    <a:pt x="1167" y="355"/>
                  </a:lnTo>
                  <a:lnTo>
                    <a:pt x="1193" y="342"/>
                  </a:lnTo>
                  <a:lnTo>
                    <a:pt x="1219" y="328"/>
                  </a:lnTo>
                  <a:lnTo>
                    <a:pt x="1244" y="315"/>
                  </a:lnTo>
                  <a:lnTo>
                    <a:pt x="1269" y="302"/>
                  </a:lnTo>
                  <a:lnTo>
                    <a:pt x="1294" y="287"/>
                  </a:lnTo>
                  <a:lnTo>
                    <a:pt x="1319" y="274"/>
                  </a:lnTo>
                  <a:lnTo>
                    <a:pt x="1346" y="261"/>
                  </a:lnTo>
                  <a:lnTo>
                    <a:pt x="1371" y="248"/>
                  </a:lnTo>
                  <a:lnTo>
                    <a:pt x="1396" y="234"/>
                  </a:lnTo>
                  <a:lnTo>
                    <a:pt x="1421" y="221"/>
                  </a:lnTo>
                  <a:lnTo>
                    <a:pt x="1385" y="206"/>
                  </a:lnTo>
                  <a:lnTo>
                    <a:pt x="1350" y="193"/>
                  </a:lnTo>
                  <a:lnTo>
                    <a:pt x="1314" y="179"/>
                  </a:lnTo>
                  <a:lnTo>
                    <a:pt x="1279" y="166"/>
                  </a:lnTo>
                  <a:lnTo>
                    <a:pt x="1243" y="152"/>
                  </a:lnTo>
                  <a:lnTo>
                    <a:pt x="1206" y="138"/>
                  </a:lnTo>
                  <a:lnTo>
                    <a:pt x="1171" y="124"/>
                  </a:lnTo>
                  <a:lnTo>
                    <a:pt x="1135" y="110"/>
                  </a:lnTo>
                  <a:lnTo>
                    <a:pt x="1099" y="96"/>
                  </a:lnTo>
                  <a:lnTo>
                    <a:pt x="1064" y="83"/>
                  </a:lnTo>
                  <a:lnTo>
                    <a:pt x="1028" y="69"/>
                  </a:lnTo>
                  <a:lnTo>
                    <a:pt x="993" y="54"/>
                  </a:lnTo>
                  <a:lnTo>
                    <a:pt x="957" y="41"/>
                  </a:lnTo>
                  <a:lnTo>
                    <a:pt x="921" y="27"/>
                  </a:lnTo>
                  <a:lnTo>
                    <a:pt x="886" y="14"/>
                  </a:lnTo>
                  <a:lnTo>
                    <a:pt x="849" y="0"/>
                  </a:lnTo>
                  <a:lnTo>
                    <a:pt x="823" y="11"/>
                  </a:lnTo>
                  <a:lnTo>
                    <a:pt x="796" y="22"/>
                  </a:lnTo>
                  <a:lnTo>
                    <a:pt x="770" y="34"/>
                  </a:lnTo>
                  <a:lnTo>
                    <a:pt x="743" y="45"/>
                  </a:lnTo>
                  <a:lnTo>
                    <a:pt x="717" y="56"/>
                  </a:lnTo>
                  <a:lnTo>
                    <a:pt x="690" y="66"/>
                  </a:lnTo>
                  <a:lnTo>
                    <a:pt x="663" y="78"/>
                  </a:lnTo>
                  <a:lnTo>
                    <a:pt x="637" y="89"/>
                  </a:lnTo>
                  <a:lnTo>
                    <a:pt x="611" y="100"/>
                  </a:lnTo>
                  <a:lnTo>
                    <a:pt x="583" y="111"/>
                  </a:lnTo>
                  <a:lnTo>
                    <a:pt x="557" y="123"/>
                  </a:lnTo>
                  <a:lnTo>
                    <a:pt x="531" y="134"/>
                  </a:lnTo>
                  <a:lnTo>
                    <a:pt x="505" y="145"/>
                  </a:lnTo>
                  <a:lnTo>
                    <a:pt x="477" y="157"/>
                  </a:lnTo>
                  <a:lnTo>
                    <a:pt x="451" y="168"/>
                  </a:lnTo>
                  <a:lnTo>
                    <a:pt x="425" y="179"/>
                  </a:lnTo>
                  <a:lnTo>
                    <a:pt x="398" y="190"/>
                  </a:lnTo>
                  <a:lnTo>
                    <a:pt x="372" y="202"/>
                  </a:lnTo>
                  <a:lnTo>
                    <a:pt x="345" y="213"/>
                  </a:lnTo>
                  <a:lnTo>
                    <a:pt x="318" y="224"/>
                  </a:lnTo>
                  <a:lnTo>
                    <a:pt x="292" y="236"/>
                  </a:lnTo>
                  <a:lnTo>
                    <a:pt x="266" y="247"/>
                  </a:lnTo>
                  <a:lnTo>
                    <a:pt x="238" y="258"/>
                  </a:lnTo>
                  <a:lnTo>
                    <a:pt x="212" y="270"/>
                  </a:lnTo>
                  <a:lnTo>
                    <a:pt x="186" y="281"/>
                  </a:lnTo>
                  <a:lnTo>
                    <a:pt x="160" y="292"/>
                  </a:lnTo>
                  <a:lnTo>
                    <a:pt x="132" y="303"/>
                  </a:lnTo>
                  <a:lnTo>
                    <a:pt x="106" y="315"/>
                  </a:lnTo>
                  <a:lnTo>
                    <a:pt x="80" y="326"/>
                  </a:lnTo>
                  <a:lnTo>
                    <a:pt x="53" y="337"/>
                  </a:lnTo>
                  <a:lnTo>
                    <a:pt x="26" y="349"/>
                  </a:lnTo>
                  <a:lnTo>
                    <a:pt x="0" y="360"/>
                  </a:lnTo>
                  <a:close/>
                </a:path>
              </a:pathLst>
            </a:custGeom>
            <a:solidFill>
              <a:srgbClr val="A3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" name="Freeform 34"/>
            <p:cNvSpPr>
              <a:spLocks/>
            </p:cNvSpPr>
            <p:nvPr/>
          </p:nvSpPr>
          <p:spPr bwMode="auto">
            <a:xfrm>
              <a:off x="1727" y="1971"/>
              <a:ext cx="225" cy="103"/>
            </a:xfrm>
            <a:custGeom>
              <a:avLst/>
              <a:gdLst/>
              <a:ahLst/>
              <a:cxnLst>
                <a:cxn ang="0">
                  <a:pos x="36" y="358"/>
                </a:cxn>
                <a:cxn ang="0">
                  <a:pos x="108" y="392"/>
                </a:cxn>
                <a:cxn ang="0">
                  <a:pos x="180" y="427"/>
                </a:cxn>
                <a:cxn ang="0">
                  <a:pos x="253" y="461"/>
                </a:cxn>
                <a:cxn ang="0">
                  <a:pos x="325" y="496"/>
                </a:cxn>
                <a:cxn ang="0">
                  <a:pos x="397" y="530"/>
                </a:cxn>
                <a:cxn ang="0">
                  <a:pos x="469" y="565"/>
                </a:cxn>
                <a:cxn ang="0">
                  <a:pos x="542" y="599"/>
                </a:cxn>
                <a:cxn ang="0">
                  <a:pos x="602" y="603"/>
                </a:cxn>
                <a:cxn ang="0">
                  <a:pos x="650" y="578"/>
                </a:cxn>
                <a:cxn ang="0">
                  <a:pos x="698" y="552"/>
                </a:cxn>
                <a:cxn ang="0">
                  <a:pos x="746" y="527"/>
                </a:cxn>
                <a:cxn ang="0">
                  <a:pos x="793" y="502"/>
                </a:cxn>
                <a:cxn ang="0">
                  <a:pos x="842" y="475"/>
                </a:cxn>
                <a:cxn ang="0">
                  <a:pos x="890" y="450"/>
                </a:cxn>
                <a:cxn ang="0">
                  <a:pos x="938" y="425"/>
                </a:cxn>
                <a:cxn ang="0">
                  <a:pos x="986" y="399"/>
                </a:cxn>
                <a:cxn ang="0">
                  <a:pos x="1034" y="374"/>
                </a:cxn>
                <a:cxn ang="0">
                  <a:pos x="1083" y="349"/>
                </a:cxn>
                <a:cxn ang="0">
                  <a:pos x="1131" y="323"/>
                </a:cxn>
                <a:cxn ang="0">
                  <a:pos x="1178" y="297"/>
                </a:cxn>
                <a:cxn ang="0">
                  <a:pos x="1226" y="272"/>
                </a:cxn>
                <a:cxn ang="0">
                  <a:pos x="1274" y="247"/>
                </a:cxn>
                <a:cxn ang="0">
                  <a:pos x="1322" y="222"/>
                </a:cxn>
                <a:cxn ang="0">
                  <a:pos x="1313" y="195"/>
                </a:cxn>
                <a:cxn ang="0">
                  <a:pos x="1245" y="169"/>
                </a:cxn>
                <a:cxn ang="0">
                  <a:pos x="1177" y="144"/>
                </a:cxn>
                <a:cxn ang="0">
                  <a:pos x="1109" y="118"/>
                </a:cxn>
                <a:cxn ang="0">
                  <a:pos x="1042" y="91"/>
                </a:cxn>
                <a:cxn ang="0">
                  <a:pos x="974" y="65"/>
                </a:cxn>
                <a:cxn ang="0">
                  <a:pos x="906" y="39"/>
                </a:cxn>
                <a:cxn ang="0">
                  <a:pos x="838" y="13"/>
                </a:cxn>
                <a:cxn ang="0">
                  <a:pos x="779" y="10"/>
                </a:cxn>
                <a:cxn ang="0">
                  <a:pos x="729" y="31"/>
                </a:cxn>
                <a:cxn ang="0">
                  <a:pos x="679" y="53"/>
                </a:cxn>
                <a:cxn ang="0">
                  <a:pos x="628" y="74"/>
                </a:cxn>
                <a:cxn ang="0">
                  <a:pos x="578" y="96"/>
                </a:cxn>
                <a:cxn ang="0">
                  <a:pos x="527" y="117"/>
                </a:cxn>
                <a:cxn ang="0">
                  <a:pos x="477" y="138"/>
                </a:cxn>
                <a:cxn ang="0">
                  <a:pos x="427" y="159"/>
                </a:cxn>
                <a:cxn ang="0">
                  <a:pos x="377" y="181"/>
                </a:cxn>
                <a:cxn ang="0">
                  <a:pos x="327" y="202"/>
                </a:cxn>
                <a:cxn ang="0">
                  <a:pos x="277" y="224"/>
                </a:cxn>
                <a:cxn ang="0">
                  <a:pos x="226" y="245"/>
                </a:cxn>
                <a:cxn ang="0">
                  <a:pos x="176" y="266"/>
                </a:cxn>
                <a:cxn ang="0">
                  <a:pos x="126" y="287"/>
                </a:cxn>
                <a:cxn ang="0">
                  <a:pos x="75" y="309"/>
                </a:cxn>
                <a:cxn ang="0">
                  <a:pos x="25" y="330"/>
                </a:cxn>
              </a:cxnLst>
              <a:rect l="0" t="0" r="r" b="b"/>
              <a:pathLst>
                <a:path w="1346" h="617">
                  <a:moveTo>
                    <a:pt x="0" y="341"/>
                  </a:moveTo>
                  <a:lnTo>
                    <a:pt x="36" y="358"/>
                  </a:lnTo>
                  <a:lnTo>
                    <a:pt x="72" y="375"/>
                  </a:lnTo>
                  <a:lnTo>
                    <a:pt x="108" y="392"/>
                  </a:lnTo>
                  <a:lnTo>
                    <a:pt x="144" y="410"/>
                  </a:lnTo>
                  <a:lnTo>
                    <a:pt x="180" y="427"/>
                  </a:lnTo>
                  <a:lnTo>
                    <a:pt x="216" y="444"/>
                  </a:lnTo>
                  <a:lnTo>
                    <a:pt x="253" y="461"/>
                  </a:lnTo>
                  <a:lnTo>
                    <a:pt x="289" y="479"/>
                  </a:lnTo>
                  <a:lnTo>
                    <a:pt x="325" y="496"/>
                  </a:lnTo>
                  <a:lnTo>
                    <a:pt x="361" y="513"/>
                  </a:lnTo>
                  <a:lnTo>
                    <a:pt x="397" y="530"/>
                  </a:lnTo>
                  <a:lnTo>
                    <a:pt x="433" y="548"/>
                  </a:lnTo>
                  <a:lnTo>
                    <a:pt x="469" y="565"/>
                  </a:lnTo>
                  <a:lnTo>
                    <a:pt x="506" y="582"/>
                  </a:lnTo>
                  <a:lnTo>
                    <a:pt x="542" y="599"/>
                  </a:lnTo>
                  <a:lnTo>
                    <a:pt x="578" y="617"/>
                  </a:lnTo>
                  <a:lnTo>
                    <a:pt x="602" y="603"/>
                  </a:lnTo>
                  <a:lnTo>
                    <a:pt x="626" y="591"/>
                  </a:lnTo>
                  <a:lnTo>
                    <a:pt x="650" y="578"/>
                  </a:lnTo>
                  <a:lnTo>
                    <a:pt x="674" y="565"/>
                  </a:lnTo>
                  <a:lnTo>
                    <a:pt x="698" y="552"/>
                  </a:lnTo>
                  <a:lnTo>
                    <a:pt x="722" y="540"/>
                  </a:lnTo>
                  <a:lnTo>
                    <a:pt x="746" y="527"/>
                  </a:lnTo>
                  <a:lnTo>
                    <a:pt x="770" y="514"/>
                  </a:lnTo>
                  <a:lnTo>
                    <a:pt x="793" y="502"/>
                  </a:lnTo>
                  <a:lnTo>
                    <a:pt x="818" y="489"/>
                  </a:lnTo>
                  <a:lnTo>
                    <a:pt x="842" y="475"/>
                  </a:lnTo>
                  <a:lnTo>
                    <a:pt x="866" y="463"/>
                  </a:lnTo>
                  <a:lnTo>
                    <a:pt x="890" y="450"/>
                  </a:lnTo>
                  <a:lnTo>
                    <a:pt x="914" y="437"/>
                  </a:lnTo>
                  <a:lnTo>
                    <a:pt x="938" y="425"/>
                  </a:lnTo>
                  <a:lnTo>
                    <a:pt x="962" y="412"/>
                  </a:lnTo>
                  <a:lnTo>
                    <a:pt x="986" y="399"/>
                  </a:lnTo>
                  <a:lnTo>
                    <a:pt x="1010" y="387"/>
                  </a:lnTo>
                  <a:lnTo>
                    <a:pt x="1034" y="374"/>
                  </a:lnTo>
                  <a:lnTo>
                    <a:pt x="1058" y="362"/>
                  </a:lnTo>
                  <a:lnTo>
                    <a:pt x="1083" y="349"/>
                  </a:lnTo>
                  <a:lnTo>
                    <a:pt x="1107" y="335"/>
                  </a:lnTo>
                  <a:lnTo>
                    <a:pt x="1131" y="323"/>
                  </a:lnTo>
                  <a:lnTo>
                    <a:pt x="1155" y="310"/>
                  </a:lnTo>
                  <a:lnTo>
                    <a:pt x="1178" y="297"/>
                  </a:lnTo>
                  <a:lnTo>
                    <a:pt x="1202" y="285"/>
                  </a:lnTo>
                  <a:lnTo>
                    <a:pt x="1226" y="272"/>
                  </a:lnTo>
                  <a:lnTo>
                    <a:pt x="1250" y="260"/>
                  </a:lnTo>
                  <a:lnTo>
                    <a:pt x="1274" y="247"/>
                  </a:lnTo>
                  <a:lnTo>
                    <a:pt x="1298" y="234"/>
                  </a:lnTo>
                  <a:lnTo>
                    <a:pt x="1322" y="222"/>
                  </a:lnTo>
                  <a:lnTo>
                    <a:pt x="1346" y="208"/>
                  </a:lnTo>
                  <a:lnTo>
                    <a:pt x="1313" y="195"/>
                  </a:lnTo>
                  <a:lnTo>
                    <a:pt x="1279" y="182"/>
                  </a:lnTo>
                  <a:lnTo>
                    <a:pt x="1245" y="169"/>
                  </a:lnTo>
                  <a:lnTo>
                    <a:pt x="1211" y="157"/>
                  </a:lnTo>
                  <a:lnTo>
                    <a:pt x="1177" y="144"/>
                  </a:lnTo>
                  <a:lnTo>
                    <a:pt x="1143" y="131"/>
                  </a:lnTo>
                  <a:lnTo>
                    <a:pt x="1109" y="118"/>
                  </a:lnTo>
                  <a:lnTo>
                    <a:pt x="1076" y="105"/>
                  </a:lnTo>
                  <a:lnTo>
                    <a:pt x="1042" y="91"/>
                  </a:lnTo>
                  <a:lnTo>
                    <a:pt x="1008" y="78"/>
                  </a:lnTo>
                  <a:lnTo>
                    <a:pt x="974" y="65"/>
                  </a:lnTo>
                  <a:lnTo>
                    <a:pt x="940" y="52"/>
                  </a:lnTo>
                  <a:lnTo>
                    <a:pt x="906" y="39"/>
                  </a:lnTo>
                  <a:lnTo>
                    <a:pt x="872" y="26"/>
                  </a:lnTo>
                  <a:lnTo>
                    <a:pt x="838" y="13"/>
                  </a:lnTo>
                  <a:lnTo>
                    <a:pt x="804" y="0"/>
                  </a:lnTo>
                  <a:lnTo>
                    <a:pt x="779" y="10"/>
                  </a:lnTo>
                  <a:lnTo>
                    <a:pt x="754" y="20"/>
                  </a:lnTo>
                  <a:lnTo>
                    <a:pt x="729" y="31"/>
                  </a:lnTo>
                  <a:lnTo>
                    <a:pt x="704" y="42"/>
                  </a:lnTo>
                  <a:lnTo>
                    <a:pt x="679" y="53"/>
                  </a:lnTo>
                  <a:lnTo>
                    <a:pt x="653" y="63"/>
                  </a:lnTo>
                  <a:lnTo>
                    <a:pt x="628" y="74"/>
                  </a:lnTo>
                  <a:lnTo>
                    <a:pt x="603" y="85"/>
                  </a:lnTo>
                  <a:lnTo>
                    <a:pt x="578" y="96"/>
                  </a:lnTo>
                  <a:lnTo>
                    <a:pt x="553" y="106"/>
                  </a:lnTo>
                  <a:lnTo>
                    <a:pt x="527" y="117"/>
                  </a:lnTo>
                  <a:lnTo>
                    <a:pt x="502" y="128"/>
                  </a:lnTo>
                  <a:lnTo>
                    <a:pt x="477" y="138"/>
                  </a:lnTo>
                  <a:lnTo>
                    <a:pt x="452" y="148"/>
                  </a:lnTo>
                  <a:lnTo>
                    <a:pt x="427" y="159"/>
                  </a:lnTo>
                  <a:lnTo>
                    <a:pt x="403" y="170"/>
                  </a:lnTo>
                  <a:lnTo>
                    <a:pt x="377" y="181"/>
                  </a:lnTo>
                  <a:lnTo>
                    <a:pt x="352" y="191"/>
                  </a:lnTo>
                  <a:lnTo>
                    <a:pt x="327" y="202"/>
                  </a:lnTo>
                  <a:lnTo>
                    <a:pt x="302" y="213"/>
                  </a:lnTo>
                  <a:lnTo>
                    <a:pt x="277" y="224"/>
                  </a:lnTo>
                  <a:lnTo>
                    <a:pt x="251" y="234"/>
                  </a:lnTo>
                  <a:lnTo>
                    <a:pt x="226" y="245"/>
                  </a:lnTo>
                  <a:lnTo>
                    <a:pt x="201" y="256"/>
                  </a:lnTo>
                  <a:lnTo>
                    <a:pt x="176" y="266"/>
                  </a:lnTo>
                  <a:lnTo>
                    <a:pt x="151" y="276"/>
                  </a:lnTo>
                  <a:lnTo>
                    <a:pt x="126" y="287"/>
                  </a:lnTo>
                  <a:lnTo>
                    <a:pt x="100" y="298"/>
                  </a:lnTo>
                  <a:lnTo>
                    <a:pt x="75" y="309"/>
                  </a:lnTo>
                  <a:lnTo>
                    <a:pt x="50" y="319"/>
                  </a:lnTo>
                  <a:lnTo>
                    <a:pt x="25" y="330"/>
                  </a:lnTo>
                  <a:lnTo>
                    <a:pt x="0" y="341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" name="Freeform 35"/>
            <p:cNvSpPr>
              <a:spLocks/>
            </p:cNvSpPr>
            <p:nvPr/>
          </p:nvSpPr>
          <p:spPr bwMode="auto">
            <a:xfrm>
              <a:off x="1733" y="1976"/>
              <a:ext cx="212" cy="98"/>
            </a:xfrm>
            <a:custGeom>
              <a:avLst/>
              <a:gdLst/>
              <a:ahLst/>
              <a:cxnLst>
                <a:cxn ang="0">
                  <a:pos x="34" y="338"/>
                </a:cxn>
                <a:cxn ang="0">
                  <a:pos x="103" y="371"/>
                </a:cxn>
                <a:cxn ang="0">
                  <a:pos x="171" y="404"/>
                </a:cxn>
                <a:cxn ang="0">
                  <a:pos x="240" y="437"/>
                </a:cxn>
                <a:cxn ang="0">
                  <a:pos x="308" y="469"/>
                </a:cxn>
                <a:cxn ang="0">
                  <a:pos x="376" y="501"/>
                </a:cxn>
                <a:cxn ang="0">
                  <a:pos x="445" y="534"/>
                </a:cxn>
                <a:cxn ang="0">
                  <a:pos x="513" y="567"/>
                </a:cxn>
                <a:cxn ang="0">
                  <a:pos x="570" y="571"/>
                </a:cxn>
                <a:cxn ang="0">
                  <a:pos x="615" y="547"/>
                </a:cxn>
                <a:cxn ang="0">
                  <a:pos x="661" y="523"/>
                </a:cxn>
                <a:cxn ang="0">
                  <a:pos x="706" y="499"/>
                </a:cxn>
                <a:cxn ang="0">
                  <a:pos x="752" y="474"/>
                </a:cxn>
                <a:cxn ang="0">
                  <a:pos x="796" y="450"/>
                </a:cxn>
                <a:cxn ang="0">
                  <a:pos x="842" y="426"/>
                </a:cxn>
                <a:cxn ang="0">
                  <a:pos x="887" y="402"/>
                </a:cxn>
                <a:cxn ang="0">
                  <a:pos x="933" y="378"/>
                </a:cxn>
                <a:cxn ang="0">
                  <a:pos x="978" y="354"/>
                </a:cxn>
                <a:cxn ang="0">
                  <a:pos x="1024" y="330"/>
                </a:cxn>
                <a:cxn ang="0">
                  <a:pos x="1069" y="306"/>
                </a:cxn>
                <a:cxn ang="0">
                  <a:pos x="1115" y="282"/>
                </a:cxn>
                <a:cxn ang="0">
                  <a:pos x="1160" y="259"/>
                </a:cxn>
                <a:cxn ang="0">
                  <a:pos x="1206" y="234"/>
                </a:cxn>
                <a:cxn ang="0">
                  <a:pos x="1251" y="210"/>
                </a:cxn>
                <a:cxn ang="0">
                  <a:pos x="1242" y="186"/>
                </a:cxn>
                <a:cxn ang="0">
                  <a:pos x="1178" y="161"/>
                </a:cxn>
                <a:cxn ang="0">
                  <a:pos x="1114" y="137"/>
                </a:cxn>
                <a:cxn ang="0">
                  <a:pos x="1049" y="112"/>
                </a:cxn>
                <a:cxn ang="0">
                  <a:pos x="986" y="87"/>
                </a:cxn>
                <a:cxn ang="0">
                  <a:pos x="921" y="62"/>
                </a:cxn>
                <a:cxn ang="0">
                  <a:pos x="858" y="38"/>
                </a:cxn>
                <a:cxn ang="0">
                  <a:pos x="793" y="12"/>
                </a:cxn>
                <a:cxn ang="0">
                  <a:pos x="737" y="10"/>
                </a:cxn>
                <a:cxn ang="0">
                  <a:pos x="690" y="31"/>
                </a:cxn>
                <a:cxn ang="0">
                  <a:pos x="642" y="51"/>
                </a:cxn>
                <a:cxn ang="0">
                  <a:pos x="595" y="70"/>
                </a:cxn>
                <a:cxn ang="0">
                  <a:pos x="547" y="91"/>
                </a:cxn>
                <a:cxn ang="0">
                  <a:pos x="500" y="111"/>
                </a:cxn>
                <a:cxn ang="0">
                  <a:pos x="453" y="131"/>
                </a:cxn>
                <a:cxn ang="0">
                  <a:pos x="404" y="151"/>
                </a:cxn>
                <a:cxn ang="0">
                  <a:pos x="357" y="171"/>
                </a:cxn>
                <a:cxn ang="0">
                  <a:pos x="309" y="192"/>
                </a:cxn>
                <a:cxn ang="0">
                  <a:pos x="262" y="211"/>
                </a:cxn>
                <a:cxn ang="0">
                  <a:pos x="215" y="231"/>
                </a:cxn>
                <a:cxn ang="0">
                  <a:pos x="167" y="252"/>
                </a:cxn>
                <a:cxn ang="0">
                  <a:pos x="120" y="272"/>
                </a:cxn>
                <a:cxn ang="0">
                  <a:pos x="72" y="291"/>
                </a:cxn>
                <a:cxn ang="0">
                  <a:pos x="24" y="312"/>
                </a:cxn>
              </a:cxnLst>
              <a:rect l="0" t="0" r="r" b="b"/>
              <a:pathLst>
                <a:path w="1274" h="583">
                  <a:moveTo>
                    <a:pt x="0" y="322"/>
                  </a:moveTo>
                  <a:lnTo>
                    <a:pt x="34" y="338"/>
                  </a:lnTo>
                  <a:lnTo>
                    <a:pt x="69" y="355"/>
                  </a:lnTo>
                  <a:lnTo>
                    <a:pt x="103" y="371"/>
                  </a:lnTo>
                  <a:lnTo>
                    <a:pt x="137" y="388"/>
                  </a:lnTo>
                  <a:lnTo>
                    <a:pt x="171" y="404"/>
                  </a:lnTo>
                  <a:lnTo>
                    <a:pt x="206" y="420"/>
                  </a:lnTo>
                  <a:lnTo>
                    <a:pt x="240" y="437"/>
                  </a:lnTo>
                  <a:lnTo>
                    <a:pt x="274" y="452"/>
                  </a:lnTo>
                  <a:lnTo>
                    <a:pt x="308" y="469"/>
                  </a:lnTo>
                  <a:lnTo>
                    <a:pt x="342" y="485"/>
                  </a:lnTo>
                  <a:lnTo>
                    <a:pt x="376" y="501"/>
                  </a:lnTo>
                  <a:lnTo>
                    <a:pt x="410" y="518"/>
                  </a:lnTo>
                  <a:lnTo>
                    <a:pt x="445" y="534"/>
                  </a:lnTo>
                  <a:lnTo>
                    <a:pt x="479" y="551"/>
                  </a:lnTo>
                  <a:lnTo>
                    <a:pt x="513" y="567"/>
                  </a:lnTo>
                  <a:lnTo>
                    <a:pt x="547" y="583"/>
                  </a:lnTo>
                  <a:lnTo>
                    <a:pt x="570" y="571"/>
                  </a:lnTo>
                  <a:lnTo>
                    <a:pt x="592" y="559"/>
                  </a:lnTo>
                  <a:lnTo>
                    <a:pt x="615" y="547"/>
                  </a:lnTo>
                  <a:lnTo>
                    <a:pt x="638" y="535"/>
                  </a:lnTo>
                  <a:lnTo>
                    <a:pt x="661" y="523"/>
                  </a:lnTo>
                  <a:lnTo>
                    <a:pt x="683" y="511"/>
                  </a:lnTo>
                  <a:lnTo>
                    <a:pt x="706" y="499"/>
                  </a:lnTo>
                  <a:lnTo>
                    <a:pt x="729" y="487"/>
                  </a:lnTo>
                  <a:lnTo>
                    <a:pt x="752" y="474"/>
                  </a:lnTo>
                  <a:lnTo>
                    <a:pt x="773" y="462"/>
                  </a:lnTo>
                  <a:lnTo>
                    <a:pt x="796" y="450"/>
                  </a:lnTo>
                  <a:lnTo>
                    <a:pt x="819" y="438"/>
                  </a:lnTo>
                  <a:lnTo>
                    <a:pt x="842" y="426"/>
                  </a:lnTo>
                  <a:lnTo>
                    <a:pt x="864" y="414"/>
                  </a:lnTo>
                  <a:lnTo>
                    <a:pt x="887" y="402"/>
                  </a:lnTo>
                  <a:lnTo>
                    <a:pt x="910" y="390"/>
                  </a:lnTo>
                  <a:lnTo>
                    <a:pt x="933" y="378"/>
                  </a:lnTo>
                  <a:lnTo>
                    <a:pt x="956" y="366"/>
                  </a:lnTo>
                  <a:lnTo>
                    <a:pt x="978" y="354"/>
                  </a:lnTo>
                  <a:lnTo>
                    <a:pt x="1001" y="342"/>
                  </a:lnTo>
                  <a:lnTo>
                    <a:pt x="1024" y="330"/>
                  </a:lnTo>
                  <a:lnTo>
                    <a:pt x="1047" y="318"/>
                  </a:lnTo>
                  <a:lnTo>
                    <a:pt x="1069" y="306"/>
                  </a:lnTo>
                  <a:lnTo>
                    <a:pt x="1092" y="294"/>
                  </a:lnTo>
                  <a:lnTo>
                    <a:pt x="1115" y="282"/>
                  </a:lnTo>
                  <a:lnTo>
                    <a:pt x="1138" y="269"/>
                  </a:lnTo>
                  <a:lnTo>
                    <a:pt x="1160" y="259"/>
                  </a:lnTo>
                  <a:lnTo>
                    <a:pt x="1183" y="247"/>
                  </a:lnTo>
                  <a:lnTo>
                    <a:pt x="1206" y="234"/>
                  </a:lnTo>
                  <a:lnTo>
                    <a:pt x="1229" y="222"/>
                  </a:lnTo>
                  <a:lnTo>
                    <a:pt x="1251" y="210"/>
                  </a:lnTo>
                  <a:lnTo>
                    <a:pt x="1274" y="198"/>
                  </a:lnTo>
                  <a:lnTo>
                    <a:pt x="1242" y="186"/>
                  </a:lnTo>
                  <a:lnTo>
                    <a:pt x="1210" y="173"/>
                  </a:lnTo>
                  <a:lnTo>
                    <a:pt x="1178" y="161"/>
                  </a:lnTo>
                  <a:lnTo>
                    <a:pt x="1146" y="149"/>
                  </a:lnTo>
                  <a:lnTo>
                    <a:pt x="1114" y="137"/>
                  </a:lnTo>
                  <a:lnTo>
                    <a:pt x="1082" y="124"/>
                  </a:lnTo>
                  <a:lnTo>
                    <a:pt x="1049" y="112"/>
                  </a:lnTo>
                  <a:lnTo>
                    <a:pt x="1018" y="99"/>
                  </a:lnTo>
                  <a:lnTo>
                    <a:pt x="986" y="87"/>
                  </a:lnTo>
                  <a:lnTo>
                    <a:pt x="954" y="75"/>
                  </a:lnTo>
                  <a:lnTo>
                    <a:pt x="921" y="62"/>
                  </a:lnTo>
                  <a:lnTo>
                    <a:pt x="890" y="50"/>
                  </a:lnTo>
                  <a:lnTo>
                    <a:pt x="858" y="38"/>
                  </a:lnTo>
                  <a:lnTo>
                    <a:pt x="826" y="26"/>
                  </a:lnTo>
                  <a:lnTo>
                    <a:pt x="793" y="12"/>
                  </a:lnTo>
                  <a:lnTo>
                    <a:pt x="761" y="0"/>
                  </a:lnTo>
                  <a:lnTo>
                    <a:pt x="737" y="10"/>
                  </a:lnTo>
                  <a:lnTo>
                    <a:pt x="714" y="20"/>
                  </a:lnTo>
                  <a:lnTo>
                    <a:pt x="690" y="31"/>
                  </a:lnTo>
                  <a:lnTo>
                    <a:pt x="666" y="41"/>
                  </a:lnTo>
                  <a:lnTo>
                    <a:pt x="642" y="51"/>
                  </a:lnTo>
                  <a:lnTo>
                    <a:pt x="619" y="61"/>
                  </a:lnTo>
                  <a:lnTo>
                    <a:pt x="595" y="70"/>
                  </a:lnTo>
                  <a:lnTo>
                    <a:pt x="571" y="80"/>
                  </a:lnTo>
                  <a:lnTo>
                    <a:pt x="547" y="91"/>
                  </a:lnTo>
                  <a:lnTo>
                    <a:pt x="524" y="101"/>
                  </a:lnTo>
                  <a:lnTo>
                    <a:pt x="500" y="111"/>
                  </a:lnTo>
                  <a:lnTo>
                    <a:pt x="476" y="121"/>
                  </a:lnTo>
                  <a:lnTo>
                    <a:pt x="453" y="131"/>
                  </a:lnTo>
                  <a:lnTo>
                    <a:pt x="429" y="141"/>
                  </a:lnTo>
                  <a:lnTo>
                    <a:pt x="404" y="151"/>
                  </a:lnTo>
                  <a:lnTo>
                    <a:pt x="381" y="161"/>
                  </a:lnTo>
                  <a:lnTo>
                    <a:pt x="357" y="171"/>
                  </a:lnTo>
                  <a:lnTo>
                    <a:pt x="333" y="181"/>
                  </a:lnTo>
                  <a:lnTo>
                    <a:pt x="309" y="192"/>
                  </a:lnTo>
                  <a:lnTo>
                    <a:pt x="286" y="202"/>
                  </a:lnTo>
                  <a:lnTo>
                    <a:pt x="262" y="211"/>
                  </a:lnTo>
                  <a:lnTo>
                    <a:pt x="238" y="221"/>
                  </a:lnTo>
                  <a:lnTo>
                    <a:pt x="215" y="231"/>
                  </a:lnTo>
                  <a:lnTo>
                    <a:pt x="191" y="241"/>
                  </a:lnTo>
                  <a:lnTo>
                    <a:pt x="167" y="252"/>
                  </a:lnTo>
                  <a:lnTo>
                    <a:pt x="143" y="262"/>
                  </a:lnTo>
                  <a:lnTo>
                    <a:pt x="120" y="272"/>
                  </a:lnTo>
                  <a:lnTo>
                    <a:pt x="96" y="282"/>
                  </a:lnTo>
                  <a:lnTo>
                    <a:pt x="72" y="291"/>
                  </a:lnTo>
                  <a:lnTo>
                    <a:pt x="47" y="302"/>
                  </a:lnTo>
                  <a:lnTo>
                    <a:pt x="24" y="312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" name="Freeform 36"/>
            <p:cNvSpPr>
              <a:spLocks/>
            </p:cNvSpPr>
            <p:nvPr/>
          </p:nvSpPr>
          <p:spPr bwMode="auto">
            <a:xfrm>
              <a:off x="1738" y="1982"/>
              <a:ext cx="200" cy="91"/>
            </a:xfrm>
            <a:custGeom>
              <a:avLst/>
              <a:gdLst/>
              <a:ahLst/>
              <a:cxnLst>
                <a:cxn ang="0">
                  <a:pos x="32" y="320"/>
                </a:cxn>
                <a:cxn ang="0">
                  <a:pos x="97" y="350"/>
                </a:cxn>
                <a:cxn ang="0">
                  <a:pos x="161" y="381"/>
                </a:cxn>
                <a:cxn ang="0">
                  <a:pos x="225" y="412"/>
                </a:cxn>
                <a:cxn ang="0">
                  <a:pos x="289" y="442"/>
                </a:cxn>
                <a:cxn ang="0">
                  <a:pos x="354" y="473"/>
                </a:cxn>
                <a:cxn ang="0">
                  <a:pos x="419" y="503"/>
                </a:cxn>
                <a:cxn ang="0">
                  <a:pos x="483" y="534"/>
                </a:cxn>
                <a:cxn ang="0">
                  <a:pos x="558" y="526"/>
                </a:cxn>
                <a:cxn ang="0">
                  <a:pos x="643" y="480"/>
                </a:cxn>
                <a:cxn ang="0">
                  <a:pos x="728" y="436"/>
                </a:cxn>
                <a:cxn ang="0">
                  <a:pos x="814" y="390"/>
                </a:cxn>
                <a:cxn ang="0">
                  <a:pos x="899" y="345"/>
                </a:cxn>
                <a:cxn ang="0">
                  <a:pos x="985" y="300"/>
                </a:cxn>
                <a:cxn ang="0">
                  <a:pos x="1070" y="254"/>
                </a:cxn>
                <a:cxn ang="0">
                  <a:pos x="1155" y="209"/>
                </a:cxn>
                <a:cxn ang="0">
                  <a:pos x="1168" y="174"/>
                </a:cxn>
                <a:cxn ang="0">
                  <a:pos x="1107" y="151"/>
                </a:cxn>
                <a:cxn ang="0">
                  <a:pos x="1047" y="128"/>
                </a:cxn>
                <a:cxn ang="0">
                  <a:pos x="987" y="105"/>
                </a:cxn>
                <a:cxn ang="0">
                  <a:pos x="927" y="81"/>
                </a:cxn>
                <a:cxn ang="0">
                  <a:pos x="866" y="58"/>
                </a:cxn>
                <a:cxn ang="0">
                  <a:pos x="806" y="35"/>
                </a:cxn>
                <a:cxn ang="0">
                  <a:pos x="746" y="12"/>
                </a:cxn>
                <a:cxn ang="0">
                  <a:pos x="694" y="10"/>
                </a:cxn>
                <a:cxn ang="0">
                  <a:pos x="650" y="29"/>
                </a:cxn>
                <a:cxn ang="0">
                  <a:pos x="605" y="47"/>
                </a:cxn>
                <a:cxn ang="0">
                  <a:pos x="560" y="67"/>
                </a:cxn>
                <a:cxn ang="0">
                  <a:pos x="515" y="86"/>
                </a:cxn>
                <a:cxn ang="0">
                  <a:pos x="470" y="104"/>
                </a:cxn>
                <a:cxn ang="0">
                  <a:pos x="425" y="124"/>
                </a:cxn>
                <a:cxn ang="0">
                  <a:pos x="380" y="142"/>
                </a:cxn>
                <a:cxn ang="0">
                  <a:pos x="336" y="161"/>
                </a:cxn>
                <a:cxn ang="0">
                  <a:pos x="291" y="181"/>
                </a:cxn>
                <a:cxn ang="0">
                  <a:pos x="247" y="199"/>
                </a:cxn>
                <a:cxn ang="0">
                  <a:pos x="202" y="218"/>
                </a:cxn>
                <a:cxn ang="0">
                  <a:pos x="157" y="238"/>
                </a:cxn>
                <a:cxn ang="0">
                  <a:pos x="112" y="256"/>
                </a:cxn>
                <a:cxn ang="0">
                  <a:pos x="67" y="276"/>
                </a:cxn>
                <a:cxn ang="0">
                  <a:pos x="22" y="294"/>
                </a:cxn>
              </a:cxnLst>
              <a:rect l="0" t="0" r="r" b="b"/>
              <a:pathLst>
                <a:path w="1198" h="549">
                  <a:moveTo>
                    <a:pt x="0" y="304"/>
                  </a:moveTo>
                  <a:lnTo>
                    <a:pt x="32" y="320"/>
                  </a:lnTo>
                  <a:lnTo>
                    <a:pt x="65" y="335"/>
                  </a:lnTo>
                  <a:lnTo>
                    <a:pt x="97" y="350"/>
                  </a:lnTo>
                  <a:lnTo>
                    <a:pt x="128" y="366"/>
                  </a:lnTo>
                  <a:lnTo>
                    <a:pt x="161" y="381"/>
                  </a:lnTo>
                  <a:lnTo>
                    <a:pt x="193" y="396"/>
                  </a:lnTo>
                  <a:lnTo>
                    <a:pt x="225" y="412"/>
                  </a:lnTo>
                  <a:lnTo>
                    <a:pt x="258" y="427"/>
                  </a:lnTo>
                  <a:lnTo>
                    <a:pt x="289" y="442"/>
                  </a:lnTo>
                  <a:lnTo>
                    <a:pt x="321" y="457"/>
                  </a:lnTo>
                  <a:lnTo>
                    <a:pt x="354" y="473"/>
                  </a:lnTo>
                  <a:lnTo>
                    <a:pt x="386" y="488"/>
                  </a:lnTo>
                  <a:lnTo>
                    <a:pt x="419" y="503"/>
                  </a:lnTo>
                  <a:lnTo>
                    <a:pt x="450" y="519"/>
                  </a:lnTo>
                  <a:lnTo>
                    <a:pt x="483" y="534"/>
                  </a:lnTo>
                  <a:lnTo>
                    <a:pt x="515" y="549"/>
                  </a:lnTo>
                  <a:lnTo>
                    <a:pt x="558" y="526"/>
                  </a:lnTo>
                  <a:lnTo>
                    <a:pt x="600" y="503"/>
                  </a:lnTo>
                  <a:lnTo>
                    <a:pt x="643" y="480"/>
                  </a:lnTo>
                  <a:lnTo>
                    <a:pt x="686" y="457"/>
                  </a:lnTo>
                  <a:lnTo>
                    <a:pt x="728" y="436"/>
                  </a:lnTo>
                  <a:lnTo>
                    <a:pt x="771" y="413"/>
                  </a:lnTo>
                  <a:lnTo>
                    <a:pt x="814" y="390"/>
                  </a:lnTo>
                  <a:lnTo>
                    <a:pt x="857" y="368"/>
                  </a:lnTo>
                  <a:lnTo>
                    <a:pt x="899" y="345"/>
                  </a:lnTo>
                  <a:lnTo>
                    <a:pt x="942" y="322"/>
                  </a:lnTo>
                  <a:lnTo>
                    <a:pt x="985" y="300"/>
                  </a:lnTo>
                  <a:lnTo>
                    <a:pt x="1027" y="277"/>
                  </a:lnTo>
                  <a:lnTo>
                    <a:pt x="1070" y="254"/>
                  </a:lnTo>
                  <a:lnTo>
                    <a:pt x="1113" y="232"/>
                  </a:lnTo>
                  <a:lnTo>
                    <a:pt x="1155" y="209"/>
                  </a:lnTo>
                  <a:lnTo>
                    <a:pt x="1198" y="186"/>
                  </a:lnTo>
                  <a:lnTo>
                    <a:pt x="1168" y="174"/>
                  </a:lnTo>
                  <a:lnTo>
                    <a:pt x="1138" y="163"/>
                  </a:lnTo>
                  <a:lnTo>
                    <a:pt x="1107" y="151"/>
                  </a:lnTo>
                  <a:lnTo>
                    <a:pt x="1078" y="140"/>
                  </a:lnTo>
                  <a:lnTo>
                    <a:pt x="1047" y="128"/>
                  </a:lnTo>
                  <a:lnTo>
                    <a:pt x="1017" y="116"/>
                  </a:lnTo>
                  <a:lnTo>
                    <a:pt x="987" y="105"/>
                  </a:lnTo>
                  <a:lnTo>
                    <a:pt x="957" y="93"/>
                  </a:lnTo>
                  <a:lnTo>
                    <a:pt x="927" y="81"/>
                  </a:lnTo>
                  <a:lnTo>
                    <a:pt x="897" y="70"/>
                  </a:lnTo>
                  <a:lnTo>
                    <a:pt x="866" y="58"/>
                  </a:lnTo>
                  <a:lnTo>
                    <a:pt x="837" y="46"/>
                  </a:lnTo>
                  <a:lnTo>
                    <a:pt x="806" y="35"/>
                  </a:lnTo>
                  <a:lnTo>
                    <a:pt x="777" y="23"/>
                  </a:lnTo>
                  <a:lnTo>
                    <a:pt x="746" y="12"/>
                  </a:lnTo>
                  <a:lnTo>
                    <a:pt x="716" y="0"/>
                  </a:lnTo>
                  <a:lnTo>
                    <a:pt x="694" y="10"/>
                  </a:lnTo>
                  <a:lnTo>
                    <a:pt x="671" y="19"/>
                  </a:lnTo>
                  <a:lnTo>
                    <a:pt x="650" y="29"/>
                  </a:lnTo>
                  <a:lnTo>
                    <a:pt x="627" y="38"/>
                  </a:lnTo>
                  <a:lnTo>
                    <a:pt x="605" y="47"/>
                  </a:lnTo>
                  <a:lnTo>
                    <a:pt x="582" y="57"/>
                  </a:lnTo>
                  <a:lnTo>
                    <a:pt x="560" y="67"/>
                  </a:lnTo>
                  <a:lnTo>
                    <a:pt x="538" y="76"/>
                  </a:lnTo>
                  <a:lnTo>
                    <a:pt x="515" y="86"/>
                  </a:lnTo>
                  <a:lnTo>
                    <a:pt x="493" y="95"/>
                  </a:lnTo>
                  <a:lnTo>
                    <a:pt x="470" y="104"/>
                  </a:lnTo>
                  <a:lnTo>
                    <a:pt x="448" y="114"/>
                  </a:lnTo>
                  <a:lnTo>
                    <a:pt x="425" y="124"/>
                  </a:lnTo>
                  <a:lnTo>
                    <a:pt x="403" y="133"/>
                  </a:lnTo>
                  <a:lnTo>
                    <a:pt x="380" y="142"/>
                  </a:lnTo>
                  <a:lnTo>
                    <a:pt x="358" y="152"/>
                  </a:lnTo>
                  <a:lnTo>
                    <a:pt x="336" y="161"/>
                  </a:lnTo>
                  <a:lnTo>
                    <a:pt x="313" y="171"/>
                  </a:lnTo>
                  <a:lnTo>
                    <a:pt x="291" y="181"/>
                  </a:lnTo>
                  <a:lnTo>
                    <a:pt x="268" y="189"/>
                  </a:lnTo>
                  <a:lnTo>
                    <a:pt x="247" y="199"/>
                  </a:lnTo>
                  <a:lnTo>
                    <a:pt x="224" y="209"/>
                  </a:lnTo>
                  <a:lnTo>
                    <a:pt x="202" y="218"/>
                  </a:lnTo>
                  <a:lnTo>
                    <a:pt x="180" y="228"/>
                  </a:lnTo>
                  <a:lnTo>
                    <a:pt x="157" y="238"/>
                  </a:lnTo>
                  <a:lnTo>
                    <a:pt x="135" y="246"/>
                  </a:lnTo>
                  <a:lnTo>
                    <a:pt x="112" y="256"/>
                  </a:lnTo>
                  <a:lnTo>
                    <a:pt x="90" y="266"/>
                  </a:lnTo>
                  <a:lnTo>
                    <a:pt x="67" y="276"/>
                  </a:lnTo>
                  <a:lnTo>
                    <a:pt x="45" y="285"/>
                  </a:lnTo>
                  <a:lnTo>
                    <a:pt x="22" y="29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5" name="Freeform 37"/>
            <p:cNvSpPr>
              <a:spLocks/>
            </p:cNvSpPr>
            <p:nvPr/>
          </p:nvSpPr>
          <p:spPr bwMode="auto">
            <a:xfrm>
              <a:off x="1743" y="1987"/>
              <a:ext cx="188" cy="86"/>
            </a:xfrm>
            <a:custGeom>
              <a:avLst/>
              <a:gdLst/>
              <a:ahLst/>
              <a:cxnLst>
                <a:cxn ang="0">
                  <a:pos x="31" y="300"/>
                </a:cxn>
                <a:cxn ang="0">
                  <a:pos x="91" y="328"/>
                </a:cxn>
                <a:cxn ang="0">
                  <a:pos x="151" y="358"/>
                </a:cxn>
                <a:cxn ang="0">
                  <a:pos x="211" y="386"/>
                </a:cxn>
                <a:cxn ang="0">
                  <a:pos x="272" y="415"/>
                </a:cxn>
                <a:cxn ang="0">
                  <a:pos x="332" y="443"/>
                </a:cxn>
                <a:cxn ang="0">
                  <a:pos x="392" y="473"/>
                </a:cxn>
                <a:cxn ang="0">
                  <a:pos x="452" y="501"/>
                </a:cxn>
                <a:cxn ang="0">
                  <a:pos x="523" y="494"/>
                </a:cxn>
                <a:cxn ang="0">
                  <a:pos x="603" y="452"/>
                </a:cxn>
                <a:cxn ang="0">
                  <a:pos x="683" y="409"/>
                </a:cxn>
                <a:cxn ang="0">
                  <a:pos x="763" y="366"/>
                </a:cxn>
                <a:cxn ang="0">
                  <a:pos x="844" y="324"/>
                </a:cxn>
                <a:cxn ang="0">
                  <a:pos x="924" y="281"/>
                </a:cxn>
                <a:cxn ang="0">
                  <a:pos x="1004" y="238"/>
                </a:cxn>
                <a:cxn ang="0">
                  <a:pos x="1084" y="196"/>
                </a:cxn>
                <a:cxn ang="0">
                  <a:pos x="1096" y="164"/>
                </a:cxn>
                <a:cxn ang="0">
                  <a:pos x="1039" y="142"/>
                </a:cxn>
                <a:cxn ang="0">
                  <a:pos x="983" y="120"/>
                </a:cxn>
                <a:cxn ang="0">
                  <a:pos x="926" y="98"/>
                </a:cxn>
                <a:cxn ang="0">
                  <a:pos x="869" y="77"/>
                </a:cxn>
                <a:cxn ang="0">
                  <a:pos x="814" y="55"/>
                </a:cxn>
                <a:cxn ang="0">
                  <a:pos x="757" y="33"/>
                </a:cxn>
                <a:cxn ang="0">
                  <a:pos x="701" y="11"/>
                </a:cxn>
                <a:cxn ang="0">
                  <a:pos x="631" y="17"/>
                </a:cxn>
                <a:cxn ang="0">
                  <a:pos x="546" y="54"/>
                </a:cxn>
                <a:cxn ang="0">
                  <a:pos x="462" y="90"/>
                </a:cxn>
                <a:cxn ang="0">
                  <a:pos x="378" y="125"/>
                </a:cxn>
                <a:cxn ang="0">
                  <a:pos x="295" y="161"/>
                </a:cxn>
                <a:cxn ang="0">
                  <a:pos x="210" y="196"/>
                </a:cxn>
                <a:cxn ang="0">
                  <a:pos x="126" y="232"/>
                </a:cxn>
                <a:cxn ang="0">
                  <a:pos x="42" y="268"/>
                </a:cxn>
              </a:cxnLst>
              <a:rect l="0" t="0" r="r" b="b"/>
              <a:pathLst>
                <a:path w="1125" h="515">
                  <a:moveTo>
                    <a:pt x="0" y="286"/>
                  </a:moveTo>
                  <a:lnTo>
                    <a:pt x="31" y="300"/>
                  </a:lnTo>
                  <a:lnTo>
                    <a:pt x="60" y="314"/>
                  </a:lnTo>
                  <a:lnTo>
                    <a:pt x="91" y="328"/>
                  </a:lnTo>
                  <a:lnTo>
                    <a:pt x="120" y="342"/>
                  </a:lnTo>
                  <a:lnTo>
                    <a:pt x="151" y="358"/>
                  </a:lnTo>
                  <a:lnTo>
                    <a:pt x="181" y="372"/>
                  </a:lnTo>
                  <a:lnTo>
                    <a:pt x="211" y="386"/>
                  </a:lnTo>
                  <a:lnTo>
                    <a:pt x="242" y="400"/>
                  </a:lnTo>
                  <a:lnTo>
                    <a:pt x="272" y="415"/>
                  </a:lnTo>
                  <a:lnTo>
                    <a:pt x="302" y="429"/>
                  </a:lnTo>
                  <a:lnTo>
                    <a:pt x="332" y="443"/>
                  </a:lnTo>
                  <a:lnTo>
                    <a:pt x="362" y="457"/>
                  </a:lnTo>
                  <a:lnTo>
                    <a:pt x="392" y="473"/>
                  </a:lnTo>
                  <a:lnTo>
                    <a:pt x="423" y="487"/>
                  </a:lnTo>
                  <a:lnTo>
                    <a:pt x="452" y="501"/>
                  </a:lnTo>
                  <a:lnTo>
                    <a:pt x="483" y="515"/>
                  </a:lnTo>
                  <a:lnTo>
                    <a:pt x="523" y="494"/>
                  </a:lnTo>
                  <a:lnTo>
                    <a:pt x="563" y="473"/>
                  </a:lnTo>
                  <a:lnTo>
                    <a:pt x="603" y="452"/>
                  </a:lnTo>
                  <a:lnTo>
                    <a:pt x="643" y="430"/>
                  </a:lnTo>
                  <a:lnTo>
                    <a:pt x="683" y="409"/>
                  </a:lnTo>
                  <a:lnTo>
                    <a:pt x="724" y="387"/>
                  </a:lnTo>
                  <a:lnTo>
                    <a:pt x="763" y="366"/>
                  </a:lnTo>
                  <a:lnTo>
                    <a:pt x="804" y="345"/>
                  </a:lnTo>
                  <a:lnTo>
                    <a:pt x="844" y="324"/>
                  </a:lnTo>
                  <a:lnTo>
                    <a:pt x="884" y="303"/>
                  </a:lnTo>
                  <a:lnTo>
                    <a:pt x="924" y="281"/>
                  </a:lnTo>
                  <a:lnTo>
                    <a:pt x="965" y="260"/>
                  </a:lnTo>
                  <a:lnTo>
                    <a:pt x="1004" y="238"/>
                  </a:lnTo>
                  <a:lnTo>
                    <a:pt x="1045" y="218"/>
                  </a:lnTo>
                  <a:lnTo>
                    <a:pt x="1084" y="196"/>
                  </a:lnTo>
                  <a:lnTo>
                    <a:pt x="1125" y="175"/>
                  </a:lnTo>
                  <a:lnTo>
                    <a:pt x="1096" y="164"/>
                  </a:lnTo>
                  <a:lnTo>
                    <a:pt x="1068" y="153"/>
                  </a:lnTo>
                  <a:lnTo>
                    <a:pt x="1039" y="142"/>
                  </a:lnTo>
                  <a:lnTo>
                    <a:pt x="1012" y="131"/>
                  </a:lnTo>
                  <a:lnTo>
                    <a:pt x="983" y="120"/>
                  </a:lnTo>
                  <a:lnTo>
                    <a:pt x="955" y="109"/>
                  </a:lnTo>
                  <a:lnTo>
                    <a:pt x="926" y="98"/>
                  </a:lnTo>
                  <a:lnTo>
                    <a:pt x="898" y="88"/>
                  </a:lnTo>
                  <a:lnTo>
                    <a:pt x="869" y="77"/>
                  </a:lnTo>
                  <a:lnTo>
                    <a:pt x="841" y="66"/>
                  </a:lnTo>
                  <a:lnTo>
                    <a:pt x="814" y="55"/>
                  </a:lnTo>
                  <a:lnTo>
                    <a:pt x="785" y="44"/>
                  </a:lnTo>
                  <a:lnTo>
                    <a:pt x="757" y="33"/>
                  </a:lnTo>
                  <a:lnTo>
                    <a:pt x="728" y="22"/>
                  </a:lnTo>
                  <a:lnTo>
                    <a:pt x="701" y="11"/>
                  </a:lnTo>
                  <a:lnTo>
                    <a:pt x="672" y="0"/>
                  </a:lnTo>
                  <a:lnTo>
                    <a:pt x="631" y="17"/>
                  </a:lnTo>
                  <a:lnTo>
                    <a:pt x="588" y="36"/>
                  </a:lnTo>
                  <a:lnTo>
                    <a:pt x="546" y="54"/>
                  </a:lnTo>
                  <a:lnTo>
                    <a:pt x="504" y="71"/>
                  </a:lnTo>
                  <a:lnTo>
                    <a:pt x="462" y="90"/>
                  </a:lnTo>
                  <a:lnTo>
                    <a:pt x="420" y="107"/>
                  </a:lnTo>
                  <a:lnTo>
                    <a:pt x="378" y="125"/>
                  </a:lnTo>
                  <a:lnTo>
                    <a:pt x="336" y="142"/>
                  </a:lnTo>
                  <a:lnTo>
                    <a:pt x="295" y="161"/>
                  </a:lnTo>
                  <a:lnTo>
                    <a:pt x="252" y="178"/>
                  </a:lnTo>
                  <a:lnTo>
                    <a:pt x="210" y="196"/>
                  </a:lnTo>
                  <a:lnTo>
                    <a:pt x="169" y="214"/>
                  </a:lnTo>
                  <a:lnTo>
                    <a:pt x="126" y="232"/>
                  </a:lnTo>
                  <a:lnTo>
                    <a:pt x="84" y="249"/>
                  </a:lnTo>
                  <a:lnTo>
                    <a:pt x="42" y="268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6" name="Freeform 38"/>
            <p:cNvSpPr>
              <a:spLocks/>
            </p:cNvSpPr>
            <p:nvPr/>
          </p:nvSpPr>
          <p:spPr bwMode="auto">
            <a:xfrm>
              <a:off x="1749" y="1993"/>
              <a:ext cx="175" cy="80"/>
            </a:xfrm>
            <a:custGeom>
              <a:avLst/>
              <a:gdLst/>
              <a:ahLst/>
              <a:cxnLst>
                <a:cxn ang="0">
                  <a:pos x="28" y="280"/>
                </a:cxn>
                <a:cxn ang="0">
                  <a:pos x="84" y="307"/>
                </a:cxn>
                <a:cxn ang="0">
                  <a:pos x="140" y="334"/>
                </a:cxn>
                <a:cxn ang="0">
                  <a:pos x="197" y="361"/>
                </a:cxn>
                <a:cxn ang="0">
                  <a:pos x="253" y="388"/>
                </a:cxn>
                <a:cxn ang="0">
                  <a:pos x="310" y="414"/>
                </a:cxn>
                <a:cxn ang="0">
                  <a:pos x="366" y="442"/>
                </a:cxn>
                <a:cxn ang="0">
                  <a:pos x="421" y="469"/>
                </a:cxn>
                <a:cxn ang="0">
                  <a:pos x="487" y="462"/>
                </a:cxn>
                <a:cxn ang="0">
                  <a:pos x="563" y="422"/>
                </a:cxn>
                <a:cxn ang="0">
                  <a:pos x="637" y="383"/>
                </a:cxn>
                <a:cxn ang="0">
                  <a:pos x="713" y="343"/>
                </a:cxn>
                <a:cxn ang="0">
                  <a:pos x="787" y="303"/>
                </a:cxn>
                <a:cxn ang="0">
                  <a:pos x="863" y="263"/>
                </a:cxn>
                <a:cxn ang="0">
                  <a:pos x="937" y="224"/>
                </a:cxn>
                <a:cxn ang="0">
                  <a:pos x="1013" y="185"/>
                </a:cxn>
                <a:cxn ang="0">
                  <a:pos x="1024" y="155"/>
                </a:cxn>
                <a:cxn ang="0">
                  <a:pos x="970" y="134"/>
                </a:cxn>
                <a:cxn ang="0">
                  <a:pos x="917" y="113"/>
                </a:cxn>
                <a:cxn ang="0">
                  <a:pos x="865" y="93"/>
                </a:cxn>
                <a:cxn ang="0">
                  <a:pos x="811" y="72"/>
                </a:cxn>
                <a:cxn ang="0">
                  <a:pos x="759" y="52"/>
                </a:cxn>
                <a:cxn ang="0">
                  <a:pos x="706" y="31"/>
                </a:cxn>
                <a:cxn ang="0">
                  <a:pos x="654" y="11"/>
                </a:cxn>
                <a:cxn ang="0">
                  <a:pos x="588" y="16"/>
                </a:cxn>
                <a:cxn ang="0">
                  <a:pos x="510" y="50"/>
                </a:cxn>
                <a:cxn ang="0">
                  <a:pos x="431" y="83"/>
                </a:cxn>
                <a:cxn ang="0">
                  <a:pos x="352" y="117"/>
                </a:cxn>
                <a:cxn ang="0">
                  <a:pos x="275" y="150"/>
                </a:cxn>
                <a:cxn ang="0">
                  <a:pos x="196" y="184"/>
                </a:cxn>
                <a:cxn ang="0">
                  <a:pos x="117" y="216"/>
                </a:cxn>
                <a:cxn ang="0">
                  <a:pos x="39" y="250"/>
                </a:cxn>
              </a:cxnLst>
              <a:rect l="0" t="0" r="r" b="b"/>
              <a:pathLst>
                <a:path w="1050" h="482">
                  <a:moveTo>
                    <a:pt x="0" y="267"/>
                  </a:moveTo>
                  <a:lnTo>
                    <a:pt x="28" y="280"/>
                  </a:lnTo>
                  <a:lnTo>
                    <a:pt x="56" y="294"/>
                  </a:lnTo>
                  <a:lnTo>
                    <a:pt x="84" y="307"/>
                  </a:lnTo>
                  <a:lnTo>
                    <a:pt x="113" y="320"/>
                  </a:lnTo>
                  <a:lnTo>
                    <a:pt x="140" y="334"/>
                  </a:lnTo>
                  <a:lnTo>
                    <a:pt x="168" y="348"/>
                  </a:lnTo>
                  <a:lnTo>
                    <a:pt x="197" y="361"/>
                  </a:lnTo>
                  <a:lnTo>
                    <a:pt x="225" y="374"/>
                  </a:lnTo>
                  <a:lnTo>
                    <a:pt x="253" y="388"/>
                  </a:lnTo>
                  <a:lnTo>
                    <a:pt x="281" y="401"/>
                  </a:lnTo>
                  <a:lnTo>
                    <a:pt x="310" y="414"/>
                  </a:lnTo>
                  <a:lnTo>
                    <a:pt x="337" y="429"/>
                  </a:lnTo>
                  <a:lnTo>
                    <a:pt x="366" y="442"/>
                  </a:lnTo>
                  <a:lnTo>
                    <a:pt x="394" y="455"/>
                  </a:lnTo>
                  <a:lnTo>
                    <a:pt x="421" y="469"/>
                  </a:lnTo>
                  <a:lnTo>
                    <a:pt x="450" y="482"/>
                  </a:lnTo>
                  <a:lnTo>
                    <a:pt x="487" y="462"/>
                  </a:lnTo>
                  <a:lnTo>
                    <a:pt x="525" y="443"/>
                  </a:lnTo>
                  <a:lnTo>
                    <a:pt x="563" y="422"/>
                  </a:lnTo>
                  <a:lnTo>
                    <a:pt x="600" y="402"/>
                  </a:lnTo>
                  <a:lnTo>
                    <a:pt x="637" y="383"/>
                  </a:lnTo>
                  <a:lnTo>
                    <a:pt x="675" y="363"/>
                  </a:lnTo>
                  <a:lnTo>
                    <a:pt x="713" y="343"/>
                  </a:lnTo>
                  <a:lnTo>
                    <a:pt x="750" y="324"/>
                  </a:lnTo>
                  <a:lnTo>
                    <a:pt x="787" y="303"/>
                  </a:lnTo>
                  <a:lnTo>
                    <a:pt x="824" y="283"/>
                  </a:lnTo>
                  <a:lnTo>
                    <a:pt x="863" y="263"/>
                  </a:lnTo>
                  <a:lnTo>
                    <a:pt x="900" y="244"/>
                  </a:lnTo>
                  <a:lnTo>
                    <a:pt x="937" y="224"/>
                  </a:lnTo>
                  <a:lnTo>
                    <a:pt x="974" y="204"/>
                  </a:lnTo>
                  <a:lnTo>
                    <a:pt x="1013" y="185"/>
                  </a:lnTo>
                  <a:lnTo>
                    <a:pt x="1050" y="165"/>
                  </a:lnTo>
                  <a:lnTo>
                    <a:pt x="1024" y="155"/>
                  </a:lnTo>
                  <a:lnTo>
                    <a:pt x="997" y="144"/>
                  </a:lnTo>
                  <a:lnTo>
                    <a:pt x="970" y="134"/>
                  </a:lnTo>
                  <a:lnTo>
                    <a:pt x="944" y="123"/>
                  </a:lnTo>
                  <a:lnTo>
                    <a:pt x="917" y="113"/>
                  </a:lnTo>
                  <a:lnTo>
                    <a:pt x="891" y="104"/>
                  </a:lnTo>
                  <a:lnTo>
                    <a:pt x="865" y="93"/>
                  </a:lnTo>
                  <a:lnTo>
                    <a:pt x="839" y="83"/>
                  </a:lnTo>
                  <a:lnTo>
                    <a:pt x="811" y="72"/>
                  </a:lnTo>
                  <a:lnTo>
                    <a:pt x="785" y="62"/>
                  </a:lnTo>
                  <a:lnTo>
                    <a:pt x="759" y="52"/>
                  </a:lnTo>
                  <a:lnTo>
                    <a:pt x="732" y="41"/>
                  </a:lnTo>
                  <a:lnTo>
                    <a:pt x="706" y="31"/>
                  </a:lnTo>
                  <a:lnTo>
                    <a:pt x="680" y="21"/>
                  </a:lnTo>
                  <a:lnTo>
                    <a:pt x="654" y="11"/>
                  </a:lnTo>
                  <a:lnTo>
                    <a:pt x="627" y="0"/>
                  </a:lnTo>
                  <a:lnTo>
                    <a:pt x="588" y="16"/>
                  </a:lnTo>
                  <a:lnTo>
                    <a:pt x="548" y="33"/>
                  </a:lnTo>
                  <a:lnTo>
                    <a:pt x="510" y="50"/>
                  </a:lnTo>
                  <a:lnTo>
                    <a:pt x="471" y="66"/>
                  </a:lnTo>
                  <a:lnTo>
                    <a:pt x="431" y="83"/>
                  </a:lnTo>
                  <a:lnTo>
                    <a:pt x="392" y="99"/>
                  </a:lnTo>
                  <a:lnTo>
                    <a:pt x="352" y="117"/>
                  </a:lnTo>
                  <a:lnTo>
                    <a:pt x="314" y="133"/>
                  </a:lnTo>
                  <a:lnTo>
                    <a:pt x="275" y="150"/>
                  </a:lnTo>
                  <a:lnTo>
                    <a:pt x="235" y="167"/>
                  </a:lnTo>
                  <a:lnTo>
                    <a:pt x="196" y="184"/>
                  </a:lnTo>
                  <a:lnTo>
                    <a:pt x="156" y="200"/>
                  </a:lnTo>
                  <a:lnTo>
                    <a:pt x="117" y="216"/>
                  </a:lnTo>
                  <a:lnTo>
                    <a:pt x="79" y="234"/>
                  </a:lnTo>
                  <a:lnTo>
                    <a:pt x="39" y="250"/>
                  </a:lnTo>
                  <a:lnTo>
                    <a:pt x="0" y="267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7" name="Freeform 39"/>
            <p:cNvSpPr>
              <a:spLocks/>
            </p:cNvSpPr>
            <p:nvPr/>
          </p:nvSpPr>
          <p:spPr bwMode="auto">
            <a:xfrm>
              <a:off x="1754" y="1998"/>
              <a:ext cx="163" cy="75"/>
            </a:xfrm>
            <a:custGeom>
              <a:avLst/>
              <a:gdLst/>
              <a:ahLst/>
              <a:cxnLst>
                <a:cxn ang="0">
                  <a:pos x="26" y="259"/>
                </a:cxn>
                <a:cxn ang="0">
                  <a:pos x="78" y="284"/>
                </a:cxn>
                <a:cxn ang="0">
                  <a:pos x="131" y="309"/>
                </a:cxn>
                <a:cxn ang="0">
                  <a:pos x="184" y="334"/>
                </a:cxn>
                <a:cxn ang="0">
                  <a:pos x="235" y="360"/>
                </a:cxn>
                <a:cxn ang="0">
                  <a:pos x="288" y="385"/>
                </a:cxn>
                <a:cxn ang="0">
                  <a:pos x="340" y="410"/>
                </a:cxn>
                <a:cxn ang="0">
                  <a:pos x="393" y="435"/>
                </a:cxn>
                <a:cxn ang="0">
                  <a:pos x="454" y="428"/>
                </a:cxn>
                <a:cxn ang="0">
                  <a:pos x="523" y="391"/>
                </a:cxn>
                <a:cxn ang="0">
                  <a:pos x="593" y="355"/>
                </a:cxn>
                <a:cxn ang="0">
                  <a:pos x="662" y="318"/>
                </a:cxn>
                <a:cxn ang="0">
                  <a:pos x="732" y="281"/>
                </a:cxn>
                <a:cxn ang="0">
                  <a:pos x="801" y="244"/>
                </a:cxn>
                <a:cxn ang="0">
                  <a:pos x="871" y="207"/>
                </a:cxn>
                <a:cxn ang="0">
                  <a:pos x="940" y="170"/>
                </a:cxn>
                <a:cxn ang="0">
                  <a:pos x="951" y="142"/>
                </a:cxn>
                <a:cxn ang="0">
                  <a:pos x="902" y="123"/>
                </a:cxn>
                <a:cxn ang="0">
                  <a:pos x="853" y="105"/>
                </a:cxn>
                <a:cxn ang="0">
                  <a:pos x="803" y="86"/>
                </a:cxn>
                <a:cxn ang="0">
                  <a:pos x="754" y="66"/>
                </a:cxn>
                <a:cxn ang="0">
                  <a:pos x="705" y="48"/>
                </a:cxn>
                <a:cxn ang="0">
                  <a:pos x="655" y="28"/>
                </a:cxn>
                <a:cxn ang="0">
                  <a:pos x="606" y="9"/>
                </a:cxn>
                <a:cxn ang="0">
                  <a:pos x="546" y="15"/>
                </a:cxn>
                <a:cxn ang="0">
                  <a:pos x="473" y="47"/>
                </a:cxn>
                <a:cxn ang="0">
                  <a:pos x="400" y="77"/>
                </a:cxn>
                <a:cxn ang="0">
                  <a:pos x="328" y="108"/>
                </a:cxn>
                <a:cxn ang="0">
                  <a:pos x="255" y="139"/>
                </a:cxn>
                <a:cxn ang="0">
                  <a:pos x="182" y="170"/>
                </a:cxn>
                <a:cxn ang="0">
                  <a:pos x="109" y="201"/>
                </a:cxn>
                <a:cxn ang="0">
                  <a:pos x="36" y="232"/>
                </a:cxn>
              </a:cxnLst>
              <a:rect l="0" t="0" r="r" b="b"/>
              <a:pathLst>
                <a:path w="975" h="447">
                  <a:moveTo>
                    <a:pt x="0" y="247"/>
                  </a:moveTo>
                  <a:lnTo>
                    <a:pt x="26" y="259"/>
                  </a:lnTo>
                  <a:lnTo>
                    <a:pt x="52" y="272"/>
                  </a:lnTo>
                  <a:lnTo>
                    <a:pt x="78" y="284"/>
                  </a:lnTo>
                  <a:lnTo>
                    <a:pt x="105" y="297"/>
                  </a:lnTo>
                  <a:lnTo>
                    <a:pt x="131" y="309"/>
                  </a:lnTo>
                  <a:lnTo>
                    <a:pt x="157" y="322"/>
                  </a:lnTo>
                  <a:lnTo>
                    <a:pt x="184" y="334"/>
                  </a:lnTo>
                  <a:lnTo>
                    <a:pt x="210" y="346"/>
                  </a:lnTo>
                  <a:lnTo>
                    <a:pt x="235" y="360"/>
                  </a:lnTo>
                  <a:lnTo>
                    <a:pt x="261" y="372"/>
                  </a:lnTo>
                  <a:lnTo>
                    <a:pt x="288" y="385"/>
                  </a:lnTo>
                  <a:lnTo>
                    <a:pt x="314" y="397"/>
                  </a:lnTo>
                  <a:lnTo>
                    <a:pt x="340" y="410"/>
                  </a:lnTo>
                  <a:lnTo>
                    <a:pt x="366" y="422"/>
                  </a:lnTo>
                  <a:lnTo>
                    <a:pt x="393" y="435"/>
                  </a:lnTo>
                  <a:lnTo>
                    <a:pt x="419" y="447"/>
                  </a:lnTo>
                  <a:lnTo>
                    <a:pt x="454" y="428"/>
                  </a:lnTo>
                  <a:lnTo>
                    <a:pt x="488" y="410"/>
                  </a:lnTo>
                  <a:lnTo>
                    <a:pt x="523" y="391"/>
                  </a:lnTo>
                  <a:lnTo>
                    <a:pt x="558" y="373"/>
                  </a:lnTo>
                  <a:lnTo>
                    <a:pt x="593" y="355"/>
                  </a:lnTo>
                  <a:lnTo>
                    <a:pt x="627" y="337"/>
                  </a:lnTo>
                  <a:lnTo>
                    <a:pt x="662" y="318"/>
                  </a:lnTo>
                  <a:lnTo>
                    <a:pt x="697" y="299"/>
                  </a:lnTo>
                  <a:lnTo>
                    <a:pt x="732" y="281"/>
                  </a:lnTo>
                  <a:lnTo>
                    <a:pt x="767" y="262"/>
                  </a:lnTo>
                  <a:lnTo>
                    <a:pt x="801" y="244"/>
                  </a:lnTo>
                  <a:lnTo>
                    <a:pt x="836" y="225"/>
                  </a:lnTo>
                  <a:lnTo>
                    <a:pt x="871" y="207"/>
                  </a:lnTo>
                  <a:lnTo>
                    <a:pt x="906" y="189"/>
                  </a:lnTo>
                  <a:lnTo>
                    <a:pt x="940" y="170"/>
                  </a:lnTo>
                  <a:lnTo>
                    <a:pt x="975" y="152"/>
                  </a:lnTo>
                  <a:lnTo>
                    <a:pt x="951" y="142"/>
                  </a:lnTo>
                  <a:lnTo>
                    <a:pt x="926" y="133"/>
                  </a:lnTo>
                  <a:lnTo>
                    <a:pt x="902" y="123"/>
                  </a:lnTo>
                  <a:lnTo>
                    <a:pt x="878" y="113"/>
                  </a:lnTo>
                  <a:lnTo>
                    <a:pt x="853" y="105"/>
                  </a:lnTo>
                  <a:lnTo>
                    <a:pt x="829" y="95"/>
                  </a:lnTo>
                  <a:lnTo>
                    <a:pt x="803" y="86"/>
                  </a:lnTo>
                  <a:lnTo>
                    <a:pt x="779" y="76"/>
                  </a:lnTo>
                  <a:lnTo>
                    <a:pt x="754" y="66"/>
                  </a:lnTo>
                  <a:lnTo>
                    <a:pt x="730" y="58"/>
                  </a:lnTo>
                  <a:lnTo>
                    <a:pt x="705" y="48"/>
                  </a:lnTo>
                  <a:lnTo>
                    <a:pt x="681" y="38"/>
                  </a:lnTo>
                  <a:lnTo>
                    <a:pt x="655" y="28"/>
                  </a:lnTo>
                  <a:lnTo>
                    <a:pt x="631" y="19"/>
                  </a:lnTo>
                  <a:lnTo>
                    <a:pt x="606" y="9"/>
                  </a:lnTo>
                  <a:lnTo>
                    <a:pt x="582" y="0"/>
                  </a:lnTo>
                  <a:lnTo>
                    <a:pt x="546" y="15"/>
                  </a:lnTo>
                  <a:lnTo>
                    <a:pt x="510" y="30"/>
                  </a:lnTo>
                  <a:lnTo>
                    <a:pt x="473" y="47"/>
                  </a:lnTo>
                  <a:lnTo>
                    <a:pt x="436" y="62"/>
                  </a:lnTo>
                  <a:lnTo>
                    <a:pt x="400" y="77"/>
                  </a:lnTo>
                  <a:lnTo>
                    <a:pt x="364" y="93"/>
                  </a:lnTo>
                  <a:lnTo>
                    <a:pt x="328" y="108"/>
                  </a:lnTo>
                  <a:lnTo>
                    <a:pt x="291" y="123"/>
                  </a:lnTo>
                  <a:lnTo>
                    <a:pt x="255" y="139"/>
                  </a:lnTo>
                  <a:lnTo>
                    <a:pt x="219" y="155"/>
                  </a:lnTo>
                  <a:lnTo>
                    <a:pt x="182" y="170"/>
                  </a:lnTo>
                  <a:lnTo>
                    <a:pt x="145" y="186"/>
                  </a:lnTo>
                  <a:lnTo>
                    <a:pt x="109" y="201"/>
                  </a:lnTo>
                  <a:lnTo>
                    <a:pt x="73" y="216"/>
                  </a:lnTo>
                  <a:lnTo>
                    <a:pt x="36" y="232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8" name="Freeform 40"/>
            <p:cNvSpPr>
              <a:spLocks/>
            </p:cNvSpPr>
            <p:nvPr/>
          </p:nvSpPr>
          <p:spPr bwMode="auto">
            <a:xfrm>
              <a:off x="1760" y="2004"/>
              <a:ext cx="150" cy="69"/>
            </a:xfrm>
            <a:custGeom>
              <a:avLst/>
              <a:gdLst/>
              <a:ahLst/>
              <a:cxnLst>
                <a:cxn ang="0">
                  <a:pos x="25" y="241"/>
                </a:cxn>
                <a:cxn ang="0">
                  <a:pos x="73" y="264"/>
                </a:cxn>
                <a:cxn ang="0">
                  <a:pos x="121" y="287"/>
                </a:cxn>
                <a:cxn ang="0">
                  <a:pos x="169" y="310"/>
                </a:cxn>
                <a:cxn ang="0">
                  <a:pos x="217" y="333"/>
                </a:cxn>
                <a:cxn ang="0">
                  <a:pos x="265" y="356"/>
                </a:cxn>
                <a:cxn ang="0">
                  <a:pos x="315" y="379"/>
                </a:cxn>
                <a:cxn ang="0">
                  <a:pos x="363" y="402"/>
                </a:cxn>
                <a:cxn ang="0">
                  <a:pos x="419" y="396"/>
                </a:cxn>
                <a:cxn ang="0">
                  <a:pos x="483" y="363"/>
                </a:cxn>
                <a:cxn ang="0">
                  <a:pos x="548" y="329"/>
                </a:cxn>
                <a:cxn ang="0">
                  <a:pos x="613" y="295"/>
                </a:cxn>
                <a:cxn ang="0">
                  <a:pos x="676" y="261"/>
                </a:cxn>
                <a:cxn ang="0">
                  <a:pos x="741" y="227"/>
                </a:cxn>
                <a:cxn ang="0">
                  <a:pos x="805" y="193"/>
                </a:cxn>
                <a:cxn ang="0">
                  <a:pos x="870" y="159"/>
                </a:cxn>
                <a:cxn ang="0">
                  <a:pos x="879" y="133"/>
                </a:cxn>
                <a:cxn ang="0">
                  <a:pos x="834" y="115"/>
                </a:cxn>
                <a:cxn ang="0">
                  <a:pos x="788" y="98"/>
                </a:cxn>
                <a:cxn ang="0">
                  <a:pos x="743" y="80"/>
                </a:cxn>
                <a:cxn ang="0">
                  <a:pos x="697" y="62"/>
                </a:cxn>
                <a:cxn ang="0">
                  <a:pos x="652" y="44"/>
                </a:cxn>
                <a:cxn ang="0">
                  <a:pos x="606" y="27"/>
                </a:cxn>
                <a:cxn ang="0">
                  <a:pos x="561" y="9"/>
                </a:cxn>
                <a:cxn ang="0">
                  <a:pos x="504" y="15"/>
                </a:cxn>
                <a:cxn ang="0">
                  <a:pos x="437" y="43"/>
                </a:cxn>
                <a:cxn ang="0">
                  <a:pos x="369" y="73"/>
                </a:cxn>
                <a:cxn ang="0">
                  <a:pos x="303" y="101"/>
                </a:cxn>
                <a:cxn ang="0">
                  <a:pos x="236" y="130"/>
                </a:cxn>
                <a:cxn ang="0">
                  <a:pos x="169" y="158"/>
                </a:cxn>
                <a:cxn ang="0">
                  <a:pos x="101" y="186"/>
                </a:cxn>
                <a:cxn ang="0">
                  <a:pos x="34" y="215"/>
                </a:cxn>
              </a:cxnLst>
              <a:rect l="0" t="0" r="r" b="b"/>
              <a:pathLst>
                <a:path w="902" h="414">
                  <a:moveTo>
                    <a:pt x="0" y="229"/>
                  </a:moveTo>
                  <a:lnTo>
                    <a:pt x="25" y="241"/>
                  </a:lnTo>
                  <a:lnTo>
                    <a:pt x="49" y="252"/>
                  </a:lnTo>
                  <a:lnTo>
                    <a:pt x="73" y="264"/>
                  </a:lnTo>
                  <a:lnTo>
                    <a:pt x="97" y="275"/>
                  </a:lnTo>
                  <a:lnTo>
                    <a:pt x="121" y="287"/>
                  </a:lnTo>
                  <a:lnTo>
                    <a:pt x="145" y="298"/>
                  </a:lnTo>
                  <a:lnTo>
                    <a:pt x="169" y="310"/>
                  </a:lnTo>
                  <a:lnTo>
                    <a:pt x="193" y="321"/>
                  </a:lnTo>
                  <a:lnTo>
                    <a:pt x="217" y="333"/>
                  </a:lnTo>
                  <a:lnTo>
                    <a:pt x="241" y="345"/>
                  </a:lnTo>
                  <a:lnTo>
                    <a:pt x="265" y="356"/>
                  </a:lnTo>
                  <a:lnTo>
                    <a:pt x="291" y="368"/>
                  </a:lnTo>
                  <a:lnTo>
                    <a:pt x="315" y="379"/>
                  </a:lnTo>
                  <a:lnTo>
                    <a:pt x="339" y="391"/>
                  </a:lnTo>
                  <a:lnTo>
                    <a:pt x="363" y="402"/>
                  </a:lnTo>
                  <a:lnTo>
                    <a:pt x="387" y="414"/>
                  </a:lnTo>
                  <a:lnTo>
                    <a:pt x="419" y="396"/>
                  </a:lnTo>
                  <a:lnTo>
                    <a:pt x="452" y="380"/>
                  </a:lnTo>
                  <a:lnTo>
                    <a:pt x="483" y="363"/>
                  </a:lnTo>
                  <a:lnTo>
                    <a:pt x="516" y="346"/>
                  </a:lnTo>
                  <a:lnTo>
                    <a:pt x="548" y="329"/>
                  </a:lnTo>
                  <a:lnTo>
                    <a:pt x="580" y="312"/>
                  </a:lnTo>
                  <a:lnTo>
                    <a:pt x="613" y="295"/>
                  </a:lnTo>
                  <a:lnTo>
                    <a:pt x="644" y="277"/>
                  </a:lnTo>
                  <a:lnTo>
                    <a:pt x="676" y="261"/>
                  </a:lnTo>
                  <a:lnTo>
                    <a:pt x="709" y="243"/>
                  </a:lnTo>
                  <a:lnTo>
                    <a:pt x="741" y="227"/>
                  </a:lnTo>
                  <a:lnTo>
                    <a:pt x="772" y="209"/>
                  </a:lnTo>
                  <a:lnTo>
                    <a:pt x="805" y="193"/>
                  </a:lnTo>
                  <a:lnTo>
                    <a:pt x="837" y="175"/>
                  </a:lnTo>
                  <a:lnTo>
                    <a:pt x="870" y="159"/>
                  </a:lnTo>
                  <a:lnTo>
                    <a:pt x="902" y="142"/>
                  </a:lnTo>
                  <a:lnTo>
                    <a:pt x="879" y="133"/>
                  </a:lnTo>
                  <a:lnTo>
                    <a:pt x="856" y="124"/>
                  </a:lnTo>
                  <a:lnTo>
                    <a:pt x="834" y="115"/>
                  </a:lnTo>
                  <a:lnTo>
                    <a:pt x="811" y="107"/>
                  </a:lnTo>
                  <a:lnTo>
                    <a:pt x="788" y="98"/>
                  </a:lnTo>
                  <a:lnTo>
                    <a:pt x="765" y="89"/>
                  </a:lnTo>
                  <a:lnTo>
                    <a:pt x="743" y="80"/>
                  </a:lnTo>
                  <a:lnTo>
                    <a:pt x="720" y="70"/>
                  </a:lnTo>
                  <a:lnTo>
                    <a:pt x="697" y="62"/>
                  </a:lnTo>
                  <a:lnTo>
                    <a:pt x="675" y="53"/>
                  </a:lnTo>
                  <a:lnTo>
                    <a:pt x="652" y="44"/>
                  </a:lnTo>
                  <a:lnTo>
                    <a:pt x="629" y="35"/>
                  </a:lnTo>
                  <a:lnTo>
                    <a:pt x="606" y="27"/>
                  </a:lnTo>
                  <a:lnTo>
                    <a:pt x="584" y="18"/>
                  </a:lnTo>
                  <a:lnTo>
                    <a:pt x="561" y="9"/>
                  </a:lnTo>
                  <a:lnTo>
                    <a:pt x="538" y="0"/>
                  </a:lnTo>
                  <a:lnTo>
                    <a:pt x="504" y="15"/>
                  </a:lnTo>
                  <a:lnTo>
                    <a:pt x="471" y="29"/>
                  </a:lnTo>
                  <a:lnTo>
                    <a:pt x="437" y="43"/>
                  </a:lnTo>
                  <a:lnTo>
                    <a:pt x="403" y="57"/>
                  </a:lnTo>
                  <a:lnTo>
                    <a:pt x="369" y="73"/>
                  </a:lnTo>
                  <a:lnTo>
                    <a:pt x="337" y="87"/>
                  </a:lnTo>
                  <a:lnTo>
                    <a:pt x="303" y="101"/>
                  </a:lnTo>
                  <a:lnTo>
                    <a:pt x="270" y="115"/>
                  </a:lnTo>
                  <a:lnTo>
                    <a:pt x="236" y="130"/>
                  </a:lnTo>
                  <a:lnTo>
                    <a:pt x="202" y="144"/>
                  </a:lnTo>
                  <a:lnTo>
                    <a:pt x="169" y="158"/>
                  </a:lnTo>
                  <a:lnTo>
                    <a:pt x="135" y="172"/>
                  </a:lnTo>
                  <a:lnTo>
                    <a:pt x="101" y="186"/>
                  </a:lnTo>
                  <a:lnTo>
                    <a:pt x="67" y="201"/>
                  </a:lnTo>
                  <a:lnTo>
                    <a:pt x="34" y="215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9" name="Freeform 41"/>
            <p:cNvSpPr>
              <a:spLocks/>
            </p:cNvSpPr>
            <p:nvPr/>
          </p:nvSpPr>
          <p:spPr bwMode="auto">
            <a:xfrm>
              <a:off x="1765" y="2009"/>
              <a:ext cx="138" cy="63"/>
            </a:xfrm>
            <a:custGeom>
              <a:avLst/>
              <a:gdLst/>
              <a:ahLst/>
              <a:cxnLst>
                <a:cxn ang="0">
                  <a:pos x="22" y="220"/>
                </a:cxn>
                <a:cxn ang="0">
                  <a:pos x="67" y="241"/>
                </a:cxn>
                <a:cxn ang="0">
                  <a:pos x="111" y="263"/>
                </a:cxn>
                <a:cxn ang="0">
                  <a:pos x="156" y="284"/>
                </a:cxn>
                <a:cxn ang="0">
                  <a:pos x="199" y="305"/>
                </a:cxn>
                <a:cxn ang="0">
                  <a:pos x="244" y="325"/>
                </a:cxn>
                <a:cxn ang="0">
                  <a:pos x="288" y="347"/>
                </a:cxn>
                <a:cxn ang="0">
                  <a:pos x="333" y="368"/>
                </a:cxn>
                <a:cxn ang="0">
                  <a:pos x="385" y="364"/>
                </a:cxn>
                <a:cxn ang="0">
                  <a:pos x="444" y="332"/>
                </a:cxn>
                <a:cxn ang="0">
                  <a:pos x="503" y="300"/>
                </a:cxn>
                <a:cxn ang="0">
                  <a:pos x="562" y="270"/>
                </a:cxn>
                <a:cxn ang="0">
                  <a:pos x="621" y="238"/>
                </a:cxn>
                <a:cxn ang="0">
                  <a:pos x="680" y="206"/>
                </a:cxn>
                <a:cxn ang="0">
                  <a:pos x="739" y="174"/>
                </a:cxn>
                <a:cxn ang="0">
                  <a:pos x="798" y="143"/>
                </a:cxn>
                <a:cxn ang="0">
                  <a:pos x="807" y="120"/>
                </a:cxn>
                <a:cxn ang="0">
                  <a:pos x="766" y="104"/>
                </a:cxn>
                <a:cxn ang="0">
                  <a:pos x="724" y="88"/>
                </a:cxn>
                <a:cxn ang="0">
                  <a:pos x="682" y="73"/>
                </a:cxn>
                <a:cxn ang="0">
                  <a:pos x="640" y="56"/>
                </a:cxn>
                <a:cxn ang="0">
                  <a:pos x="598" y="41"/>
                </a:cxn>
                <a:cxn ang="0">
                  <a:pos x="556" y="24"/>
                </a:cxn>
                <a:cxn ang="0">
                  <a:pos x="515" y="8"/>
                </a:cxn>
                <a:cxn ang="0">
                  <a:pos x="463" y="13"/>
                </a:cxn>
                <a:cxn ang="0">
                  <a:pos x="402" y="40"/>
                </a:cxn>
                <a:cxn ang="0">
                  <a:pos x="340" y="65"/>
                </a:cxn>
                <a:cxn ang="0">
                  <a:pos x="278" y="91"/>
                </a:cxn>
                <a:cxn ang="0">
                  <a:pos x="217" y="117"/>
                </a:cxn>
                <a:cxn ang="0">
                  <a:pos x="155" y="144"/>
                </a:cxn>
                <a:cxn ang="0">
                  <a:pos x="93" y="170"/>
                </a:cxn>
                <a:cxn ang="0">
                  <a:pos x="31" y="196"/>
                </a:cxn>
              </a:cxnLst>
              <a:rect l="0" t="0" r="r" b="b"/>
              <a:pathLst>
                <a:path w="828" h="379">
                  <a:moveTo>
                    <a:pt x="0" y="209"/>
                  </a:moveTo>
                  <a:lnTo>
                    <a:pt x="22" y="220"/>
                  </a:lnTo>
                  <a:lnTo>
                    <a:pt x="45" y="230"/>
                  </a:lnTo>
                  <a:lnTo>
                    <a:pt x="67" y="241"/>
                  </a:lnTo>
                  <a:lnTo>
                    <a:pt x="89" y="252"/>
                  </a:lnTo>
                  <a:lnTo>
                    <a:pt x="111" y="263"/>
                  </a:lnTo>
                  <a:lnTo>
                    <a:pt x="134" y="273"/>
                  </a:lnTo>
                  <a:lnTo>
                    <a:pt x="156" y="284"/>
                  </a:lnTo>
                  <a:lnTo>
                    <a:pt x="178" y="294"/>
                  </a:lnTo>
                  <a:lnTo>
                    <a:pt x="199" y="305"/>
                  </a:lnTo>
                  <a:lnTo>
                    <a:pt x="222" y="315"/>
                  </a:lnTo>
                  <a:lnTo>
                    <a:pt x="244" y="325"/>
                  </a:lnTo>
                  <a:lnTo>
                    <a:pt x="266" y="336"/>
                  </a:lnTo>
                  <a:lnTo>
                    <a:pt x="288" y="347"/>
                  </a:lnTo>
                  <a:lnTo>
                    <a:pt x="311" y="358"/>
                  </a:lnTo>
                  <a:lnTo>
                    <a:pt x="333" y="368"/>
                  </a:lnTo>
                  <a:lnTo>
                    <a:pt x="355" y="379"/>
                  </a:lnTo>
                  <a:lnTo>
                    <a:pt x="385" y="364"/>
                  </a:lnTo>
                  <a:lnTo>
                    <a:pt x="414" y="347"/>
                  </a:lnTo>
                  <a:lnTo>
                    <a:pt x="444" y="332"/>
                  </a:lnTo>
                  <a:lnTo>
                    <a:pt x="473" y="317"/>
                  </a:lnTo>
                  <a:lnTo>
                    <a:pt x="503" y="300"/>
                  </a:lnTo>
                  <a:lnTo>
                    <a:pt x="532" y="285"/>
                  </a:lnTo>
                  <a:lnTo>
                    <a:pt x="562" y="270"/>
                  </a:lnTo>
                  <a:lnTo>
                    <a:pt x="591" y="253"/>
                  </a:lnTo>
                  <a:lnTo>
                    <a:pt x="621" y="238"/>
                  </a:lnTo>
                  <a:lnTo>
                    <a:pt x="651" y="222"/>
                  </a:lnTo>
                  <a:lnTo>
                    <a:pt x="680" y="206"/>
                  </a:lnTo>
                  <a:lnTo>
                    <a:pt x="710" y="191"/>
                  </a:lnTo>
                  <a:lnTo>
                    <a:pt x="739" y="174"/>
                  </a:lnTo>
                  <a:lnTo>
                    <a:pt x="769" y="159"/>
                  </a:lnTo>
                  <a:lnTo>
                    <a:pt x="798" y="143"/>
                  </a:lnTo>
                  <a:lnTo>
                    <a:pt x="828" y="127"/>
                  </a:lnTo>
                  <a:lnTo>
                    <a:pt x="807" y="120"/>
                  </a:lnTo>
                  <a:lnTo>
                    <a:pt x="786" y="112"/>
                  </a:lnTo>
                  <a:lnTo>
                    <a:pt x="766" y="104"/>
                  </a:lnTo>
                  <a:lnTo>
                    <a:pt x="745" y="96"/>
                  </a:lnTo>
                  <a:lnTo>
                    <a:pt x="724" y="88"/>
                  </a:lnTo>
                  <a:lnTo>
                    <a:pt x="703" y="80"/>
                  </a:lnTo>
                  <a:lnTo>
                    <a:pt x="682" y="73"/>
                  </a:lnTo>
                  <a:lnTo>
                    <a:pt x="662" y="64"/>
                  </a:lnTo>
                  <a:lnTo>
                    <a:pt x="640" y="56"/>
                  </a:lnTo>
                  <a:lnTo>
                    <a:pt x="619" y="49"/>
                  </a:lnTo>
                  <a:lnTo>
                    <a:pt x="598" y="41"/>
                  </a:lnTo>
                  <a:lnTo>
                    <a:pt x="577" y="32"/>
                  </a:lnTo>
                  <a:lnTo>
                    <a:pt x="556" y="24"/>
                  </a:lnTo>
                  <a:lnTo>
                    <a:pt x="536" y="17"/>
                  </a:lnTo>
                  <a:lnTo>
                    <a:pt x="515" y="8"/>
                  </a:lnTo>
                  <a:lnTo>
                    <a:pt x="494" y="0"/>
                  </a:lnTo>
                  <a:lnTo>
                    <a:pt x="463" y="13"/>
                  </a:lnTo>
                  <a:lnTo>
                    <a:pt x="433" y="27"/>
                  </a:lnTo>
                  <a:lnTo>
                    <a:pt x="402" y="40"/>
                  </a:lnTo>
                  <a:lnTo>
                    <a:pt x="370" y="52"/>
                  </a:lnTo>
                  <a:lnTo>
                    <a:pt x="340" y="65"/>
                  </a:lnTo>
                  <a:lnTo>
                    <a:pt x="309" y="78"/>
                  </a:lnTo>
                  <a:lnTo>
                    <a:pt x="278" y="91"/>
                  </a:lnTo>
                  <a:lnTo>
                    <a:pt x="248" y="104"/>
                  </a:lnTo>
                  <a:lnTo>
                    <a:pt x="217" y="117"/>
                  </a:lnTo>
                  <a:lnTo>
                    <a:pt x="186" y="131"/>
                  </a:lnTo>
                  <a:lnTo>
                    <a:pt x="155" y="144"/>
                  </a:lnTo>
                  <a:lnTo>
                    <a:pt x="124" y="157"/>
                  </a:lnTo>
                  <a:lnTo>
                    <a:pt x="93" y="170"/>
                  </a:lnTo>
                  <a:lnTo>
                    <a:pt x="63" y="183"/>
                  </a:lnTo>
                  <a:lnTo>
                    <a:pt x="31" y="196"/>
                  </a:lnTo>
                  <a:lnTo>
                    <a:pt x="0" y="209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0" name="Freeform 42"/>
            <p:cNvSpPr>
              <a:spLocks/>
            </p:cNvSpPr>
            <p:nvPr/>
          </p:nvSpPr>
          <p:spPr bwMode="auto">
            <a:xfrm>
              <a:off x="1770" y="2015"/>
              <a:ext cx="126" cy="57"/>
            </a:xfrm>
            <a:custGeom>
              <a:avLst/>
              <a:gdLst/>
              <a:ahLst/>
              <a:cxnLst>
                <a:cxn ang="0">
                  <a:pos x="20" y="200"/>
                </a:cxn>
                <a:cxn ang="0">
                  <a:pos x="60" y="219"/>
                </a:cxn>
                <a:cxn ang="0">
                  <a:pos x="101" y="239"/>
                </a:cxn>
                <a:cxn ang="0">
                  <a:pos x="141" y="258"/>
                </a:cxn>
                <a:cxn ang="0">
                  <a:pos x="182" y="277"/>
                </a:cxn>
                <a:cxn ang="0">
                  <a:pos x="221" y="297"/>
                </a:cxn>
                <a:cxn ang="0">
                  <a:pos x="262" y="316"/>
                </a:cxn>
                <a:cxn ang="0">
                  <a:pos x="302" y="335"/>
                </a:cxn>
                <a:cxn ang="0">
                  <a:pos x="350" y="331"/>
                </a:cxn>
                <a:cxn ang="0">
                  <a:pos x="404" y="302"/>
                </a:cxn>
                <a:cxn ang="0">
                  <a:pos x="458" y="274"/>
                </a:cxn>
                <a:cxn ang="0">
                  <a:pos x="511" y="245"/>
                </a:cxn>
                <a:cxn ang="0">
                  <a:pos x="564" y="217"/>
                </a:cxn>
                <a:cxn ang="0">
                  <a:pos x="618" y="188"/>
                </a:cxn>
                <a:cxn ang="0">
                  <a:pos x="671" y="160"/>
                </a:cxn>
                <a:cxn ang="0">
                  <a:pos x="725" y="131"/>
                </a:cxn>
                <a:cxn ang="0">
                  <a:pos x="734" y="110"/>
                </a:cxn>
                <a:cxn ang="0">
                  <a:pos x="695" y="95"/>
                </a:cxn>
                <a:cxn ang="0">
                  <a:pos x="658" y="80"/>
                </a:cxn>
                <a:cxn ang="0">
                  <a:pos x="620" y="66"/>
                </a:cxn>
                <a:cxn ang="0">
                  <a:pos x="583" y="51"/>
                </a:cxn>
                <a:cxn ang="0">
                  <a:pos x="544" y="36"/>
                </a:cxn>
                <a:cxn ang="0">
                  <a:pos x="506" y="22"/>
                </a:cxn>
                <a:cxn ang="0">
                  <a:pos x="468" y="8"/>
                </a:cxn>
                <a:cxn ang="0">
                  <a:pos x="421" y="12"/>
                </a:cxn>
                <a:cxn ang="0">
                  <a:pos x="365" y="36"/>
                </a:cxn>
                <a:cxn ang="0">
                  <a:pos x="309" y="59"/>
                </a:cxn>
                <a:cxn ang="0">
                  <a:pos x="252" y="83"/>
                </a:cxn>
                <a:cxn ang="0">
                  <a:pos x="196" y="107"/>
                </a:cxn>
                <a:cxn ang="0">
                  <a:pos x="140" y="131"/>
                </a:cxn>
                <a:cxn ang="0">
                  <a:pos x="84" y="154"/>
                </a:cxn>
                <a:cxn ang="0">
                  <a:pos x="28" y="179"/>
                </a:cxn>
              </a:cxnLst>
              <a:rect l="0" t="0" r="r" b="b"/>
              <a:pathLst>
                <a:path w="752" h="345">
                  <a:moveTo>
                    <a:pt x="0" y="191"/>
                  </a:moveTo>
                  <a:lnTo>
                    <a:pt x="20" y="200"/>
                  </a:lnTo>
                  <a:lnTo>
                    <a:pt x="41" y="210"/>
                  </a:lnTo>
                  <a:lnTo>
                    <a:pt x="60" y="219"/>
                  </a:lnTo>
                  <a:lnTo>
                    <a:pt x="81" y="229"/>
                  </a:lnTo>
                  <a:lnTo>
                    <a:pt x="101" y="239"/>
                  </a:lnTo>
                  <a:lnTo>
                    <a:pt x="120" y="249"/>
                  </a:lnTo>
                  <a:lnTo>
                    <a:pt x="141" y="258"/>
                  </a:lnTo>
                  <a:lnTo>
                    <a:pt x="161" y="267"/>
                  </a:lnTo>
                  <a:lnTo>
                    <a:pt x="182" y="277"/>
                  </a:lnTo>
                  <a:lnTo>
                    <a:pt x="202" y="287"/>
                  </a:lnTo>
                  <a:lnTo>
                    <a:pt x="221" y="297"/>
                  </a:lnTo>
                  <a:lnTo>
                    <a:pt x="242" y="307"/>
                  </a:lnTo>
                  <a:lnTo>
                    <a:pt x="262" y="316"/>
                  </a:lnTo>
                  <a:lnTo>
                    <a:pt x="283" y="325"/>
                  </a:lnTo>
                  <a:lnTo>
                    <a:pt x="302" y="335"/>
                  </a:lnTo>
                  <a:lnTo>
                    <a:pt x="323" y="345"/>
                  </a:lnTo>
                  <a:lnTo>
                    <a:pt x="350" y="331"/>
                  </a:lnTo>
                  <a:lnTo>
                    <a:pt x="377" y="316"/>
                  </a:lnTo>
                  <a:lnTo>
                    <a:pt x="404" y="302"/>
                  </a:lnTo>
                  <a:lnTo>
                    <a:pt x="430" y="288"/>
                  </a:lnTo>
                  <a:lnTo>
                    <a:pt x="458" y="274"/>
                  </a:lnTo>
                  <a:lnTo>
                    <a:pt x="484" y="259"/>
                  </a:lnTo>
                  <a:lnTo>
                    <a:pt x="511" y="245"/>
                  </a:lnTo>
                  <a:lnTo>
                    <a:pt x="538" y="231"/>
                  </a:lnTo>
                  <a:lnTo>
                    <a:pt x="564" y="217"/>
                  </a:lnTo>
                  <a:lnTo>
                    <a:pt x="591" y="203"/>
                  </a:lnTo>
                  <a:lnTo>
                    <a:pt x="618" y="188"/>
                  </a:lnTo>
                  <a:lnTo>
                    <a:pt x="645" y="174"/>
                  </a:lnTo>
                  <a:lnTo>
                    <a:pt x="671" y="160"/>
                  </a:lnTo>
                  <a:lnTo>
                    <a:pt x="699" y="146"/>
                  </a:lnTo>
                  <a:lnTo>
                    <a:pt x="725" y="131"/>
                  </a:lnTo>
                  <a:lnTo>
                    <a:pt x="752" y="117"/>
                  </a:lnTo>
                  <a:lnTo>
                    <a:pt x="734" y="110"/>
                  </a:lnTo>
                  <a:lnTo>
                    <a:pt x="714" y="103"/>
                  </a:lnTo>
                  <a:lnTo>
                    <a:pt x="695" y="95"/>
                  </a:lnTo>
                  <a:lnTo>
                    <a:pt x="677" y="88"/>
                  </a:lnTo>
                  <a:lnTo>
                    <a:pt x="658" y="80"/>
                  </a:lnTo>
                  <a:lnTo>
                    <a:pt x="638" y="73"/>
                  </a:lnTo>
                  <a:lnTo>
                    <a:pt x="620" y="66"/>
                  </a:lnTo>
                  <a:lnTo>
                    <a:pt x="601" y="58"/>
                  </a:lnTo>
                  <a:lnTo>
                    <a:pt x="583" y="51"/>
                  </a:lnTo>
                  <a:lnTo>
                    <a:pt x="563" y="44"/>
                  </a:lnTo>
                  <a:lnTo>
                    <a:pt x="544" y="36"/>
                  </a:lnTo>
                  <a:lnTo>
                    <a:pt x="526" y="29"/>
                  </a:lnTo>
                  <a:lnTo>
                    <a:pt x="506" y="22"/>
                  </a:lnTo>
                  <a:lnTo>
                    <a:pt x="487" y="14"/>
                  </a:lnTo>
                  <a:lnTo>
                    <a:pt x="468" y="8"/>
                  </a:lnTo>
                  <a:lnTo>
                    <a:pt x="449" y="0"/>
                  </a:lnTo>
                  <a:lnTo>
                    <a:pt x="421" y="12"/>
                  </a:lnTo>
                  <a:lnTo>
                    <a:pt x="393" y="24"/>
                  </a:lnTo>
                  <a:lnTo>
                    <a:pt x="365" y="36"/>
                  </a:lnTo>
                  <a:lnTo>
                    <a:pt x="336" y="47"/>
                  </a:lnTo>
                  <a:lnTo>
                    <a:pt x="309" y="59"/>
                  </a:lnTo>
                  <a:lnTo>
                    <a:pt x="280" y="71"/>
                  </a:lnTo>
                  <a:lnTo>
                    <a:pt x="252" y="83"/>
                  </a:lnTo>
                  <a:lnTo>
                    <a:pt x="225" y="95"/>
                  </a:lnTo>
                  <a:lnTo>
                    <a:pt x="196" y="107"/>
                  </a:lnTo>
                  <a:lnTo>
                    <a:pt x="168" y="119"/>
                  </a:lnTo>
                  <a:lnTo>
                    <a:pt x="140" y="131"/>
                  </a:lnTo>
                  <a:lnTo>
                    <a:pt x="112" y="142"/>
                  </a:lnTo>
                  <a:lnTo>
                    <a:pt x="84" y="154"/>
                  </a:lnTo>
                  <a:lnTo>
                    <a:pt x="56" y="166"/>
                  </a:lnTo>
                  <a:lnTo>
                    <a:pt x="28" y="179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" name="Freeform 43"/>
            <p:cNvSpPr>
              <a:spLocks/>
            </p:cNvSpPr>
            <p:nvPr/>
          </p:nvSpPr>
          <p:spPr bwMode="auto">
            <a:xfrm>
              <a:off x="1776" y="2020"/>
              <a:ext cx="113" cy="5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291" y="311"/>
                </a:cxn>
                <a:cxn ang="0">
                  <a:pos x="679" y="104"/>
                </a:cxn>
                <a:cxn ang="0">
                  <a:pos x="405" y="0"/>
                </a:cxn>
                <a:cxn ang="0">
                  <a:pos x="0" y="172"/>
                </a:cxn>
              </a:cxnLst>
              <a:rect l="0" t="0" r="r" b="b"/>
              <a:pathLst>
                <a:path w="679" h="311">
                  <a:moveTo>
                    <a:pt x="0" y="172"/>
                  </a:moveTo>
                  <a:lnTo>
                    <a:pt x="291" y="311"/>
                  </a:lnTo>
                  <a:lnTo>
                    <a:pt x="679" y="104"/>
                  </a:lnTo>
                  <a:lnTo>
                    <a:pt x="405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2" name="Freeform 44"/>
            <p:cNvSpPr>
              <a:spLocks/>
            </p:cNvSpPr>
            <p:nvPr/>
          </p:nvSpPr>
          <p:spPr bwMode="auto">
            <a:xfrm>
              <a:off x="1705" y="1943"/>
              <a:ext cx="223" cy="97"/>
            </a:xfrm>
            <a:custGeom>
              <a:avLst/>
              <a:gdLst/>
              <a:ahLst/>
              <a:cxnLst>
                <a:cxn ang="0">
                  <a:pos x="1337" y="105"/>
                </a:cxn>
                <a:cxn ang="0">
                  <a:pos x="1017" y="0"/>
                </a:cxn>
                <a:cxn ang="0">
                  <a:pos x="0" y="422"/>
                </a:cxn>
                <a:cxn ang="0">
                  <a:pos x="330" y="583"/>
                </a:cxn>
                <a:cxn ang="0">
                  <a:pos x="1337" y="105"/>
                </a:cxn>
              </a:cxnLst>
              <a:rect l="0" t="0" r="r" b="b"/>
              <a:pathLst>
                <a:path w="1337" h="583">
                  <a:moveTo>
                    <a:pt x="1337" y="105"/>
                  </a:moveTo>
                  <a:lnTo>
                    <a:pt x="1017" y="0"/>
                  </a:lnTo>
                  <a:lnTo>
                    <a:pt x="0" y="422"/>
                  </a:lnTo>
                  <a:lnTo>
                    <a:pt x="330" y="583"/>
                  </a:lnTo>
                  <a:lnTo>
                    <a:pt x="1337" y="105"/>
                  </a:lnTo>
                  <a:close/>
                </a:path>
              </a:pathLst>
            </a:custGeom>
            <a:solidFill>
              <a:srgbClr val="2B26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" name="Freeform 45"/>
            <p:cNvSpPr>
              <a:spLocks/>
            </p:cNvSpPr>
            <p:nvPr/>
          </p:nvSpPr>
          <p:spPr bwMode="auto">
            <a:xfrm>
              <a:off x="1707" y="1942"/>
              <a:ext cx="217" cy="95"/>
            </a:xfrm>
            <a:custGeom>
              <a:avLst/>
              <a:gdLst/>
              <a:ahLst/>
              <a:cxnLst>
                <a:cxn ang="0">
                  <a:pos x="1301" y="104"/>
                </a:cxn>
                <a:cxn ang="0">
                  <a:pos x="1000" y="0"/>
                </a:cxn>
                <a:cxn ang="0">
                  <a:pos x="0" y="422"/>
                </a:cxn>
                <a:cxn ang="0">
                  <a:pos x="318" y="573"/>
                </a:cxn>
                <a:cxn ang="0">
                  <a:pos x="1301" y="104"/>
                </a:cxn>
              </a:cxnLst>
              <a:rect l="0" t="0" r="r" b="b"/>
              <a:pathLst>
                <a:path w="1301" h="573">
                  <a:moveTo>
                    <a:pt x="1301" y="104"/>
                  </a:moveTo>
                  <a:lnTo>
                    <a:pt x="1000" y="0"/>
                  </a:lnTo>
                  <a:lnTo>
                    <a:pt x="0" y="422"/>
                  </a:lnTo>
                  <a:lnTo>
                    <a:pt x="318" y="573"/>
                  </a:lnTo>
                  <a:lnTo>
                    <a:pt x="1301" y="10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" name="Freeform 46"/>
            <p:cNvSpPr>
              <a:spLocks/>
            </p:cNvSpPr>
            <p:nvPr/>
          </p:nvSpPr>
          <p:spPr bwMode="auto">
            <a:xfrm>
              <a:off x="1707" y="1941"/>
              <a:ext cx="213" cy="94"/>
            </a:xfrm>
            <a:custGeom>
              <a:avLst/>
              <a:gdLst/>
              <a:ahLst/>
              <a:cxnLst>
                <a:cxn ang="0">
                  <a:pos x="1280" y="102"/>
                </a:cxn>
                <a:cxn ang="0">
                  <a:pos x="1000" y="0"/>
                </a:cxn>
                <a:cxn ang="0">
                  <a:pos x="0" y="428"/>
                </a:cxn>
                <a:cxn ang="0">
                  <a:pos x="302" y="564"/>
                </a:cxn>
                <a:cxn ang="0">
                  <a:pos x="1280" y="102"/>
                </a:cxn>
              </a:cxnLst>
              <a:rect l="0" t="0" r="r" b="b"/>
              <a:pathLst>
                <a:path w="1280" h="564">
                  <a:moveTo>
                    <a:pt x="1280" y="102"/>
                  </a:moveTo>
                  <a:lnTo>
                    <a:pt x="1000" y="0"/>
                  </a:lnTo>
                  <a:lnTo>
                    <a:pt x="0" y="428"/>
                  </a:lnTo>
                  <a:lnTo>
                    <a:pt x="302" y="564"/>
                  </a:lnTo>
                  <a:lnTo>
                    <a:pt x="1280" y="102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" name="Freeform 47"/>
            <p:cNvSpPr>
              <a:spLocks/>
            </p:cNvSpPr>
            <p:nvPr/>
          </p:nvSpPr>
          <p:spPr bwMode="auto">
            <a:xfrm>
              <a:off x="1744" y="1954"/>
              <a:ext cx="168" cy="76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994" y="0"/>
                </a:cxn>
                <a:cxn ang="0">
                  <a:pos x="1006" y="4"/>
                </a:cxn>
                <a:cxn ang="0">
                  <a:pos x="21" y="458"/>
                </a:cxn>
                <a:cxn ang="0">
                  <a:pos x="0" y="455"/>
                </a:cxn>
              </a:cxnLst>
              <a:rect l="0" t="0" r="r" b="b"/>
              <a:pathLst>
                <a:path w="1006" h="458">
                  <a:moveTo>
                    <a:pt x="0" y="455"/>
                  </a:moveTo>
                  <a:lnTo>
                    <a:pt x="994" y="0"/>
                  </a:lnTo>
                  <a:lnTo>
                    <a:pt x="1006" y="4"/>
                  </a:lnTo>
                  <a:lnTo>
                    <a:pt x="21" y="458"/>
                  </a:lnTo>
                  <a:lnTo>
                    <a:pt x="0" y="45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6" name="Freeform 48"/>
            <p:cNvSpPr>
              <a:spLocks/>
            </p:cNvSpPr>
            <p:nvPr/>
          </p:nvSpPr>
          <p:spPr bwMode="auto">
            <a:xfrm>
              <a:off x="1735" y="1950"/>
              <a:ext cx="166" cy="7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8"/>
                </a:cxn>
                <a:cxn ang="0">
                  <a:pos x="0" y="454"/>
                </a:cxn>
              </a:cxnLst>
              <a:rect l="0" t="0" r="r" b="b"/>
              <a:pathLst>
                <a:path w="1000" h="458">
                  <a:moveTo>
                    <a:pt x="0" y="454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8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" name="Freeform 49"/>
            <p:cNvSpPr>
              <a:spLocks/>
            </p:cNvSpPr>
            <p:nvPr/>
          </p:nvSpPr>
          <p:spPr bwMode="auto">
            <a:xfrm>
              <a:off x="1724" y="1946"/>
              <a:ext cx="167" cy="75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3"/>
                </a:cxn>
                <a:cxn ang="0">
                  <a:pos x="0" y="448"/>
                </a:cxn>
              </a:cxnLst>
              <a:rect l="0" t="0" r="r" b="b"/>
              <a:pathLst>
                <a:path w="1000" h="453">
                  <a:moveTo>
                    <a:pt x="0" y="448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3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8" name="Freeform 50"/>
            <p:cNvSpPr>
              <a:spLocks/>
            </p:cNvSpPr>
            <p:nvPr/>
          </p:nvSpPr>
          <p:spPr bwMode="auto">
            <a:xfrm>
              <a:off x="1715" y="1942"/>
              <a:ext cx="168" cy="75"/>
            </a:xfrm>
            <a:custGeom>
              <a:avLst/>
              <a:gdLst/>
              <a:ahLst/>
              <a:cxnLst>
                <a:cxn ang="0">
                  <a:pos x="0" y="445"/>
                </a:cxn>
                <a:cxn ang="0">
                  <a:pos x="1000" y="0"/>
                </a:cxn>
                <a:cxn ang="0">
                  <a:pos x="1012" y="5"/>
                </a:cxn>
                <a:cxn ang="0">
                  <a:pos x="22" y="450"/>
                </a:cxn>
                <a:cxn ang="0">
                  <a:pos x="0" y="445"/>
                </a:cxn>
              </a:cxnLst>
              <a:rect l="0" t="0" r="r" b="b"/>
              <a:pathLst>
                <a:path w="1012" h="450">
                  <a:moveTo>
                    <a:pt x="0" y="445"/>
                  </a:moveTo>
                  <a:lnTo>
                    <a:pt x="1000" y="0"/>
                  </a:lnTo>
                  <a:lnTo>
                    <a:pt x="1012" y="5"/>
                  </a:lnTo>
                  <a:lnTo>
                    <a:pt x="22" y="450"/>
                  </a:lnTo>
                  <a:lnTo>
                    <a:pt x="0" y="44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9" name="Freeform 51"/>
            <p:cNvSpPr>
              <a:spLocks/>
            </p:cNvSpPr>
            <p:nvPr/>
          </p:nvSpPr>
          <p:spPr bwMode="auto">
            <a:xfrm>
              <a:off x="1798" y="2006"/>
              <a:ext cx="13" cy="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7" y="27"/>
                </a:cxn>
                <a:cxn ang="0">
                  <a:pos x="69" y="4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7" h="40">
                  <a:moveTo>
                    <a:pt x="22" y="0"/>
                  </a:moveTo>
                  <a:lnTo>
                    <a:pt x="77" y="27"/>
                  </a:lnTo>
                  <a:lnTo>
                    <a:pt x="69" y="4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0" name="Freeform 52"/>
            <p:cNvSpPr>
              <a:spLocks/>
            </p:cNvSpPr>
            <p:nvPr/>
          </p:nvSpPr>
          <p:spPr bwMode="auto">
            <a:xfrm>
              <a:off x="1783" y="2005"/>
              <a:ext cx="11" cy="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2" y="15"/>
                </a:cxn>
                <a:cxn ang="0">
                  <a:pos x="55" y="3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2" h="30">
                  <a:moveTo>
                    <a:pt x="22" y="0"/>
                  </a:moveTo>
                  <a:lnTo>
                    <a:pt x="72" y="15"/>
                  </a:lnTo>
                  <a:lnTo>
                    <a:pt x="55" y="3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" name="Freeform 53"/>
            <p:cNvSpPr>
              <a:spLocks/>
            </p:cNvSpPr>
            <p:nvPr/>
          </p:nvSpPr>
          <p:spPr bwMode="auto">
            <a:xfrm>
              <a:off x="1857" y="1978"/>
              <a:ext cx="11" cy="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9" y="30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20" y="0"/>
                </a:cxn>
              </a:cxnLst>
              <a:rect l="0" t="0" r="r" b="b"/>
              <a:pathLst>
                <a:path w="69" h="38">
                  <a:moveTo>
                    <a:pt x="20" y="0"/>
                  </a:moveTo>
                  <a:lnTo>
                    <a:pt x="69" y="30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2" name="Freeform 54"/>
            <p:cNvSpPr>
              <a:spLocks/>
            </p:cNvSpPr>
            <p:nvPr/>
          </p:nvSpPr>
          <p:spPr bwMode="auto">
            <a:xfrm>
              <a:off x="1841" y="1977"/>
              <a:ext cx="11" cy="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69" y="29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19" y="0"/>
                </a:cxn>
              </a:cxnLst>
              <a:rect l="0" t="0" r="r" b="b"/>
              <a:pathLst>
                <a:path w="69" h="38">
                  <a:moveTo>
                    <a:pt x="19" y="0"/>
                  </a:moveTo>
                  <a:lnTo>
                    <a:pt x="69" y="29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" name="Freeform 55"/>
            <p:cNvSpPr>
              <a:spLocks/>
            </p:cNvSpPr>
            <p:nvPr/>
          </p:nvSpPr>
          <p:spPr bwMode="auto">
            <a:xfrm>
              <a:off x="1870" y="1973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40">
                  <a:moveTo>
                    <a:pt x="13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" name="Freeform 56"/>
            <p:cNvSpPr>
              <a:spLocks/>
            </p:cNvSpPr>
            <p:nvPr/>
          </p:nvSpPr>
          <p:spPr bwMode="auto">
            <a:xfrm>
              <a:off x="1854" y="1972"/>
              <a:ext cx="10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55" y="21"/>
                </a:cxn>
                <a:cxn ang="0">
                  <a:pos x="46" y="33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55" h="33">
                  <a:moveTo>
                    <a:pt x="14" y="0"/>
                  </a:moveTo>
                  <a:lnTo>
                    <a:pt x="55" y="21"/>
                  </a:lnTo>
                  <a:lnTo>
                    <a:pt x="46" y="33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5" name="Freeform 57"/>
            <p:cNvSpPr>
              <a:spLocks/>
            </p:cNvSpPr>
            <p:nvPr/>
          </p:nvSpPr>
          <p:spPr bwMode="auto">
            <a:xfrm>
              <a:off x="1829" y="1973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9">
                  <a:moveTo>
                    <a:pt x="14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6" name="Freeform 58"/>
            <p:cNvSpPr>
              <a:spLocks/>
            </p:cNvSpPr>
            <p:nvPr/>
          </p:nvSpPr>
          <p:spPr bwMode="auto">
            <a:xfrm>
              <a:off x="1825" y="1967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7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7" name="Freeform 59"/>
            <p:cNvSpPr>
              <a:spLocks/>
            </p:cNvSpPr>
            <p:nvPr/>
          </p:nvSpPr>
          <p:spPr bwMode="auto">
            <a:xfrm>
              <a:off x="1815" y="1965"/>
              <a:ext cx="9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4" y="23"/>
                </a:cxn>
                <a:cxn ang="0">
                  <a:pos x="45" y="37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54" h="37">
                  <a:moveTo>
                    <a:pt x="13" y="0"/>
                  </a:moveTo>
                  <a:lnTo>
                    <a:pt x="54" y="23"/>
                  </a:lnTo>
                  <a:lnTo>
                    <a:pt x="45" y="37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8" name="Freeform 60"/>
            <p:cNvSpPr>
              <a:spLocks/>
            </p:cNvSpPr>
            <p:nvPr/>
          </p:nvSpPr>
          <p:spPr bwMode="auto">
            <a:xfrm>
              <a:off x="1794" y="1998"/>
              <a:ext cx="12" cy="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9" name="Freeform 61"/>
            <p:cNvSpPr>
              <a:spLocks/>
            </p:cNvSpPr>
            <p:nvPr/>
          </p:nvSpPr>
          <p:spPr bwMode="auto">
            <a:xfrm>
              <a:off x="1778" y="1997"/>
              <a:ext cx="12" cy="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" name="Freeform 62"/>
            <p:cNvSpPr>
              <a:spLocks/>
            </p:cNvSpPr>
            <p:nvPr/>
          </p:nvSpPr>
          <p:spPr bwMode="auto">
            <a:xfrm>
              <a:off x="1774" y="1990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55" y="36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6">
                  <a:moveTo>
                    <a:pt x="14" y="0"/>
                  </a:moveTo>
                  <a:lnTo>
                    <a:pt x="70" y="27"/>
                  </a:lnTo>
                  <a:lnTo>
                    <a:pt x="55" y="36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" name="Freeform 63"/>
            <p:cNvSpPr>
              <a:spLocks/>
            </p:cNvSpPr>
            <p:nvPr/>
          </p:nvSpPr>
          <p:spPr bwMode="auto">
            <a:xfrm>
              <a:off x="1761" y="1988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5"/>
                </a:cxn>
                <a:cxn ang="0">
                  <a:pos x="55" y="35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5">
                  <a:moveTo>
                    <a:pt x="14" y="0"/>
                  </a:moveTo>
                  <a:lnTo>
                    <a:pt x="70" y="25"/>
                  </a:lnTo>
                  <a:lnTo>
                    <a:pt x="55" y="35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" name="Freeform 64"/>
            <p:cNvSpPr>
              <a:spLocks/>
            </p:cNvSpPr>
            <p:nvPr/>
          </p:nvSpPr>
          <p:spPr bwMode="auto">
            <a:xfrm>
              <a:off x="1806" y="1992"/>
              <a:ext cx="11" cy="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" name="Freeform 65"/>
            <p:cNvSpPr>
              <a:spLocks/>
            </p:cNvSpPr>
            <p:nvPr/>
          </p:nvSpPr>
          <p:spPr bwMode="auto">
            <a:xfrm>
              <a:off x="1790" y="1992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5"/>
                </a:cxn>
                <a:cxn ang="0">
                  <a:pos x="62" y="38"/>
                </a:cxn>
                <a:cxn ang="0">
                  <a:pos x="0" y="7"/>
                </a:cxn>
                <a:cxn ang="0">
                  <a:pos x="13" y="0"/>
                </a:cxn>
              </a:cxnLst>
              <a:rect l="0" t="0" r="r" b="b"/>
              <a:pathLst>
                <a:path w="70" h="38">
                  <a:moveTo>
                    <a:pt x="13" y="0"/>
                  </a:moveTo>
                  <a:lnTo>
                    <a:pt x="70" y="25"/>
                  </a:lnTo>
                  <a:lnTo>
                    <a:pt x="62" y="38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" name="Freeform 66"/>
            <p:cNvSpPr>
              <a:spLocks/>
            </p:cNvSpPr>
            <p:nvPr/>
          </p:nvSpPr>
          <p:spPr bwMode="auto">
            <a:xfrm>
              <a:off x="1786" y="1984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2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2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" name="Freeform 67"/>
            <p:cNvSpPr>
              <a:spLocks/>
            </p:cNvSpPr>
            <p:nvPr/>
          </p:nvSpPr>
          <p:spPr bwMode="auto">
            <a:xfrm>
              <a:off x="1773" y="1982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" name="Freeform 68"/>
            <p:cNvSpPr>
              <a:spLocks/>
            </p:cNvSpPr>
            <p:nvPr/>
          </p:nvSpPr>
          <p:spPr bwMode="auto">
            <a:xfrm>
              <a:off x="1755" y="2015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8"/>
                </a:cxn>
                <a:cxn ang="0">
                  <a:pos x="61" y="41"/>
                </a:cxn>
                <a:cxn ang="0">
                  <a:pos x="0" y="9"/>
                </a:cxn>
                <a:cxn ang="0">
                  <a:pos x="14" y="0"/>
                </a:cxn>
              </a:cxnLst>
              <a:rect l="0" t="0" r="r" b="b"/>
              <a:pathLst>
                <a:path w="70" h="41">
                  <a:moveTo>
                    <a:pt x="14" y="0"/>
                  </a:moveTo>
                  <a:lnTo>
                    <a:pt x="70" y="28"/>
                  </a:lnTo>
                  <a:lnTo>
                    <a:pt x="61" y="41"/>
                  </a:lnTo>
                  <a:lnTo>
                    <a:pt x="0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7" name="Freeform 69"/>
            <p:cNvSpPr>
              <a:spLocks/>
            </p:cNvSpPr>
            <p:nvPr/>
          </p:nvSpPr>
          <p:spPr bwMode="auto">
            <a:xfrm>
              <a:off x="1739" y="2015"/>
              <a:ext cx="11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6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" name="Freeform 70"/>
            <p:cNvSpPr>
              <a:spLocks/>
            </p:cNvSpPr>
            <p:nvPr/>
          </p:nvSpPr>
          <p:spPr bwMode="auto">
            <a:xfrm>
              <a:off x="1735" y="2008"/>
              <a:ext cx="12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1" y="26"/>
                </a:cxn>
                <a:cxn ang="0">
                  <a:pos x="49" y="2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1" h="29">
                  <a:moveTo>
                    <a:pt x="14" y="0"/>
                  </a:moveTo>
                  <a:lnTo>
                    <a:pt x="71" y="26"/>
                  </a:lnTo>
                  <a:lnTo>
                    <a:pt x="49" y="2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9" name="Freeform 71"/>
            <p:cNvSpPr>
              <a:spLocks/>
            </p:cNvSpPr>
            <p:nvPr/>
          </p:nvSpPr>
          <p:spPr bwMode="auto">
            <a:xfrm>
              <a:off x="1722" y="2006"/>
              <a:ext cx="11" cy="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48" y="3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0">
                  <a:moveTo>
                    <a:pt x="13" y="0"/>
                  </a:moveTo>
                  <a:lnTo>
                    <a:pt x="70" y="27"/>
                  </a:lnTo>
                  <a:lnTo>
                    <a:pt x="48" y="3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0" name="Freeform 72"/>
            <p:cNvSpPr>
              <a:spLocks/>
            </p:cNvSpPr>
            <p:nvPr/>
          </p:nvSpPr>
          <p:spPr bwMode="auto">
            <a:xfrm>
              <a:off x="1880" y="1967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1" name="Freeform 73"/>
            <p:cNvSpPr>
              <a:spLocks/>
            </p:cNvSpPr>
            <p:nvPr/>
          </p:nvSpPr>
          <p:spPr bwMode="auto">
            <a:xfrm>
              <a:off x="1864" y="1967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" name="Freeform 74"/>
            <p:cNvSpPr>
              <a:spLocks/>
            </p:cNvSpPr>
            <p:nvPr/>
          </p:nvSpPr>
          <p:spPr bwMode="auto">
            <a:xfrm>
              <a:off x="1839" y="1968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3" name="Freeform 75"/>
            <p:cNvSpPr>
              <a:spLocks/>
            </p:cNvSpPr>
            <p:nvPr/>
          </p:nvSpPr>
          <p:spPr bwMode="auto">
            <a:xfrm>
              <a:off x="1835" y="196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5"/>
                </a:cxn>
                <a:cxn ang="0">
                  <a:pos x="64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8">
                  <a:moveTo>
                    <a:pt x="12" y="0"/>
                  </a:moveTo>
                  <a:lnTo>
                    <a:pt x="73" y="25"/>
                  </a:lnTo>
                  <a:lnTo>
                    <a:pt x="64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" name="Freeform 76"/>
            <p:cNvSpPr>
              <a:spLocks/>
            </p:cNvSpPr>
            <p:nvPr/>
          </p:nvSpPr>
          <p:spPr bwMode="auto">
            <a:xfrm>
              <a:off x="1824" y="1959"/>
              <a:ext cx="10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59" h="38">
                  <a:moveTo>
                    <a:pt x="11" y="0"/>
                  </a:moveTo>
                  <a:lnTo>
                    <a:pt x="59" y="24"/>
                  </a:lnTo>
                  <a:lnTo>
                    <a:pt x="50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" name="Freeform 77"/>
            <p:cNvSpPr>
              <a:spLocks/>
            </p:cNvSpPr>
            <p:nvPr/>
          </p:nvSpPr>
          <p:spPr bwMode="auto">
            <a:xfrm>
              <a:off x="1816" y="1988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8" y="19"/>
                </a:cxn>
                <a:cxn ang="0">
                  <a:pos x="59" y="30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8" h="30">
                  <a:moveTo>
                    <a:pt x="11" y="0"/>
                  </a:moveTo>
                  <a:lnTo>
                    <a:pt x="68" y="19"/>
                  </a:lnTo>
                  <a:lnTo>
                    <a:pt x="59" y="30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" name="Freeform 78"/>
            <p:cNvSpPr>
              <a:spLocks/>
            </p:cNvSpPr>
            <p:nvPr/>
          </p:nvSpPr>
          <p:spPr bwMode="auto">
            <a:xfrm>
              <a:off x="1800" y="1986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4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" name="Freeform 79"/>
            <p:cNvSpPr>
              <a:spLocks/>
            </p:cNvSpPr>
            <p:nvPr/>
          </p:nvSpPr>
          <p:spPr bwMode="auto">
            <a:xfrm>
              <a:off x="1796" y="1979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5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5">
                  <a:moveTo>
                    <a:pt x="11" y="0"/>
                  </a:moveTo>
                  <a:lnTo>
                    <a:pt x="73" y="23"/>
                  </a:lnTo>
                  <a:lnTo>
                    <a:pt x="64" y="35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" name="Freeform 80"/>
            <p:cNvSpPr>
              <a:spLocks/>
            </p:cNvSpPr>
            <p:nvPr/>
          </p:nvSpPr>
          <p:spPr bwMode="auto">
            <a:xfrm>
              <a:off x="1782" y="1977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2" h="36">
                  <a:moveTo>
                    <a:pt x="12" y="0"/>
                  </a:moveTo>
                  <a:lnTo>
                    <a:pt x="72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" name="Freeform 81"/>
            <p:cNvSpPr>
              <a:spLocks/>
            </p:cNvSpPr>
            <p:nvPr/>
          </p:nvSpPr>
          <p:spPr bwMode="auto">
            <a:xfrm>
              <a:off x="1767" y="2011"/>
              <a:ext cx="9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58" y="21"/>
                </a:cxn>
                <a:cxn ang="0">
                  <a:pos x="49" y="34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58" h="34">
                  <a:moveTo>
                    <a:pt x="12" y="0"/>
                  </a:moveTo>
                  <a:lnTo>
                    <a:pt x="58" y="21"/>
                  </a:lnTo>
                  <a:lnTo>
                    <a:pt x="49" y="34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" name="Freeform 82"/>
            <p:cNvSpPr>
              <a:spLocks/>
            </p:cNvSpPr>
            <p:nvPr/>
          </p:nvSpPr>
          <p:spPr bwMode="auto">
            <a:xfrm>
              <a:off x="1748" y="2010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3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" name="Freeform 83"/>
            <p:cNvSpPr>
              <a:spLocks/>
            </p:cNvSpPr>
            <p:nvPr/>
          </p:nvSpPr>
          <p:spPr bwMode="auto">
            <a:xfrm>
              <a:off x="1745" y="2002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" name="Freeform 84"/>
            <p:cNvSpPr>
              <a:spLocks/>
            </p:cNvSpPr>
            <p:nvPr/>
          </p:nvSpPr>
          <p:spPr bwMode="auto">
            <a:xfrm>
              <a:off x="1731" y="2000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5"/>
                </a:cxn>
                <a:cxn ang="0">
                  <a:pos x="63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8">
                  <a:moveTo>
                    <a:pt x="11" y="0"/>
                  </a:moveTo>
                  <a:lnTo>
                    <a:pt x="72" y="25"/>
                  </a:lnTo>
                  <a:lnTo>
                    <a:pt x="63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" name="Freeform 85"/>
            <p:cNvSpPr>
              <a:spLocks/>
            </p:cNvSpPr>
            <p:nvPr/>
          </p:nvSpPr>
          <p:spPr bwMode="auto">
            <a:xfrm>
              <a:off x="1890" y="1962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4"/>
                </a:cxn>
                <a:cxn ang="0">
                  <a:pos x="64" y="37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24"/>
                  </a:lnTo>
                  <a:lnTo>
                    <a:pt x="64" y="37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" name="Freeform 86"/>
            <p:cNvSpPr>
              <a:spLocks/>
            </p:cNvSpPr>
            <p:nvPr/>
          </p:nvSpPr>
          <p:spPr bwMode="auto">
            <a:xfrm>
              <a:off x="1875" y="196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" name="Freeform 87"/>
            <p:cNvSpPr>
              <a:spLocks/>
            </p:cNvSpPr>
            <p:nvPr/>
          </p:nvSpPr>
          <p:spPr bwMode="auto">
            <a:xfrm>
              <a:off x="1849" y="1963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7">
                  <a:moveTo>
                    <a:pt x="11" y="0"/>
                  </a:moveTo>
                  <a:lnTo>
                    <a:pt x="72" y="31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6" name="Freeform 88"/>
            <p:cNvSpPr>
              <a:spLocks/>
            </p:cNvSpPr>
            <p:nvPr/>
          </p:nvSpPr>
          <p:spPr bwMode="auto">
            <a:xfrm>
              <a:off x="1846" y="1956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32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32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" name="Freeform 89"/>
            <p:cNvSpPr>
              <a:spLocks/>
            </p:cNvSpPr>
            <p:nvPr/>
          </p:nvSpPr>
          <p:spPr bwMode="auto">
            <a:xfrm>
              <a:off x="1833" y="1954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7" y="30"/>
                </a:cxn>
                <a:cxn ang="0">
                  <a:pos x="58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7" h="36">
                  <a:moveTo>
                    <a:pt x="12" y="0"/>
                  </a:moveTo>
                  <a:lnTo>
                    <a:pt x="67" y="30"/>
                  </a:lnTo>
                  <a:lnTo>
                    <a:pt x="58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8" name="Freeform 90"/>
            <p:cNvSpPr>
              <a:spLocks/>
            </p:cNvSpPr>
            <p:nvPr/>
          </p:nvSpPr>
          <p:spPr bwMode="auto">
            <a:xfrm>
              <a:off x="1828" y="1983"/>
              <a:ext cx="10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0" y="21"/>
                </a:cxn>
                <a:cxn ang="0">
                  <a:pos x="53" y="2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0" h="27">
                  <a:moveTo>
                    <a:pt x="12" y="0"/>
                  </a:moveTo>
                  <a:lnTo>
                    <a:pt x="60" y="21"/>
                  </a:lnTo>
                  <a:lnTo>
                    <a:pt x="53" y="2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" name="Freeform 91"/>
            <p:cNvSpPr>
              <a:spLocks/>
            </p:cNvSpPr>
            <p:nvPr/>
          </p:nvSpPr>
          <p:spPr bwMode="auto">
            <a:xfrm>
              <a:off x="1810" y="198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31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31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0" name="Freeform 92"/>
            <p:cNvSpPr>
              <a:spLocks/>
            </p:cNvSpPr>
            <p:nvPr/>
          </p:nvSpPr>
          <p:spPr bwMode="auto">
            <a:xfrm>
              <a:off x="1806" y="197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1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1" name="Freeform 93"/>
            <p:cNvSpPr>
              <a:spLocks/>
            </p:cNvSpPr>
            <p:nvPr/>
          </p:nvSpPr>
          <p:spPr bwMode="auto">
            <a:xfrm>
              <a:off x="1795" y="1973"/>
              <a:ext cx="10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29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59" h="29">
                  <a:moveTo>
                    <a:pt x="11" y="0"/>
                  </a:moveTo>
                  <a:lnTo>
                    <a:pt x="59" y="24"/>
                  </a:lnTo>
                  <a:lnTo>
                    <a:pt x="50" y="29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" name="Freeform 94"/>
            <p:cNvSpPr>
              <a:spLocks/>
            </p:cNvSpPr>
            <p:nvPr/>
          </p:nvSpPr>
          <p:spPr bwMode="auto">
            <a:xfrm>
              <a:off x="1759" y="200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0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0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3" name="Freeform 95"/>
            <p:cNvSpPr>
              <a:spLocks/>
            </p:cNvSpPr>
            <p:nvPr/>
          </p:nvSpPr>
          <p:spPr bwMode="auto">
            <a:xfrm>
              <a:off x="1755" y="1997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32"/>
                </a:cxn>
                <a:cxn ang="0">
                  <a:pos x="65" y="3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32"/>
                  </a:lnTo>
                  <a:lnTo>
                    <a:pt x="65" y="3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" name="Freeform 96"/>
            <p:cNvSpPr>
              <a:spLocks/>
            </p:cNvSpPr>
            <p:nvPr/>
          </p:nvSpPr>
          <p:spPr bwMode="auto">
            <a:xfrm>
              <a:off x="1743" y="1995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3" y="31"/>
                </a:cxn>
                <a:cxn ang="0">
                  <a:pos x="5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3" h="36">
                  <a:moveTo>
                    <a:pt x="12" y="0"/>
                  </a:moveTo>
                  <a:lnTo>
                    <a:pt x="63" y="31"/>
                  </a:lnTo>
                  <a:lnTo>
                    <a:pt x="5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" name="Freeform 97"/>
            <p:cNvSpPr>
              <a:spLocks/>
            </p:cNvSpPr>
            <p:nvPr/>
          </p:nvSpPr>
          <p:spPr bwMode="auto">
            <a:xfrm>
              <a:off x="1875" y="1961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" name="Freeform 98"/>
            <p:cNvSpPr>
              <a:spLocks/>
            </p:cNvSpPr>
            <p:nvPr/>
          </p:nvSpPr>
          <p:spPr bwMode="auto">
            <a:xfrm>
              <a:off x="1859" y="1960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" name="Freeform 99"/>
            <p:cNvSpPr>
              <a:spLocks/>
            </p:cNvSpPr>
            <p:nvPr/>
          </p:nvSpPr>
          <p:spPr bwMode="auto">
            <a:xfrm>
              <a:off x="1855" y="1953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65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8">
                  <a:moveTo>
                    <a:pt x="12" y="0"/>
                  </a:moveTo>
                  <a:lnTo>
                    <a:pt x="74" y="24"/>
                  </a:lnTo>
                  <a:lnTo>
                    <a:pt x="65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" name="Freeform 100"/>
            <p:cNvSpPr>
              <a:spLocks/>
            </p:cNvSpPr>
            <p:nvPr/>
          </p:nvSpPr>
          <p:spPr bwMode="auto">
            <a:xfrm>
              <a:off x="1842" y="1951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7">
                  <a:moveTo>
                    <a:pt x="11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" name="Freeform 101"/>
            <p:cNvSpPr>
              <a:spLocks/>
            </p:cNvSpPr>
            <p:nvPr/>
          </p:nvSpPr>
          <p:spPr bwMode="auto">
            <a:xfrm>
              <a:off x="1821" y="1977"/>
              <a:ext cx="11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6" y="29"/>
                </a:cxn>
                <a:cxn ang="0">
                  <a:pos x="57" y="42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6" h="42">
                  <a:moveTo>
                    <a:pt x="12" y="0"/>
                  </a:moveTo>
                  <a:lnTo>
                    <a:pt x="66" y="29"/>
                  </a:lnTo>
                  <a:lnTo>
                    <a:pt x="57" y="42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" name="Freeform 102"/>
            <p:cNvSpPr>
              <a:spLocks/>
            </p:cNvSpPr>
            <p:nvPr/>
          </p:nvSpPr>
          <p:spPr bwMode="auto">
            <a:xfrm>
              <a:off x="1817" y="1970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30"/>
                </a:cxn>
                <a:cxn ang="0">
                  <a:pos x="46" y="33"/>
                </a:cxn>
                <a:cxn ang="0">
                  <a:pos x="0" y="9"/>
                </a:cxn>
                <a:cxn ang="0">
                  <a:pos x="11" y="0"/>
                </a:cxn>
              </a:cxnLst>
              <a:rect l="0" t="0" r="r" b="b"/>
              <a:pathLst>
                <a:path w="65" h="33">
                  <a:moveTo>
                    <a:pt x="11" y="0"/>
                  </a:moveTo>
                  <a:lnTo>
                    <a:pt x="65" y="30"/>
                  </a:lnTo>
                  <a:lnTo>
                    <a:pt x="46" y="33"/>
                  </a:lnTo>
                  <a:lnTo>
                    <a:pt x="0" y="9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" name="Freeform 103"/>
            <p:cNvSpPr>
              <a:spLocks/>
            </p:cNvSpPr>
            <p:nvPr/>
          </p:nvSpPr>
          <p:spPr bwMode="auto">
            <a:xfrm>
              <a:off x="1804" y="1968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28"/>
                </a:cxn>
                <a:cxn ang="0">
                  <a:pos x="48" y="32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5" h="32">
                  <a:moveTo>
                    <a:pt x="11" y="0"/>
                  </a:moveTo>
                  <a:lnTo>
                    <a:pt x="65" y="28"/>
                  </a:lnTo>
                  <a:lnTo>
                    <a:pt x="48" y="32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" name="Freeform 104"/>
            <p:cNvSpPr>
              <a:spLocks/>
            </p:cNvSpPr>
            <p:nvPr/>
          </p:nvSpPr>
          <p:spPr bwMode="auto">
            <a:xfrm>
              <a:off x="1769" y="2002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4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" name="Freeform 105"/>
            <p:cNvSpPr>
              <a:spLocks/>
            </p:cNvSpPr>
            <p:nvPr/>
          </p:nvSpPr>
          <p:spPr bwMode="auto">
            <a:xfrm>
              <a:off x="1765" y="1994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52" y="30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0">
                  <a:moveTo>
                    <a:pt x="12" y="0"/>
                  </a:moveTo>
                  <a:lnTo>
                    <a:pt x="74" y="24"/>
                  </a:lnTo>
                  <a:lnTo>
                    <a:pt x="52" y="30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" name="Freeform 106"/>
            <p:cNvSpPr>
              <a:spLocks/>
            </p:cNvSpPr>
            <p:nvPr/>
          </p:nvSpPr>
          <p:spPr bwMode="auto">
            <a:xfrm>
              <a:off x="1751" y="1992"/>
              <a:ext cx="13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6"/>
                </a:cxn>
                <a:cxn ang="0">
                  <a:pos x="52" y="32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4" h="32">
                  <a:moveTo>
                    <a:pt x="12" y="0"/>
                  </a:moveTo>
                  <a:lnTo>
                    <a:pt x="74" y="26"/>
                  </a:lnTo>
                  <a:lnTo>
                    <a:pt x="52" y="32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" name="Freeform 107"/>
            <p:cNvSpPr>
              <a:spLocks/>
            </p:cNvSpPr>
            <p:nvPr/>
          </p:nvSpPr>
          <p:spPr bwMode="auto">
            <a:xfrm>
              <a:off x="1707" y="2012"/>
              <a:ext cx="51" cy="27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49" y="10"/>
                </a:cxn>
                <a:cxn ang="0">
                  <a:pos x="59" y="26"/>
                </a:cxn>
                <a:cxn ang="0">
                  <a:pos x="84" y="19"/>
                </a:cxn>
                <a:cxn ang="0">
                  <a:pos x="124" y="42"/>
                </a:cxn>
                <a:cxn ang="0">
                  <a:pos x="124" y="60"/>
                </a:cxn>
                <a:cxn ang="0">
                  <a:pos x="139" y="48"/>
                </a:cxn>
                <a:cxn ang="0">
                  <a:pos x="188" y="68"/>
                </a:cxn>
                <a:cxn ang="0">
                  <a:pos x="195" y="87"/>
                </a:cxn>
                <a:cxn ang="0">
                  <a:pos x="213" y="74"/>
                </a:cxn>
                <a:cxn ang="0">
                  <a:pos x="246" y="84"/>
                </a:cxn>
                <a:cxn ang="0">
                  <a:pos x="253" y="110"/>
                </a:cxn>
                <a:cxn ang="0">
                  <a:pos x="271" y="106"/>
                </a:cxn>
                <a:cxn ang="0">
                  <a:pos x="308" y="124"/>
                </a:cxn>
                <a:cxn ang="0">
                  <a:pos x="311" y="159"/>
                </a:cxn>
                <a:cxn ang="0">
                  <a:pos x="0" y="7"/>
                </a:cxn>
                <a:cxn ang="0">
                  <a:pos x="21" y="0"/>
                </a:cxn>
              </a:cxnLst>
              <a:rect l="0" t="0" r="r" b="b"/>
              <a:pathLst>
                <a:path w="311" h="159">
                  <a:moveTo>
                    <a:pt x="21" y="0"/>
                  </a:moveTo>
                  <a:lnTo>
                    <a:pt x="49" y="10"/>
                  </a:lnTo>
                  <a:lnTo>
                    <a:pt x="59" y="26"/>
                  </a:lnTo>
                  <a:lnTo>
                    <a:pt x="84" y="19"/>
                  </a:lnTo>
                  <a:lnTo>
                    <a:pt x="124" y="42"/>
                  </a:lnTo>
                  <a:lnTo>
                    <a:pt x="124" y="60"/>
                  </a:lnTo>
                  <a:lnTo>
                    <a:pt x="139" y="48"/>
                  </a:lnTo>
                  <a:lnTo>
                    <a:pt x="188" y="68"/>
                  </a:lnTo>
                  <a:lnTo>
                    <a:pt x="195" y="87"/>
                  </a:lnTo>
                  <a:lnTo>
                    <a:pt x="213" y="74"/>
                  </a:lnTo>
                  <a:lnTo>
                    <a:pt x="246" y="84"/>
                  </a:lnTo>
                  <a:lnTo>
                    <a:pt x="253" y="110"/>
                  </a:lnTo>
                  <a:lnTo>
                    <a:pt x="271" y="106"/>
                  </a:lnTo>
                  <a:lnTo>
                    <a:pt x="308" y="124"/>
                  </a:lnTo>
                  <a:lnTo>
                    <a:pt x="311" y="159"/>
                  </a:lnTo>
                  <a:lnTo>
                    <a:pt x="0" y="7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726B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6" name="Freeform 108"/>
            <p:cNvSpPr>
              <a:spLocks/>
            </p:cNvSpPr>
            <p:nvPr/>
          </p:nvSpPr>
          <p:spPr bwMode="auto">
            <a:xfrm>
              <a:off x="1830" y="1990"/>
              <a:ext cx="71" cy="31"/>
            </a:xfrm>
            <a:custGeom>
              <a:avLst/>
              <a:gdLst/>
              <a:ahLst/>
              <a:cxnLst>
                <a:cxn ang="0">
                  <a:pos x="0" y="151"/>
                </a:cxn>
                <a:cxn ang="0">
                  <a:pos x="293" y="0"/>
                </a:cxn>
                <a:cxn ang="0">
                  <a:pos x="428" y="56"/>
                </a:cxn>
                <a:cxn ang="0">
                  <a:pos x="135" y="191"/>
                </a:cxn>
                <a:cxn ang="0">
                  <a:pos x="0" y="151"/>
                </a:cxn>
              </a:cxnLst>
              <a:rect l="0" t="0" r="r" b="b"/>
              <a:pathLst>
                <a:path w="428" h="191">
                  <a:moveTo>
                    <a:pt x="0" y="151"/>
                  </a:moveTo>
                  <a:lnTo>
                    <a:pt x="293" y="0"/>
                  </a:lnTo>
                  <a:lnTo>
                    <a:pt x="428" y="56"/>
                  </a:lnTo>
                  <a:lnTo>
                    <a:pt x="135" y="19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7" name="Freeform 109"/>
            <p:cNvSpPr>
              <a:spLocks/>
            </p:cNvSpPr>
            <p:nvPr/>
          </p:nvSpPr>
          <p:spPr bwMode="auto">
            <a:xfrm>
              <a:off x="1860" y="2004"/>
              <a:ext cx="66" cy="32"/>
            </a:xfrm>
            <a:custGeom>
              <a:avLst/>
              <a:gdLst/>
              <a:ahLst/>
              <a:cxnLst>
                <a:cxn ang="0">
                  <a:pos x="0" y="167"/>
                </a:cxn>
                <a:cxn ang="0">
                  <a:pos x="340" y="0"/>
                </a:cxn>
                <a:cxn ang="0">
                  <a:pos x="396" y="8"/>
                </a:cxn>
                <a:cxn ang="0">
                  <a:pos x="39" y="191"/>
                </a:cxn>
                <a:cxn ang="0">
                  <a:pos x="0" y="167"/>
                </a:cxn>
              </a:cxnLst>
              <a:rect l="0" t="0" r="r" b="b"/>
              <a:pathLst>
                <a:path w="396" h="191">
                  <a:moveTo>
                    <a:pt x="0" y="167"/>
                  </a:moveTo>
                  <a:lnTo>
                    <a:pt x="340" y="0"/>
                  </a:lnTo>
                  <a:lnTo>
                    <a:pt x="396" y="8"/>
                  </a:lnTo>
                  <a:lnTo>
                    <a:pt x="39" y="191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7777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8" name="Freeform 110"/>
            <p:cNvSpPr>
              <a:spLocks/>
            </p:cNvSpPr>
            <p:nvPr/>
          </p:nvSpPr>
          <p:spPr bwMode="auto">
            <a:xfrm>
              <a:off x="1823" y="1988"/>
              <a:ext cx="169" cy="101"/>
            </a:xfrm>
            <a:custGeom>
              <a:avLst/>
              <a:gdLst/>
              <a:ahLst/>
              <a:cxnLst>
                <a:cxn ang="0">
                  <a:pos x="0" y="539"/>
                </a:cxn>
                <a:cxn ang="0">
                  <a:pos x="7" y="611"/>
                </a:cxn>
                <a:cxn ang="0">
                  <a:pos x="78" y="571"/>
                </a:cxn>
                <a:cxn ang="0">
                  <a:pos x="983" y="91"/>
                </a:cxn>
                <a:cxn ang="0">
                  <a:pos x="1011" y="31"/>
                </a:cxn>
                <a:cxn ang="0">
                  <a:pos x="1015" y="0"/>
                </a:cxn>
                <a:cxn ang="0">
                  <a:pos x="1011" y="1"/>
                </a:cxn>
                <a:cxn ang="0">
                  <a:pos x="1003" y="7"/>
                </a:cxn>
                <a:cxn ang="0">
                  <a:pos x="989" y="13"/>
                </a:cxn>
                <a:cxn ang="0">
                  <a:pos x="970" y="23"/>
                </a:cxn>
                <a:cxn ang="0">
                  <a:pos x="947" y="35"/>
                </a:cxn>
                <a:cxn ang="0">
                  <a:pos x="919" y="49"/>
                </a:cxn>
                <a:cxn ang="0">
                  <a:pos x="888" y="66"/>
                </a:cxn>
                <a:cxn ang="0">
                  <a:pos x="853" y="84"/>
                </a:cxn>
                <a:cxn ang="0">
                  <a:pos x="815" y="104"/>
                </a:cxn>
                <a:cxn ang="0">
                  <a:pos x="775" y="125"/>
                </a:cxn>
                <a:cxn ang="0">
                  <a:pos x="732" y="148"/>
                </a:cxn>
                <a:cxn ang="0">
                  <a:pos x="687" y="171"/>
                </a:cxn>
                <a:cxn ang="0">
                  <a:pos x="641" y="195"/>
                </a:cxn>
                <a:cxn ang="0">
                  <a:pos x="594" y="220"/>
                </a:cxn>
                <a:cxn ang="0">
                  <a:pos x="546" y="244"/>
                </a:cxn>
                <a:cxn ang="0">
                  <a:pos x="498" y="269"/>
                </a:cxn>
                <a:cxn ang="0">
                  <a:pos x="450" y="295"/>
                </a:cxn>
                <a:cxn ang="0">
                  <a:pos x="403" y="320"/>
                </a:cxn>
                <a:cxn ang="0">
                  <a:pos x="355" y="345"/>
                </a:cxn>
                <a:cxn ang="0">
                  <a:pos x="311" y="369"/>
                </a:cxn>
                <a:cxn ang="0">
                  <a:pos x="267" y="392"/>
                </a:cxn>
                <a:cxn ang="0">
                  <a:pos x="224" y="415"/>
                </a:cxn>
                <a:cxn ang="0">
                  <a:pos x="185" y="436"/>
                </a:cxn>
                <a:cxn ang="0">
                  <a:pos x="149" y="455"/>
                </a:cxn>
                <a:cxn ang="0">
                  <a:pos x="115" y="474"/>
                </a:cxn>
                <a:cxn ang="0">
                  <a:pos x="84" y="490"/>
                </a:cxn>
                <a:cxn ang="0">
                  <a:pos x="58" y="504"/>
                </a:cxn>
                <a:cxn ang="0">
                  <a:pos x="37" y="516"/>
                </a:cxn>
                <a:cxn ang="0">
                  <a:pos x="19" y="526"/>
                </a:cxn>
                <a:cxn ang="0">
                  <a:pos x="7" y="533"/>
                </a:cxn>
                <a:cxn ang="0">
                  <a:pos x="1" y="538"/>
                </a:cxn>
                <a:cxn ang="0">
                  <a:pos x="0" y="539"/>
                </a:cxn>
              </a:cxnLst>
              <a:rect l="0" t="0" r="r" b="b"/>
              <a:pathLst>
                <a:path w="1015" h="611">
                  <a:moveTo>
                    <a:pt x="0" y="539"/>
                  </a:moveTo>
                  <a:lnTo>
                    <a:pt x="7" y="611"/>
                  </a:lnTo>
                  <a:lnTo>
                    <a:pt x="78" y="571"/>
                  </a:lnTo>
                  <a:lnTo>
                    <a:pt x="983" y="91"/>
                  </a:lnTo>
                  <a:lnTo>
                    <a:pt x="1011" y="31"/>
                  </a:lnTo>
                  <a:lnTo>
                    <a:pt x="1015" y="0"/>
                  </a:lnTo>
                  <a:lnTo>
                    <a:pt x="1011" y="1"/>
                  </a:lnTo>
                  <a:lnTo>
                    <a:pt x="1003" y="7"/>
                  </a:lnTo>
                  <a:lnTo>
                    <a:pt x="989" y="13"/>
                  </a:lnTo>
                  <a:lnTo>
                    <a:pt x="970" y="23"/>
                  </a:lnTo>
                  <a:lnTo>
                    <a:pt x="947" y="35"/>
                  </a:lnTo>
                  <a:lnTo>
                    <a:pt x="919" y="49"/>
                  </a:lnTo>
                  <a:lnTo>
                    <a:pt x="888" y="66"/>
                  </a:lnTo>
                  <a:lnTo>
                    <a:pt x="853" y="84"/>
                  </a:lnTo>
                  <a:lnTo>
                    <a:pt x="815" y="104"/>
                  </a:lnTo>
                  <a:lnTo>
                    <a:pt x="775" y="125"/>
                  </a:lnTo>
                  <a:lnTo>
                    <a:pt x="732" y="148"/>
                  </a:lnTo>
                  <a:lnTo>
                    <a:pt x="687" y="171"/>
                  </a:lnTo>
                  <a:lnTo>
                    <a:pt x="641" y="195"/>
                  </a:lnTo>
                  <a:lnTo>
                    <a:pt x="594" y="220"/>
                  </a:lnTo>
                  <a:lnTo>
                    <a:pt x="546" y="244"/>
                  </a:lnTo>
                  <a:lnTo>
                    <a:pt x="498" y="269"/>
                  </a:lnTo>
                  <a:lnTo>
                    <a:pt x="450" y="295"/>
                  </a:lnTo>
                  <a:lnTo>
                    <a:pt x="403" y="320"/>
                  </a:lnTo>
                  <a:lnTo>
                    <a:pt x="355" y="345"/>
                  </a:lnTo>
                  <a:lnTo>
                    <a:pt x="311" y="369"/>
                  </a:lnTo>
                  <a:lnTo>
                    <a:pt x="267" y="392"/>
                  </a:lnTo>
                  <a:lnTo>
                    <a:pt x="224" y="415"/>
                  </a:lnTo>
                  <a:lnTo>
                    <a:pt x="185" y="436"/>
                  </a:lnTo>
                  <a:lnTo>
                    <a:pt x="149" y="455"/>
                  </a:lnTo>
                  <a:lnTo>
                    <a:pt x="115" y="474"/>
                  </a:lnTo>
                  <a:lnTo>
                    <a:pt x="84" y="490"/>
                  </a:lnTo>
                  <a:lnTo>
                    <a:pt x="58" y="504"/>
                  </a:lnTo>
                  <a:lnTo>
                    <a:pt x="37" y="516"/>
                  </a:lnTo>
                  <a:lnTo>
                    <a:pt x="19" y="526"/>
                  </a:lnTo>
                  <a:lnTo>
                    <a:pt x="7" y="533"/>
                  </a:lnTo>
                  <a:lnTo>
                    <a:pt x="1" y="538"/>
                  </a:lnTo>
                  <a:lnTo>
                    <a:pt x="0" y="539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9" name="Freeform 111"/>
            <p:cNvSpPr>
              <a:spLocks/>
            </p:cNvSpPr>
            <p:nvPr/>
          </p:nvSpPr>
          <p:spPr bwMode="auto">
            <a:xfrm>
              <a:off x="1905" y="2025"/>
              <a:ext cx="22" cy="17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27" y="0"/>
                </a:cxn>
                <a:cxn ang="0">
                  <a:pos x="124" y="26"/>
                </a:cxn>
                <a:cxn ang="0">
                  <a:pos x="4" y="98"/>
                </a:cxn>
                <a:cxn ang="0">
                  <a:pos x="0" y="70"/>
                </a:cxn>
              </a:cxnLst>
              <a:rect l="0" t="0" r="r" b="b"/>
              <a:pathLst>
                <a:path w="127" h="98">
                  <a:moveTo>
                    <a:pt x="0" y="70"/>
                  </a:moveTo>
                  <a:lnTo>
                    <a:pt x="127" y="0"/>
                  </a:lnTo>
                  <a:lnTo>
                    <a:pt x="124" y="26"/>
                  </a:lnTo>
                  <a:lnTo>
                    <a:pt x="4" y="98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C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0" name="Freeform 112"/>
            <p:cNvSpPr>
              <a:spLocks/>
            </p:cNvSpPr>
            <p:nvPr/>
          </p:nvSpPr>
          <p:spPr bwMode="auto">
            <a:xfrm>
              <a:off x="1700" y="2020"/>
              <a:ext cx="6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4"/>
                </a:cxn>
                <a:cxn ang="0">
                  <a:pos x="36" y="67"/>
                </a:cxn>
                <a:cxn ang="0">
                  <a:pos x="8" y="54"/>
                </a:cxn>
                <a:cxn ang="0">
                  <a:pos x="0" y="0"/>
                </a:cxn>
              </a:cxnLst>
              <a:rect l="0" t="0" r="r" b="b"/>
              <a:pathLst>
                <a:path w="36" h="67">
                  <a:moveTo>
                    <a:pt x="0" y="0"/>
                  </a:moveTo>
                  <a:lnTo>
                    <a:pt x="32" y="14"/>
                  </a:lnTo>
                  <a:lnTo>
                    <a:pt x="36" y="67"/>
                  </a:lnTo>
                  <a:lnTo>
                    <a:pt x="8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" name="Freeform 113"/>
            <p:cNvSpPr>
              <a:spLocks/>
            </p:cNvSpPr>
            <p:nvPr/>
          </p:nvSpPr>
          <p:spPr bwMode="auto">
            <a:xfrm>
              <a:off x="1707" y="2024"/>
              <a:ext cx="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7"/>
                </a:cxn>
                <a:cxn ang="0">
                  <a:pos x="33" y="57"/>
                </a:cxn>
                <a:cxn ang="0">
                  <a:pos x="7" y="47"/>
                </a:cxn>
                <a:cxn ang="0">
                  <a:pos x="0" y="0"/>
                </a:cxn>
              </a:cxnLst>
              <a:rect l="0" t="0" r="r" b="b"/>
              <a:pathLst>
                <a:path w="33" h="57">
                  <a:moveTo>
                    <a:pt x="0" y="0"/>
                  </a:moveTo>
                  <a:lnTo>
                    <a:pt x="32" y="17"/>
                  </a:lnTo>
                  <a:lnTo>
                    <a:pt x="33" y="57"/>
                  </a:lnTo>
                  <a:lnTo>
                    <a:pt x="7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" name="Freeform 114"/>
            <p:cNvSpPr>
              <a:spLocks/>
            </p:cNvSpPr>
            <p:nvPr/>
          </p:nvSpPr>
          <p:spPr bwMode="auto">
            <a:xfrm>
              <a:off x="1713" y="2028"/>
              <a:ext cx="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18"/>
                </a:cxn>
                <a:cxn ang="0">
                  <a:pos x="34" y="48"/>
                </a:cxn>
                <a:cxn ang="0">
                  <a:pos x="6" y="39"/>
                </a:cxn>
                <a:cxn ang="0">
                  <a:pos x="0" y="0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31" y="18"/>
                  </a:lnTo>
                  <a:lnTo>
                    <a:pt x="34" y="48"/>
                  </a:lnTo>
                  <a:lnTo>
                    <a:pt x="6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" name="Freeform 115"/>
            <p:cNvSpPr>
              <a:spLocks/>
            </p:cNvSpPr>
            <p:nvPr/>
          </p:nvSpPr>
          <p:spPr bwMode="auto">
            <a:xfrm>
              <a:off x="1720" y="2032"/>
              <a:ext cx="4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16"/>
                </a:cxn>
                <a:cxn ang="0">
                  <a:pos x="26" y="36"/>
                </a:cxn>
                <a:cxn ang="0">
                  <a:pos x="3" y="27"/>
                </a:cxn>
                <a:cxn ang="0">
                  <a:pos x="0" y="0"/>
                </a:cxn>
              </a:cxnLst>
              <a:rect l="0" t="0" r="r" b="b"/>
              <a:pathLst>
                <a:path w="26" h="36">
                  <a:moveTo>
                    <a:pt x="0" y="0"/>
                  </a:moveTo>
                  <a:lnTo>
                    <a:pt x="26" y="16"/>
                  </a:lnTo>
                  <a:lnTo>
                    <a:pt x="26" y="36"/>
                  </a:lnTo>
                  <a:lnTo>
                    <a:pt x="3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4" name="Freeform 116"/>
            <p:cNvSpPr>
              <a:spLocks/>
            </p:cNvSpPr>
            <p:nvPr/>
          </p:nvSpPr>
          <p:spPr bwMode="auto">
            <a:xfrm>
              <a:off x="1726" y="2036"/>
              <a:ext cx="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15"/>
                </a:cxn>
                <a:cxn ang="0">
                  <a:pos x="20" y="22"/>
                </a:cxn>
                <a:cxn ang="0">
                  <a:pos x="3" y="19"/>
                </a:cxn>
                <a:cxn ang="0">
                  <a:pos x="0" y="0"/>
                </a:cxn>
              </a:cxnLst>
              <a:rect l="0" t="0" r="r" b="b"/>
              <a:pathLst>
                <a:path w="20" h="22">
                  <a:moveTo>
                    <a:pt x="0" y="0"/>
                  </a:moveTo>
                  <a:lnTo>
                    <a:pt x="18" y="15"/>
                  </a:lnTo>
                  <a:lnTo>
                    <a:pt x="20" y="22"/>
                  </a:lnTo>
                  <a:lnTo>
                    <a:pt x="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" name="Freeform 117"/>
            <p:cNvSpPr>
              <a:spLocks/>
            </p:cNvSpPr>
            <p:nvPr/>
          </p:nvSpPr>
          <p:spPr bwMode="auto">
            <a:xfrm>
              <a:off x="1743" y="1949"/>
              <a:ext cx="95" cy="41"/>
            </a:xfrm>
            <a:custGeom>
              <a:avLst/>
              <a:gdLst/>
              <a:ahLst/>
              <a:cxnLst>
                <a:cxn ang="0">
                  <a:pos x="0" y="238"/>
                </a:cxn>
                <a:cxn ang="0">
                  <a:pos x="51" y="244"/>
                </a:cxn>
                <a:cxn ang="0">
                  <a:pos x="570" y="29"/>
                </a:cxn>
                <a:cxn ang="0">
                  <a:pos x="520" y="0"/>
                </a:cxn>
                <a:cxn ang="0">
                  <a:pos x="0" y="238"/>
                </a:cxn>
              </a:cxnLst>
              <a:rect l="0" t="0" r="r" b="b"/>
              <a:pathLst>
                <a:path w="570" h="244">
                  <a:moveTo>
                    <a:pt x="0" y="238"/>
                  </a:moveTo>
                  <a:lnTo>
                    <a:pt x="51" y="244"/>
                  </a:lnTo>
                  <a:lnTo>
                    <a:pt x="570" y="29"/>
                  </a:lnTo>
                  <a:lnTo>
                    <a:pt x="520" y="0"/>
                  </a:lnTo>
                  <a:lnTo>
                    <a:pt x="0" y="23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" name="Freeform 118"/>
            <p:cNvSpPr>
              <a:spLocks/>
            </p:cNvSpPr>
            <p:nvPr/>
          </p:nvSpPr>
          <p:spPr bwMode="auto">
            <a:xfrm>
              <a:off x="1813" y="1786"/>
              <a:ext cx="46" cy="14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61" y="858"/>
                </a:cxn>
                <a:cxn ang="0">
                  <a:pos x="273" y="858"/>
                </a:cxn>
                <a:cxn ang="0">
                  <a:pos x="9" y="0"/>
                </a:cxn>
                <a:cxn ang="0">
                  <a:pos x="0" y="20"/>
                </a:cxn>
              </a:cxnLst>
              <a:rect l="0" t="0" r="r" b="b"/>
              <a:pathLst>
                <a:path w="273" h="858">
                  <a:moveTo>
                    <a:pt x="0" y="20"/>
                  </a:moveTo>
                  <a:lnTo>
                    <a:pt x="261" y="858"/>
                  </a:lnTo>
                  <a:lnTo>
                    <a:pt x="273" y="858"/>
                  </a:lnTo>
                  <a:lnTo>
                    <a:pt x="9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" name="Freeform 119"/>
            <p:cNvSpPr>
              <a:spLocks/>
            </p:cNvSpPr>
            <p:nvPr/>
          </p:nvSpPr>
          <p:spPr bwMode="auto">
            <a:xfrm>
              <a:off x="1648" y="1787"/>
              <a:ext cx="166" cy="56"/>
            </a:xfrm>
            <a:custGeom>
              <a:avLst/>
              <a:gdLst/>
              <a:ahLst/>
              <a:cxnLst>
                <a:cxn ang="0">
                  <a:pos x="0" y="324"/>
                </a:cxn>
                <a:cxn ang="0">
                  <a:pos x="993" y="0"/>
                </a:cxn>
                <a:cxn ang="0">
                  <a:pos x="989" y="18"/>
                </a:cxn>
                <a:cxn ang="0">
                  <a:pos x="8" y="340"/>
                </a:cxn>
                <a:cxn ang="0">
                  <a:pos x="0" y="324"/>
                </a:cxn>
              </a:cxnLst>
              <a:rect l="0" t="0" r="r" b="b"/>
              <a:pathLst>
                <a:path w="993" h="340">
                  <a:moveTo>
                    <a:pt x="0" y="324"/>
                  </a:moveTo>
                  <a:lnTo>
                    <a:pt x="993" y="0"/>
                  </a:lnTo>
                  <a:lnTo>
                    <a:pt x="989" y="18"/>
                  </a:lnTo>
                  <a:lnTo>
                    <a:pt x="8" y="340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0000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22"/>
          <p:cNvGrpSpPr>
            <a:grpSpLocks noChangeAspect="1"/>
          </p:cNvGrpSpPr>
          <p:nvPr/>
        </p:nvGrpSpPr>
        <p:grpSpPr bwMode="auto">
          <a:xfrm>
            <a:off x="4267200" y="2668319"/>
            <a:ext cx="576263" cy="504825"/>
            <a:chOff x="2688" y="1776"/>
            <a:chExt cx="363" cy="318"/>
          </a:xfrm>
        </p:grpSpPr>
        <p:sp>
          <p:nvSpPr>
            <p:cNvPr id="659" name="AutoShape 121"/>
            <p:cNvSpPr>
              <a:spLocks noChangeAspect="1" noChangeArrowheads="1" noTextEdit="1"/>
            </p:cNvSpPr>
            <p:nvPr/>
          </p:nvSpPr>
          <p:spPr bwMode="auto">
            <a:xfrm>
              <a:off x="2688" y="1776"/>
              <a:ext cx="36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" name="Freeform 123"/>
            <p:cNvSpPr>
              <a:spLocks/>
            </p:cNvSpPr>
            <p:nvPr/>
          </p:nvSpPr>
          <p:spPr bwMode="auto">
            <a:xfrm>
              <a:off x="2688" y="1874"/>
              <a:ext cx="363" cy="220"/>
            </a:xfrm>
            <a:custGeom>
              <a:avLst/>
              <a:gdLst/>
              <a:ahLst/>
              <a:cxnLst>
                <a:cxn ang="0">
                  <a:pos x="36" y="306"/>
                </a:cxn>
                <a:cxn ang="0">
                  <a:pos x="26" y="313"/>
                </a:cxn>
                <a:cxn ang="0">
                  <a:pos x="18" y="319"/>
                </a:cxn>
                <a:cxn ang="0">
                  <a:pos x="11" y="326"/>
                </a:cxn>
                <a:cxn ang="0">
                  <a:pos x="7" y="333"/>
                </a:cxn>
                <a:cxn ang="0">
                  <a:pos x="2" y="340"/>
                </a:cxn>
                <a:cxn ang="0">
                  <a:pos x="1" y="348"/>
                </a:cxn>
                <a:cxn ang="0">
                  <a:pos x="0" y="354"/>
                </a:cxn>
                <a:cxn ang="0">
                  <a:pos x="0" y="360"/>
                </a:cxn>
                <a:cxn ang="0">
                  <a:pos x="305" y="967"/>
                </a:cxn>
                <a:cxn ang="0">
                  <a:pos x="330" y="1018"/>
                </a:cxn>
                <a:cxn ang="0">
                  <a:pos x="368" y="1038"/>
                </a:cxn>
                <a:cxn ang="0">
                  <a:pos x="376" y="1058"/>
                </a:cxn>
                <a:cxn ang="0">
                  <a:pos x="456" y="1088"/>
                </a:cxn>
                <a:cxn ang="0">
                  <a:pos x="1120" y="1317"/>
                </a:cxn>
                <a:cxn ang="0">
                  <a:pos x="1176" y="1312"/>
                </a:cxn>
                <a:cxn ang="0">
                  <a:pos x="2134" y="794"/>
                </a:cxn>
                <a:cxn ang="0">
                  <a:pos x="2146" y="783"/>
                </a:cxn>
                <a:cxn ang="0">
                  <a:pos x="2156" y="775"/>
                </a:cxn>
                <a:cxn ang="0">
                  <a:pos x="2164" y="768"/>
                </a:cxn>
                <a:cxn ang="0">
                  <a:pos x="2169" y="762"/>
                </a:cxn>
                <a:cxn ang="0">
                  <a:pos x="2173" y="755"/>
                </a:cxn>
                <a:cxn ang="0">
                  <a:pos x="2175" y="747"/>
                </a:cxn>
                <a:cxn ang="0">
                  <a:pos x="2176" y="737"/>
                </a:cxn>
                <a:cxn ang="0">
                  <a:pos x="2176" y="724"/>
                </a:cxn>
                <a:cxn ang="0">
                  <a:pos x="1447" y="705"/>
                </a:cxn>
                <a:cxn ang="0">
                  <a:pos x="1108" y="25"/>
                </a:cxn>
                <a:cxn ang="0">
                  <a:pos x="1069" y="0"/>
                </a:cxn>
                <a:cxn ang="0">
                  <a:pos x="1005" y="0"/>
                </a:cxn>
                <a:cxn ang="0">
                  <a:pos x="36" y="306"/>
                </a:cxn>
              </a:cxnLst>
              <a:rect l="0" t="0" r="r" b="b"/>
              <a:pathLst>
                <a:path w="2176" h="1317">
                  <a:moveTo>
                    <a:pt x="36" y="306"/>
                  </a:moveTo>
                  <a:lnTo>
                    <a:pt x="26" y="313"/>
                  </a:lnTo>
                  <a:lnTo>
                    <a:pt x="18" y="319"/>
                  </a:lnTo>
                  <a:lnTo>
                    <a:pt x="11" y="326"/>
                  </a:lnTo>
                  <a:lnTo>
                    <a:pt x="7" y="333"/>
                  </a:lnTo>
                  <a:lnTo>
                    <a:pt x="2" y="340"/>
                  </a:lnTo>
                  <a:lnTo>
                    <a:pt x="1" y="348"/>
                  </a:lnTo>
                  <a:lnTo>
                    <a:pt x="0" y="354"/>
                  </a:lnTo>
                  <a:lnTo>
                    <a:pt x="0" y="360"/>
                  </a:lnTo>
                  <a:lnTo>
                    <a:pt x="305" y="967"/>
                  </a:lnTo>
                  <a:lnTo>
                    <a:pt x="330" y="1018"/>
                  </a:lnTo>
                  <a:lnTo>
                    <a:pt x="368" y="1038"/>
                  </a:lnTo>
                  <a:lnTo>
                    <a:pt x="376" y="1058"/>
                  </a:lnTo>
                  <a:lnTo>
                    <a:pt x="456" y="1088"/>
                  </a:lnTo>
                  <a:lnTo>
                    <a:pt x="1120" y="1317"/>
                  </a:lnTo>
                  <a:lnTo>
                    <a:pt x="1176" y="1312"/>
                  </a:lnTo>
                  <a:lnTo>
                    <a:pt x="2134" y="794"/>
                  </a:lnTo>
                  <a:lnTo>
                    <a:pt x="2146" y="783"/>
                  </a:lnTo>
                  <a:lnTo>
                    <a:pt x="2156" y="775"/>
                  </a:lnTo>
                  <a:lnTo>
                    <a:pt x="2164" y="768"/>
                  </a:lnTo>
                  <a:lnTo>
                    <a:pt x="2169" y="762"/>
                  </a:lnTo>
                  <a:lnTo>
                    <a:pt x="2173" y="755"/>
                  </a:lnTo>
                  <a:lnTo>
                    <a:pt x="2175" y="747"/>
                  </a:lnTo>
                  <a:lnTo>
                    <a:pt x="2176" y="737"/>
                  </a:lnTo>
                  <a:lnTo>
                    <a:pt x="2176" y="724"/>
                  </a:lnTo>
                  <a:lnTo>
                    <a:pt x="1447" y="705"/>
                  </a:lnTo>
                  <a:lnTo>
                    <a:pt x="1108" y="25"/>
                  </a:lnTo>
                  <a:lnTo>
                    <a:pt x="1069" y="0"/>
                  </a:lnTo>
                  <a:lnTo>
                    <a:pt x="1005" y="0"/>
                  </a:lnTo>
                  <a:lnTo>
                    <a:pt x="36" y="306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" name="Freeform 124"/>
            <p:cNvSpPr>
              <a:spLocks/>
            </p:cNvSpPr>
            <p:nvPr/>
          </p:nvSpPr>
          <p:spPr bwMode="auto">
            <a:xfrm>
              <a:off x="2688" y="1776"/>
              <a:ext cx="363" cy="313"/>
            </a:xfrm>
            <a:custGeom>
              <a:avLst/>
              <a:gdLst/>
              <a:ahLst/>
              <a:cxnLst>
                <a:cxn ang="0">
                  <a:pos x="36" y="322"/>
                </a:cxn>
                <a:cxn ang="0">
                  <a:pos x="26" y="331"/>
                </a:cxn>
                <a:cxn ang="0">
                  <a:pos x="18" y="342"/>
                </a:cxn>
                <a:cxn ang="0">
                  <a:pos x="11" y="354"/>
                </a:cxn>
                <a:cxn ang="0">
                  <a:pos x="7" y="365"/>
                </a:cxn>
                <a:cxn ang="0">
                  <a:pos x="2" y="377"/>
                </a:cxn>
                <a:cxn ang="0">
                  <a:pos x="1" y="388"/>
                </a:cxn>
                <a:cxn ang="0">
                  <a:pos x="0" y="398"/>
                </a:cxn>
                <a:cxn ang="0">
                  <a:pos x="0" y="407"/>
                </a:cxn>
                <a:cxn ang="0">
                  <a:pos x="305" y="1370"/>
                </a:cxn>
                <a:cxn ang="0">
                  <a:pos x="330" y="1452"/>
                </a:cxn>
                <a:cxn ang="0">
                  <a:pos x="368" y="1481"/>
                </a:cxn>
                <a:cxn ang="0">
                  <a:pos x="376" y="1513"/>
                </a:cxn>
                <a:cxn ang="0">
                  <a:pos x="456" y="1561"/>
                </a:cxn>
                <a:cxn ang="0">
                  <a:pos x="1129" y="1880"/>
                </a:cxn>
                <a:cxn ang="0">
                  <a:pos x="1185" y="1872"/>
                </a:cxn>
                <a:cxn ang="0">
                  <a:pos x="2134" y="1362"/>
                </a:cxn>
                <a:cxn ang="0">
                  <a:pos x="2146" y="1346"/>
                </a:cxn>
                <a:cxn ang="0">
                  <a:pos x="2156" y="1333"/>
                </a:cxn>
                <a:cxn ang="0">
                  <a:pos x="2164" y="1322"/>
                </a:cxn>
                <a:cxn ang="0">
                  <a:pos x="2169" y="1311"/>
                </a:cxn>
                <a:cxn ang="0">
                  <a:pos x="2173" y="1300"/>
                </a:cxn>
                <a:cxn ang="0">
                  <a:pos x="2175" y="1288"/>
                </a:cxn>
                <a:cxn ang="0">
                  <a:pos x="2176" y="1271"/>
                </a:cxn>
                <a:cxn ang="0">
                  <a:pos x="2176" y="1250"/>
                </a:cxn>
                <a:cxn ang="0">
                  <a:pos x="1447" y="956"/>
                </a:cxn>
                <a:cxn ang="0">
                  <a:pos x="1146" y="39"/>
                </a:cxn>
                <a:cxn ang="0">
                  <a:pos x="1106" y="0"/>
                </a:cxn>
                <a:cxn ang="0">
                  <a:pos x="1043" y="0"/>
                </a:cxn>
                <a:cxn ang="0">
                  <a:pos x="36" y="322"/>
                </a:cxn>
              </a:cxnLst>
              <a:rect l="0" t="0" r="r" b="b"/>
              <a:pathLst>
                <a:path w="2176" h="1880">
                  <a:moveTo>
                    <a:pt x="36" y="322"/>
                  </a:moveTo>
                  <a:lnTo>
                    <a:pt x="26" y="331"/>
                  </a:lnTo>
                  <a:lnTo>
                    <a:pt x="18" y="342"/>
                  </a:lnTo>
                  <a:lnTo>
                    <a:pt x="11" y="354"/>
                  </a:lnTo>
                  <a:lnTo>
                    <a:pt x="7" y="365"/>
                  </a:lnTo>
                  <a:lnTo>
                    <a:pt x="2" y="377"/>
                  </a:lnTo>
                  <a:lnTo>
                    <a:pt x="1" y="388"/>
                  </a:lnTo>
                  <a:lnTo>
                    <a:pt x="0" y="398"/>
                  </a:lnTo>
                  <a:lnTo>
                    <a:pt x="0" y="407"/>
                  </a:lnTo>
                  <a:lnTo>
                    <a:pt x="305" y="1370"/>
                  </a:lnTo>
                  <a:lnTo>
                    <a:pt x="330" y="1452"/>
                  </a:lnTo>
                  <a:lnTo>
                    <a:pt x="368" y="1481"/>
                  </a:lnTo>
                  <a:lnTo>
                    <a:pt x="376" y="1513"/>
                  </a:lnTo>
                  <a:lnTo>
                    <a:pt x="456" y="1561"/>
                  </a:lnTo>
                  <a:lnTo>
                    <a:pt x="1129" y="1880"/>
                  </a:lnTo>
                  <a:lnTo>
                    <a:pt x="1185" y="1872"/>
                  </a:lnTo>
                  <a:lnTo>
                    <a:pt x="2134" y="1362"/>
                  </a:lnTo>
                  <a:lnTo>
                    <a:pt x="2146" y="1346"/>
                  </a:lnTo>
                  <a:lnTo>
                    <a:pt x="2156" y="1333"/>
                  </a:lnTo>
                  <a:lnTo>
                    <a:pt x="2164" y="1322"/>
                  </a:lnTo>
                  <a:lnTo>
                    <a:pt x="2169" y="1311"/>
                  </a:lnTo>
                  <a:lnTo>
                    <a:pt x="2173" y="1300"/>
                  </a:lnTo>
                  <a:lnTo>
                    <a:pt x="2175" y="1288"/>
                  </a:lnTo>
                  <a:lnTo>
                    <a:pt x="2176" y="1271"/>
                  </a:lnTo>
                  <a:lnTo>
                    <a:pt x="2176" y="1250"/>
                  </a:lnTo>
                  <a:lnTo>
                    <a:pt x="1447" y="956"/>
                  </a:lnTo>
                  <a:lnTo>
                    <a:pt x="1146" y="39"/>
                  </a:lnTo>
                  <a:lnTo>
                    <a:pt x="1106" y="0"/>
                  </a:lnTo>
                  <a:lnTo>
                    <a:pt x="1043" y="0"/>
                  </a:lnTo>
                  <a:lnTo>
                    <a:pt x="36" y="322"/>
                  </a:lnTo>
                  <a:close/>
                </a:path>
              </a:pathLst>
            </a:custGeom>
            <a:solidFill>
              <a:srgbClr val="7F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" name="Freeform 125"/>
            <p:cNvSpPr>
              <a:spLocks/>
            </p:cNvSpPr>
            <p:nvPr/>
          </p:nvSpPr>
          <p:spPr bwMode="auto">
            <a:xfrm>
              <a:off x="2693" y="1779"/>
              <a:ext cx="236" cy="232"/>
            </a:xfrm>
            <a:custGeom>
              <a:avLst/>
              <a:gdLst/>
              <a:ahLst/>
              <a:cxnLst>
                <a:cxn ang="0">
                  <a:pos x="26" y="324"/>
                </a:cxn>
                <a:cxn ang="0">
                  <a:pos x="11" y="337"/>
                </a:cxn>
                <a:cxn ang="0">
                  <a:pos x="3" y="354"/>
                </a:cxn>
                <a:cxn ang="0">
                  <a:pos x="0" y="369"/>
                </a:cxn>
                <a:cxn ang="0">
                  <a:pos x="0" y="381"/>
                </a:cxn>
                <a:cxn ang="0">
                  <a:pos x="14" y="431"/>
                </a:cxn>
                <a:cxn ang="0">
                  <a:pos x="323" y="1395"/>
                </a:cxn>
                <a:cxn ang="0">
                  <a:pos x="1418" y="932"/>
                </a:cxn>
                <a:cxn ang="0">
                  <a:pos x="1124" y="17"/>
                </a:cxn>
                <a:cxn ang="0">
                  <a:pos x="1045" y="0"/>
                </a:cxn>
                <a:cxn ang="0">
                  <a:pos x="70" y="303"/>
                </a:cxn>
                <a:cxn ang="0">
                  <a:pos x="65" y="306"/>
                </a:cxn>
                <a:cxn ang="0">
                  <a:pos x="60" y="309"/>
                </a:cxn>
                <a:cxn ang="0">
                  <a:pos x="53" y="311"/>
                </a:cxn>
                <a:cxn ang="0">
                  <a:pos x="48" y="313"/>
                </a:cxn>
                <a:cxn ang="0">
                  <a:pos x="42" y="316"/>
                </a:cxn>
                <a:cxn ang="0">
                  <a:pos x="36" y="319"/>
                </a:cxn>
                <a:cxn ang="0">
                  <a:pos x="30" y="322"/>
                </a:cxn>
                <a:cxn ang="0">
                  <a:pos x="26" y="324"/>
                </a:cxn>
              </a:cxnLst>
              <a:rect l="0" t="0" r="r" b="b"/>
              <a:pathLst>
                <a:path w="1418" h="1395">
                  <a:moveTo>
                    <a:pt x="26" y="324"/>
                  </a:moveTo>
                  <a:lnTo>
                    <a:pt x="11" y="337"/>
                  </a:lnTo>
                  <a:lnTo>
                    <a:pt x="3" y="354"/>
                  </a:lnTo>
                  <a:lnTo>
                    <a:pt x="0" y="369"/>
                  </a:lnTo>
                  <a:lnTo>
                    <a:pt x="0" y="381"/>
                  </a:lnTo>
                  <a:lnTo>
                    <a:pt x="14" y="431"/>
                  </a:lnTo>
                  <a:lnTo>
                    <a:pt x="323" y="1395"/>
                  </a:lnTo>
                  <a:lnTo>
                    <a:pt x="1418" y="932"/>
                  </a:lnTo>
                  <a:lnTo>
                    <a:pt x="1124" y="17"/>
                  </a:lnTo>
                  <a:lnTo>
                    <a:pt x="1045" y="0"/>
                  </a:lnTo>
                  <a:lnTo>
                    <a:pt x="70" y="303"/>
                  </a:lnTo>
                  <a:lnTo>
                    <a:pt x="65" y="306"/>
                  </a:lnTo>
                  <a:lnTo>
                    <a:pt x="60" y="309"/>
                  </a:lnTo>
                  <a:lnTo>
                    <a:pt x="53" y="311"/>
                  </a:lnTo>
                  <a:lnTo>
                    <a:pt x="48" y="313"/>
                  </a:lnTo>
                  <a:lnTo>
                    <a:pt x="42" y="316"/>
                  </a:lnTo>
                  <a:lnTo>
                    <a:pt x="36" y="319"/>
                  </a:lnTo>
                  <a:lnTo>
                    <a:pt x="30" y="322"/>
                  </a:lnTo>
                  <a:lnTo>
                    <a:pt x="26" y="32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" name="Freeform 126"/>
            <p:cNvSpPr>
              <a:spLocks/>
            </p:cNvSpPr>
            <p:nvPr/>
          </p:nvSpPr>
          <p:spPr bwMode="auto">
            <a:xfrm>
              <a:off x="2701" y="1779"/>
              <a:ext cx="226" cy="222"/>
            </a:xfrm>
            <a:custGeom>
              <a:avLst/>
              <a:gdLst/>
              <a:ahLst/>
              <a:cxnLst>
                <a:cxn ang="0">
                  <a:pos x="12" y="322"/>
                </a:cxn>
                <a:cxn ang="0">
                  <a:pos x="1" y="352"/>
                </a:cxn>
                <a:cxn ang="0">
                  <a:pos x="3" y="376"/>
                </a:cxn>
                <a:cxn ang="0">
                  <a:pos x="10" y="400"/>
                </a:cxn>
                <a:cxn ang="0">
                  <a:pos x="33" y="470"/>
                </a:cxn>
                <a:cxn ang="0">
                  <a:pos x="70" y="585"/>
                </a:cxn>
                <a:cxn ang="0">
                  <a:pos x="106" y="701"/>
                </a:cxn>
                <a:cxn ang="0">
                  <a:pos x="143" y="815"/>
                </a:cxn>
                <a:cxn ang="0">
                  <a:pos x="180" y="931"/>
                </a:cxn>
                <a:cxn ang="0">
                  <a:pos x="218" y="1046"/>
                </a:cxn>
                <a:cxn ang="0">
                  <a:pos x="254" y="1162"/>
                </a:cxn>
                <a:cxn ang="0">
                  <a:pos x="291" y="1277"/>
                </a:cxn>
                <a:cxn ang="0">
                  <a:pos x="342" y="1321"/>
                </a:cxn>
                <a:cxn ang="0">
                  <a:pos x="408" y="1293"/>
                </a:cxn>
                <a:cxn ang="0">
                  <a:pos x="474" y="1266"/>
                </a:cxn>
                <a:cxn ang="0">
                  <a:pos x="538" y="1238"/>
                </a:cxn>
                <a:cxn ang="0">
                  <a:pos x="604" y="1210"/>
                </a:cxn>
                <a:cxn ang="0">
                  <a:pos x="670" y="1183"/>
                </a:cxn>
                <a:cxn ang="0">
                  <a:pos x="736" y="1155"/>
                </a:cxn>
                <a:cxn ang="0">
                  <a:pos x="801" y="1127"/>
                </a:cxn>
                <a:cxn ang="0">
                  <a:pos x="866" y="1100"/>
                </a:cxn>
                <a:cxn ang="0">
                  <a:pos x="932" y="1072"/>
                </a:cxn>
                <a:cxn ang="0">
                  <a:pos x="997" y="1044"/>
                </a:cxn>
                <a:cxn ang="0">
                  <a:pos x="1063" y="1017"/>
                </a:cxn>
                <a:cxn ang="0">
                  <a:pos x="1129" y="989"/>
                </a:cxn>
                <a:cxn ang="0">
                  <a:pos x="1193" y="961"/>
                </a:cxn>
                <a:cxn ang="0">
                  <a:pos x="1259" y="934"/>
                </a:cxn>
                <a:cxn ang="0">
                  <a:pos x="1325" y="906"/>
                </a:cxn>
                <a:cxn ang="0">
                  <a:pos x="1340" y="837"/>
                </a:cxn>
                <a:cxn ang="0">
                  <a:pos x="1305" y="728"/>
                </a:cxn>
                <a:cxn ang="0">
                  <a:pos x="1270" y="618"/>
                </a:cxn>
                <a:cxn ang="0">
                  <a:pos x="1235" y="508"/>
                </a:cxn>
                <a:cxn ang="0">
                  <a:pos x="1200" y="399"/>
                </a:cxn>
                <a:cxn ang="0">
                  <a:pos x="1165" y="289"/>
                </a:cxn>
                <a:cxn ang="0">
                  <a:pos x="1130" y="180"/>
                </a:cxn>
                <a:cxn ang="0">
                  <a:pos x="1095" y="69"/>
                </a:cxn>
                <a:cxn ang="0">
                  <a:pos x="1067" y="12"/>
                </a:cxn>
                <a:cxn ang="0">
                  <a:pos x="1049" y="9"/>
                </a:cxn>
                <a:cxn ang="0">
                  <a:pos x="1030" y="6"/>
                </a:cxn>
                <a:cxn ang="0">
                  <a:pos x="1010" y="3"/>
                </a:cxn>
                <a:cxn ang="0">
                  <a:pos x="971" y="9"/>
                </a:cxn>
                <a:cxn ang="0">
                  <a:pos x="913" y="28"/>
                </a:cxn>
                <a:cxn ang="0">
                  <a:pos x="855" y="45"/>
                </a:cxn>
                <a:cxn ang="0">
                  <a:pos x="797" y="64"/>
                </a:cxn>
                <a:cxn ang="0">
                  <a:pos x="738" y="81"/>
                </a:cxn>
                <a:cxn ang="0">
                  <a:pos x="680" y="100"/>
                </a:cxn>
                <a:cxn ang="0">
                  <a:pos x="622" y="117"/>
                </a:cxn>
                <a:cxn ang="0">
                  <a:pos x="564" y="136"/>
                </a:cxn>
                <a:cxn ang="0">
                  <a:pos x="504" y="153"/>
                </a:cxn>
                <a:cxn ang="0">
                  <a:pos x="446" y="172"/>
                </a:cxn>
                <a:cxn ang="0">
                  <a:pos x="388" y="190"/>
                </a:cxn>
                <a:cxn ang="0">
                  <a:pos x="329" y="208"/>
                </a:cxn>
                <a:cxn ang="0">
                  <a:pos x="271" y="226"/>
                </a:cxn>
                <a:cxn ang="0">
                  <a:pos x="213" y="244"/>
                </a:cxn>
                <a:cxn ang="0">
                  <a:pos x="154" y="263"/>
                </a:cxn>
                <a:cxn ang="0">
                  <a:pos x="96" y="281"/>
                </a:cxn>
                <a:cxn ang="0">
                  <a:pos x="62" y="292"/>
                </a:cxn>
                <a:cxn ang="0">
                  <a:pos x="51" y="297"/>
                </a:cxn>
                <a:cxn ang="0">
                  <a:pos x="40" y="301"/>
                </a:cxn>
                <a:cxn ang="0">
                  <a:pos x="29" y="307"/>
                </a:cxn>
              </a:cxnLst>
              <a:rect l="0" t="0" r="r" b="b"/>
              <a:pathLst>
                <a:path w="1357" h="1335">
                  <a:moveTo>
                    <a:pt x="25" y="309"/>
                  </a:moveTo>
                  <a:lnTo>
                    <a:pt x="12" y="322"/>
                  </a:lnTo>
                  <a:lnTo>
                    <a:pt x="4" y="337"/>
                  </a:lnTo>
                  <a:lnTo>
                    <a:pt x="1" y="352"/>
                  </a:lnTo>
                  <a:lnTo>
                    <a:pt x="0" y="364"/>
                  </a:lnTo>
                  <a:lnTo>
                    <a:pt x="3" y="376"/>
                  </a:lnTo>
                  <a:lnTo>
                    <a:pt x="6" y="388"/>
                  </a:lnTo>
                  <a:lnTo>
                    <a:pt x="10" y="400"/>
                  </a:lnTo>
                  <a:lnTo>
                    <a:pt x="14" y="412"/>
                  </a:lnTo>
                  <a:lnTo>
                    <a:pt x="33" y="470"/>
                  </a:lnTo>
                  <a:lnTo>
                    <a:pt x="51" y="527"/>
                  </a:lnTo>
                  <a:lnTo>
                    <a:pt x="70" y="585"/>
                  </a:lnTo>
                  <a:lnTo>
                    <a:pt x="88" y="643"/>
                  </a:lnTo>
                  <a:lnTo>
                    <a:pt x="106" y="701"/>
                  </a:lnTo>
                  <a:lnTo>
                    <a:pt x="124" y="757"/>
                  </a:lnTo>
                  <a:lnTo>
                    <a:pt x="143" y="815"/>
                  </a:lnTo>
                  <a:lnTo>
                    <a:pt x="162" y="873"/>
                  </a:lnTo>
                  <a:lnTo>
                    <a:pt x="180" y="931"/>
                  </a:lnTo>
                  <a:lnTo>
                    <a:pt x="199" y="989"/>
                  </a:lnTo>
                  <a:lnTo>
                    <a:pt x="218" y="1046"/>
                  </a:lnTo>
                  <a:lnTo>
                    <a:pt x="236" y="1104"/>
                  </a:lnTo>
                  <a:lnTo>
                    <a:pt x="254" y="1162"/>
                  </a:lnTo>
                  <a:lnTo>
                    <a:pt x="272" y="1220"/>
                  </a:lnTo>
                  <a:lnTo>
                    <a:pt x="291" y="1277"/>
                  </a:lnTo>
                  <a:lnTo>
                    <a:pt x="310" y="1335"/>
                  </a:lnTo>
                  <a:lnTo>
                    <a:pt x="342" y="1321"/>
                  </a:lnTo>
                  <a:lnTo>
                    <a:pt x="375" y="1308"/>
                  </a:lnTo>
                  <a:lnTo>
                    <a:pt x="408" y="1293"/>
                  </a:lnTo>
                  <a:lnTo>
                    <a:pt x="441" y="1279"/>
                  </a:lnTo>
                  <a:lnTo>
                    <a:pt x="474" y="1266"/>
                  </a:lnTo>
                  <a:lnTo>
                    <a:pt x="506" y="1252"/>
                  </a:lnTo>
                  <a:lnTo>
                    <a:pt x="538" y="1238"/>
                  </a:lnTo>
                  <a:lnTo>
                    <a:pt x="571" y="1225"/>
                  </a:lnTo>
                  <a:lnTo>
                    <a:pt x="604" y="1210"/>
                  </a:lnTo>
                  <a:lnTo>
                    <a:pt x="637" y="1196"/>
                  </a:lnTo>
                  <a:lnTo>
                    <a:pt x="670" y="1183"/>
                  </a:lnTo>
                  <a:lnTo>
                    <a:pt x="703" y="1169"/>
                  </a:lnTo>
                  <a:lnTo>
                    <a:pt x="736" y="1155"/>
                  </a:lnTo>
                  <a:lnTo>
                    <a:pt x="768" y="1141"/>
                  </a:lnTo>
                  <a:lnTo>
                    <a:pt x="801" y="1127"/>
                  </a:lnTo>
                  <a:lnTo>
                    <a:pt x="834" y="1113"/>
                  </a:lnTo>
                  <a:lnTo>
                    <a:pt x="866" y="1100"/>
                  </a:lnTo>
                  <a:lnTo>
                    <a:pt x="899" y="1086"/>
                  </a:lnTo>
                  <a:lnTo>
                    <a:pt x="932" y="1072"/>
                  </a:lnTo>
                  <a:lnTo>
                    <a:pt x="964" y="1058"/>
                  </a:lnTo>
                  <a:lnTo>
                    <a:pt x="997" y="1044"/>
                  </a:lnTo>
                  <a:lnTo>
                    <a:pt x="1030" y="1031"/>
                  </a:lnTo>
                  <a:lnTo>
                    <a:pt x="1063" y="1017"/>
                  </a:lnTo>
                  <a:lnTo>
                    <a:pt x="1096" y="1002"/>
                  </a:lnTo>
                  <a:lnTo>
                    <a:pt x="1129" y="989"/>
                  </a:lnTo>
                  <a:lnTo>
                    <a:pt x="1161" y="975"/>
                  </a:lnTo>
                  <a:lnTo>
                    <a:pt x="1193" y="961"/>
                  </a:lnTo>
                  <a:lnTo>
                    <a:pt x="1226" y="948"/>
                  </a:lnTo>
                  <a:lnTo>
                    <a:pt x="1259" y="934"/>
                  </a:lnTo>
                  <a:lnTo>
                    <a:pt x="1292" y="919"/>
                  </a:lnTo>
                  <a:lnTo>
                    <a:pt x="1325" y="906"/>
                  </a:lnTo>
                  <a:lnTo>
                    <a:pt x="1357" y="892"/>
                  </a:lnTo>
                  <a:lnTo>
                    <a:pt x="1340" y="837"/>
                  </a:lnTo>
                  <a:lnTo>
                    <a:pt x="1322" y="783"/>
                  </a:lnTo>
                  <a:lnTo>
                    <a:pt x="1305" y="728"/>
                  </a:lnTo>
                  <a:lnTo>
                    <a:pt x="1287" y="673"/>
                  </a:lnTo>
                  <a:lnTo>
                    <a:pt x="1270" y="618"/>
                  </a:lnTo>
                  <a:lnTo>
                    <a:pt x="1252" y="564"/>
                  </a:lnTo>
                  <a:lnTo>
                    <a:pt x="1235" y="508"/>
                  </a:lnTo>
                  <a:lnTo>
                    <a:pt x="1217" y="453"/>
                  </a:lnTo>
                  <a:lnTo>
                    <a:pt x="1200" y="399"/>
                  </a:lnTo>
                  <a:lnTo>
                    <a:pt x="1182" y="344"/>
                  </a:lnTo>
                  <a:lnTo>
                    <a:pt x="1165" y="289"/>
                  </a:lnTo>
                  <a:lnTo>
                    <a:pt x="1147" y="234"/>
                  </a:lnTo>
                  <a:lnTo>
                    <a:pt x="1130" y="180"/>
                  </a:lnTo>
                  <a:lnTo>
                    <a:pt x="1112" y="124"/>
                  </a:lnTo>
                  <a:lnTo>
                    <a:pt x="1095" y="69"/>
                  </a:lnTo>
                  <a:lnTo>
                    <a:pt x="1077" y="15"/>
                  </a:lnTo>
                  <a:lnTo>
                    <a:pt x="1067" y="12"/>
                  </a:lnTo>
                  <a:lnTo>
                    <a:pt x="1059" y="11"/>
                  </a:lnTo>
                  <a:lnTo>
                    <a:pt x="1049" y="9"/>
                  </a:lnTo>
                  <a:lnTo>
                    <a:pt x="1039" y="7"/>
                  </a:lnTo>
                  <a:lnTo>
                    <a:pt x="1030" y="6"/>
                  </a:lnTo>
                  <a:lnTo>
                    <a:pt x="1020" y="4"/>
                  </a:lnTo>
                  <a:lnTo>
                    <a:pt x="1010" y="3"/>
                  </a:lnTo>
                  <a:lnTo>
                    <a:pt x="1001" y="0"/>
                  </a:lnTo>
                  <a:lnTo>
                    <a:pt x="971" y="9"/>
                  </a:lnTo>
                  <a:lnTo>
                    <a:pt x="942" y="18"/>
                  </a:lnTo>
                  <a:lnTo>
                    <a:pt x="913" y="28"/>
                  </a:lnTo>
                  <a:lnTo>
                    <a:pt x="883" y="36"/>
                  </a:lnTo>
                  <a:lnTo>
                    <a:pt x="855" y="45"/>
                  </a:lnTo>
                  <a:lnTo>
                    <a:pt x="825" y="54"/>
                  </a:lnTo>
                  <a:lnTo>
                    <a:pt x="797" y="64"/>
                  </a:lnTo>
                  <a:lnTo>
                    <a:pt x="767" y="73"/>
                  </a:lnTo>
                  <a:lnTo>
                    <a:pt x="738" y="81"/>
                  </a:lnTo>
                  <a:lnTo>
                    <a:pt x="709" y="90"/>
                  </a:lnTo>
                  <a:lnTo>
                    <a:pt x="680" y="100"/>
                  </a:lnTo>
                  <a:lnTo>
                    <a:pt x="650" y="109"/>
                  </a:lnTo>
                  <a:lnTo>
                    <a:pt x="622" y="117"/>
                  </a:lnTo>
                  <a:lnTo>
                    <a:pt x="592" y="126"/>
                  </a:lnTo>
                  <a:lnTo>
                    <a:pt x="564" y="136"/>
                  </a:lnTo>
                  <a:lnTo>
                    <a:pt x="534" y="145"/>
                  </a:lnTo>
                  <a:lnTo>
                    <a:pt x="504" y="153"/>
                  </a:lnTo>
                  <a:lnTo>
                    <a:pt x="476" y="162"/>
                  </a:lnTo>
                  <a:lnTo>
                    <a:pt x="446" y="172"/>
                  </a:lnTo>
                  <a:lnTo>
                    <a:pt x="417" y="181"/>
                  </a:lnTo>
                  <a:lnTo>
                    <a:pt x="388" y="190"/>
                  </a:lnTo>
                  <a:lnTo>
                    <a:pt x="359" y="198"/>
                  </a:lnTo>
                  <a:lnTo>
                    <a:pt x="329" y="208"/>
                  </a:lnTo>
                  <a:lnTo>
                    <a:pt x="301" y="217"/>
                  </a:lnTo>
                  <a:lnTo>
                    <a:pt x="271" y="226"/>
                  </a:lnTo>
                  <a:lnTo>
                    <a:pt x="242" y="236"/>
                  </a:lnTo>
                  <a:lnTo>
                    <a:pt x="213" y="244"/>
                  </a:lnTo>
                  <a:lnTo>
                    <a:pt x="184" y="253"/>
                  </a:lnTo>
                  <a:lnTo>
                    <a:pt x="154" y="263"/>
                  </a:lnTo>
                  <a:lnTo>
                    <a:pt x="124" y="272"/>
                  </a:lnTo>
                  <a:lnTo>
                    <a:pt x="96" y="281"/>
                  </a:lnTo>
                  <a:lnTo>
                    <a:pt x="66" y="290"/>
                  </a:lnTo>
                  <a:lnTo>
                    <a:pt x="62" y="292"/>
                  </a:lnTo>
                  <a:lnTo>
                    <a:pt x="57" y="295"/>
                  </a:lnTo>
                  <a:lnTo>
                    <a:pt x="51" y="297"/>
                  </a:lnTo>
                  <a:lnTo>
                    <a:pt x="46" y="299"/>
                  </a:lnTo>
                  <a:lnTo>
                    <a:pt x="40" y="301"/>
                  </a:lnTo>
                  <a:lnTo>
                    <a:pt x="35" y="304"/>
                  </a:lnTo>
                  <a:lnTo>
                    <a:pt x="29" y="307"/>
                  </a:lnTo>
                  <a:lnTo>
                    <a:pt x="25" y="309"/>
                  </a:lnTo>
                  <a:close/>
                </a:path>
              </a:pathLst>
            </a:custGeom>
            <a:solidFill>
              <a:srgbClr val="BFBA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" name="Freeform 127"/>
            <p:cNvSpPr>
              <a:spLocks/>
            </p:cNvSpPr>
            <p:nvPr/>
          </p:nvSpPr>
          <p:spPr bwMode="auto">
            <a:xfrm>
              <a:off x="2708" y="1778"/>
              <a:ext cx="217" cy="213"/>
            </a:xfrm>
            <a:custGeom>
              <a:avLst/>
              <a:gdLst/>
              <a:ahLst/>
              <a:cxnLst>
                <a:cxn ang="0">
                  <a:pos x="12" y="308"/>
                </a:cxn>
                <a:cxn ang="0">
                  <a:pos x="1" y="336"/>
                </a:cxn>
                <a:cxn ang="0">
                  <a:pos x="3" y="358"/>
                </a:cxn>
                <a:cxn ang="0">
                  <a:pos x="9" y="381"/>
                </a:cxn>
                <a:cxn ang="0">
                  <a:pos x="30" y="448"/>
                </a:cxn>
                <a:cxn ang="0">
                  <a:pos x="66" y="558"/>
                </a:cxn>
                <a:cxn ang="0">
                  <a:pos x="101" y="669"/>
                </a:cxn>
                <a:cxn ang="0">
                  <a:pos x="138" y="779"/>
                </a:cxn>
                <a:cxn ang="0">
                  <a:pos x="173" y="890"/>
                </a:cxn>
                <a:cxn ang="0">
                  <a:pos x="208" y="1000"/>
                </a:cxn>
                <a:cxn ang="0">
                  <a:pos x="244" y="1111"/>
                </a:cxn>
                <a:cxn ang="0">
                  <a:pos x="279" y="1221"/>
                </a:cxn>
                <a:cxn ang="0">
                  <a:pos x="328" y="1263"/>
                </a:cxn>
                <a:cxn ang="0">
                  <a:pos x="391" y="1236"/>
                </a:cxn>
                <a:cxn ang="0">
                  <a:pos x="453" y="1210"/>
                </a:cxn>
                <a:cxn ang="0">
                  <a:pos x="515" y="1183"/>
                </a:cxn>
                <a:cxn ang="0">
                  <a:pos x="578" y="1157"/>
                </a:cxn>
                <a:cxn ang="0">
                  <a:pos x="641" y="1130"/>
                </a:cxn>
                <a:cxn ang="0">
                  <a:pos x="704" y="1104"/>
                </a:cxn>
                <a:cxn ang="0">
                  <a:pos x="766" y="1078"/>
                </a:cxn>
                <a:cxn ang="0">
                  <a:pos x="829" y="1050"/>
                </a:cxn>
                <a:cxn ang="0">
                  <a:pos x="891" y="1024"/>
                </a:cxn>
                <a:cxn ang="0">
                  <a:pos x="953" y="998"/>
                </a:cxn>
                <a:cxn ang="0">
                  <a:pos x="1017" y="972"/>
                </a:cxn>
                <a:cxn ang="0">
                  <a:pos x="1079" y="945"/>
                </a:cxn>
                <a:cxn ang="0">
                  <a:pos x="1142" y="918"/>
                </a:cxn>
                <a:cxn ang="0">
                  <a:pos x="1204" y="892"/>
                </a:cxn>
                <a:cxn ang="0">
                  <a:pos x="1267" y="866"/>
                </a:cxn>
                <a:cxn ang="0">
                  <a:pos x="1282" y="800"/>
                </a:cxn>
                <a:cxn ang="0">
                  <a:pos x="1248" y="695"/>
                </a:cxn>
                <a:cxn ang="0">
                  <a:pos x="1214" y="591"/>
                </a:cxn>
                <a:cxn ang="0">
                  <a:pos x="1180" y="486"/>
                </a:cxn>
                <a:cxn ang="0">
                  <a:pos x="1147" y="381"/>
                </a:cxn>
                <a:cxn ang="0">
                  <a:pos x="1113" y="276"/>
                </a:cxn>
                <a:cxn ang="0">
                  <a:pos x="1080" y="172"/>
                </a:cxn>
                <a:cxn ang="0">
                  <a:pos x="1046" y="67"/>
                </a:cxn>
                <a:cxn ang="0">
                  <a:pos x="1020" y="12"/>
                </a:cxn>
                <a:cxn ang="0">
                  <a:pos x="1002" y="9"/>
                </a:cxn>
                <a:cxn ang="0">
                  <a:pos x="984" y="6"/>
                </a:cxn>
                <a:cxn ang="0">
                  <a:pos x="965" y="2"/>
                </a:cxn>
                <a:cxn ang="0">
                  <a:pos x="929" y="9"/>
                </a:cxn>
                <a:cxn ang="0">
                  <a:pos x="873" y="26"/>
                </a:cxn>
                <a:cxn ang="0">
                  <a:pos x="818" y="43"/>
                </a:cxn>
                <a:cxn ang="0">
                  <a:pos x="762" y="60"/>
                </a:cxn>
                <a:cxn ang="0">
                  <a:pos x="706" y="78"/>
                </a:cxn>
                <a:cxn ang="0">
                  <a:pos x="650" y="95"/>
                </a:cxn>
                <a:cxn ang="0">
                  <a:pos x="594" y="112"/>
                </a:cxn>
                <a:cxn ang="0">
                  <a:pos x="538" y="129"/>
                </a:cxn>
                <a:cxn ang="0">
                  <a:pos x="483" y="147"/>
                </a:cxn>
                <a:cxn ang="0">
                  <a:pos x="427" y="164"/>
                </a:cxn>
                <a:cxn ang="0">
                  <a:pos x="371" y="182"/>
                </a:cxn>
                <a:cxn ang="0">
                  <a:pos x="315" y="198"/>
                </a:cxn>
                <a:cxn ang="0">
                  <a:pos x="259" y="216"/>
                </a:cxn>
                <a:cxn ang="0">
                  <a:pos x="203" y="233"/>
                </a:cxn>
                <a:cxn ang="0">
                  <a:pos x="147" y="251"/>
                </a:cxn>
                <a:cxn ang="0">
                  <a:pos x="92" y="268"/>
                </a:cxn>
                <a:cxn ang="0">
                  <a:pos x="60" y="279"/>
                </a:cxn>
                <a:cxn ang="0">
                  <a:pos x="50" y="284"/>
                </a:cxn>
                <a:cxn ang="0">
                  <a:pos x="39" y="289"/>
                </a:cxn>
                <a:cxn ang="0">
                  <a:pos x="29" y="293"/>
                </a:cxn>
              </a:cxnLst>
              <a:rect l="0" t="0" r="r" b="b"/>
              <a:pathLst>
                <a:path w="1298" h="1276">
                  <a:moveTo>
                    <a:pt x="25" y="296"/>
                  </a:moveTo>
                  <a:lnTo>
                    <a:pt x="12" y="308"/>
                  </a:lnTo>
                  <a:lnTo>
                    <a:pt x="4" y="322"/>
                  </a:lnTo>
                  <a:lnTo>
                    <a:pt x="1" y="336"/>
                  </a:lnTo>
                  <a:lnTo>
                    <a:pt x="0" y="347"/>
                  </a:lnTo>
                  <a:lnTo>
                    <a:pt x="3" y="358"/>
                  </a:lnTo>
                  <a:lnTo>
                    <a:pt x="6" y="370"/>
                  </a:lnTo>
                  <a:lnTo>
                    <a:pt x="9" y="381"/>
                  </a:lnTo>
                  <a:lnTo>
                    <a:pt x="13" y="393"/>
                  </a:lnTo>
                  <a:lnTo>
                    <a:pt x="30" y="448"/>
                  </a:lnTo>
                  <a:lnTo>
                    <a:pt x="49" y="503"/>
                  </a:lnTo>
                  <a:lnTo>
                    <a:pt x="66" y="558"/>
                  </a:lnTo>
                  <a:lnTo>
                    <a:pt x="84" y="614"/>
                  </a:lnTo>
                  <a:lnTo>
                    <a:pt x="101" y="669"/>
                  </a:lnTo>
                  <a:lnTo>
                    <a:pt x="120" y="724"/>
                  </a:lnTo>
                  <a:lnTo>
                    <a:pt x="138" y="779"/>
                  </a:lnTo>
                  <a:lnTo>
                    <a:pt x="155" y="834"/>
                  </a:lnTo>
                  <a:lnTo>
                    <a:pt x="173" y="890"/>
                  </a:lnTo>
                  <a:lnTo>
                    <a:pt x="190" y="944"/>
                  </a:lnTo>
                  <a:lnTo>
                    <a:pt x="208" y="1000"/>
                  </a:lnTo>
                  <a:lnTo>
                    <a:pt x="225" y="1055"/>
                  </a:lnTo>
                  <a:lnTo>
                    <a:pt x="244" y="1111"/>
                  </a:lnTo>
                  <a:lnTo>
                    <a:pt x="261" y="1165"/>
                  </a:lnTo>
                  <a:lnTo>
                    <a:pt x="279" y="1221"/>
                  </a:lnTo>
                  <a:lnTo>
                    <a:pt x="296" y="1276"/>
                  </a:lnTo>
                  <a:lnTo>
                    <a:pt x="328" y="1263"/>
                  </a:lnTo>
                  <a:lnTo>
                    <a:pt x="359" y="1250"/>
                  </a:lnTo>
                  <a:lnTo>
                    <a:pt x="391" y="1236"/>
                  </a:lnTo>
                  <a:lnTo>
                    <a:pt x="421" y="1223"/>
                  </a:lnTo>
                  <a:lnTo>
                    <a:pt x="453" y="1210"/>
                  </a:lnTo>
                  <a:lnTo>
                    <a:pt x="485" y="1196"/>
                  </a:lnTo>
                  <a:lnTo>
                    <a:pt x="515" y="1183"/>
                  </a:lnTo>
                  <a:lnTo>
                    <a:pt x="547" y="1170"/>
                  </a:lnTo>
                  <a:lnTo>
                    <a:pt x="578" y="1157"/>
                  </a:lnTo>
                  <a:lnTo>
                    <a:pt x="610" y="1143"/>
                  </a:lnTo>
                  <a:lnTo>
                    <a:pt x="641" y="1130"/>
                  </a:lnTo>
                  <a:lnTo>
                    <a:pt x="672" y="1117"/>
                  </a:lnTo>
                  <a:lnTo>
                    <a:pt x="704" y="1104"/>
                  </a:lnTo>
                  <a:lnTo>
                    <a:pt x="734" y="1091"/>
                  </a:lnTo>
                  <a:lnTo>
                    <a:pt x="766" y="1078"/>
                  </a:lnTo>
                  <a:lnTo>
                    <a:pt x="798" y="1064"/>
                  </a:lnTo>
                  <a:lnTo>
                    <a:pt x="829" y="1050"/>
                  </a:lnTo>
                  <a:lnTo>
                    <a:pt x="860" y="1037"/>
                  </a:lnTo>
                  <a:lnTo>
                    <a:pt x="891" y="1024"/>
                  </a:lnTo>
                  <a:lnTo>
                    <a:pt x="923" y="1011"/>
                  </a:lnTo>
                  <a:lnTo>
                    <a:pt x="953" y="998"/>
                  </a:lnTo>
                  <a:lnTo>
                    <a:pt x="985" y="985"/>
                  </a:lnTo>
                  <a:lnTo>
                    <a:pt x="1017" y="972"/>
                  </a:lnTo>
                  <a:lnTo>
                    <a:pt x="1048" y="959"/>
                  </a:lnTo>
                  <a:lnTo>
                    <a:pt x="1079" y="945"/>
                  </a:lnTo>
                  <a:lnTo>
                    <a:pt x="1110" y="932"/>
                  </a:lnTo>
                  <a:lnTo>
                    <a:pt x="1142" y="918"/>
                  </a:lnTo>
                  <a:lnTo>
                    <a:pt x="1174" y="905"/>
                  </a:lnTo>
                  <a:lnTo>
                    <a:pt x="1204" y="892"/>
                  </a:lnTo>
                  <a:lnTo>
                    <a:pt x="1236" y="879"/>
                  </a:lnTo>
                  <a:lnTo>
                    <a:pt x="1267" y="866"/>
                  </a:lnTo>
                  <a:lnTo>
                    <a:pt x="1298" y="852"/>
                  </a:lnTo>
                  <a:lnTo>
                    <a:pt x="1282" y="800"/>
                  </a:lnTo>
                  <a:lnTo>
                    <a:pt x="1264" y="747"/>
                  </a:lnTo>
                  <a:lnTo>
                    <a:pt x="1248" y="695"/>
                  </a:lnTo>
                  <a:lnTo>
                    <a:pt x="1232" y="644"/>
                  </a:lnTo>
                  <a:lnTo>
                    <a:pt x="1214" y="591"/>
                  </a:lnTo>
                  <a:lnTo>
                    <a:pt x="1198" y="538"/>
                  </a:lnTo>
                  <a:lnTo>
                    <a:pt x="1180" y="486"/>
                  </a:lnTo>
                  <a:lnTo>
                    <a:pt x="1164" y="433"/>
                  </a:lnTo>
                  <a:lnTo>
                    <a:pt x="1147" y="381"/>
                  </a:lnTo>
                  <a:lnTo>
                    <a:pt x="1130" y="328"/>
                  </a:lnTo>
                  <a:lnTo>
                    <a:pt x="1113" y="276"/>
                  </a:lnTo>
                  <a:lnTo>
                    <a:pt x="1097" y="223"/>
                  </a:lnTo>
                  <a:lnTo>
                    <a:pt x="1080" y="172"/>
                  </a:lnTo>
                  <a:lnTo>
                    <a:pt x="1063" y="119"/>
                  </a:lnTo>
                  <a:lnTo>
                    <a:pt x="1046" y="67"/>
                  </a:lnTo>
                  <a:lnTo>
                    <a:pt x="1030" y="14"/>
                  </a:lnTo>
                  <a:lnTo>
                    <a:pt x="1020" y="12"/>
                  </a:lnTo>
                  <a:lnTo>
                    <a:pt x="1011" y="10"/>
                  </a:lnTo>
                  <a:lnTo>
                    <a:pt x="1002" y="9"/>
                  </a:lnTo>
                  <a:lnTo>
                    <a:pt x="993" y="7"/>
                  </a:lnTo>
                  <a:lnTo>
                    <a:pt x="984" y="6"/>
                  </a:lnTo>
                  <a:lnTo>
                    <a:pt x="975" y="4"/>
                  </a:lnTo>
                  <a:lnTo>
                    <a:pt x="965" y="2"/>
                  </a:lnTo>
                  <a:lnTo>
                    <a:pt x="957" y="0"/>
                  </a:lnTo>
                  <a:lnTo>
                    <a:pt x="929" y="9"/>
                  </a:lnTo>
                  <a:lnTo>
                    <a:pt x="901" y="18"/>
                  </a:lnTo>
                  <a:lnTo>
                    <a:pt x="873" y="26"/>
                  </a:lnTo>
                  <a:lnTo>
                    <a:pt x="845" y="35"/>
                  </a:lnTo>
                  <a:lnTo>
                    <a:pt x="818" y="43"/>
                  </a:lnTo>
                  <a:lnTo>
                    <a:pt x="789" y="52"/>
                  </a:lnTo>
                  <a:lnTo>
                    <a:pt x="762" y="60"/>
                  </a:lnTo>
                  <a:lnTo>
                    <a:pt x="733" y="69"/>
                  </a:lnTo>
                  <a:lnTo>
                    <a:pt x="706" y="78"/>
                  </a:lnTo>
                  <a:lnTo>
                    <a:pt x="677" y="87"/>
                  </a:lnTo>
                  <a:lnTo>
                    <a:pt x="650" y="95"/>
                  </a:lnTo>
                  <a:lnTo>
                    <a:pt x="622" y="104"/>
                  </a:lnTo>
                  <a:lnTo>
                    <a:pt x="594" y="112"/>
                  </a:lnTo>
                  <a:lnTo>
                    <a:pt x="566" y="121"/>
                  </a:lnTo>
                  <a:lnTo>
                    <a:pt x="538" y="129"/>
                  </a:lnTo>
                  <a:lnTo>
                    <a:pt x="511" y="138"/>
                  </a:lnTo>
                  <a:lnTo>
                    <a:pt x="483" y="147"/>
                  </a:lnTo>
                  <a:lnTo>
                    <a:pt x="455" y="156"/>
                  </a:lnTo>
                  <a:lnTo>
                    <a:pt x="427" y="164"/>
                  </a:lnTo>
                  <a:lnTo>
                    <a:pt x="399" y="173"/>
                  </a:lnTo>
                  <a:lnTo>
                    <a:pt x="371" y="182"/>
                  </a:lnTo>
                  <a:lnTo>
                    <a:pt x="343" y="191"/>
                  </a:lnTo>
                  <a:lnTo>
                    <a:pt x="315" y="198"/>
                  </a:lnTo>
                  <a:lnTo>
                    <a:pt x="288" y="207"/>
                  </a:lnTo>
                  <a:lnTo>
                    <a:pt x="259" y="216"/>
                  </a:lnTo>
                  <a:lnTo>
                    <a:pt x="232" y="225"/>
                  </a:lnTo>
                  <a:lnTo>
                    <a:pt x="203" y="233"/>
                  </a:lnTo>
                  <a:lnTo>
                    <a:pt x="176" y="242"/>
                  </a:lnTo>
                  <a:lnTo>
                    <a:pt x="147" y="251"/>
                  </a:lnTo>
                  <a:lnTo>
                    <a:pt x="120" y="260"/>
                  </a:lnTo>
                  <a:lnTo>
                    <a:pt x="92" y="268"/>
                  </a:lnTo>
                  <a:lnTo>
                    <a:pt x="64" y="277"/>
                  </a:lnTo>
                  <a:lnTo>
                    <a:pt x="60" y="279"/>
                  </a:lnTo>
                  <a:lnTo>
                    <a:pt x="55" y="281"/>
                  </a:lnTo>
                  <a:lnTo>
                    <a:pt x="50" y="284"/>
                  </a:lnTo>
                  <a:lnTo>
                    <a:pt x="45" y="286"/>
                  </a:lnTo>
                  <a:lnTo>
                    <a:pt x="39" y="289"/>
                  </a:lnTo>
                  <a:lnTo>
                    <a:pt x="34" y="291"/>
                  </a:lnTo>
                  <a:lnTo>
                    <a:pt x="29" y="293"/>
                  </a:lnTo>
                  <a:lnTo>
                    <a:pt x="25" y="296"/>
                  </a:lnTo>
                  <a:close/>
                </a:path>
              </a:pathLst>
            </a:custGeom>
            <a:solidFill>
              <a:srgbClr val="C4BC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" name="Freeform 128"/>
            <p:cNvSpPr>
              <a:spLocks/>
            </p:cNvSpPr>
            <p:nvPr/>
          </p:nvSpPr>
          <p:spPr bwMode="auto">
            <a:xfrm>
              <a:off x="2716" y="1778"/>
              <a:ext cx="207" cy="203"/>
            </a:xfrm>
            <a:custGeom>
              <a:avLst/>
              <a:gdLst/>
              <a:ahLst/>
              <a:cxnLst>
                <a:cxn ang="0">
                  <a:pos x="12" y="293"/>
                </a:cxn>
                <a:cxn ang="0">
                  <a:pos x="1" y="320"/>
                </a:cxn>
                <a:cxn ang="0">
                  <a:pos x="3" y="340"/>
                </a:cxn>
                <a:cxn ang="0">
                  <a:pos x="9" y="363"/>
                </a:cxn>
                <a:cxn ang="0">
                  <a:pos x="29" y="427"/>
                </a:cxn>
                <a:cxn ang="0">
                  <a:pos x="63" y="533"/>
                </a:cxn>
                <a:cxn ang="0">
                  <a:pos x="97" y="638"/>
                </a:cxn>
                <a:cxn ang="0">
                  <a:pos x="131" y="743"/>
                </a:cxn>
                <a:cxn ang="0">
                  <a:pos x="165" y="849"/>
                </a:cxn>
                <a:cxn ang="0">
                  <a:pos x="198" y="954"/>
                </a:cxn>
                <a:cxn ang="0">
                  <a:pos x="232" y="1059"/>
                </a:cxn>
                <a:cxn ang="0">
                  <a:pos x="266" y="1164"/>
                </a:cxn>
                <a:cxn ang="0">
                  <a:pos x="313" y="1204"/>
                </a:cxn>
                <a:cxn ang="0">
                  <a:pos x="373" y="1178"/>
                </a:cxn>
                <a:cxn ang="0">
                  <a:pos x="432" y="1153"/>
                </a:cxn>
                <a:cxn ang="0">
                  <a:pos x="492" y="1128"/>
                </a:cxn>
                <a:cxn ang="0">
                  <a:pos x="552" y="1103"/>
                </a:cxn>
                <a:cxn ang="0">
                  <a:pos x="612" y="1078"/>
                </a:cxn>
                <a:cxn ang="0">
                  <a:pos x="671" y="1053"/>
                </a:cxn>
                <a:cxn ang="0">
                  <a:pos x="731" y="1027"/>
                </a:cxn>
                <a:cxn ang="0">
                  <a:pos x="790" y="1002"/>
                </a:cxn>
                <a:cxn ang="0">
                  <a:pos x="850" y="977"/>
                </a:cxn>
                <a:cxn ang="0">
                  <a:pos x="910" y="952"/>
                </a:cxn>
                <a:cxn ang="0">
                  <a:pos x="970" y="927"/>
                </a:cxn>
                <a:cxn ang="0">
                  <a:pos x="1029" y="902"/>
                </a:cxn>
                <a:cxn ang="0">
                  <a:pos x="1089" y="876"/>
                </a:cxn>
                <a:cxn ang="0">
                  <a:pos x="1148" y="851"/>
                </a:cxn>
                <a:cxn ang="0">
                  <a:pos x="1209" y="826"/>
                </a:cxn>
                <a:cxn ang="0">
                  <a:pos x="1222" y="763"/>
                </a:cxn>
                <a:cxn ang="0">
                  <a:pos x="1190" y="663"/>
                </a:cxn>
                <a:cxn ang="0">
                  <a:pos x="1158" y="564"/>
                </a:cxn>
                <a:cxn ang="0">
                  <a:pos x="1126" y="464"/>
                </a:cxn>
                <a:cxn ang="0">
                  <a:pos x="1094" y="363"/>
                </a:cxn>
                <a:cxn ang="0">
                  <a:pos x="1062" y="264"/>
                </a:cxn>
                <a:cxn ang="0">
                  <a:pos x="1030" y="163"/>
                </a:cxn>
                <a:cxn ang="0">
                  <a:pos x="998" y="64"/>
                </a:cxn>
                <a:cxn ang="0">
                  <a:pos x="973" y="11"/>
                </a:cxn>
                <a:cxn ang="0">
                  <a:pos x="956" y="8"/>
                </a:cxn>
                <a:cxn ang="0">
                  <a:pos x="939" y="5"/>
                </a:cxn>
                <a:cxn ang="0">
                  <a:pos x="922" y="1"/>
                </a:cxn>
                <a:cxn ang="0">
                  <a:pos x="887" y="9"/>
                </a:cxn>
                <a:cxn ang="0">
                  <a:pos x="833" y="25"/>
                </a:cxn>
                <a:cxn ang="0">
                  <a:pos x="780" y="42"/>
                </a:cxn>
                <a:cxn ang="0">
                  <a:pos x="727" y="58"/>
                </a:cxn>
                <a:cxn ang="0">
                  <a:pos x="673" y="75"/>
                </a:cxn>
                <a:cxn ang="0">
                  <a:pos x="621" y="91"/>
                </a:cxn>
                <a:cxn ang="0">
                  <a:pos x="567" y="107"/>
                </a:cxn>
                <a:cxn ang="0">
                  <a:pos x="514" y="124"/>
                </a:cxn>
                <a:cxn ang="0">
                  <a:pos x="461" y="140"/>
                </a:cxn>
                <a:cxn ang="0">
                  <a:pos x="407" y="157"/>
                </a:cxn>
                <a:cxn ang="0">
                  <a:pos x="354" y="173"/>
                </a:cxn>
                <a:cxn ang="0">
                  <a:pos x="301" y="189"/>
                </a:cxn>
                <a:cxn ang="0">
                  <a:pos x="247" y="206"/>
                </a:cxn>
                <a:cxn ang="0">
                  <a:pos x="195" y="222"/>
                </a:cxn>
                <a:cxn ang="0">
                  <a:pos x="141" y="239"/>
                </a:cxn>
                <a:cxn ang="0">
                  <a:pos x="87" y="255"/>
                </a:cxn>
                <a:cxn ang="0">
                  <a:pos x="57" y="266"/>
                </a:cxn>
                <a:cxn ang="0">
                  <a:pos x="48" y="270"/>
                </a:cxn>
                <a:cxn ang="0">
                  <a:pos x="37" y="276"/>
                </a:cxn>
                <a:cxn ang="0">
                  <a:pos x="28" y="280"/>
                </a:cxn>
              </a:cxnLst>
              <a:rect l="0" t="0" r="r" b="b"/>
              <a:pathLst>
                <a:path w="1238" h="1217">
                  <a:moveTo>
                    <a:pt x="24" y="282"/>
                  </a:moveTo>
                  <a:lnTo>
                    <a:pt x="12" y="293"/>
                  </a:lnTo>
                  <a:lnTo>
                    <a:pt x="4" y="306"/>
                  </a:lnTo>
                  <a:lnTo>
                    <a:pt x="1" y="320"/>
                  </a:lnTo>
                  <a:lnTo>
                    <a:pt x="0" y="329"/>
                  </a:lnTo>
                  <a:lnTo>
                    <a:pt x="3" y="340"/>
                  </a:lnTo>
                  <a:lnTo>
                    <a:pt x="6" y="352"/>
                  </a:lnTo>
                  <a:lnTo>
                    <a:pt x="9" y="363"/>
                  </a:lnTo>
                  <a:lnTo>
                    <a:pt x="13" y="374"/>
                  </a:lnTo>
                  <a:lnTo>
                    <a:pt x="29" y="427"/>
                  </a:lnTo>
                  <a:lnTo>
                    <a:pt x="47" y="479"/>
                  </a:lnTo>
                  <a:lnTo>
                    <a:pt x="63" y="533"/>
                  </a:lnTo>
                  <a:lnTo>
                    <a:pt x="81" y="585"/>
                  </a:lnTo>
                  <a:lnTo>
                    <a:pt x="97" y="638"/>
                  </a:lnTo>
                  <a:lnTo>
                    <a:pt x="114" y="690"/>
                  </a:lnTo>
                  <a:lnTo>
                    <a:pt x="131" y="743"/>
                  </a:lnTo>
                  <a:lnTo>
                    <a:pt x="147" y="795"/>
                  </a:lnTo>
                  <a:lnTo>
                    <a:pt x="165" y="849"/>
                  </a:lnTo>
                  <a:lnTo>
                    <a:pt x="181" y="902"/>
                  </a:lnTo>
                  <a:lnTo>
                    <a:pt x="198" y="954"/>
                  </a:lnTo>
                  <a:lnTo>
                    <a:pt x="215" y="1007"/>
                  </a:lnTo>
                  <a:lnTo>
                    <a:pt x="232" y="1059"/>
                  </a:lnTo>
                  <a:lnTo>
                    <a:pt x="249" y="1112"/>
                  </a:lnTo>
                  <a:lnTo>
                    <a:pt x="266" y="1164"/>
                  </a:lnTo>
                  <a:lnTo>
                    <a:pt x="283" y="1217"/>
                  </a:lnTo>
                  <a:lnTo>
                    <a:pt x="313" y="1204"/>
                  </a:lnTo>
                  <a:lnTo>
                    <a:pt x="343" y="1192"/>
                  </a:lnTo>
                  <a:lnTo>
                    <a:pt x="373" y="1178"/>
                  </a:lnTo>
                  <a:lnTo>
                    <a:pt x="403" y="1166"/>
                  </a:lnTo>
                  <a:lnTo>
                    <a:pt x="432" y="1153"/>
                  </a:lnTo>
                  <a:lnTo>
                    <a:pt x="463" y="1141"/>
                  </a:lnTo>
                  <a:lnTo>
                    <a:pt x="492" y="1128"/>
                  </a:lnTo>
                  <a:lnTo>
                    <a:pt x="522" y="1116"/>
                  </a:lnTo>
                  <a:lnTo>
                    <a:pt x="552" y="1103"/>
                  </a:lnTo>
                  <a:lnTo>
                    <a:pt x="582" y="1091"/>
                  </a:lnTo>
                  <a:lnTo>
                    <a:pt x="612" y="1078"/>
                  </a:lnTo>
                  <a:lnTo>
                    <a:pt x="641" y="1066"/>
                  </a:lnTo>
                  <a:lnTo>
                    <a:pt x="671" y="1053"/>
                  </a:lnTo>
                  <a:lnTo>
                    <a:pt x="702" y="1041"/>
                  </a:lnTo>
                  <a:lnTo>
                    <a:pt x="731" y="1027"/>
                  </a:lnTo>
                  <a:lnTo>
                    <a:pt x="761" y="1014"/>
                  </a:lnTo>
                  <a:lnTo>
                    <a:pt x="790" y="1002"/>
                  </a:lnTo>
                  <a:lnTo>
                    <a:pt x="820" y="989"/>
                  </a:lnTo>
                  <a:lnTo>
                    <a:pt x="850" y="977"/>
                  </a:lnTo>
                  <a:lnTo>
                    <a:pt x="880" y="964"/>
                  </a:lnTo>
                  <a:lnTo>
                    <a:pt x="910" y="952"/>
                  </a:lnTo>
                  <a:lnTo>
                    <a:pt x="939" y="939"/>
                  </a:lnTo>
                  <a:lnTo>
                    <a:pt x="970" y="927"/>
                  </a:lnTo>
                  <a:lnTo>
                    <a:pt x="999" y="914"/>
                  </a:lnTo>
                  <a:lnTo>
                    <a:pt x="1029" y="902"/>
                  </a:lnTo>
                  <a:lnTo>
                    <a:pt x="1059" y="888"/>
                  </a:lnTo>
                  <a:lnTo>
                    <a:pt x="1089" y="876"/>
                  </a:lnTo>
                  <a:lnTo>
                    <a:pt x="1119" y="863"/>
                  </a:lnTo>
                  <a:lnTo>
                    <a:pt x="1148" y="851"/>
                  </a:lnTo>
                  <a:lnTo>
                    <a:pt x="1178" y="838"/>
                  </a:lnTo>
                  <a:lnTo>
                    <a:pt x="1209" y="826"/>
                  </a:lnTo>
                  <a:lnTo>
                    <a:pt x="1238" y="813"/>
                  </a:lnTo>
                  <a:lnTo>
                    <a:pt x="1222" y="763"/>
                  </a:lnTo>
                  <a:lnTo>
                    <a:pt x="1206" y="713"/>
                  </a:lnTo>
                  <a:lnTo>
                    <a:pt x="1190" y="663"/>
                  </a:lnTo>
                  <a:lnTo>
                    <a:pt x="1175" y="614"/>
                  </a:lnTo>
                  <a:lnTo>
                    <a:pt x="1158" y="564"/>
                  </a:lnTo>
                  <a:lnTo>
                    <a:pt x="1142" y="513"/>
                  </a:lnTo>
                  <a:lnTo>
                    <a:pt x="1126" y="464"/>
                  </a:lnTo>
                  <a:lnTo>
                    <a:pt x="1110" y="414"/>
                  </a:lnTo>
                  <a:lnTo>
                    <a:pt x="1094" y="363"/>
                  </a:lnTo>
                  <a:lnTo>
                    <a:pt x="1078" y="313"/>
                  </a:lnTo>
                  <a:lnTo>
                    <a:pt x="1062" y="264"/>
                  </a:lnTo>
                  <a:lnTo>
                    <a:pt x="1046" y="213"/>
                  </a:lnTo>
                  <a:lnTo>
                    <a:pt x="1030" y="163"/>
                  </a:lnTo>
                  <a:lnTo>
                    <a:pt x="1014" y="113"/>
                  </a:lnTo>
                  <a:lnTo>
                    <a:pt x="998" y="64"/>
                  </a:lnTo>
                  <a:lnTo>
                    <a:pt x="982" y="13"/>
                  </a:lnTo>
                  <a:lnTo>
                    <a:pt x="973" y="11"/>
                  </a:lnTo>
                  <a:lnTo>
                    <a:pt x="964" y="10"/>
                  </a:lnTo>
                  <a:lnTo>
                    <a:pt x="956" y="8"/>
                  </a:lnTo>
                  <a:lnTo>
                    <a:pt x="948" y="7"/>
                  </a:lnTo>
                  <a:lnTo>
                    <a:pt x="939" y="5"/>
                  </a:lnTo>
                  <a:lnTo>
                    <a:pt x="930" y="3"/>
                  </a:lnTo>
                  <a:lnTo>
                    <a:pt x="922" y="1"/>
                  </a:lnTo>
                  <a:lnTo>
                    <a:pt x="913" y="0"/>
                  </a:lnTo>
                  <a:lnTo>
                    <a:pt x="887" y="9"/>
                  </a:lnTo>
                  <a:lnTo>
                    <a:pt x="859" y="17"/>
                  </a:lnTo>
                  <a:lnTo>
                    <a:pt x="833" y="25"/>
                  </a:lnTo>
                  <a:lnTo>
                    <a:pt x="807" y="33"/>
                  </a:lnTo>
                  <a:lnTo>
                    <a:pt x="780" y="42"/>
                  </a:lnTo>
                  <a:lnTo>
                    <a:pt x="753" y="49"/>
                  </a:lnTo>
                  <a:lnTo>
                    <a:pt x="727" y="58"/>
                  </a:lnTo>
                  <a:lnTo>
                    <a:pt x="700" y="66"/>
                  </a:lnTo>
                  <a:lnTo>
                    <a:pt x="673" y="75"/>
                  </a:lnTo>
                  <a:lnTo>
                    <a:pt x="647" y="82"/>
                  </a:lnTo>
                  <a:lnTo>
                    <a:pt x="621" y="91"/>
                  </a:lnTo>
                  <a:lnTo>
                    <a:pt x="594" y="99"/>
                  </a:lnTo>
                  <a:lnTo>
                    <a:pt x="567" y="107"/>
                  </a:lnTo>
                  <a:lnTo>
                    <a:pt x="541" y="115"/>
                  </a:lnTo>
                  <a:lnTo>
                    <a:pt x="514" y="124"/>
                  </a:lnTo>
                  <a:lnTo>
                    <a:pt x="487" y="131"/>
                  </a:lnTo>
                  <a:lnTo>
                    <a:pt x="461" y="140"/>
                  </a:lnTo>
                  <a:lnTo>
                    <a:pt x="434" y="149"/>
                  </a:lnTo>
                  <a:lnTo>
                    <a:pt x="407" y="157"/>
                  </a:lnTo>
                  <a:lnTo>
                    <a:pt x="381" y="165"/>
                  </a:lnTo>
                  <a:lnTo>
                    <a:pt x="354" y="173"/>
                  </a:lnTo>
                  <a:lnTo>
                    <a:pt x="327" y="182"/>
                  </a:lnTo>
                  <a:lnTo>
                    <a:pt x="301" y="189"/>
                  </a:lnTo>
                  <a:lnTo>
                    <a:pt x="274" y="198"/>
                  </a:lnTo>
                  <a:lnTo>
                    <a:pt x="247" y="206"/>
                  </a:lnTo>
                  <a:lnTo>
                    <a:pt x="221" y="215"/>
                  </a:lnTo>
                  <a:lnTo>
                    <a:pt x="195" y="222"/>
                  </a:lnTo>
                  <a:lnTo>
                    <a:pt x="167" y="231"/>
                  </a:lnTo>
                  <a:lnTo>
                    <a:pt x="141" y="239"/>
                  </a:lnTo>
                  <a:lnTo>
                    <a:pt x="115" y="247"/>
                  </a:lnTo>
                  <a:lnTo>
                    <a:pt x="87" y="255"/>
                  </a:lnTo>
                  <a:lnTo>
                    <a:pt x="61" y="264"/>
                  </a:lnTo>
                  <a:lnTo>
                    <a:pt x="57" y="266"/>
                  </a:lnTo>
                  <a:lnTo>
                    <a:pt x="52" y="268"/>
                  </a:lnTo>
                  <a:lnTo>
                    <a:pt x="48" y="270"/>
                  </a:lnTo>
                  <a:lnTo>
                    <a:pt x="42" y="273"/>
                  </a:lnTo>
                  <a:lnTo>
                    <a:pt x="37" y="276"/>
                  </a:lnTo>
                  <a:lnTo>
                    <a:pt x="32" y="278"/>
                  </a:lnTo>
                  <a:lnTo>
                    <a:pt x="28" y="280"/>
                  </a:lnTo>
                  <a:lnTo>
                    <a:pt x="24" y="282"/>
                  </a:lnTo>
                  <a:close/>
                </a:path>
              </a:pathLst>
            </a:custGeom>
            <a:solidFill>
              <a:srgbClr val="C4BF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" name="Freeform 129"/>
            <p:cNvSpPr>
              <a:spLocks/>
            </p:cNvSpPr>
            <p:nvPr/>
          </p:nvSpPr>
          <p:spPr bwMode="auto">
            <a:xfrm>
              <a:off x="2724" y="1778"/>
              <a:ext cx="196" cy="193"/>
            </a:xfrm>
            <a:custGeom>
              <a:avLst/>
              <a:gdLst/>
              <a:ahLst/>
              <a:cxnLst>
                <a:cxn ang="0">
                  <a:pos x="12" y="279"/>
                </a:cxn>
                <a:cxn ang="0">
                  <a:pos x="1" y="304"/>
                </a:cxn>
                <a:cxn ang="0">
                  <a:pos x="3" y="325"/>
                </a:cxn>
                <a:cxn ang="0">
                  <a:pos x="9" y="346"/>
                </a:cxn>
                <a:cxn ang="0">
                  <a:pos x="29" y="407"/>
                </a:cxn>
                <a:cxn ang="0">
                  <a:pos x="61" y="507"/>
                </a:cxn>
                <a:cxn ang="0">
                  <a:pos x="93" y="607"/>
                </a:cxn>
                <a:cxn ang="0">
                  <a:pos x="124" y="707"/>
                </a:cxn>
                <a:cxn ang="0">
                  <a:pos x="157" y="807"/>
                </a:cxn>
                <a:cxn ang="0">
                  <a:pos x="189" y="907"/>
                </a:cxn>
                <a:cxn ang="0">
                  <a:pos x="221" y="1008"/>
                </a:cxn>
                <a:cxn ang="0">
                  <a:pos x="253" y="1107"/>
                </a:cxn>
                <a:cxn ang="0">
                  <a:pos x="297" y="1145"/>
                </a:cxn>
                <a:cxn ang="0">
                  <a:pos x="354" y="1121"/>
                </a:cxn>
                <a:cxn ang="0">
                  <a:pos x="411" y="1097"/>
                </a:cxn>
                <a:cxn ang="0">
                  <a:pos x="468" y="1073"/>
                </a:cxn>
                <a:cxn ang="0">
                  <a:pos x="525" y="1049"/>
                </a:cxn>
                <a:cxn ang="0">
                  <a:pos x="582" y="1025"/>
                </a:cxn>
                <a:cxn ang="0">
                  <a:pos x="639" y="1001"/>
                </a:cxn>
                <a:cxn ang="0">
                  <a:pos x="696" y="977"/>
                </a:cxn>
                <a:cxn ang="0">
                  <a:pos x="752" y="954"/>
                </a:cxn>
                <a:cxn ang="0">
                  <a:pos x="809" y="930"/>
                </a:cxn>
                <a:cxn ang="0">
                  <a:pos x="866" y="906"/>
                </a:cxn>
                <a:cxn ang="0">
                  <a:pos x="923" y="882"/>
                </a:cxn>
                <a:cxn ang="0">
                  <a:pos x="980" y="858"/>
                </a:cxn>
                <a:cxn ang="0">
                  <a:pos x="1037" y="834"/>
                </a:cxn>
                <a:cxn ang="0">
                  <a:pos x="1094" y="810"/>
                </a:cxn>
                <a:cxn ang="0">
                  <a:pos x="1150" y="786"/>
                </a:cxn>
                <a:cxn ang="0">
                  <a:pos x="1164" y="726"/>
                </a:cxn>
                <a:cxn ang="0">
                  <a:pos x="1133" y="631"/>
                </a:cxn>
                <a:cxn ang="0">
                  <a:pos x="1102" y="536"/>
                </a:cxn>
                <a:cxn ang="0">
                  <a:pos x="1072" y="441"/>
                </a:cxn>
                <a:cxn ang="0">
                  <a:pos x="1042" y="346"/>
                </a:cxn>
                <a:cxn ang="0">
                  <a:pos x="1011" y="251"/>
                </a:cxn>
                <a:cxn ang="0">
                  <a:pos x="981" y="155"/>
                </a:cxn>
                <a:cxn ang="0">
                  <a:pos x="950" y="60"/>
                </a:cxn>
                <a:cxn ang="0">
                  <a:pos x="927" y="11"/>
                </a:cxn>
                <a:cxn ang="0">
                  <a:pos x="911" y="8"/>
                </a:cxn>
                <a:cxn ang="0">
                  <a:pos x="894" y="4"/>
                </a:cxn>
                <a:cxn ang="0">
                  <a:pos x="878" y="1"/>
                </a:cxn>
                <a:cxn ang="0">
                  <a:pos x="844" y="8"/>
                </a:cxn>
                <a:cxn ang="0">
                  <a:pos x="794" y="23"/>
                </a:cxn>
                <a:cxn ang="0">
                  <a:pos x="742" y="39"/>
                </a:cxn>
                <a:cxn ang="0">
                  <a:pos x="692" y="55"/>
                </a:cxn>
                <a:cxn ang="0">
                  <a:pos x="641" y="70"/>
                </a:cxn>
                <a:cxn ang="0">
                  <a:pos x="590" y="86"/>
                </a:cxn>
                <a:cxn ang="0">
                  <a:pos x="539" y="102"/>
                </a:cxn>
                <a:cxn ang="0">
                  <a:pos x="489" y="117"/>
                </a:cxn>
                <a:cxn ang="0">
                  <a:pos x="438" y="134"/>
                </a:cxn>
                <a:cxn ang="0">
                  <a:pos x="387" y="149"/>
                </a:cxn>
                <a:cxn ang="0">
                  <a:pos x="337" y="164"/>
                </a:cxn>
                <a:cxn ang="0">
                  <a:pos x="287" y="181"/>
                </a:cxn>
                <a:cxn ang="0">
                  <a:pos x="236" y="196"/>
                </a:cxn>
                <a:cxn ang="0">
                  <a:pos x="185" y="211"/>
                </a:cxn>
                <a:cxn ang="0">
                  <a:pos x="134" y="228"/>
                </a:cxn>
                <a:cxn ang="0">
                  <a:pos x="84" y="243"/>
                </a:cxn>
                <a:cxn ang="0">
                  <a:pos x="54" y="253"/>
                </a:cxn>
                <a:cxn ang="0">
                  <a:pos x="46" y="257"/>
                </a:cxn>
                <a:cxn ang="0">
                  <a:pos x="36" y="262"/>
                </a:cxn>
                <a:cxn ang="0">
                  <a:pos x="27" y="266"/>
                </a:cxn>
              </a:cxnLst>
              <a:rect l="0" t="0" r="r" b="b"/>
              <a:pathLst>
                <a:path w="1179" h="1158">
                  <a:moveTo>
                    <a:pt x="24" y="268"/>
                  </a:moveTo>
                  <a:lnTo>
                    <a:pt x="12" y="279"/>
                  </a:lnTo>
                  <a:lnTo>
                    <a:pt x="5" y="291"/>
                  </a:lnTo>
                  <a:lnTo>
                    <a:pt x="1" y="304"/>
                  </a:lnTo>
                  <a:lnTo>
                    <a:pt x="0" y="314"/>
                  </a:lnTo>
                  <a:lnTo>
                    <a:pt x="3" y="325"/>
                  </a:lnTo>
                  <a:lnTo>
                    <a:pt x="6" y="335"/>
                  </a:lnTo>
                  <a:lnTo>
                    <a:pt x="9" y="346"/>
                  </a:lnTo>
                  <a:lnTo>
                    <a:pt x="13" y="357"/>
                  </a:lnTo>
                  <a:lnTo>
                    <a:pt x="29" y="407"/>
                  </a:lnTo>
                  <a:lnTo>
                    <a:pt x="45" y="456"/>
                  </a:lnTo>
                  <a:lnTo>
                    <a:pt x="61" y="507"/>
                  </a:lnTo>
                  <a:lnTo>
                    <a:pt x="77" y="557"/>
                  </a:lnTo>
                  <a:lnTo>
                    <a:pt x="93" y="607"/>
                  </a:lnTo>
                  <a:lnTo>
                    <a:pt x="109" y="656"/>
                  </a:lnTo>
                  <a:lnTo>
                    <a:pt x="124" y="707"/>
                  </a:lnTo>
                  <a:lnTo>
                    <a:pt x="141" y="757"/>
                  </a:lnTo>
                  <a:lnTo>
                    <a:pt x="157" y="807"/>
                  </a:lnTo>
                  <a:lnTo>
                    <a:pt x="173" y="857"/>
                  </a:lnTo>
                  <a:lnTo>
                    <a:pt x="189" y="907"/>
                  </a:lnTo>
                  <a:lnTo>
                    <a:pt x="205" y="957"/>
                  </a:lnTo>
                  <a:lnTo>
                    <a:pt x="221" y="1008"/>
                  </a:lnTo>
                  <a:lnTo>
                    <a:pt x="237" y="1057"/>
                  </a:lnTo>
                  <a:lnTo>
                    <a:pt x="253" y="1107"/>
                  </a:lnTo>
                  <a:lnTo>
                    <a:pt x="269" y="1158"/>
                  </a:lnTo>
                  <a:lnTo>
                    <a:pt x="297" y="1145"/>
                  </a:lnTo>
                  <a:lnTo>
                    <a:pt x="326" y="1133"/>
                  </a:lnTo>
                  <a:lnTo>
                    <a:pt x="354" y="1121"/>
                  </a:lnTo>
                  <a:lnTo>
                    <a:pt x="383" y="1109"/>
                  </a:lnTo>
                  <a:lnTo>
                    <a:pt x="411" y="1097"/>
                  </a:lnTo>
                  <a:lnTo>
                    <a:pt x="440" y="1085"/>
                  </a:lnTo>
                  <a:lnTo>
                    <a:pt x="468" y="1073"/>
                  </a:lnTo>
                  <a:lnTo>
                    <a:pt x="497" y="1061"/>
                  </a:lnTo>
                  <a:lnTo>
                    <a:pt x="525" y="1049"/>
                  </a:lnTo>
                  <a:lnTo>
                    <a:pt x="554" y="1037"/>
                  </a:lnTo>
                  <a:lnTo>
                    <a:pt x="582" y="1025"/>
                  </a:lnTo>
                  <a:lnTo>
                    <a:pt x="611" y="1013"/>
                  </a:lnTo>
                  <a:lnTo>
                    <a:pt x="639" y="1001"/>
                  </a:lnTo>
                  <a:lnTo>
                    <a:pt x="668" y="989"/>
                  </a:lnTo>
                  <a:lnTo>
                    <a:pt x="696" y="977"/>
                  </a:lnTo>
                  <a:lnTo>
                    <a:pt x="725" y="965"/>
                  </a:lnTo>
                  <a:lnTo>
                    <a:pt x="752" y="954"/>
                  </a:lnTo>
                  <a:lnTo>
                    <a:pt x="780" y="942"/>
                  </a:lnTo>
                  <a:lnTo>
                    <a:pt x="809" y="930"/>
                  </a:lnTo>
                  <a:lnTo>
                    <a:pt x="837" y="918"/>
                  </a:lnTo>
                  <a:lnTo>
                    <a:pt x="866" y="906"/>
                  </a:lnTo>
                  <a:lnTo>
                    <a:pt x="894" y="894"/>
                  </a:lnTo>
                  <a:lnTo>
                    <a:pt x="923" y="882"/>
                  </a:lnTo>
                  <a:lnTo>
                    <a:pt x="951" y="870"/>
                  </a:lnTo>
                  <a:lnTo>
                    <a:pt x="980" y="858"/>
                  </a:lnTo>
                  <a:lnTo>
                    <a:pt x="1008" y="846"/>
                  </a:lnTo>
                  <a:lnTo>
                    <a:pt x="1037" y="834"/>
                  </a:lnTo>
                  <a:lnTo>
                    <a:pt x="1065" y="822"/>
                  </a:lnTo>
                  <a:lnTo>
                    <a:pt x="1094" y="810"/>
                  </a:lnTo>
                  <a:lnTo>
                    <a:pt x="1122" y="798"/>
                  </a:lnTo>
                  <a:lnTo>
                    <a:pt x="1150" y="786"/>
                  </a:lnTo>
                  <a:lnTo>
                    <a:pt x="1179" y="774"/>
                  </a:lnTo>
                  <a:lnTo>
                    <a:pt x="1164" y="726"/>
                  </a:lnTo>
                  <a:lnTo>
                    <a:pt x="1148" y="678"/>
                  </a:lnTo>
                  <a:lnTo>
                    <a:pt x="1133" y="631"/>
                  </a:lnTo>
                  <a:lnTo>
                    <a:pt x="1118" y="584"/>
                  </a:lnTo>
                  <a:lnTo>
                    <a:pt x="1102" y="536"/>
                  </a:lnTo>
                  <a:lnTo>
                    <a:pt x="1087" y="489"/>
                  </a:lnTo>
                  <a:lnTo>
                    <a:pt x="1072" y="441"/>
                  </a:lnTo>
                  <a:lnTo>
                    <a:pt x="1057" y="394"/>
                  </a:lnTo>
                  <a:lnTo>
                    <a:pt x="1042" y="346"/>
                  </a:lnTo>
                  <a:lnTo>
                    <a:pt x="1027" y="299"/>
                  </a:lnTo>
                  <a:lnTo>
                    <a:pt x="1011" y="251"/>
                  </a:lnTo>
                  <a:lnTo>
                    <a:pt x="996" y="204"/>
                  </a:lnTo>
                  <a:lnTo>
                    <a:pt x="981" y="155"/>
                  </a:lnTo>
                  <a:lnTo>
                    <a:pt x="965" y="108"/>
                  </a:lnTo>
                  <a:lnTo>
                    <a:pt x="950" y="60"/>
                  </a:lnTo>
                  <a:lnTo>
                    <a:pt x="935" y="13"/>
                  </a:lnTo>
                  <a:lnTo>
                    <a:pt x="927" y="11"/>
                  </a:lnTo>
                  <a:lnTo>
                    <a:pt x="918" y="10"/>
                  </a:lnTo>
                  <a:lnTo>
                    <a:pt x="911" y="8"/>
                  </a:lnTo>
                  <a:lnTo>
                    <a:pt x="902" y="7"/>
                  </a:lnTo>
                  <a:lnTo>
                    <a:pt x="894" y="4"/>
                  </a:lnTo>
                  <a:lnTo>
                    <a:pt x="885" y="3"/>
                  </a:lnTo>
                  <a:lnTo>
                    <a:pt x="878" y="1"/>
                  </a:lnTo>
                  <a:lnTo>
                    <a:pt x="869" y="0"/>
                  </a:lnTo>
                  <a:lnTo>
                    <a:pt x="844" y="8"/>
                  </a:lnTo>
                  <a:lnTo>
                    <a:pt x="819" y="15"/>
                  </a:lnTo>
                  <a:lnTo>
                    <a:pt x="794" y="23"/>
                  </a:lnTo>
                  <a:lnTo>
                    <a:pt x="767" y="32"/>
                  </a:lnTo>
                  <a:lnTo>
                    <a:pt x="742" y="39"/>
                  </a:lnTo>
                  <a:lnTo>
                    <a:pt x="717" y="47"/>
                  </a:lnTo>
                  <a:lnTo>
                    <a:pt x="692" y="55"/>
                  </a:lnTo>
                  <a:lnTo>
                    <a:pt x="666" y="62"/>
                  </a:lnTo>
                  <a:lnTo>
                    <a:pt x="641" y="70"/>
                  </a:lnTo>
                  <a:lnTo>
                    <a:pt x="615" y="78"/>
                  </a:lnTo>
                  <a:lnTo>
                    <a:pt x="590" y="86"/>
                  </a:lnTo>
                  <a:lnTo>
                    <a:pt x="565" y="94"/>
                  </a:lnTo>
                  <a:lnTo>
                    <a:pt x="539" y="102"/>
                  </a:lnTo>
                  <a:lnTo>
                    <a:pt x="514" y="109"/>
                  </a:lnTo>
                  <a:lnTo>
                    <a:pt x="489" y="117"/>
                  </a:lnTo>
                  <a:lnTo>
                    <a:pt x="464" y="125"/>
                  </a:lnTo>
                  <a:lnTo>
                    <a:pt x="438" y="134"/>
                  </a:lnTo>
                  <a:lnTo>
                    <a:pt x="412" y="141"/>
                  </a:lnTo>
                  <a:lnTo>
                    <a:pt x="387" y="149"/>
                  </a:lnTo>
                  <a:lnTo>
                    <a:pt x="362" y="156"/>
                  </a:lnTo>
                  <a:lnTo>
                    <a:pt x="337" y="164"/>
                  </a:lnTo>
                  <a:lnTo>
                    <a:pt x="312" y="173"/>
                  </a:lnTo>
                  <a:lnTo>
                    <a:pt x="287" y="181"/>
                  </a:lnTo>
                  <a:lnTo>
                    <a:pt x="261" y="188"/>
                  </a:lnTo>
                  <a:lnTo>
                    <a:pt x="236" y="196"/>
                  </a:lnTo>
                  <a:lnTo>
                    <a:pt x="210" y="204"/>
                  </a:lnTo>
                  <a:lnTo>
                    <a:pt x="185" y="211"/>
                  </a:lnTo>
                  <a:lnTo>
                    <a:pt x="159" y="219"/>
                  </a:lnTo>
                  <a:lnTo>
                    <a:pt x="134" y="228"/>
                  </a:lnTo>
                  <a:lnTo>
                    <a:pt x="109" y="235"/>
                  </a:lnTo>
                  <a:lnTo>
                    <a:pt x="84" y="243"/>
                  </a:lnTo>
                  <a:lnTo>
                    <a:pt x="59" y="251"/>
                  </a:lnTo>
                  <a:lnTo>
                    <a:pt x="54" y="253"/>
                  </a:lnTo>
                  <a:lnTo>
                    <a:pt x="50" y="255"/>
                  </a:lnTo>
                  <a:lnTo>
                    <a:pt x="46" y="257"/>
                  </a:lnTo>
                  <a:lnTo>
                    <a:pt x="41" y="259"/>
                  </a:lnTo>
                  <a:lnTo>
                    <a:pt x="36" y="262"/>
                  </a:lnTo>
                  <a:lnTo>
                    <a:pt x="31" y="264"/>
                  </a:lnTo>
                  <a:lnTo>
                    <a:pt x="27" y="266"/>
                  </a:lnTo>
                  <a:lnTo>
                    <a:pt x="24" y="268"/>
                  </a:lnTo>
                  <a:close/>
                </a:path>
              </a:pathLst>
            </a:custGeom>
            <a:solidFill>
              <a:srgbClr val="C6C1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" name="Freeform 130"/>
            <p:cNvSpPr>
              <a:spLocks/>
            </p:cNvSpPr>
            <p:nvPr/>
          </p:nvSpPr>
          <p:spPr bwMode="auto">
            <a:xfrm>
              <a:off x="2732" y="1778"/>
              <a:ext cx="186" cy="183"/>
            </a:xfrm>
            <a:custGeom>
              <a:avLst/>
              <a:gdLst/>
              <a:ahLst/>
              <a:cxnLst>
                <a:cxn ang="0">
                  <a:pos x="11" y="265"/>
                </a:cxn>
                <a:cxn ang="0">
                  <a:pos x="1" y="289"/>
                </a:cxn>
                <a:cxn ang="0">
                  <a:pos x="2" y="307"/>
                </a:cxn>
                <a:cxn ang="0">
                  <a:pos x="8" y="328"/>
                </a:cxn>
                <a:cxn ang="0">
                  <a:pos x="26" y="386"/>
                </a:cxn>
                <a:cxn ang="0">
                  <a:pos x="57" y="481"/>
                </a:cxn>
                <a:cxn ang="0">
                  <a:pos x="87" y="576"/>
                </a:cxn>
                <a:cxn ang="0">
                  <a:pos x="118" y="672"/>
                </a:cxn>
                <a:cxn ang="0">
                  <a:pos x="149" y="767"/>
                </a:cxn>
                <a:cxn ang="0">
                  <a:pos x="179" y="862"/>
                </a:cxn>
                <a:cxn ang="0">
                  <a:pos x="209" y="957"/>
                </a:cxn>
                <a:cxn ang="0">
                  <a:pos x="240" y="1052"/>
                </a:cxn>
                <a:cxn ang="0">
                  <a:pos x="282" y="1089"/>
                </a:cxn>
                <a:cxn ang="0">
                  <a:pos x="336" y="1066"/>
                </a:cxn>
                <a:cxn ang="0">
                  <a:pos x="390" y="1043"/>
                </a:cxn>
                <a:cxn ang="0">
                  <a:pos x="443" y="1020"/>
                </a:cxn>
                <a:cxn ang="0">
                  <a:pos x="498" y="997"/>
                </a:cxn>
                <a:cxn ang="0">
                  <a:pos x="552" y="974"/>
                </a:cxn>
                <a:cxn ang="0">
                  <a:pos x="605" y="951"/>
                </a:cxn>
                <a:cxn ang="0">
                  <a:pos x="659" y="928"/>
                </a:cxn>
                <a:cxn ang="0">
                  <a:pos x="714" y="906"/>
                </a:cxn>
                <a:cxn ang="0">
                  <a:pos x="767" y="883"/>
                </a:cxn>
                <a:cxn ang="0">
                  <a:pos x="821" y="860"/>
                </a:cxn>
                <a:cxn ang="0">
                  <a:pos x="875" y="837"/>
                </a:cxn>
                <a:cxn ang="0">
                  <a:pos x="929" y="814"/>
                </a:cxn>
                <a:cxn ang="0">
                  <a:pos x="983" y="791"/>
                </a:cxn>
                <a:cxn ang="0">
                  <a:pos x="1037" y="768"/>
                </a:cxn>
                <a:cxn ang="0">
                  <a:pos x="1090" y="745"/>
                </a:cxn>
                <a:cxn ang="0">
                  <a:pos x="1103" y="689"/>
                </a:cxn>
                <a:cxn ang="0">
                  <a:pos x="1075" y="598"/>
                </a:cxn>
                <a:cxn ang="0">
                  <a:pos x="1045" y="509"/>
                </a:cxn>
                <a:cxn ang="0">
                  <a:pos x="1017" y="418"/>
                </a:cxn>
                <a:cxn ang="0">
                  <a:pos x="987" y="328"/>
                </a:cxn>
                <a:cxn ang="0">
                  <a:pos x="959" y="237"/>
                </a:cxn>
                <a:cxn ang="0">
                  <a:pos x="929" y="148"/>
                </a:cxn>
                <a:cxn ang="0">
                  <a:pos x="901" y="57"/>
                </a:cxn>
                <a:cxn ang="0">
                  <a:pos x="879" y="11"/>
                </a:cxn>
                <a:cxn ang="0">
                  <a:pos x="864" y="8"/>
                </a:cxn>
                <a:cxn ang="0">
                  <a:pos x="847" y="4"/>
                </a:cxn>
                <a:cxn ang="0">
                  <a:pos x="832" y="1"/>
                </a:cxn>
                <a:cxn ang="0">
                  <a:pos x="800" y="8"/>
                </a:cxn>
                <a:cxn ang="0">
                  <a:pos x="752" y="22"/>
                </a:cxn>
                <a:cxn ang="0">
                  <a:pos x="704" y="37"/>
                </a:cxn>
                <a:cxn ang="0">
                  <a:pos x="656" y="51"/>
                </a:cxn>
                <a:cxn ang="0">
                  <a:pos x="607" y="67"/>
                </a:cxn>
                <a:cxn ang="0">
                  <a:pos x="559" y="82"/>
                </a:cxn>
                <a:cxn ang="0">
                  <a:pos x="511" y="96"/>
                </a:cxn>
                <a:cxn ang="0">
                  <a:pos x="463" y="112"/>
                </a:cxn>
                <a:cxn ang="0">
                  <a:pos x="416" y="126"/>
                </a:cxn>
                <a:cxn ang="0">
                  <a:pos x="368" y="141"/>
                </a:cxn>
                <a:cxn ang="0">
                  <a:pos x="319" y="156"/>
                </a:cxn>
                <a:cxn ang="0">
                  <a:pos x="271" y="171"/>
                </a:cxn>
                <a:cxn ang="0">
                  <a:pos x="223" y="186"/>
                </a:cxn>
                <a:cxn ang="0">
                  <a:pos x="175" y="201"/>
                </a:cxn>
                <a:cxn ang="0">
                  <a:pos x="127" y="215"/>
                </a:cxn>
                <a:cxn ang="0">
                  <a:pos x="79" y="231"/>
                </a:cxn>
                <a:cxn ang="0">
                  <a:pos x="51" y="241"/>
                </a:cxn>
                <a:cxn ang="0">
                  <a:pos x="42" y="245"/>
                </a:cxn>
                <a:cxn ang="0">
                  <a:pos x="34" y="248"/>
                </a:cxn>
                <a:cxn ang="0">
                  <a:pos x="25" y="253"/>
                </a:cxn>
              </a:cxnLst>
              <a:rect l="0" t="0" r="r" b="b"/>
              <a:pathLst>
                <a:path w="1118" h="1099">
                  <a:moveTo>
                    <a:pt x="22" y="255"/>
                  </a:moveTo>
                  <a:lnTo>
                    <a:pt x="11" y="265"/>
                  </a:lnTo>
                  <a:lnTo>
                    <a:pt x="4" y="277"/>
                  </a:lnTo>
                  <a:lnTo>
                    <a:pt x="1" y="289"/>
                  </a:lnTo>
                  <a:lnTo>
                    <a:pt x="0" y="298"/>
                  </a:lnTo>
                  <a:lnTo>
                    <a:pt x="2" y="307"/>
                  </a:lnTo>
                  <a:lnTo>
                    <a:pt x="5" y="318"/>
                  </a:lnTo>
                  <a:lnTo>
                    <a:pt x="8" y="328"/>
                  </a:lnTo>
                  <a:lnTo>
                    <a:pt x="11" y="339"/>
                  </a:lnTo>
                  <a:lnTo>
                    <a:pt x="26" y="386"/>
                  </a:lnTo>
                  <a:lnTo>
                    <a:pt x="41" y="434"/>
                  </a:lnTo>
                  <a:lnTo>
                    <a:pt x="57" y="481"/>
                  </a:lnTo>
                  <a:lnTo>
                    <a:pt x="72" y="528"/>
                  </a:lnTo>
                  <a:lnTo>
                    <a:pt x="87" y="576"/>
                  </a:lnTo>
                  <a:lnTo>
                    <a:pt x="103" y="624"/>
                  </a:lnTo>
                  <a:lnTo>
                    <a:pt x="118" y="672"/>
                  </a:lnTo>
                  <a:lnTo>
                    <a:pt x="133" y="719"/>
                  </a:lnTo>
                  <a:lnTo>
                    <a:pt x="149" y="767"/>
                  </a:lnTo>
                  <a:lnTo>
                    <a:pt x="164" y="814"/>
                  </a:lnTo>
                  <a:lnTo>
                    <a:pt x="179" y="862"/>
                  </a:lnTo>
                  <a:lnTo>
                    <a:pt x="194" y="909"/>
                  </a:lnTo>
                  <a:lnTo>
                    <a:pt x="209" y="957"/>
                  </a:lnTo>
                  <a:lnTo>
                    <a:pt x="224" y="1004"/>
                  </a:lnTo>
                  <a:lnTo>
                    <a:pt x="240" y="1052"/>
                  </a:lnTo>
                  <a:lnTo>
                    <a:pt x="255" y="1099"/>
                  </a:lnTo>
                  <a:lnTo>
                    <a:pt x="282" y="1089"/>
                  </a:lnTo>
                  <a:lnTo>
                    <a:pt x="309" y="1076"/>
                  </a:lnTo>
                  <a:lnTo>
                    <a:pt x="336" y="1066"/>
                  </a:lnTo>
                  <a:lnTo>
                    <a:pt x="363" y="1053"/>
                  </a:lnTo>
                  <a:lnTo>
                    <a:pt x="390" y="1043"/>
                  </a:lnTo>
                  <a:lnTo>
                    <a:pt x="417" y="1031"/>
                  </a:lnTo>
                  <a:lnTo>
                    <a:pt x="443" y="1020"/>
                  </a:lnTo>
                  <a:lnTo>
                    <a:pt x="471" y="1009"/>
                  </a:lnTo>
                  <a:lnTo>
                    <a:pt x="498" y="997"/>
                  </a:lnTo>
                  <a:lnTo>
                    <a:pt x="524" y="986"/>
                  </a:lnTo>
                  <a:lnTo>
                    <a:pt x="552" y="974"/>
                  </a:lnTo>
                  <a:lnTo>
                    <a:pt x="579" y="963"/>
                  </a:lnTo>
                  <a:lnTo>
                    <a:pt x="605" y="951"/>
                  </a:lnTo>
                  <a:lnTo>
                    <a:pt x="633" y="940"/>
                  </a:lnTo>
                  <a:lnTo>
                    <a:pt x="659" y="928"/>
                  </a:lnTo>
                  <a:lnTo>
                    <a:pt x="686" y="917"/>
                  </a:lnTo>
                  <a:lnTo>
                    <a:pt x="714" y="906"/>
                  </a:lnTo>
                  <a:lnTo>
                    <a:pt x="740" y="894"/>
                  </a:lnTo>
                  <a:lnTo>
                    <a:pt x="767" y="883"/>
                  </a:lnTo>
                  <a:lnTo>
                    <a:pt x="794" y="871"/>
                  </a:lnTo>
                  <a:lnTo>
                    <a:pt x="821" y="860"/>
                  </a:lnTo>
                  <a:lnTo>
                    <a:pt x="848" y="848"/>
                  </a:lnTo>
                  <a:lnTo>
                    <a:pt x="875" y="837"/>
                  </a:lnTo>
                  <a:lnTo>
                    <a:pt x="902" y="825"/>
                  </a:lnTo>
                  <a:lnTo>
                    <a:pt x="929" y="814"/>
                  </a:lnTo>
                  <a:lnTo>
                    <a:pt x="956" y="803"/>
                  </a:lnTo>
                  <a:lnTo>
                    <a:pt x="983" y="791"/>
                  </a:lnTo>
                  <a:lnTo>
                    <a:pt x="1009" y="780"/>
                  </a:lnTo>
                  <a:lnTo>
                    <a:pt x="1037" y="768"/>
                  </a:lnTo>
                  <a:lnTo>
                    <a:pt x="1064" y="757"/>
                  </a:lnTo>
                  <a:lnTo>
                    <a:pt x="1090" y="745"/>
                  </a:lnTo>
                  <a:lnTo>
                    <a:pt x="1118" y="734"/>
                  </a:lnTo>
                  <a:lnTo>
                    <a:pt x="1103" y="689"/>
                  </a:lnTo>
                  <a:lnTo>
                    <a:pt x="1089" y="643"/>
                  </a:lnTo>
                  <a:lnTo>
                    <a:pt x="1075" y="598"/>
                  </a:lnTo>
                  <a:lnTo>
                    <a:pt x="1060" y="554"/>
                  </a:lnTo>
                  <a:lnTo>
                    <a:pt x="1045" y="509"/>
                  </a:lnTo>
                  <a:lnTo>
                    <a:pt x="1031" y="463"/>
                  </a:lnTo>
                  <a:lnTo>
                    <a:pt x="1017" y="418"/>
                  </a:lnTo>
                  <a:lnTo>
                    <a:pt x="1003" y="373"/>
                  </a:lnTo>
                  <a:lnTo>
                    <a:pt x="987" y="328"/>
                  </a:lnTo>
                  <a:lnTo>
                    <a:pt x="973" y="282"/>
                  </a:lnTo>
                  <a:lnTo>
                    <a:pt x="959" y="237"/>
                  </a:lnTo>
                  <a:lnTo>
                    <a:pt x="945" y="192"/>
                  </a:lnTo>
                  <a:lnTo>
                    <a:pt x="929" y="148"/>
                  </a:lnTo>
                  <a:lnTo>
                    <a:pt x="915" y="102"/>
                  </a:lnTo>
                  <a:lnTo>
                    <a:pt x="901" y="57"/>
                  </a:lnTo>
                  <a:lnTo>
                    <a:pt x="887" y="12"/>
                  </a:lnTo>
                  <a:lnTo>
                    <a:pt x="879" y="11"/>
                  </a:lnTo>
                  <a:lnTo>
                    <a:pt x="871" y="9"/>
                  </a:lnTo>
                  <a:lnTo>
                    <a:pt x="864" y="8"/>
                  </a:lnTo>
                  <a:lnTo>
                    <a:pt x="856" y="5"/>
                  </a:lnTo>
                  <a:lnTo>
                    <a:pt x="847" y="4"/>
                  </a:lnTo>
                  <a:lnTo>
                    <a:pt x="840" y="2"/>
                  </a:lnTo>
                  <a:lnTo>
                    <a:pt x="832" y="1"/>
                  </a:lnTo>
                  <a:lnTo>
                    <a:pt x="824" y="0"/>
                  </a:lnTo>
                  <a:lnTo>
                    <a:pt x="800" y="8"/>
                  </a:lnTo>
                  <a:lnTo>
                    <a:pt x="776" y="15"/>
                  </a:lnTo>
                  <a:lnTo>
                    <a:pt x="752" y="22"/>
                  </a:lnTo>
                  <a:lnTo>
                    <a:pt x="728" y="29"/>
                  </a:lnTo>
                  <a:lnTo>
                    <a:pt x="704" y="37"/>
                  </a:lnTo>
                  <a:lnTo>
                    <a:pt x="680" y="45"/>
                  </a:lnTo>
                  <a:lnTo>
                    <a:pt x="656" y="51"/>
                  </a:lnTo>
                  <a:lnTo>
                    <a:pt x="632" y="59"/>
                  </a:lnTo>
                  <a:lnTo>
                    <a:pt x="607" y="67"/>
                  </a:lnTo>
                  <a:lnTo>
                    <a:pt x="583" y="74"/>
                  </a:lnTo>
                  <a:lnTo>
                    <a:pt x="559" y="82"/>
                  </a:lnTo>
                  <a:lnTo>
                    <a:pt x="535" y="89"/>
                  </a:lnTo>
                  <a:lnTo>
                    <a:pt x="511" y="96"/>
                  </a:lnTo>
                  <a:lnTo>
                    <a:pt x="487" y="104"/>
                  </a:lnTo>
                  <a:lnTo>
                    <a:pt x="463" y="112"/>
                  </a:lnTo>
                  <a:lnTo>
                    <a:pt x="440" y="119"/>
                  </a:lnTo>
                  <a:lnTo>
                    <a:pt x="416" y="126"/>
                  </a:lnTo>
                  <a:lnTo>
                    <a:pt x="392" y="133"/>
                  </a:lnTo>
                  <a:lnTo>
                    <a:pt x="368" y="141"/>
                  </a:lnTo>
                  <a:lnTo>
                    <a:pt x="344" y="149"/>
                  </a:lnTo>
                  <a:lnTo>
                    <a:pt x="319" y="156"/>
                  </a:lnTo>
                  <a:lnTo>
                    <a:pt x="295" y="164"/>
                  </a:lnTo>
                  <a:lnTo>
                    <a:pt x="271" y="171"/>
                  </a:lnTo>
                  <a:lnTo>
                    <a:pt x="247" y="178"/>
                  </a:lnTo>
                  <a:lnTo>
                    <a:pt x="223" y="186"/>
                  </a:lnTo>
                  <a:lnTo>
                    <a:pt x="199" y="194"/>
                  </a:lnTo>
                  <a:lnTo>
                    <a:pt x="175" y="201"/>
                  </a:lnTo>
                  <a:lnTo>
                    <a:pt x="151" y="209"/>
                  </a:lnTo>
                  <a:lnTo>
                    <a:pt x="127" y="215"/>
                  </a:lnTo>
                  <a:lnTo>
                    <a:pt x="103" y="223"/>
                  </a:lnTo>
                  <a:lnTo>
                    <a:pt x="79" y="231"/>
                  </a:lnTo>
                  <a:lnTo>
                    <a:pt x="54" y="238"/>
                  </a:lnTo>
                  <a:lnTo>
                    <a:pt x="51" y="241"/>
                  </a:lnTo>
                  <a:lnTo>
                    <a:pt x="47" y="243"/>
                  </a:lnTo>
                  <a:lnTo>
                    <a:pt x="42" y="245"/>
                  </a:lnTo>
                  <a:lnTo>
                    <a:pt x="38" y="246"/>
                  </a:lnTo>
                  <a:lnTo>
                    <a:pt x="34" y="248"/>
                  </a:lnTo>
                  <a:lnTo>
                    <a:pt x="29" y="250"/>
                  </a:lnTo>
                  <a:lnTo>
                    <a:pt x="25" y="253"/>
                  </a:lnTo>
                  <a:lnTo>
                    <a:pt x="22" y="255"/>
                  </a:lnTo>
                  <a:close/>
                </a:path>
              </a:pathLst>
            </a:custGeom>
            <a:solidFill>
              <a:srgbClr val="C9C4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" name="Freeform 131"/>
            <p:cNvSpPr>
              <a:spLocks/>
            </p:cNvSpPr>
            <p:nvPr/>
          </p:nvSpPr>
          <p:spPr bwMode="auto">
            <a:xfrm>
              <a:off x="2739" y="1778"/>
              <a:ext cx="177" cy="173"/>
            </a:xfrm>
            <a:custGeom>
              <a:avLst/>
              <a:gdLst/>
              <a:ahLst/>
              <a:cxnLst>
                <a:cxn ang="0">
                  <a:pos x="11" y="250"/>
                </a:cxn>
                <a:cxn ang="0">
                  <a:pos x="2" y="272"/>
                </a:cxn>
                <a:cxn ang="0">
                  <a:pos x="2" y="291"/>
                </a:cxn>
                <a:cxn ang="0">
                  <a:pos x="8" y="311"/>
                </a:cxn>
                <a:cxn ang="0">
                  <a:pos x="25" y="365"/>
                </a:cxn>
                <a:cxn ang="0">
                  <a:pos x="53" y="455"/>
                </a:cxn>
                <a:cxn ang="0">
                  <a:pos x="83" y="545"/>
                </a:cxn>
                <a:cxn ang="0">
                  <a:pos x="111" y="634"/>
                </a:cxn>
                <a:cxn ang="0">
                  <a:pos x="140" y="724"/>
                </a:cxn>
                <a:cxn ang="0">
                  <a:pos x="169" y="815"/>
                </a:cxn>
                <a:cxn ang="0">
                  <a:pos x="198" y="905"/>
                </a:cxn>
                <a:cxn ang="0">
                  <a:pos x="227" y="995"/>
                </a:cxn>
                <a:cxn ang="0">
                  <a:pos x="267" y="1029"/>
                </a:cxn>
                <a:cxn ang="0">
                  <a:pos x="318" y="1007"/>
                </a:cxn>
                <a:cxn ang="0">
                  <a:pos x="370" y="986"/>
                </a:cxn>
                <a:cxn ang="0">
                  <a:pos x="420" y="965"/>
                </a:cxn>
                <a:cxn ang="0">
                  <a:pos x="472" y="943"/>
                </a:cxn>
                <a:cxn ang="0">
                  <a:pos x="523" y="921"/>
                </a:cxn>
                <a:cxn ang="0">
                  <a:pos x="573" y="900"/>
                </a:cxn>
                <a:cxn ang="0">
                  <a:pos x="625" y="878"/>
                </a:cxn>
                <a:cxn ang="0">
                  <a:pos x="675" y="856"/>
                </a:cxn>
                <a:cxn ang="0">
                  <a:pos x="727" y="835"/>
                </a:cxn>
                <a:cxn ang="0">
                  <a:pos x="777" y="814"/>
                </a:cxn>
                <a:cxn ang="0">
                  <a:pos x="829" y="792"/>
                </a:cxn>
                <a:cxn ang="0">
                  <a:pos x="880" y="770"/>
                </a:cxn>
                <a:cxn ang="0">
                  <a:pos x="930" y="749"/>
                </a:cxn>
                <a:cxn ang="0">
                  <a:pos x="982" y="727"/>
                </a:cxn>
                <a:cxn ang="0">
                  <a:pos x="1033" y="706"/>
                </a:cxn>
                <a:cxn ang="0">
                  <a:pos x="1044" y="652"/>
                </a:cxn>
                <a:cxn ang="0">
                  <a:pos x="1017" y="567"/>
                </a:cxn>
                <a:cxn ang="0">
                  <a:pos x="990" y="481"/>
                </a:cxn>
                <a:cxn ang="0">
                  <a:pos x="962" y="396"/>
                </a:cxn>
                <a:cxn ang="0">
                  <a:pos x="935" y="311"/>
                </a:cxn>
                <a:cxn ang="0">
                  <a:pos x="907" y="225"/>
                </a:cxn>
                <a:cxn ang="0">
                  <a:pos x="880" y="140"/>
                </a:cxn>
                <a:cxn ang="0">
                  <a:pos x="853" y="55"/>
                </a:cxn>
                <a:cxn ang="0">
                  <a:pos x="832" y="11"/>
                </a:cxn>
                <a:cxn ang="0">
                  <a:pos x="818" y="8"/>
                </a:cxn>
                <a:cxn ang="0">
                  <a:pos x="802" y="4"/>
                </a:cxn>
                <a:cxn ang="0">
                  <a:pos x="788" y="1"/>
                </a:cxn>
                <a:cxn ang="0">
                  <a:pos x="757" y="6"/>
                </a:cxn>
                <a:cxn ang="0">
                  <a:pos x="713" y="21"/>
                </a:cxn>
                <a:cxn ang="0">
                  <a:pos x="667" y="35"/>
                </a:cxn>
                <a:cxn ang="0">
                  <a:pos x="621" y="49"/>
                </a:cxn>
                <a:cxn ang="0">
                  <a:pos x="576" y="63"/>
                </a:cxn>
                <a:cxn ang="0">
                  <a:pos x="530" y="76"/>
                </a:cxn>
                <a:cxn ang="0">
                  <a:pos x="485" y="91"/>
                </a:cxn>
                <a:cxn ang="0">
                  <a:pos x="439" y="105"/>
                </a:cxn>
                <a:cxn ang="0">
                  <a:pos x="393" y="119"/>
                </a:cxn>
                <a:cxn ang="0">
                  <a:pos x="348" y="133"/>
                </a:cxn>
                <a:cxn ang="0">
                  <a:pos x="302" y="148"/>
                </a:cxn>
                <a:cxn ang="0">
                  <a:pos x="257" y="162"/>
                </a:cxn>
                <a:cxn ang="0">
                  <a:pos x="211" y="176"/>
                </a:cxn>
                <a:cxn ang="0">
                  <a:pos x="166" y="190"/>
                </a:cxn>
                <a:cxn ang="0">
                  <a:pos x="120" y="204"/>
                </a:cxn>
                <a:cxn ang="0">
                  <a:pos x="75" y="219"/>
                </a:cxn>
                <a:cxn ang="0">
                  <a:pos x="45" y="230"/>
                </a:cxn>
                <a:cxn ang="0">
                  <a:pos x="28" y="237"/>
                </a:cxn>
              </a:cxnLst>
              <a:rect l="0" t="0" r="r" b="b"/>
              <a:pathLst>
                <a:path w="1059" h="1040">
                  <a:moveTo>
                    <a:pt x="22" y="241"/>
                  </a:moveTo>
                  <a:lnTo>
                    <a:pt x="11" y="250"/>
                  </a:lnTo>
                  <a:lnTo>
                    <a:pt x="5" y="261"/>
                  </a:lnTo>
                  <a:lnTo>
                    <a:pt x="2" y="272"/>
                  </a:lnTo>
                  <a:lnTo>
                    <a:pt x="0" y="281"/>
                  </a:lnTo>
                  <a:lnTo>
                    <a:pt x="2" y="291"/>
                  </a:lnTo>
                  <a:lnTo>
                    <a:pt x="5" y="301"/>
                  </a:lnTo>
                  <a:lnTo>
                    <a:pt x="8" y="311"/>
                  </a:lnTo>
                  <a:lnTo>
                    <a:pt x="11" y="320"/>
                  </a:lnTo>
                  <a:lnTo>
                    <a:pt x="25" y="365"/>
                  </a:lnTo>
                  <a:lnTo>
                    <a:pt x="39" y="410"/>
                  </a:lnTo>
                  <a:lnTo>
                    <a:pt x="53" y="455"/>
                  </a:lnTo>
                  <a:lnTo>
                    <a:pt x="69" y="500"/>
                  </a:lnTo>
                  <a:lnTo>
                    <a:pt x="83" y="545"/>
                  </a:lnTo>
                  <a:lnTo>
                    <a:pt x="97" y="590"/>
                  </a:lnTo>
                  <a:lnTo>
                    <a:pt x="111" y="634"/>
                  </a:lnTo>
                  <a:lnTo>
                    <a:pt x="126" y="679"/>
                  </a:lnTo>
                  <a:lnTo>
                    <a:pt x="140" y="724"/>
                  </a:lnTo>
                  <a:lnTo>
                    <a:pt x="154" y="770"/>
                  </a:lnTo>
                  <a:lnTo>
                    <a:pt x="169" y="815"/>
                  </a:lnTo>
                  <a:lnTo>
                    <a:pt x="184" y="860"/>
                  </a:lnTo>
                  <a:lnTo>
                    <a:pt x="198" y="905"/>
                  </a:lnTo>
                  <a:lnTo>
                    <a:pt x="212" y="951"/>
                  </a:lnTo>
                  <a:lnTo>
                    <a:pt x="227" y="995"/>
                  </a:lnTo>
                  <a:lnTo>
                    <a:pt x="242" y="1040"/>
                  </a:lnTo>
                  <a:lnTo>
                    <a:pt x="267" y="1029"/>
                  </a:lnTo>
                  <a:lnTo>
                    <a:pt x="293" y="1018"/>
                  </a:lnTo>
                  <a:lnTo>
                    <a:pt x="318" y="1007"/>
                  </a:lnTo>
                  <a:lnTo>
                    <a:pt x="344" y="997"/>
                  </a:lnTo>
                  <a:lnTo>
                    <a:pt x="370" y="986"/>
                  </a:lnTo>
                  <a:lnTo>
                    <a:pt x="395" y="976"/>
                  </a:lnTo>
                  <a:lnTo>
                    <a:pt x="420" y="965"/>
                  </a:lnTo>
                  <a:lnTo>
                    <a:pt x="446" y="954"/>
                  </a:lnTo>
                  <a:lnTo>
                    <a:pt x="472" y="943"/>
                  </a:lnTo>
                  <a:lnTo>
                    <a:pt x="497" y="932"/>
                  </a:lnTo>
                  <a:lnTo>
                    <a:pt x="523" y="921"/>
                  </a:lnTo>
                  <a:lnTo>
                    <a:pt x="548" y="910"/>
                  </a:lnTo>
                  <a:lnTo>
                    <a:pt x="573" y="900"/>
                  </a:lnTo>
                  <a:lnTo>
                    <a:pt x="599" y="889"/>
                  </a:lnTo>
                  <a:lnTo>
                    <a:pt x="625" y="878"/>
                  </a:lnTo>
                  <a:lnTo>
                    <a:pt x="650" y="867"/>
                  </a:lnTo>
                  <a:lnTo>
                    <a:pt x="675" y="856"/>
                  </a:lnTo>
                  <a:lnTo>
                    <a:pt x="702" y="846"/>
                  </a:lnTo>
                  <a:lnTo>
                    <a:pt x="727" y="835"/>
                  </a:lnTo>
                  <a:lnTo>
                    <a:pt x="752" y="825"/>
                  </a:lnTo>
                  <a:lnTo>
                    <a:pt x="777" y="814"/>
                  </a:lnTo>
                  <a:lnTo>
                    <a:pt x="803" y="803"/>
                  </a:lnTo>
                  <a:lnTo>
                    <a:pt x="829" y="792"/>
                  </a:lnTo>
                  <a:lnTo>
                    <a:pt x="854" y="781"/>
                  </a:lnTo>
                  <a:lnTo>
                    <a:pt x="880" y="770"/>
                  </a:lnTo>
                  <a:lnTo>
                    <a:pt x="905" y="759"/>
                  </a:lnTo>
                  <a:lnTo>
                    <a:pt x="930" y="749"/>
                  </a:lnTo>
                  <a:lnTo>
                    <a:pt x="957" y="738"/>
                  </a:lnTo>
                  <a:lnTo>
                    <a:pt x="982" y="727"/>
                  </a:lnTo>
                  <a:lnTo>
                    <a:pt x="1007" y="716"/>
                  </a:lnTo>
                  <a:lnTo>
                    <a:pt x="1033" y="706"/>
                  </a:lnTo>
                  <a:lnTo>
                    <a:pt x="1059" y="695"/>
                  </a:lnTo>
                  <a:lnTo>
                    <a:pt x="1044" y="652"/>
                  </a:lnTo>
                  <a:lnTo>
                    <a:pt x="1031" y="609"/>
                  </a:lnTo>
                  <a:lnTo>
                    <a:pt x="1017" y="567"/>
                  </a:lnTo>
                  <a:lnTo>
                    <a:pt x="1004" y="524"/>
                  </a:lnTo>
                  <a:lnTo>
                    <a:pt x="990" y="481"/>
                  </a:lnTo>
                  <a:lnTo>
                    <a:pt x="976" y="439"/>
                  </a:lnTo>
                  <a:lnTo>
                    <a:pt x="962" y="396"/>
                  </a:lnTo>
                  <a:lnTo>
                    <a:pt x="949" y="353"/>
                  </a:lnTo>
                  <a:lnTo>
                    <a:pt x="935" y="311"/>
                  </a:lnTo>
                  <a:lnTo>
                    <a:pt x="922" y="268"/>
                  </a:lnTo>
                  <a:lnTo>
                    <a:pt x="907" y="225"/>
                  </a:lnTo>
                  <a:lnTo>
                    <a:pt x="894" y="183"/>
                  </a:lnTo>
                  <a:lnTo>
                    <a:pt x="880" y="140"/>
                  </a:lnTo>
                  <a:lnTo>
                    <a:pt x="867" y="97"/>
                  </a:lnTo>
                  <a:lnTo>
                    <a:pt x="853" y="55"/>
                  </a:lnTo>
                  <a:lnTo>
                    <a:pt x="840" y="12"/>
                  </a:lnTo>
                  <a:lnTo>
                    <a:pt x="832" y="11"/>
                  </a:lnTo>
                  <a:lnTo>
                    <a:pt x="825" y="9"/>
                  </a:lnTo>
                  <a:lnTo>
                    <a:pt x="818" y="8"/>
                  </a:lnTo>
                  <a:lnTo>
                    <a:pt x="810" y="5"/>
                  </a:lnTo>
                  <a:lnTo>
                    <a:pt x="802" y="4"/>
                  </a:lnTo>
                  <a:lnTo>
                    <a:pt x="796" y="2"/>
                  </a:lnTo>
                  <a:lnTo>
                    <a:pt x="788" y="1"/>
                  </a:lnTo>
                  <a:lnTo>
                    <a:pt x="780" y="0"/>
                  </a:lnTo>
                  <a:lnTo>
                    <a:pt x="757" y="6"/>
                  </a:lnTo>
                  <a:lnTo>
                    <a:pt x="734" y="14"/>
                  </a:lnTo>
                  <a:lnTo>
                    <a:pt x="713" y="21"/>
                  </a:lnTo>
                  <a:lnTo>
                    <a:pt x="690" y="28"/>
                  </a:lnTo>
                  <a:lnTo>
                    <a:pt x="667" y="35"/>
                  </a:lnTo>
                  <a:lnTo>
                    <a:pt x="644" y="41"/>
                  </a:lnTo>
                  <a:lnTo>
                    <a:pt x="621" y="49"/>
                  </a:lnTo>
                  <a:lnTo>
                    <a:pt x="599" y="56"/>
                  </a:lnTo>
                  <a:lnTo>
                    <a:pt x="576" y="63"/>
                  </a:lnTo>
                  <a:lnTo>
                    <a:pt x="553" y="70"/>
                  </a:lnTo>
                  <a:lnTo>
                    <a:pt x="530" y="76"/>
                  </a:lnTo>
                  <a:lnTo>
                    <a:pt x="507" y="84"/>
                  </a:lnTo>
                  <a:lnTo>
                    <a:pt x="485" y="91"/>
                  </a:lnTo>
                  <a:lnTo>
                    <a:pt x="462" y="98"/>
                  </a:lnTo>
                  <a:lnTo>
                    <a:pt x="439" y="105"/>
                  </a:lnTo>
                  <a:lnTo>
                    <a:pt x="416" y="113"/>
                  </a:lnTo>
                  <a:lnTo>
                    <a:pt x="393" y="119"/>
                  </a:lnTo>
                  <a:lnTo>
                    <a:pt x="371" y="127"/>
                  </a:lnTo>
                  <a:lnTo>
                    <a:pt x="348" y="133"/>
                  </a:lnTo>
                  <a:lnTo>
                    <a:pt x="325" y="140"/>
                  </a:lnTo>
                  <a:lnTo>
                    <a:pt x="302" y="148"/>
                  </a:lnTo>
                  <a:lnTo>
                    <a:pt x="279" y="154"/>
                  </a:lnTo>
                  <a:lnTo>
                    <a:pt x="257" y="162"/>
                  </a:lnTo>
                  <a:lnTo>
                    <a:pt x="234" y="168"/>
                  </a:lnTo>
                  <a:lnTo>
                    <a:pt x="211" y="176"/>
                  </a:lnTo>
                  <a:lnTo>
                    <a:pt x="188" y="183"/>
                  </a:lnTo>
                  <a:lnTo>
                    <a:pt x="166" y="190"/>
                  </a:lnTo>
                  <a:lnTo>
                    <a:pt x="143" y="197"/>
                  </a:lnTo>
                  <a:lnTo>
                    <a:pt x="120" y="204"/>
                  </a:lnTo>
                  <a:lnTo>
                    <a:pt x="97" y="211"/>
                  </a:lnTo>
                  <a:lnTo>
                    <a:pt x="75" y="219"/>
                  </a:lnTo>
                  <a:lnTo>
                    <a:pt x="52" y="225"/>
                  </a:lnTo>
                  <a:lnTo>
                    <a:pt x="45" y="230"/>
                  </a:lnTo>
                  <a:lnTo>
                    <a:pt x="37" y="233"/>
                  </a:lnTo>
                  <a:lnTo>
                    <a:pt x="28" y="237"/>
                  </a:lnTo>
                  <a:lnTo>
                    <a:pt x="22" y="241"/>
                  </a:lnTo>
                  <a:close/>
                </a:path>
              </a:pathLst>
            </a:custGeom>
            <a:solidFill>
              <a:srgbClr val="CEC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" name="Freeform 132"/>
            <p:cNvSpPr>
              <a:spLocks/>
            </p:cNvSpPr>
            <p:nvPr/>
          </p:nvSpPr>
          <p:spPr bwMode="auto">
            <a:xfrm>
              <a:off x="2747" y="1777"/>
              <a:ext cx="166" cy="164"/>
            </a:xfrm>
            <a:custGeom>
              <a:avLst/>
              <a:gdLst/>
              <a:ahLst/>
              <a:cxnLst>
                <a:cxn ang="0">
                  <a:pos x="11" y="236"/>
                </a:cxn>
                <a:cxn ang="0">
                  <a:pos x="2" y="257"/>
                </a:cxn>
                <a:cxn ang="0">
                  <a:pos x="2" y="273"/>
                </a:cxn>
                <a:cxn ang="0">
                  <a:pos x="8" y="293"/>
                </a:cxn>
                <a:cxn ang="0">
                  <a:pos x="25" y="345"/>
                </a:cxn>
                <a:cxn ang="0">
                  <a:pos x="52" y="430"/>
                </a:cxn>
                <a:cxn ang="0">
                  <a:pos x="79" y="514"/>
                </a:cxn>
                <a:cxn ang="0">
                  <a:pos x="106" y="599"/>
                </a:cxn>
                <a:cxn ang="0">
                  <a:pos x="132" y="684"/>
                </a:cxn>
                <a:cxn ang="0">
                  <a:pos x="160" y="769"/>
                </a:cxn>
                <a:cxn ang="0">
                  <a:pos x="187" y="854"/>
                </a:cxn>
                <a:cxn ang="0">
                  <a:pos x="214" y="938"/>
                </a:cxn>
                <a:cxn ang="0">
                  <a:pos x="252" y="971"/>
                </a:cxn>
                <a:cxn ang="0">
                  <a:pos x="300" y="950"/>
                </a:cxn>
                <a:cxn ang="0">
                  <a:pos x="348" y="931"/>
                </a:cxn>
                <a:cxn ang="0">
                  <a:pos x="396" y="910"/>
                </a:cxn>
                <a:cxn ang="0">
                  <a:pos x="444" y="889"/>
                </a:cxn>
                <a:cxn ang="0">
                  <a:pos x="492" y="870"/>
                </a:cxn>
                <a:cxn ang="0">
                  <a:pos x="541" y="849"/>
                </a:cxn>
                <a:cxn ang="0">
                  <a:pos x="589" y="829"/>
                </a:cxn>
                <a:cxn ang="0">
                  <a:pos x="637" y="808"/>
                </a:cxn>
                <a:cxn ang="0">
                  <a:pos x="685" y="787"/>
                </a:cxn>
                <a:cxn ang="0">
                  <a:pos x="733" y="768"/>
                </a:cxn>
                <a:cxn ang="0">
                  <a:pos x="782" y="747"/>
                </a:cxn>
                <a:cxn ang="0">
                  <a:pos x="830" y="726"/>
                </a:cxn>
                <a:cxn ang="0">
                  <a:pos x="878" y="707"/>
                </a:cxn>
                <a:cxn ang="0">
                  <a:pos x="926" y="686"/>
                </a:cxn>
                <a:cxn ang="0">
                  <a:pos x="974" y="665"/>
                </a:cxn>
                <a:cxn ang="0">
                  <a:pos x="985" y="615"/>
                </a:cxn>
                <a:cxn ang="0">
                  <a:pos x="960" y="535"/>
                </a:cxn>
                <a:cxn ang="0">
                  <a:pos x="934" y="454"/>
                </a:cxn>
                <a:cxn ang="0">
                  <a:pos x="907" y="373"/>
                </a:cxn>
                <a:cxn ang="0">
                  <a:pos x="882" y="293"/>
                </a:cxn>
                <a:cxn ang="0">
                  <a:pos x="856" y="212"/>
                </a:cxn>
                <a:cxn ang="0">
                  <a:pos x="830" y="131"/>
                </a:cxn>
                <a:cxn ang="0">
                  <a:pos x="805" y="51"/>
                </a:cxn>
                <a:cxn ang="0">
                  <a:pos x="785" y="10"/>
                </a:cxn>
                <a:cxn ang="0">
                  <a:pos x="771" y="6"/>
                </a:cxn>
                <a:cxn ang="0">
                  <a:pos x="756" y="4"/>
                </a:cxn>
                <a:cxn ang="0">
                  <a:pos x="742" y="1"/>
                </a:cxn>
                <a:cxn ang="0">
                  <a:pos x="693" y="13"/>
                </a:cxn>
                <a:cxn ang="0">
                  <a:pos x="606" y="40"/>
                </a:cxn>
                <a:cxn ang="0">
                  <a:pos x="521" y="66"/>
                </a:cxn>
                <a:cxn ang="0">
                  <a:pos x="436" y="93"/>
                </a:cxn>
                <a:cxn ang="0">
                  <a:pos x="349" y="120"/>
                </a:cxn>
                <a:cxn ang="0">
                  <a:pos x="264" y="146"/>
                </a:cxn>
                <a:cxn ang="0">
                  <a:pos x="178" y="173"/>
                </a:cxn>
                <a:cxn ang="0">
                  <a:pos x="92" y="199"/>
                </a:cxn>
                <a:cxn ang="0">
                  <a:pos x="42" y="216"/>
                </a:cxn>
                <a:cxn ang="0">
                  <a:pos x="27" y="224"/>
                </a:cxn>
              </a:cxnLst>
              <a:rect l="0" t="0" r="r" b="b"/>
              <a:pathLst>
                <a:path w="998" h="981">
                  <a:moveTo>
                    <a:pt x="20" y="227"/>
                  </a:moveTo>
                  <a:lnTo>
                    <a:pt x="11" y="236"/>
                  </a:lnTo>
                  <a:lnTo>
                    <a:pt x="5" y="246"/>
                  </a:lnTo>
                  <a:lnTo>
                    <a:pt x="2" y="257"/>
                  </a:lnTo>
                  <a:lnTo>
                    <a:pt x="0" y="265"/>
                  </a:lnTo>
                  <a:lnTo>
                    <a:pt x="2" y="273"/>
                  </a:lnTo>
                  <a:lnTo>
                    <a:pt x="5" y="283"/>
                  </a:lnTo>
                  <a:lnTo>
                    <a:pt x="8" y="293"/>
                  </a:lnTo>
                  <a:lnTo>
                    <a:pt x="12" y="303"/>
                  </a:lnTo>
                  <a:lnTo>
                    <a:pt x="25" y="345"/>
                  </a:lnTo>
                  <a:lnTo>
                    <a:pt x="38" y="387"/>
                  </a:lnTo>
                  <a:lnTo>
                    <a:pt x="52" y="430"/>
                  </a:lnTo>
                  <a:lnTo>
                    <a:pt x="65" y="472"/>
                  </a:lnTo>
                  <a:lnTo>
                    <a:pt x="79" y="514"/>
                  </a:lnTo>
                  <a:lnTo>
                    <a:pt x="92" y="557"/>
                  </a:lnTo>
                  <a:lnTo>
                    <a:pt x="106" y="599"/>
                  </a:lnTo>
                  <a:lnTo>
                    <a:pt x="119" y="642"/>
                  </a:lnTo>
                  <a:lnTo>
                    <a:pt x="132" y="684"/>
                  </a:lnTo>
                  <a:lnTo>
                    <a:pt x="146" y="726"/>
                  </a:lnTo>
                  <a:lnTo>
                    <a:pt x="160" y="769"/>
                  </a:lnTo>
                  <a:lnTo>
                    <a:pt x="174" y="812"/>
                  </a:lnTo>
                  <a:lnTo>
                    <a:pt x="187" y="854"/>
                  </a:lnTo>
                  <a:lnTo>
                    <a:pt x="200" y="896"/>
                  </a:lnTo>
                  <a:lnTo>
                    <a:pt x="214" y="938"/>
                  </a:lnTo>
                  <a:lnTo>
                    <a:pt x="227" y="981"/>
                  </a:lnTo>
                  <a:lnTo>
                    <a:pt x="252" y="971"/>
                  </a:lnTo>
                  <a:lnTo>
                    <a:pt x="276" y="960"/>
                  </a:lnTo>
                  <a:lnTo>
                    <a:pt x="300" y="950"/>
                  </a:lnTo>
                  <a:lnTo>
                    <a:pt x="324" y="941"/>
                  </a:lnTo>
                  <a:lnTo>
                    <a:pt x="348" y="931"/>
                  </a:lnTo>
                  <a:lnTo>
                    <a:pt x="372" y="920"/>
                  </a:lnTo>
                  <a:lnTo>
                    <a:pt x="396" y="910"/>
                  </a:lnTo>
                  <a:lnTo>
                    <a:pt x="420" y="900"/>
                  </a:lnTo>
                  <a:lnTo>
                    <a:pt x="444" y="889"/>
                  </a:lnTo>
                  <a:lnTo>
                    <a:pt x="468" y="879"/>
                  </a:lnTo>
                  <a:lnTo>
                    <a:pt x="492" y="870"/>
                  </a:lnTo>
                  <a:lnTo>
                    <a:pt x="517" y="860"/>
                  </a:lnTo>
                  <a:lnTo>
                    <a:pt x="541" y="849"/>
                  </a:lnTo>
                  <a:lnTo>
                    <a:pt x="565" y="839"/>
                  </a:lnTo>
                  <a:lnTo>
                    <a:pt x="589" y="829"/>
                  </a:lnTo>
                  <a:lnTo>
                    <a:pt x="613" y="818"/>
                  </a:lnTo>
                  <a:lnTo>
                    <a:pt x="637" y="808"/>
                  </a:lnTo>
                  <a:lnTo>
                    <a:pt x="661" y="798"/>
                  </a:lnTo>
                  <a:lnTo>
                    <a:pt x="685" y="787"/>
                  </a:lnTo>
                  <a:lnTo>
                    <a:pt x="709" y="778"/>
                  </a:lnTo>
                  <a:lnTo>
                    <a:pt x="733" y="768"/>
                  </a:lnTo>
                  <a:lnTo>
                    <a:pt x="757" y="757"/>
                  </a:lnTo>
                  <a:lnTo>
                    <a:pt x="782" y="747"/>
                  </a:lnTo>
                  <a:lnTo>
                    <a:pt x="806" y="737"/>
                  </a:lnTo>
                  <a:lnTo>
                    <a:pt x="830" y="726"/>
                  </a:lnTo>
                  <a:lnTo>
                    <a:pt x="854" y="716"/>
                  </a:lnTo>
                  <a:lnTo>
                    <a:pt x="878" y="707"/>
                  </a:lnTo>
                  <a:lnTo>
                    <a:pt x="902" y="696"/>
                  </a:lnTo>
                  <a:lnTo>
                    <a:pt x="926" y="686"/>
                  </a:lnTo>
                  <a:lnTo>
                    <a:pt x="950" y="676"/>
                  </a:lnTo>
                  <a:lnTo>
                    <a:pt x="974" y="665"/>
                  </a:lnTo>
                  <a:lnTo>
                    <a:pt x="998" y="655"/>
                  </a:lnTo>
                  <a:lnTo>
                    <a:pt x="985" y="615"/>
                  </a:lnTo>
                  <a:lnTo>
                    <a:pt x="972" y="574"/>
                  </a:lnTo>
                  <a:lnTo>
                    <a:pt x="960" y="535"/>
                  </a:lnTo>
                  <a:lnTo>
                    <a:pt x="947" y="494"/>
                  </a:lnTo>
                  <a:lnTo>
                    <a:pt x="934" y="454"/>
                  </a:lnTo>
                  <a:lnTo>
                    <a:pt x="921" y="413"/>
                  </a:lnTo>
                  <a:lnTo>
                    <a:pt x="907" y="373"/>
                  </a:lnTo>
                  <a:lnTo>
                    <a:pt x="895" y="332"/>
                  </a:lnTo>
                  <a:lnTo>
                    <a:pt x="882" y="293"/>
                  </a:lnTo>
                  <a:lnTo>
                    <a:pt x="869" y="252"/>
                  </a:lnTo>
                  <a:lnTo>
                    <a:pt x="856" y="212"/>
                  </a:lnTo>
                  <a:lnTo>
                    <a:pt x="843" y="172"/>
                  </a:lnTo>
                  <a:lnTo>
                    <a:pt x="830" y="131"/>
                  </a:lnTo>
                  <a:lnTo>
                    <a:pt x="818" y="92"/>
                  </a:lnTo>
                  <a:lnTo>
                    <a:pt x="805" y="51"/>
                  </a:lnTo>
                  <a:lnTo>
                    <a:pt x="791" y="11"/>
                  </a:lnTo>
                  <a:lnTo>
                    <a:pt x="785" y="10"/>
                  </a:lnTo>
                  <a:lnTo>
                    <a:pt x="777" y="9"/>
                  </a:lnTo>
                  <a:lnTo>
                    <a:pt x="771" y="6"/>
                  </a:lnTo>
                  <a:lnTo>
                    <a:pt x="764" y="5"/>
                  </a:lnTo>
                  <a:lnTo>
                    <a:pt x="756" y="4"/>
                  </a:lnTo>
                  <a:lnTo>
                    <a:pt x="750" y="2"/>
                  </a:lnTo>
                  <a:lnTo>
                    <a:pt x="742" y="1"/>
                  </a:lnTo>
                  <a:lnTo>
                    <a:pt x="736" y="0"/>
                  </a:lnTo>
                  <a:lnTo>
                    <a:pt x="693" y="13"/>
                  </a:lnTo>
                  <a:lnTo>
                    <a:pt x="650" y="26"/>
                  </a:lnTo>
                  <a:lnTo>
                    <a:pt x="606" y="40"/>
                  </a:lnTo>
                  <a:lnTo>
                    <a:pt x="564" y="53"/>
                  </a:lnTo>
                  <a:lnTo>
                    <a:pt x="521" y="66"/>
                  </a:lnTo>
                  <a:lnTo>
                    <a:pt x="478" y="80"/>
                  </a:lnTo>
                  <a:lnTo>
                    <a:pt x="436" y="93"/>
                  </a:lnTo>
                  <a:lnTo>
                    <a:pt x="393" y="106"/>
                  </a:lnTo>
                  <a:lnTo>
                    <a:pt x="349" y="120"/>
                  </a:lnTo>
                  <a:lnTo>
                    <a:pt x="306" y="133"/>
                  </a:lnTo>
                  <a:lnTo>
                    <a:pt x="264" y="146"/>
                  </a:lnTo>
                  <a:lnTo>
                    <a:pt x="221" y="159"/>
                  </a:lnTo>
                  <a:lnTo>
                    <a:pt x="178" y="173"/>
                  </a:lnTo>
                  <a:lnTo>
                    <a:pt x="134" y="186"/>
                  </a:lnTo>
                  <a:lnTo>
                    <a:pt x="92" y="199"/>
                  </a:lnTo>
                  <a:lnTo>
                    <a:pt x="49" y="212"/>
                  </a:lnTo>
                  <a:lnTo>
                    <a:pt x="42" y="216"/>
                  </a:lnTo>
                  <a:lnTo>
                    <a:pt x="35" y="220"/>
                  </a:lnTo>
                  <a:lnTo>
                    <a:pt x="27" y="224"/>
                  </a:lnTo>
                  <a:lnTo>
                    <a:pt x="20" y="227"/>
                  </a:lnTo>
                  <a:close/>
                </a:path>
              </a:pathLst>
            </a:custGeom>
            <a:solidFill>
              <a:srgbClr val="D1C9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" name="Freeform 133"/>
            <p:cNvSpPr>
              <a:spLocks/>
            </p:cNvSpPr>
            <p:nvPr/>
          </p:nvSpPr>
          <p:spPr bwMode="auto">
            <a:xfrm>
              <a:off x="2755" y="1777"/>
              <a:ext cx="156" cy="154"/>
            </a:xfrm>
            <a:custGeom>
              <a:avLst/>
              <a:gdLst/>
              <a:ahLst/>
              <a:cxnLst>
                <a:cxn ang="0">
                  <a:pos x="12" y="222"/>
                </a:cxn>
                <a:cxn ang="0">
                  <a:pos x="2" y="240"/>
                </a:cxn>
                <a:cxn ang="0">
                  <a:pos x="2" y="257"/>
                </a:cxn>
                <a:cxn ang="0">
                  <a:pos x="7" y="275"/>
                </a:cxn>
                <a:cxn ang="0">
                  <a:pos x="23" y="323"/>
                </a:cxn>
                <a:cxn ang="0">
                  <a:pos x="48" y="403"/>
                </a:cxn>
                <a:cxn ang="0">
                  <a:pos x="74" y="483"/>
                </a:cxn>
                <a:cxn ang="0">
                  <a:pos x="99" y="563"/>
                </a:cxn>
                <a:cxn ang="0">
                  <a:pos x="126" y="643"/>
                </a:cxn>
                <a:cxn ang="0">
                  <a:pos x="151" y="723"/>
                </a:cxn>
                <a:cxn ang="0">
                  <a:pos x="176" y="803"/>
                </a:cxn>
                <a:cxn ang="0">
                  <a:pos x="201" y="883"/>
                </a:cxn>
                <a:cxn ang="0">
                  <a:pos x="237" y="912"/>
                </a:cxn>
                <a:cxn ang="0">
                  <a:pos x="282" y="893"/>
                </a:cxn>
                <a:cxn ang="0">
                  <a:pos x="328" y="874"/>
                </a:cxn>
                <a:cxn ang="0">
                  <a:pos x="373" y="855"/>
                </a:cxn>
                <a:cxn ang="0">
                  <a:pos x="418" y="837"/>
                </a:cxn>
                <a:cxn ang="0">
                  <a:pos x="464" y="817"/>
                </a:cxn>
                <a:cxn ang="0">
                  <a:pos x="509" y="798"/>
                </a:cxn>
                <a:cxn ang="0">
                  <a:pos x="554" y="779"/>
                </a:cxn>
                <a:cxn ang="0">
                  <a:pos x="600" y="760"/>
                </a:cxn>
                <a:cxn ang="0">
                  <a:pos x="645" y="740"/>
                </a:cxn>
                <a:cxn ang="0">
                  <a:pos x="690" y="722"/>
                </a:cxn>
                <a:cxn ang="0">
                  <a:pos x="736" y="702"/>
                </a:cxn>
                <a:cxn ang="0">
                  <a:pos x="780" y="683"/>
                </a:cxn>
                <a:cxn ang="0">
                  <a:pos x="825" y="664"/>
                </a:cxn>
                <a:cxn ang="0">
                  <a:pos x="871" y="644"/>
                </a:cxn>
                <a:cxn ang="0">
                  <a:pos x="916" y="625"/>
                </a:cxn>
                <a:cxn ang="0">
                  <a:pos x="927" y="577"/>
                </a:cxn>
                <a:cxn ang="0">
                  <a:pos x="902" y="502"/>
                </a:cxn>
                <a:cxn ang="0">
                  <a:pos x="878" y="426"/>
                </a:cxn>
                <a:cxn ang="0">
                  <a:pos x="854" y="351"/>
                </a:cxn>
                <a:cxn ang="0">
                  <a:pos x="830" y="275"/>
                </a:cxn>
                <a:cxn ang="0">
                  <a:pos x="805" y="199"/>
                </a:cxn>
                <a:cxn ang="0">
                  <a:pos x="780" y="123"/>
                </a:cxn>
                <a:cxn ang="0">
                  <a:pos x="756" y="48"/>
                </a:cxn>
                <a:cxn ang="0">
                  <a:pos x="738" y="8"/>
                </a:cxn>
                <a:cxn ang="0">
                  <a:pos x="725" y="6"/>
                </a:cxn>
                <a:cxn ang="0">
                  <a:pos x="711" y="3"/>
                </a:cxn>
                <a:cxn ang="0">
                  <a:pos x="698" y="1"/>
                </a:cxn>
                <a:cxn ang="0">
                  <a:pos x="651" y="12"/>
                </a:cxn>
                <a:cxn ang="0">
                  <a:pos x="571" y="37"/>
                </a:cxn>
                <a:cxn ang="0">
                  <a:pos x="490" y="62"/>
                </a:cxn>
                <a:cxn ang="0">
                  <a:pos x="409" y="87"/>
                </a:cxn>
                <a:cxn ang="0">
                  <a:pos x="329" y="112"/>
                </a:cxn>
                <a:cxn ang="0">
                  <a:pos x="248" y="136"/>
                </a:cxn>
                <a:cxn ang="0">
                  <a:pos x="167" y="162"/>
                </a:cxn>
                <a:cxn ang="0">
                  <a:pos x="87" y="187"/>
                </a:cxn>
                <a:cxn ang="0">
                  <a:pos x="40" y="203"/>
                </a:cxn>
                <a:cxn ang="0">
                  <a:pos x="26" y="210"/>
                </a:cxn>
              </a:cxnLst>
              <a:rect l="0" t="0" r="r" b="b"/>
              <a:pathLst>
                <a:path w="939" h="922">
                  <a:moveTo>
                    <a:pt x="20" y="214"/>
                  </a:moveTo>
                  <a:lnTo>
                    <a:pt x="12" y="222"/>
                  </a:lnTo>
                  <a:lnTo>
                    <a:pt x="5" y="231"/>
                  </a:lnTo>
                  <a:lnTo>
                    <a:pt x="2" y="240"/>
                  </a:lnTo>
                  <a:lnTo>
                    <a:pt x="0" y="248"/>
                  </a:lnTo>
                  <a:lnTo>
                    <a:pt x="2" y="257"/>
                  </a:lnTo>
                  <a:lnTo>
                    <a:pt x="5" y="266"/>
                  </a:lnTo>
                  <a:lnTo>
                    <a:pt x="7" y="275"/>
                  </a:lnTo>
                  <a:lnTo>
                    <a:pt x="10" y="284"/>
                  </a:lnTo>
                  <a:lnTo>
                    <a:pt x="23" y="323"/>
                  </a:lnTo>
                  <a:lnTo>
                    <a:pt x="36" y="364"/>
                  </a:lnTo>
                  <a:lnTo>
                    <a:pt x="48" y="403"/>
                  </a:lnTo>
                  <a:lnTo>
                    <a:pt x="61" y="444"/>
                  </a:lnTo>
                  <a:lnTo>
                    <a:pt x="74" y="483"/>
                  </a:lnTo>
                  <a:lnTo>
                    <a:pt x="87" y="524"/>
                  </a:lnTo>
                  <a:lnTo>
                    <a:pt x="99" y="563"/>
                  </a:lnTo>
                  <a:lnTo>
                    <a:pt x="112" y="602"/>
                  </a:lnTo>
                  <a:lnTo>
                    <a:pt x="126" y="643"/>
                  </a:lnTo>
                  <a:lnTo>
                    <a:pt x="138" y="682"/>
                  </a:lnTo>
                  <a:lnTo>
                    <a:pt x="151" y="723"/>
                  </a:lnTo>
                  <a:lnTo>
                    <a:pt x="163" y="762"/>
                  </a:lnTo>
                  <a:lnTo>
                    <a:pt x="176" y="803"/>
                  </a:lnTo>
                  <a:lnTo>
                    <a:pt x="189" y="842"/>
                  </a:lnTo>
                  <a:lnTo>
                    <a:pt x="201" y="883"/>
                  </a:lnTo>
                  <a:lnTo>
                    <a:pt x="214" y="922"/>
                  </a:lnTo>
                  <a:lnTo>
                    <a:pt x="237" y="912"/>
                  </a:lnTo>
                  <a:lnTo>
                    <a:pt x="259" y="903"/>
                  </a:lnTo>
                  <a:lnTo>
                    <a:pt x="282" y="893"/>
                  </a:lnTo>
                  <a:lnTo>
                    <a:pt x="305" y="884"/>
                  </a:lnTo>
                  <a:lnTo>
                    <a:pt x="328" y="874"/>
                  </a:lnTo>
                  <a:lnTo>
                    <a:pt x="350" y="865"/>
                  </a:lnTo>
                  <a:lnTo>
                    <a:pt x="373" y="855"/>
                  </a:lnTo>
                  <a:lnTo>
                    <a:pt x="396" y="845"/>
                  </a:lnTo>
                  <a:lnTo>
                    <a:pt x="418" y="837"/>
                  </a:lnTo>
                  <a:lnTo>
                    <a:pt x="441" y="827"/>
                  </a:lnTo>
                  <a:lnTo>
                    <a:pt x="464" y="817"/>
                  </a:lnTo>
                  <a:lnTo>
                    <a:pt x="486" y="807"/>
                  </a:lnTo>
                  <a:lnTo>
                    <a:pt x="509" y="798"/>
                  </a:lnTo>
                  <a:lnTo>
                    <a:pt x="532" y="788"/>
                  </a:lnTo>
                  <a:lnTo>
                    <a:pt x="554" y="779"/>
                  </a:lnTo>
                  <a:lnTo>
                    <a:pt x="577" y="769"/>
                  </a:lnTo>
                  <a:lnTo>
                    <a:pt x="600" y="760"/>
                  </a:lnTo>
                  <a:lnTo>
                    <a:pt x="622" y="750"/>
                  </a:lnTo>
                  <a:lnTo>
                    <a:pt x="645" y="740"/>
                  </a:lnTo>
                  <a:lnTo>
                    <a:pt x="668" y="730"/>
                  </a:lnTo>
                  <a:lnTo>
                    <a:pt x="690" y="722"/>
                  </a:lnTo>
                  <a:lnTo>
                    <a:pt x="713" y="712"/>
                  </a:lnTo>
                  <a:lnTo>
                    <a:pt x="736" y="702"/>
                  </a:lnTo>
                  <a:lnTo>
                    <a:pt x="757" y="692"/>
                  </a:lnTo>
                  <a:lnTo>
                    <a:pt x="780" y="683"/>
                  </a:lnTo>
                  <a:lnTo>
                    <a:pt x="803" y="674"/>
                  </a:lnTo>
                  <a:lnTo>
                    <a:pt x="825" y="664"/>
                  </a:lnTo>
                  <a:lnTo>
                    <a:pt x="848" y="654"/>
                  </a:lnTo>
                  <a:lnTo>
                    <a:pt x="871" y="644"/>
                  </a:lnTo>
                  <a:lnTo>
                    <a:pt x="894" y="635"/>
                  </a:lnTo>
                  <a:lnTo>
                    <a:pt x="916" y="625"/>
                  </a:lnTo>
                  <a:lnTo>
                    <a:pt x="939" y="616"/>
                  </a:lnTo>
                  <a:lnTo>
                    <a:pt x="927" y="577"/>
                  </a:lnTo>
                  <a:lnTo>
                    <a:pt x="915" y="540"/>
                  </a:lnTo>
                  <a:lnTo>
                    <a:pt x="902" y="502"/>
                  </a:lnTo>
                  <a:lnTo>
                    <a:pt x="890" y="465"/>
                  </a:lnTo>
                  <a:lnTo>
                    <a:pt x="878" y="426"/>
                  </a:lnTo>
                  <a:lnTo>
                    <a:pt x="866" y="389"/>
                  </a:lnTo>
                  <a:lnTo>
                    <a:pt x="854" y="351"/>
                  </a:lnTo>
                  <a:lnTo>
                    <a:pt x="842" y="313"/>
                  </a:lnTo>
                  <a:lnTo>
                    <a:pt x="830" y="275"/>
                  </a:lnTo>
                  <a:lnTo>
                    <a:pt x="817" y="237"/>
                  </a:lnTo>
                  <a:lnTo>
                    <a:pt x="805" y="199"/>
                  </a:lnTo>
                  <a:lnTo>
                    <a:pt x="792" y="162"/>
                  </a:lnTo>
                  <a:lnTo>
                    <a:pt x="780" y="123"/>
                  </a:lnTo>
                  <a:lnTo>
                    <a:pt x="768" y="85"/>
                  </a:lnTo>
                  <a:lnTo>
                    <a:pt x="756" y="48"/>
                  </a:lnTo>
                  <a:lnTo>
                    <a:pt x="744" y="10"/>
                  </a:lnTo>
                  <a:lnTo>
                    <a:pt x="738" y="8"/>
                  </a:lnTo>
                  <a:lnTo>
                    <a:pt x="731" y="7"/>
                  </a:lnTo>
                  <a:lnTo>
                    <a:pt x="725" y="6"/>
                  </a:lnTo>
                  <a:lnTo>
                    <a:pt x="718" y="4"/>
                  </a:lnTo>
                  <a:lnTo>
                    <a:pt x="711" y="3"/>
                  </a:lnTo>
                  <a:lnTo>
                    <a:pt x="705" y="2"/>
                  </a:lnTo>
                  <a:lnTo>
                    <a:pt x="698" y="1"/>
                  </a:lnTo>
                  <a:lnTo>
                    <a:pt x="692" y="0"/>
                  </a:lnTo>
                  <a:lnTo>
                    <a:pt x="651" y="12"/>
                  </a:lnTo>
                  <a:lnTo>
                    <a:pt x="611" y="25"/>
                  </a:lnTo>
                  <a:lnTo>
                    <a:pt x="571" y="37"/>
                  </a:lnTo>
                  <a:lnTo>
                    <a:pt x="531" y="50"/>
                  </a:lnTo>
                  <a:lnTo>
                    <a:pt x="490" y="62"/>
                  </a:lnTo>
                  <a:lnTo>
                    <a:pt x="450" y="75"/>
                  </a:lnTo>
                  <a:lnTo>
                    <a:pt x="409" y="87"/>
                  </a:lnTo>
                  <a:lnTo>
                    <a:pt x="370" y="99"/>
                  </a:lnTo>
                  <a:lnTo>
                    <a:pt x="329" y="112"/>
                  </a:lnTo>
                  <a:lnTo>
                    <a:pt x="289" y="124"/>
                  </a:lnTo>
                  <a:lnTo>
                    <a:pt x="248" y="136"/>
                  </a:lnTo>
                  <a:lnTo>
                    <a:pt x="208" y="150"/>
                  </a:lnTo>
                  <a:lnTo>
                    <a:pt x="167" y="162"/>
                  </a:lnTo>
                  <a:lnTo>
                    <a:pt x="128" y="174"/>
                  </a:lnTo>
                  <a:lnTo>
                    <a:pt x="87" y="187"/>
                  </a:lnTo>
                  <a:lnTo>
                    <a:pt x="47" y="199"/>
                  </a:lnTo>
                  <a:lnTo>
                    <a:pt x="40" y="203"/>
                  </a:lnTo>
                  <a:lnTo>
                    <a:pt x="34" y="206"/>
                  </a:lnTo>
                  <a:lnTo>
                    <a:pt x="26" y="210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D1CC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1" name="Freeform 134"/>
            <p:cNvSpPr>
              <a:spLocks/>
            </p:cNvSpPr>
            <p:nvPr/>
          </p:nvSpPr>
          <p:spPr bwMode="auto">
            <a:xfrm>
              <a:off x="2762" y="1777"/>
              <a:ext cx="147" cy="144"/>
            </a:xfrm>
            <a:custGeom>
              <a:avLst/>
              <a:gdLst/>
              <a:ahLst/>
              <a:cxnLst>
                <a:cxn ang="0">
                  <a:pos x="11" y="206"/>
                </a:cxn>
                <a:cxn ang="0">
                  <a:pos x="2" y="225"/>
                </a:cxn>
                <a:cxn ang="0">
                  <a:pos x="2" y="240"/>
                </a:cxn>
                <a:cxn ang="0">
                  <a:pos x="6" y="257"/>
                </a:cxn>
                <a:cxn ang="0">
                  <a:pos x="21" y="303"/>
                </a:cxn>
                <a:cxn ang="0">
                  <a:pos x="45" y="377"/>
                </a:cxn>
                <a:cxn ang="0">
                  <a:pos x="69" y="452"/>
                </a:cxn>
                <a:cxn ang="0">
                  <a:pos x="93" y="527"/>
                </a:cxn>
                <a:cxn ang="0">
                  <a:pos x="116" y="601"/>
                </a:cxn>
                <a:cxn ang="0">
                  <a:pos x="140" y="676"/>
                </a:cxn>
                <a:cxn ang="0">
                  <a:pos x="164" y="751"/>
                </a:cxn>
                <a:cxn ang="0">
                  <a:pos x="188" y="826"/>
                </a:cxn>
                <a:cxn ang="0">
                  <a:pos x="243" y="845"/>
                </a:cxn>
                <a:cxn ang="0">
                  <a:pos x="327" y="809"/>
                </a:cxn>
                <a:cxn ang="0">
                  <a:pos x="411" y="773"/>
                </a:cxn>
                <a:cxn ang="0">
                  <a:pos x="497" y="738"/>
                </a:cxn>
                <a:cxn ang="0">
                  <a:pos x="581" y="702"/>
                </a:cxn>
                <a:cxn ang="0">
                  <a:pos x="667" y="666"/>
                </a:cxn>
                <a:cxn ang="0">
                  <a:pos x="751" y="630"/>
                </a:cxn>
                <a:cxn ang="0">
                  <a:pos x="835" y="594"/>
                </a:cxn>
                <a:cxn ang="0">
                  <a:pos x="867" y="541"/>
                </a:cxn>
                <a:cxn ang="0">
                  <a:pos x="844" y="470"/>
                </a:cxn>
                <a:cxn ang="0">
                  <a:pos x="821" y="399"/>
                </a:cxn>
                <a:cxn ang="0">
                  <a:pos x="798" y="329"/>
                </a:cxn>
                <a:cxn ang="0">
                  <a:pos x="776" y="258"/>
                </a:cxn>
                <a:cxn ang="0">
                  <a:pos x="753" y="187"/>
                </a:cxn>
                <a:cxn ang="0">
                  <a:pos x="730" y="116"/>
                </a:cxn>
                <a:cxn ang="0">
                  <a:pos x="707" y="44"/>
                </a:cxn>
                <a:cxn ang="0">
                  <a:pos x="690" y="8"/>
                </a:cxn>
                <a:cxn ang="0">
                  <a:pos x="678" y="6"/>
                </a:cxn>
                <a:cxn ang="0">
                  <a:pos x="666" y="3"/>
                </a:cxn>
                <a:cxn ang="0">
                  <a:pos x="653" y="1"/>
                </a:cxn>
                <a:cxn ang="0">
                  <a:pos x="610" y="12"/>
                </a:cxn>
                <a:cxn ang="0">
                  <a:pos x="534" y="35"/>
                </a:cxn>
                <a:cxn ang="0">
                  <a:pos x="459" y="58"/>
                </a:cxn>
                <a:cxn ang="0">
                  <a:pos x="383" y="82"/>
                </a:cxn>
                <a:cxn ang="0">
                  <a:pos x="307" y="105"/>
                </a:cxn>
                <a:cxn ang="0">
                  <a:pos x="232" y="129"/>
                </a:cxn>
                <a:cxn ang="0">
                  <a:pos x="156" y="152"/>
                </a:cxn>
                <a:cxn ang="0">
                  <a:pos x="81" y="175"/>
                </a:cxn>
                <a:cxn ang="0">
                  <a:pos x="37" y="190"/>
                </a:cxn>
                <a:cxn ang="0">
                  <a:pos x="24" y="196"/>
                </a:cxn>
              </a:cxnLst>
              <a:rect l="0" t="0" r="r" b="b"/>
              <a:pathLst>
                <a:path w="878" h="863">
                  <a:moveTo>
                    <a:pt x="18" y="199"/>
                  </a:moveTo>
                  <a:lnTo>
                    <a:pt x="11" y="206"/>
                  </a:lnTo>
                  <a:lnTo>
                    <a:pt x="5" y="216"/>
                  </a:lnTo>
                  <a:lnTo>
                    <a:pt x="2" y="225"/>
                  </a:lnTo>
                  <a:lnTo>
                    <a:pt x="0" y="232"/>
                  </a:lnTo>
                  <a:lnTo>
                    <a:pt x="2" y="240"/>
                  </a:lnTo>
                  <a:lnTo>
                    <a:pt x="4" y="248"/>
                  </a:lnTo>
                  <a:lnTo>
                    <a:pt x="6" y="257"/>
                  </a:lnTo>
                  <a:lnTo>
                    <a:pt x="9" y="265"/>
                  </a:lnTo>
                  <a:lnTo>
                    <a:pt x="21" y="303"/>
                  </a:lnTo>
                  <a:lnTo>
                    <a:pt x="33" y="340"/>
                  </a:lnTo>
                  <a:lnTo>
                    <a:pt x="45" y="377"/>
                  </a:lnTo>
                  <a:lnTo>
                    <a:pt x="57" y="414"/>
                  </a:lnTo>
                  <a:lnTo>
                    <a:pt x="69" y="452"/>
                  </a:lnTo>
                  <a:lnTo>
                    <a:pt x="81" y="490"/>
                  </a:lnTo>
                  <a:lnTo>
                    <a:pt x="93" y="527"/>
                  </a:lnTo>
                  <a:lnTo>
                    <a:pt x="105" y="564"/>
                  </a:lnTo>
                  <a:lnTo>
                    <a:pt x="116" y="601"/>
                  </a:lnTo>
                  <a:lnTo>
                    <a:pt x="128" y="638"/>
                  </a:lnTo>
                  <a:lnTo>
                    <a:pt x="140" y="676"/>
                  </a:lnTo>
                  <a:lnTo>
                    <a:pt x="152" y="713"/>
                  </a:lnTo>
                  <a:lnTo>
                    <a:pt x="164" y="751"/>
                  </a:lnTo>
                  <a:lnTo>
                    <a:pt x="176" y="788"/>
                  </a:lnTo>
                  <a:lnTo>
                    <a:pt x="188" y="826"/>
                  </a:lnTo>
                  <a:lnTo>
                    <a:pt x="200" y="863"/>
                  </a:lnTo>
                  <a:lnTo>
                    <a:pt x="243" y="845"/>
                  </a:lnTo>
                  <a:lnTo>
                    <a:pt x="284" y="827"/>
                  </a:lnTo>
                  <a:lnTo>
                    <a:pt x="327" y="809"/>
                  </a:lnTo>
                  <a:lnTo>
                    <a:pt x="370" y="792"/>
                  </a:lnTo>
                  <a:lnTo>
                    <a:pt x="411" y="773"/>
                  </a:lnTo>
                  <a:lnTo>
                    <a:pt x="454" y="756"/>
                  </a:lnTo>
                  <a:lnTo>
                    <a:pt x="497" y="738"/>
                  </a:lnTo>
                  <a:lnTo>
                    <a:pt x="540" y="719"/>
                  </a:lnTo>
                  <a:lnTo>
                    <a:pt x="581" y="702"/>
                  </a:lnTo>
                  <a:lnTo>
                    <a:pt x="624" y="684"/>
                  </a:lnTo>
                  <a:lnTo>
                    <a:pt x="667" y="666"/>
                  </a:lnTo>
                  <a:lnTo>
                    <a:pt x="708" y="648"/>
                  </a:lnTo>
                  <a:lnTo>
                    <a:pt x="751" y="630"/>
                  </a:lnTo>
                  <a:lnTo>
                    <a:pt x="794" y="612"/>
                  </a:lnTo>
                  <a:lnTo>
                    <a:pt x="835" y="594"/>
                  </a:lnTo>
                  <a:lnTo>
                    <a:pt x="878" y="576"/>
                  </a:lnTo>
                  <a:lnTo>
                    <a:pt x="867" y="541"/>
                  </a:lnTo>
                  <a:lnTo>
                    <a:pt x="855" y="505"/>
                  </a:lnTo>
                  <a:lnTo>
                    <a:pt x="844" y="470"/>
                  </a:lnTo>
                  <a:lnTo>
                    <a:pt x="833" y="435"/>
                  </a:lnTo>
                  <a:lnTo>
                    <a:pt x="821" y="399"/>
                  </a:lnTo>
                  <a:lnTo>
                    <a:pt x="810" y="364"/>
                  </a:lnTo>
                  <a:lnTo>
                    <a:pt x="798" y="329"/>
                  </a:lnTo>
                  <a:lnTo>
                    <a:pt x="787" y="293"/>
                  </a:lnTo>
                  <a:lnTo>
                    <a:pt x="776" y="258"/>
                  </a:lnTo>
                  <a:lnTo>
                    <a:pt x="764" y="223"/>
                  </a:lnTo>
                  <a:lnTo>
                    <a:pt x="753" y="187"/>
                  </a:lnTo>
                  <a:lnTo>
                    <a:pt x="741" y="152"/>
                  </a:lnTo>
                  <a:lnTo>
                    <a:pt x="730" y="116"/>
                  </a:lnTo>
                  <a:lnTo>
                    <a:pt x="719" y="81"/>
                  </a:lnTo>
                  <a:lnTo>
                    <a:pt x="707" y="44"/>
                  </a:lnTo>
                  <a:lnTo>
                    <a:pt x="696" y="9"/>
                  </a:lnTo>
                  <a:lnTo>
                    <a:pt x="690" y="8"/>
                  </a:lnTo>
                  <a:lnTo>
                    <a:pt x="684" y="7"/>
                  </a:lnTo>
                  <a:lnTo>
                    <a:pt x="678" y="6"/>
                  </a:lnTo>
                  <a:lnTo>
                    <a:pt x="672" y="4"/>
                  </a:lnTo>
                  <a:lnTo>
                    <a:pt x="666" y="3"/>
                  </a:lnTo>
                  <a:lnTo>
                    <a:pt x="659" y="2"/>
                  </a:lnTo>
                  <a:lnTo>
                    <a:pt x="653" y="1"/>
                  </a:lnTo>
                  <a:lnTo>
                    <a:pt x="647" y="0"/>
                  </a:lnTo>
                  <a:lnTo>
                    <a:pt x="610" y="12"/>
                  </a:lnTo>
                  <a:lnTo>
                    <a:pt x="571" y="23"/>
                  </a:lnTo>
                  <a:lnTo>
                    <a:pt x="534" y="35"/>
                  </a:lnTo>
                  <a:lnTo>
                    <a:pt x="496" y="47"/>
                  </a:lnTo>
                  <a:lnTo>
                    <a:pt x="459" y="58"/>
                  </a:lnTo>
                  <a:lnTo>
                    <a:pt x="420" y="70"/>
                  </a:lnTo>
                  <a:lnTo>
                    <a:pt x="383" y="82"/>
                  </a:lnTo>
                  <a:lnTo>
                    <a:pt x="345" y="93"/>
                  </a:lnTo>
                  <a:lnTo>
                    <a:pt x="307" y="105"/>
                  </a:lnTo>
                  <a:lnTo>
                    <a:pt x="269" y="117"/>
                  </a:lnTo>
                  <a:lnTo>
                    <a:pt x="232" y="129"/>
                  </a:lnTo>
                  <a:lnTo>
                    <a:pt x="194" y="140"/>
                  </a:lnTo>
                  <a:lnTo>
                    <a:pt x="156" y="152"/>
                  </a:lnTo>
                  <a:lnTo>
                    <a:pt x="118" y="164"/>
                  </a:lnTo>
                  <a:lnTo>
                    <a:pt x="81" y="175"/>
                  </a:lnTo>
                  <a:lnTo>
                    <a:pt x="42" y="187"/>
                  </a:lnTo>
                  <a:lnTo>
                    <a:pt x="37" y="190"/>
                  </a:lnTo>
                  <a:lnTo>
                    <a:pt x="30" y="193"/>
                  </a:lnTo>
                  <a:lnTo>
                    <a:pt x="24" y="196"/>
                  </a:lnTo>
                  <a:lnTo>
                    <a:pt x="18" y="199"/>
                  </a:lnTo>
                  <a:close/>
                </a:path>
              </a:pathLst>
            </a:custGeom>
            <a:solidFill>
              <a:srgbClr val="D3CE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2" name="Freeform 135"/>
            <p:cNvSpPr>
              <a:spLocks/>
            </p:cNvSpPr>
            <p:nvPr/>
          </p:nvSpPr>
          <p:spPr bwMode="auto">
            <a:xfrm>
              <a:off x="2770" y="1777"/>
              <a:ext cx="136" cy="134"/>
            </a:xfrm>
            <a:custGeom>
              <a:avLst/>
              <a:gdLst/>
              <a:ahLst/>
              <a:cxnLst>
                <a:cxn ang="0">
                  <a:pos x="11" y="194"/>
                </a:cxn>
                <a:cxn ang="0">
                  <a:pos x="2" y="209"/>
                </a:cxn>
                <a:cxn ang="0">
                  <a:pos x="2" y="224"/>
                </a:cxn>
                <a:cxn ang="0">
                  <a:pos x="6" y="240"/>
                </a:cxn>
                <a:cxn ang="0">
                  <a:pos x="21" y="284"/>
                </a:cxn>
                <a:cxn ang="0">
                  <a:pos x="42" y="353"/>
                </a:cxn>
                <a:cxn ang="0">
                  <a:pos x="64" y="423"/>
                </a:cxn>
                <a:cxn ang="0">
                  <a:pos x="86" y="492"/>
                </a:cxn>
                <a:cxn ang="0">
                  <a:pos x="108" y="562"/>
                </a:cxn>
                <a:cxn ang="0">
                  <a:pos x="131" y="631"/>
                </a:cxn>
                <a:cxn ang="0">
                  <a:pos x="153" y="701"/>
                </a:cxn>
                <a:cxn ang="0">
                  <a:pos x="176" y="770"/>
                </a:cxn>
                <a:cxn ang="0">
                  <a:pos x="226" y="788"/>
                </a:cxn>
                <a:cxn ang="0">
                  <a:pos x="305" y="754"/>
                </a:cxn>
                <a:cxn ang="0">
                  <a:pos x="384" y="721"/>
                </a:cxn>
                <a:cxn ang="0">
                  <a:pos x="463" y="689"/>
                </a:cxn>
                <a:cxn ang="0">
                  <a:pos x="542" y="655"/>
                </a:cxn>
                <a:cxn ang="0">
                  <a:pos x="621" y="622"/>
                </a:cxn>
                <a:cxn ang="0">
                  <a:pos x="699" y="588"/>
                </a:cxn>
                <a:cxn ang="0">
                  <a:pos x="778" y="554"/>
                </a:cxn>
                <a:cxn ang="0">
                  <a:pos x="797" y="472"/>
                </a:cxn>
                <a:cxn ang="0">
                  <a:pos x="754" y="340"/>
                </a:cxn>
                <a:cxn ang="0">
                  <a:pos x="713" y="207"/>
                </a:cxn>
                <a:cxn ang="0">
                  <a:pos x="670" y="75"/>
                </a:cxn>
                <a:cxn ang="0">
                  <a:pos x="644" y="8"/>
                </a:cxn>
                <a:cxn ang="0">
                  <a:pos x="632" y="6"/>
                </a:cxn>
                <a:cxn ang="0">
                  <a:pos x="621" y="4"/>
                </a:cxn>
                <a:cxn ang="0">
                  <a:pos x="609" y="2"/>
                </a:cxn>
                <a:cxn ang="0">
                  <a:pos x="568" y="11"/>
                </a:cxn>
                <a:cxn ang="0">
                  <a:pos x="498" y="33"/>
                </a:cxn>
                <a:cxn ang="0">
                  <a:pos x="427" y="55"/>
                </a:cxn>
                <a:cxn ang="0">
                  <a:pos x="357" y="77"/>
                </a:cxn>
                <a:cxn ang="0">
                  <a:pos x="287" y="98"/>
                </a:cxn>
                <a:cxn ang="0">
                  <a:pos x="217" y="120"/>
                </a:cxn>
                <a:cxn ang="0">
                  <a:pos x="145" y="142"/>
                </a:cxn>
                <a:cxn ang="0">
                  <a:pos x="75" y="163"/>
                </a:cxn>
                <a:cxn ang="0">
                  <a:pos x="35" y="178"/>
                </a:cxn>
                <a:cxn ang="0">
                  <a:pos x="23" y="184"/>
                </a:cxn>
              </a:cxnLst>
              <a:rect l="0" t="0" r="r" b="b"/>
              <a:pathLst>
                <a:path w="818" h="805">
                  <a:moveTo>
                    <a:pt x="17" y="188"/>
                  </a:moveTo>
                  <a:lnTo>
                    <a:pt x="11" y="194"/>
                  </a:lnTo>
                  <a:lnTo>
                    <a:pt x="5" y="202"/>
                  </a:lnTo>
                  <a:lnTo>
                    <a:pt x="2" y="209"/>
                  </a:lnTo>
                  <a:lnTo>
                    <a:pt x="0" y="216"/>
                  </a:lnTo>
                  <a:lnTo>
                    <a:pt x="2" y="224"/>
                  </a:lnTo>
                  <a:lnTo>
                    <a:pt x="4" y="232"/>
                  </a:lnTo>
                  <a:lnTo>
                    <a:pt x="6" y="240"/>
                  </a:lnTo>
                  <a:lnTo>
                    <a:pt x="10" y="249"/>
                  </a:lnTo>
                  <a:lnTo>
                    <a:pt x="21" y="284"/>
                  </a:lnTo>
                  <a:lnTo>
                    <a:pt x="32" y="318"/>
                  </a:lnTo>
                  <a:lnTo>
                    <a:pt x="42" y="353"/>
                  </a:lnTo>
                  <a:lnTo>
                    <a:pt x="53" y="388"/>
                  </a:lnTo>
                  <a:lnTo>
                    <a:pt x="64" y="423"/>
                  </a:lnTo>
                  <a:lnTo>
                    <a:pt x="75" y="457"/>
                  </a:lnTo>
                  <a:lnTo>
                    <a:pt x="86" y="492"/>
                  </a:lnTo>
                  <a:lnTo>
                    <a:pt x="97" y="527"/>
                  </a:lnTo>
                  <a:lnTo>
                    <a:pt x="108" y="562"/>
                  </a:lnTo>
                  <a:lnTo>
                    <a:pt x="120" y="597"/>
                  </a:lnTo>
                  <a:lnTo>
                    <a:pt x="131" y="631"/>
                  </a:lnTo>
                  <a:lnTo>
                    <a:pt x="142" y="666"/>
                  </a:lnTo>
                  <a:lnTo>
                    <a:pt x="153" y="701"/>
                  </a:lnTo>
                  <a:lnTo>
                    <a:pt x="164" y="736"/>
                  </a:lnTo>
                  <a:lnTo>
                    <a:pt x="176" y="770"/>
                  </a:lnTo>
                  <a:lnTo>
                    <a:pt x="187" y="805"/>
                  </a:lnTo>
                  <a:lnTo>
                    <a:pt x="226" y="788"/>
                  </a:lnTo>
                  <a:lnTo>
                    <a:pt x="266" y="772"/>
                  </a:lnTo>
                  <a:lnTo>
                    <a:pt x="305" y="754"/>
                  </a:lnTo>
                  <a:lnTo>
                    <a:pt x="345" y="738"/>
                  </a:lnTo>
                  <a:lnTo>
                    <a:pt x="384" y="721"/>
                  </a:lnTo>
                  <a:lnTo>
                    <a:pt x="424" y="705"/>
                  </a:lnTo>
                  <a:lnTo>
                    <a:pt x="463" y="689"/>
                  </a:lnTo>
                  <a:lnTo>
                    <a:pt x="502" y="671"/>
                  </a:lnTo>
                  <a:lnTo>
                    <a:pt x="542" y="655"/>
                  </a:lnTo>
                  <a:lnTo>
                    <a:pt x="581" y="638"/>
                  </a:lnTo>
                  <a:lnTo>
                    <a:pt x="621" y="622"/>
                  </a:lnTo>
                  <a:lnTo>
                    <a:pt x="660" y="604"/>
                  </a:lnTo>
                  <a:lnTo>
                    <a:pt x="699" y="588"/>
                  </a:lnTo>
                  <a:lnTo>
                    <a:pt x="739" y="572"/>
                  </a:lnTo>
                  <a:lnTo>
                    <a:pt x="778" y="554"/>
                  </a:lnTo>
                  <a:lnTo>
                    <a:pt x="818" y="538"/>
                  </a:lnTo>
                  <a:lnTo>
                    <a:pt x="797" y="472"/>
                  </a:lnTo>
                  <a:lnTo>
                    <a:pt x="776" y="405"/>
                  </a:lnTo>
                  <a:lnTo>
                    <a:pt x="754" y="340"/>
                  </a:lnTo>
                  <a:lnTo>
                    <a:pt x="733" y="273"/>
                  </a:lnTo>
                  <a:lnTo>
                    <a:pt x="713" y="207"/>
                  </a:lnTo>
                  <a:lnTo>
                    <a:pt x="691" y="142"/>
                  </a:lnTo>
                  <a:lnTo>
                    <a:pt x="670" y="75"/>
                  </a:lnTo>
                  <a:lnTo>
                    <a:pt x="649" y="9"/>
                  </a:lnTo>
                  <a:lnTo>
                    <a:pt x="644" y="8"/>
                  </a:lnTo>
                  <a:lnTo>
                    <a:pt x="638" y="7"/>
                  </a:lnTo>
                  <a:lnTo>
                    <a:pt x="632" y="6"/>
                  </a:lnTo>
                  <a:lnTo>
                    <a:pt x="626" y="5"/>
                  </a:lnTo>
                  <a:lnTo>
                    <a:pt x="621" y="4"/>
                  </a:lnTo>
                  <a:lnTo>
                    <a:pt x="615" y="3"/>
                  </a:lnTo>
                  <a:lnTo>
                    <a:pt x="609" y="2"/>
                  </a:lnTo>
                  <a:lnTo>
                    <a:pt x="603" y="0"/>
                  </a:lnTo>
                  <a:lnTo>
                    <a:pt x="568" y="11"/>
                  </a:lnTo>
                  <a:lnTo>
                    <a:pt x="533" y="22"/>
                  </a:lnTo>
                  <a:lnTo>
                    <a:pt x="498" y="33"/>
                  </a:lnTo>
                  <a:lnTo>
                    <a:pt x="463" y="44"/>
                  </a:lnTo>
                  <a:lnTo>
                    <a:pt x="427" y="55"/>
                  </a:lnTo>
                  <a:lnTo>
                    <a:pt x="392" y="66"/>
                  </a:lnTo>
                  <a:lnTo>
                    <a:pt x="357" y="77"/>
                  </a:lnTo>
                  <a:lnTo>
                    <a:pt x="322" y="87"/>
                  </a:lnTo>
                  <a:lnTo>
                    <a:pt x="287" y="98"/>
                  </a:lnTo>
                  <a:lnTo>
                    <a:pt x="252" y="109"/>
                  </a:lnTo>
                  <a:lnTo>
                    <a:pt x="217" y="120"/>
                  </a:lnTo>
                  <a:lnTo>
                    <a:pt x="180" y="131"/>
                  </a:lnTo>
                  <a:lnTo>
                    <a:pt x="145" y="142"/>
                  </a:lnTo>
                  <a:lnTo>
                    <a:pt x="110" y="153"/>
                  </a:lnTo>
                  <a:lnTo>
                    <a:pt x="75" y="163"/>
                  </a:lnTo>
                  <a:lnTo>
                    <a:pt x="40" y="174"/>
                  </a:lnTo>
                  <a:lnTo>
                    <a:pt x="35" y="178"/>
                  </a:lnTo>
                  <a:lnTo>
                    <a:pt x="29" y="181"/>
                  </a:lnTo>
                  <a:lnTo>
                    <a:pt x="23" y="184"/>
                  </a:lnTo>
                  <a:lnTo>
                    <a:pt x="17" y="188"/>
                  </a:lnTo>
                  <a:close/>
                </a:path>
              </a:pathLst>
            </a:custGeom>
            <a:solidFill>
              <a:srgbClr val="D8D1D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3" name="Freeform 136"/>
            <p:cNvSpPr>
              <a:spLocks/>
            </p:cNvSpPr>
            <p:nvPr/>
          </p:nvSpPr>
          <p:spPr bwMode="auto">
            <a:xfrm>
              <a:off x="2778" y="1777"/>
              <a:ext cx="126" cy="124"/>
            </a:xfrm>
            <a:custGeom>
              <a:avLst/>
              <a:gdLst/>
              <a:ahLst/>
              <a:cxnLst>
                <a:cxn ang="0">
                  <a:pos x="11" y="180"/>
                </a:cxn>
                <a:cxn ang="0">
                  <a:pos x="3" y="194"/>
                </a:cxn>
                <a:cxn ang="0">
                  <a:pos x="2" y="207"/>
                </a:cxn>
                <a:cxn ang="0">
                  <a:pos x="5" y="222"/>
                </a:cxn>
                <a:cxn ang="0">
                  <a:pos x="28" y="295"/>
                </a:cxn>
                <a:cxn ang="0">
                  <a:pos x="70" y="424"/>
                </a:cxn>
                <a:cxn ang="0">
                  <a:pos x="111" y="552"/>
                </a:cxn>
                <a:cxn ang="0">
                  <a:pos x="152" y="681"/>
                </a:cxn>
                <a:cxn ang="0">
                  <a:pos x="209" y="730"/>
                </a:cxn>
                <a:cxn ang="0">
                  <a:pos x="282" y="699"/>
                </a:cxn>
                <a:cxn ang="0">
                  <a:pos x="356" y="669"/>
                </a:cxn>
                <a:cxn ang="0">
                  <a:pos x="429" y="637"/>
                </a:cxn>
                <a:cxn ang="0">
                  <a:pos x="502" y="606"/>
                </a:cxn>
                <a:cxn ang="0">
                  <a:pos x="576" y="576"/>
                </a:cxn>
                <a:cxn ang="0">
                  <a:pos x="649" y="545"/>
                </a:cxn>
                <a:cxn ang="0">
                  <a:pos x="722" y="513"/>
                </a:cxn>
                <a:cxn ang="0">
                  <a:pos x="739" y="437"/>
                </a:cxn>
                <a:cxn ang="0">
                  <a:pos x="699" y="314"/>
                </a:cxn>
                <a:cxn ang="0">
                  <a:pos x="660" y="193"/>
                </a:cxn>
                <a:cxn ang="0">
                  <a:pos x="622" y="70"/>
                </a:cxn>
                <a:cxn ang="0">
                  <a:pos x="597" y="8"/>
                </a:cxn>
                <a:cxn ang="0">
                  <a:pos x="586" y="6"/>
                </a:cxn>
                <a:cxn ang="0">
                  <a:pos x="576" y="4"/>
                </a:cxn>
                <a:cxn ang="0">
                  <a:pos x="565" y="1"/>
                </a:cxn>
                <a:cxn ang="0">
                  <a:pos x="526" y="10"/>
                </a:cxn>
                <a:cxn ang="0">
                  <a:pos x="462" y="31"/>
                </a:cxn>
                <a:cxn ang="0">
                  <a:pos x="396" y="51"/>
                </a:cxn>
                <a:cxn ang="0">
                  <a:pos x="330" y="70"/>
                </a:cxn>
                <a:cxn ang="0">
                  <a:pos x="266" y="91"/>
                </a:cxn>
                <a:cxn ang="0">
                  <a:pos x="200" y="111"/>
                </a:cxn>
                <a:cxn ang="0">
                  <a:pos x="134" y="132"/>
                </a:cxn>
                <a:cxn ang="0">
                  <a:pos x="70" y="152"/>
                </a:cxn>
                <a:cxn ang="0">
                  <a:pos x="33" y="164"/>
                </a:cxn>
                <a:cxn ang="0">
                  <a:pos x="22" y="171"/>
                </a:cxn>
              </a:cxnLst>
              <a:rect l="0" t="0" r="r" b="b"/>
              <a:pathLst>
                <a:path w="759" h="745">
                  <a:moveTo>
                    <a:pt x="17" y="174"/>
                  </a:moveTo>
                  <a:lnTo>
                    <a:pt x="11" y="180"/>
                  </a:lnTo>
                  <a:lnTo>
                    <a:pt x="6" y="186"/>
                  </a:lnTo>
                  <a:lnTo>
                    <a:pt x="3" y="194"/>
                  </a:lnTo>
                  <a:lnTo>
                    <a:pt x="0" y="199"/>
                  </a:lnTo>
                  <a:lnTo>
                    <a:pt x="2" y="207"/>
                  </a:lnTo>
                  <a:lnTo>
                    <a:pt x="4" y="215"/>
                  </a:lnTo>
                  <a:lnTo>
                    <a:pt x="5" y="222"/>
                  </a:lnTo>
                  <a:lnTo>
                    <a:pt x="7" y="230"/>
                  </a:lnTo>
                  <a:lnTo>
                    <a:pt x="28" y="295"/>
                  </a:lnTo>
                  <a:lnTo>
                    <a:pt x="49" y="359"/>
                  </a:lnTo>
                  <a:lnTo>
                    <a:pt x="70" y="424"/>
                  </a:lnTo>
                  <a:lnTo>
                    <a:pt x="91" y="487"/>
                  </a:lnTo>
                  <a:lnTo>
                    <a:pt x="111" y="552"/>
                  </a:lnTo>
                  <a:lnTo>
                    <a:pt x="131" y="616"/>
                  </a:lnTo>
                  <a:lnTo>
                    <a:pt x="152" y="681"/>
                  </a:lnTo>
                  <a:lnTo>
                    <a:pt x="173" y="745"/>
                  </a:lnTo>
                  <a:lnTo>
                    <a:pt x="209" y="730"/>
                  </a:lnTo>
                  <a:lnTo>
                    <a:pt x="246" y="715"/>
                  </a:lnTo>
                  <a:lnTo>
                    <a:pt x="282" y="699"/>
                  </a:lnTo>
                  <a:lnTo>
                    <a:pt x="319" y="684"/>
                  </a:lnTo>
                  <a:lnTo>
                    <a:pt x="356" y="669"/>
                  </a:lnTo>
                  <a:lnTo>
                    <a:pt x="393" y="654"/>
                  </a:lnTo>
                  <a:lnTo>
                    <a:pt x="429" y="637"/>
                  </a:lnTo>
                  <a:lnTo>
                    <a:pt x="466" y="622"/>
                  </a:lnTo>
                  <a:lnTo>
                    <a:pt x="502" y="606"/>
                  </a:lnTo>
                  <a:lnTo>
                    <a:pt x="539" y="591"/>
                  </a:lnTo>
                  <a:lnTo>
                    <a:pt x="576" y="576"/>
                  </a:lnTo>
                  <a:lnTo>
                    <a:pt x="612" y="561"/>
                  </a:lnTo>
                  <a:lnTo>
                    <a:pt x="649" y="545"/>
                  </a:lnTo>
                  <a:lnTo>
                    <a:pt x="685" y="529"/>
                  </a:lnTo>
                  <a:lnTo>
                    <a:pt x="722" y="513"/>
                  </a:lnTo>
                  <a:lnTo>
                    <a:pt x="759" y="498"/>
                  </a:lnTo>
                  <a:lnTo>
                    <a:pt x="739" y="437"/>
                  </a:lnTo>
                  <a:lnTo>
                    <a:pt x="719" y="376"/>
                  </a:lnTo>
                  <a:lnTo>
                    <a:pt x="699" y="314"/>
                  </a:lnTo>
                  <a:lnTo>
                    <a:pt x="680" y="253"/>
                  </a:lnTo>
                  <a:lnTo>
                    <a:pt x="660" y="193"/>
                  </a:lnTo>
                  <a:lnTo>
                    <a:pt x="640" y="132"/>
                  </a:lnTo>
                  <a:lnTo>
                    <a:pt x="622" y="70"/>
                  </a:lnTo>
                  <a:lnTo>
                    <a:pt x="602" y="9"/>
                  </a:lnTo>
                  <a:lnTo>
                    <a:pt x="597" y="8"/>
                  </a:lnTo>
                  <a:lnTo>
                    <a:pt x="591" y="7"/>
                  </a:lnTo>
                  <a:lnTo>
                    <a:pt x="586" y="6"/>
                  </a:lnTo>
                  <a:lnTo>
                    <a:pt x="581" y="5"/>
                  </a:lnTo>
                  <a:lnTo>
                    <a:pt x="576" y="4"/>
                  </a:lnTo>
                  <a:lnTo>
                    <a:pt x="570" y="3"/>
                  </a:lnTo>
                  <a:lnTo>
                    <a:pt x="565" y="1"/>
                  </a:lnTo>
                  <a:lnTo>
                    <a:pt x="559" y="0"/>
                  </a:lnTo>
                  <a:lnTo>
                    <a:pt x="526" y="10"/>
                  </a:lnTo>
                  <a:lnTo>
                    <a:pt x="494" y="20"/>
                  </a:lnTo>
                  <a:lnTo>
                    <a:pt x="462" y="31"/>
                  </a:lnTo>
                  <a:lnTo>
                    <a:pt x="429" y="41"/>
                  </a:lnTo>
                  <a:lnTo>
                    <a:pt x="396" y="51"/>
                  </a:lnTo>
                  <a:lnTo>
                    <a:pt x="363" y="61"/>
                  </a:lnTo>
                  <a:lnTo>
                    <a:pt x="330" y="70"/>
                  </a:lnTo>
                  <a:lnTo>
                    <a:pt x="299" y="81"/>
                  </a:lnTo>
                  <a:lnTo>
                    <a:pt x="266" y="91"/>
                  </a:lnTo>
                  <a:lnTo>
                    <a:pt x="233" y="101"/>
                  </a:lnTo>
                  <a:lnTo>
                    <a:pt x="200" y="111"/>
                  </a:lnTo>
                  <a:lnTo>
                    <a:pt x="167" y="122"/>
                  </a:lnTo>
                  <a:lnTo>
                    <a:pt x="134" y="132"/>
                  </a:lnTo>
                  <a:lnTo>
                    <a:pt x="103" y="142"/>
                  </a:lnTo>
                  <a:lnTo>
                    <a:pt x="70" y="152"/>
                  </a:lnTo>
                  <a:lnTo>
                    <a:pt x="37" y="162"/>
                  </a:lnTo>
                  <a:lnTo>
                    <a:pt x="33" y="164"/>
                  </a:lnTo>
                  <a:lnTo>
                    <a:pt x="27" y="168"/>
                  </a:lnTo>
                  <a:lnTo>
                    <a:pt x="22" y="171"/>
                  </a:lnTo>
                  <a:lnTo>
                    <a:pt x="17" y="174"/>
                  </a:lnTo>
                  <a:close/>
                </a:path>
              </a:pathLst>
            </a:custGeom>
            <a:solidFill>
              <a:srgbClr val="DBD3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4" name="Freeform 137"/>
            <p:cNvSpPr>
              <a:spLocks/>
            </p:cNvSpPr>
            <p:nvPr/>
          </p:nvSpPr>
          <p:spPr bwMode="auto">
            <a:xfrm>
              <a:off x="2785" y="1777"/>
              <a:ext cx="117" cy="114"/>
            </a:xfrm>
            <a:custGeom>
              <a:avLst/>
              <a:gdLst/>
              <a:ahLst/>
              <a:cxnLst>
                <a:cxn ang="0">
                  <a:pos x="11" y="165"/>
                </a:cxn>
                <a:cxn ang="0">
                  <a:pos x="2" y="178"/>
                </a:cxn>
                <a:cxn ang="0">
                  <a:pos x="2" y="191"/>
                </a:cxn>
                <a:cxn ang="0">
                  <a:pos x="5" y="205"/>
                </a:cxn>
                <a:cxn ang="0">
                  <a:pos x="26" y="272"/>
                </a:cxn>
                <a:cxn ang="0">
                  <a:pos x="64" y="390"/>
                </a:cxn>
                <a:cxn ang="0">
                  <a:pos x="103" y="509"/>
                </a:cxn>
                <a:cxn ang="0">
                  <a:pos x="141" y="628"/>
                </a:cxn>
                <a:cxn ang="0">
                  <a:pos x="194" y="673"/>
                </a:cxn>
                <a:cxn ang="0">
                  <a:pos x="260" y="645"/>
                </a:cxn>
                <a:cxn ang="0">
                  <a:pos x="328" y="616"/>
                </a:cxn>
                <a:cxn ang="0">
                  <a:pos x="395" y="588"/>
                </a:cxn>
                <a:cxn ang="0">
                  <a:pos x="463" y="558"/>
                </a:cxn>
                <a:cxn ang="0">
                  <a:pos x="530" y="530"/>
                </a:cxn>
                <a:cxn ang="0">
                  <a:pos x="598" y="501"/>
                </a:cxn>
                <a:cxn ang="0">
                  <a:pos x="664" y="473"/>
                </a:cxn>
                <a:cxn ang="0">
                  <a:pos x="681" y="403"/>
                </a:cxn>
                <a:cxn ang="0">
                  <a:pos x="645" y="290"/>
                </a:cxn>
                <a:cxn ang="0">
                  <a:pos x="609" y="176"/>
                </a:cxn>
                <a:cxn ang="0">
                  <a:pos x="572" y="64"/>
                </a:cxn>
                <a:cxn ang="0">
                  <a:pos x="549" y="7"/>
                </a:cxn>
                <a:cxn ang="0">
                  <a:pos x="540" y="5"/>
                </a:cxn>
                <a:cxn ang="0">
                  <a:pos x="530" y="4"/>
                </a:cxn>
                <a:cxn ang="0">
                  <a:pos x="520" y="1"/>
                </a:cxn>
                <a:cxn ang="0">
                  <a:pos x="485" y="9"/>
                </a:cxn>
                <a:cxn ang="0">
                  <a:pos x="425" y="28"/>
                </a:cxn>
                <a:cxn ang="0">
                  <a:pos x="364" y="46"/>
                </a:cxn>
                <a:cxn ang="0">
                  <a:pos x="305" y="65"/>
                </a:cxn>
                <a:cxn ang="0">
                  <a:pos x="245" y="85"/>
                </a:cxn>
                <a:cxn ang="0">
                  <a:pos x="185" y="103"/>
                </a:cxn>
                <a:cxn ang="0">
                  <a:pos x="125" y="122"/>
                </a:cxn>
                <a:cxn ang="0">
                  <a:pos x="64" y="140"/>
                </a:cxn>
                <a:cxn ang="0">
                  <a:pos x="30" y="151"/>
                </a:cxn>
                <a:cxn ang="0">
                  <a:pos x="21" y="158"/>
                </a:cxn>
              </a:cxnLst>
              <a:rect l="0" t="0" r="r" b="b"/>
              <a:pathLst>
                <a:path w="698" h="687">
                  <a:moveTo>
                    <a:pt x="16" y="160"/>
                  </a:moveTo>
                  <a:lnTo>
                    <a:pt x="11" y="165"/>
                  </a:lnTo>
                  <a:lnTo>
                    <a:pt x="6" y="171"/>
                  </a:lnTo>
                  <a:lnTo>
                    <a:pt x="2" y="178"/>
                  </a:lnTo>
                  <a:lnTo>
                    <a:pt x="0" y="183"/>
                  </a:lnTo>
                  <a:lnTo>
                    <a:pt x="2" y="191"/>
                  </a:lnTo>
                  <a:lnTo>
                    <a:pt x="4" y="197"/>
                  </a:lnTo>
                  <a:lnTo>
                    <a:pt x="5" y="205"/>
                  </a:lnTo>
                  <a:lnTo>
                    <a:pt x="7" y="213"/>
                  </a:lnTo>
                  <a:lnTo>
                    <a:pt x="26" y="272"/>
                  </a:lnTo>
                  <a:lnTo>
                    <a:pt x="46" y="331"/>
                  </a:lnTo>
                  <a:lnTo>
                    <a:pt x="64" y="390"/>
                  </a:lnTo>
                  <a:lnTo>
                    <a:pt x="84" y="450"/>
                  </a:lnTo>
                  <a:lnTo>
                    <a:pt x="103" y="509"/>
                  </a:lnTo>
                  <a:lnTo>
                    <a:pt x="121" y="568"/>
                  </a:lnTo>
                  <a:lnTo>
                    <a:pt x="141" y="628"/>
                  </a:lnTo>
                  <a:lnTo>
                    <a:pt x="160" y="687"/>
                  </a:lnTo>
                  <a:lnTo>
                    <a:pt x="194" y="673"/>
                  </a:lnTo>
                  <a:lnTo>
                    <a:pt x="228" y="659"/>
                  </a:lnTo>
                  <a:lnTo>
                    <a:pt x="260" y="645"/>
                  </a:lnTo>
                  <a:lnTo>
                    <a:pt x="294" y="630"/>
                  </a:lnTo>
                  <a:lnTo>
                    <a:pt x="328" y="616"/>
                  </a:lnTo>
                  <a:lnTo>
                    <a:pt x="362" y="602"/>
                  </a:lnTo>
                  <a:lnTo>
                    <a:pt x="395" y="588"/>
                  </a:lnTo>
                  <a:lnTo>
                    <a:pt x="429" y="572"/>
                  </a:lnTo>
                  <a:lnTo>
                    <a:pt x="463" y="558"/>
                  </a:lnTo>
                  <a:lnTo>
                    <a:pt x="497" y="544"/>
                  </a:lnTo>
                  <a:lnTo>
                    <a:pt x="530" y="530"/>
                  </a:lnTo>
                  <a:lnTo>
                    <a:pt x="564" y="516"/>
                  </a:lnTo>
                  <a:lnTo>
                    <a:pt x="598" y="501"/>
                  </a:lnTo>
                  <a:lnTo>
                    <a:pt x="632" y="487"/>
                  </a:lnTo>
                  <a:lnTo>
                    <a:pt x="664" y="473"/>
                  </a:lnTo>
                  <a:lnTo>
                    <a:pt x="698" y="459"/>
                  </a:lnTo>
                  <a:lnTo>
                    <a:pt x="681" y="403"/>
                  </a:lnTo>
                  <a:lnTo>
                    <a:pt x="662" y="346"/>
                  </a:lnTo>
                  <a:lnTo>
                    <a:pt x="645" y="290"/>
                  </a:lnTo>
                  <a:lnTo>
                    <a:pt x="626" y="233"/>
                  </a:lnTo>
                  <a:lnTo>
                    <a:pt x="609" y="176"/>
                  </a:lnTo>
                  <a:lnTo>
                    <a:pt x="590" y="121"/>
                  </a:lnTo>
                  <a:lnTo>
                    <a:pt x="572" y="64"/>
                  </a:lnTo>
                  <a:lnTo>
                    <a:pt x="554" y="8"/>
                  </a:lnTo>
                  <a:lnTo>
                    <a:pt x="549" y="7"/>
                  </a:lnTo>
                  <a:lnTo>
                    <a:pt x="544" y="6"/>
                  </a:lnTo>
                  <a:lnTo>
                    <a:pt x="540" y="5"/>
                  </a:lnTo>
                  <a:lnTo>
                    <a:pt x="535" y="4"/>
                  </a:lnTo>
                  <a:lnTo>
                    <a:pt x="530" y="4"/>
                  </a:lnTo>
                  <a:lnTo>
                    <a:pt x="525" y="2"/>
                  </a:lnTo>
                  <a:lnTo>
                    <a:pt x="520" y="1"/>
                  </a:lnTo>
                  <a:lnTo>
                    <a:pt x="515" y="0"/>
                  </a:lnTo>
                  <a:lnTo>
                    <a:pt x="485" y="9"/>
                  </a:lnTo>
                  <a:lnTo>
                    <a:pt x="455" y="19"/>
                  </a:lnTo>
                  <a:lnTo>
                    <a:pt x="425" y="28"/>
                  </a:lnTo>
                  <a:lnTo>
                    <a:pt x="395" y="37"/>
                  </a:lnTo>
                  <a:lnTo>
                    <a:pt x="364" y="46"/>
                  </a:lnTo>
                  <a:lnTo>
                    <a:pt x="335" y="56"/>
                  </a:lnTo>
                  <a:lnTo>
                    <a:pt x="305" y="65"/>
                  </a:lnTo>
                  <a:lnTo>
                    <a:pt x="275" y="75"/>
                  </a:lnTo>
                  <a:lnTo>
                    <a:pt x="245" y="85"/>
                  </a:lnTo>
                  <a:lnTo>
                    <a:pt x="214" y="93"/>
                  </a:lnTo>
                  <a:lnTo>
                    <a:pt x="185" y="103"/>
                  </a:lnTo>
                  <a:lnTo>
                    <a:pt x="155" y="112"/>
                  </a:lnTo>
                  <a:lnTo>
                    <a:pt x="125" y="122"/>
                  </a:lnTo>
                  <a:lnTo>
                    <a:pt x="95" y="130"/>
                  </a:lnTo>
                  <a:lnTo>
                    <a:pt x="64" y="140"/>
                  </a:lnTo>
                  <a:lnTo>
                    <a:pt x="35" y="149"/>
                  </a:lnTo>
                  <a:lnTo>
                    <a:pt x="30" y="151"/>
                  </a:lnTo>
                  <a:lnTo>
                    <a:pt x="26" y="155"/>
                  </a:lnTo>
                  <a:lnTo>
                    <a:pt x="21" y="158"/>
                  </a:lnTo>
                  <a:lnTo>
                    <a:pt x="16" y="160"/>
                  </a:lnTo>
                  <a:close/>
                </a:path>
              </a:pathLst>
            </a:custGeom>
            <a:solidFill>
              <a:srgbClr val="DDD6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" name="Freeform 138"/>
            <p:cNvSpPr>
              <a:spLocks/>
            </p:cNvSpPr>
            <p:nvPr/>
          </p:nvSpPr>
          <p:spPr bwMode="auto">
            <a:xfrm>
              <a:off x="2793" y="1776"/>
              <a:ext cx="107" cy="105"/>
            </a:xfrm>
            <a:custGeom>
              <a:avLst/>
              <a:gdLst/>
              <a:ahLst/>
              <a:cxnLst>
                <a:cxn ang="0">
                  <a:pos x="11" y="151"/>
                </a:cxn>
                <a:cxn ang="0">
                  <a:pos x="3" y="162"/>
                </a:cxn>
                <a:cxn ang="0">
                  <a:pos x="2" y="173"/>
                </a:cxn>
                <a:cxn ang="0">
                  <a:pos x="5" y="187"/>
                </a:cxn>
                <a:cxn ang="0">
                  <a:pos x="26" y="249"/>
                </a:cxn>
                <a:cxn ang="0">
                  <a:pos x="60" y="357"/>
                </a:cxn>
                <a:cxn ang="0">
                  <a:pos x="94" y="465"/>
                </a:cxn>
                <a:cxn ang="0">
                  <a:pos x="129" y="573"/>
                </a:cxn>
                <a:cxn ang="0">
                  <a:pos x="177" y="615"/>
                </a:cxn>
                <a:cxn ang="0">
                  <a:pos x="238" y="589"/>
                </a:cxn>
                <a:cxn ang="0">
                  <a:pos x="301" y="563"/>
                </a:cxn>
                <a:cxn ang="0">
                  <a:pos x="362" y="536"/>
                </a:cxn>
                <a:cxn ang="0">
                  <a:pos x="425" y="511"/>
                </a:cxn>
                <a:cxn ang="0">
                  <a:pos x="486" y="485"/>
                </a:cxn>
                <a:cxn ang="0">
                  <a:pos x="547" y="459"/>
                </a:cxn>
                <a:cxn ang="0">
                  <a:pos x="609" y="432"/>
                </a:cxn>
                <a:cxn ang="0">
                  <a:pos x="623" y="368"/>
                </a:cxn>
                <a:cxn ang="0">
                  <a:pos x="590" y="265"/>
                </a:cxn>
                <a:cxn ang="0">
                  <a:pos x="556" y="162"/>
                </a:cxn>
                <a:cxn ang="0">
                  <a:pos x="523" y="58"/>
                </a:cxn>
                <a:cxn ang="0">
                  <a:pos x="502" y="6"/>
                </a:cxn>
                <a:cxn ang="0">
                  <a:pos x="494" y="5"/>
                </a:cxn>
                <a:cxn ang="0">
                  <a:pos x="485" y="2"/>
                </a:cxn>
                <a:cxn ang="0">
                  <a:pos x="476" y="1"/>
                </a:cxn>
                <a:cxn ang="0">
                  <a:pos x="444" y="9"/>
                </a:cxn>
                <a:cxn ang="0">
                  <a:pos x="390" y="25"/>
                </a:cxn>
                <a:cxn ang="0">
                  <a:pos x="334" y="43"/>
                </a:cxn>
                <a:cxn ang="0">
                  <a:pos x="279" y="59"/>
                </a:cxn>
                <a:cxn ang="0">
                  <a:pos x="224" y="77"/>
                </a:cxn>
                <a:cxn ang="0">
                  <a:pos x="169" y="93"/>
                </a:cxn>
                <a:cxn ang="0">
                  <a:pos x="114" y="111"/>
                </a:cxn>
                <a:cxn ang="0">
                  <a:pos x="59" y="127"/>
                </a:cxn>
                <a:cxn ang="0">
                  <a:pos x="28" y="139"/>
                </a:cxn>
                <a:cxn ang="0">
                  <a:pos x="19" y="145"/>
                </a:cxn>
              </a:cxnLst>
              <a:rect l="0" t="0" r="r" b="b"/>
              <a:pathLst>
                <a:path w="639" h="628">
                  <a:moveTo>
                    <a:pt x="16" y="147"/>
                  </a:moveTo>
                  <a:lnTo>
                    <a:pt x="11" y="151"/>
                  </a:lnTo>
                  <a:lnTo>
                    <a:pt x="6" y="157"/>
                  </a:lnTo>
                  <a:lnTo>
                    <a:pt x="3" y="162"/>
                  </a:lnTo>
                  <a:lnTo>
                    <a:pt x="0" y="166"/>
                  </a:lnTo>
                  <a:lnTo>
                    <a:pt x="2" y="173"/>
                  </a:lnTo>
                  <a:lnTo>
                    <a:pt x="3" y="180"/>
                  </a:lnTo>
                  <a:lnTo>
                    <a:pt x="5" y="187"/>
                  </a:lnTo>
                  <a:lnTo>
                    <a:pt x="8" y="194"/>
                  </a:lnTo>
                  <a:lnTo>
                    <a:pt x="26" y="249"/>
                  </a:lnTo>
                  <a:lnTo>
                    <a:pt x="42" y="302"/>
                  </a:lnTo>
                  <a:lnTo>
                    <a:pt x="60" y="357"/>
                  </a:lnTo>
                  <a:lnTo>
                    <a:pt x="77" y="410"/>
                  </a:lnTo>
                  <a:lnTo>
                    <a:pt x="94" y="465"/>
                  </a:lnTo>
                  <a:lnTo>
                    <a:pt x="111" y="519"/>
                  </a:lnTo>
                  <a:lnTo>
                    <a:pt x="129" y="573"/>
                  </a:lnTo>
                  <a:lnTo>
                    <a:pt x="146" y="628"/>
                  </a:lnTo>
                  <a:lnTo>
                    <a:pt x="177" y="615"/>
                  </a:lnTo>
                  <a:lnTo>
                    <a:pt x="208" y="602"/>
                  </a:lnTo>
                  <a:lnTo>
                    <a:pt x="238" y="589"/>
                  </a:lnTo>
                  <a:lnTo>
                    <a:pt x="270" y="576"/>
                  </a:lnTo>
                  <a:lnTo>
                    <a:pt x="301" y="563"/>
                  </a:lnTo>
                  <a:lnTo>
                    <a:pt x="332" y="549"/>
                  </a:lnTo>
                  <a:lnTo>
                    <a:pt x="362" y="536"/>
                  </a:lnTo>
                  <a:lnTo>
                    <a:pt x="393" y="523"/>
                  </a:lnTo>
                  <a:lnTo>
                    <a:pt x="425" y="511"/>
                  </a:lnTo>
                  <a:lnTo>
                    <a:pt x="455" y="498"/>
                  </a:lnTo>
                  <a:lnTo>
                    <a:pt x="486" y="485"/>
                  </a:lnTo>
                  <a:lnTo>
                    <a:pt x="517" y="472"/>
                  </a:lnTo>
                  <a:lnTo>
                    <a:pt x="547" y="459"/>
                  </a:lnTo>
                  <a:lnTo>
                    <a:pt x="578" y="445"/>
                  </a:lnTo>
                  <a:lnTo>
                    <a:pt x="609" y="432"/>
                  </a:lnTo>
                  <a:lnTo>
                    <a:pt x="639" y="419"/>
                  </a:lnTo>
                  <a:lnTo>
                    <a:pt x="623" y="368"/>
                  </a:lnTo>
                  <a:lnTo>
                    <a:pt x="606" y="316"/>
                  </a:lnTo>
                  <a:lnTo>
                    <a:pt x="590" y="265"/>
                  </a:lnTo>
                  <a:lnTo>
                    <a:pt x="574" y="214"/>
                  </a:lnTo>
                  <a:lnTo>
                    <a:pt x="556" y="162"/>
                  </a:lnTo>
                  <a:lnTo>
                    <a:pt x="540" y="110"/>
                  </a:lnTo>
                  <a:lnTo>
                    <a:pt x="523" y="58"/>
                  </a:lnTo>
                  <a:lnTo>
                    <a:pt x="507" y="7"/>
                  </a:lnTo>
                  <a:lnTo>
                    <a:pt x="502" y="6"/>
                  </a:lnTo>
                  <a:lnTo>
                    <a:pt x="498" y="5"/>
                  </a:lnTo>
                  <a:lnTo>
                    <a:pt x="494" y="5"/>
                  </a:lnTo>
                  <a:lnTo>
                    <a:pt x="489" y="3"/>
                  </a:lnTo>
                  <a:lnTo>
                    <a:pt x="485" y="2"/>
                  </a:lnTo>
                  <a:lnTo>
                    <a:pt x="480" y="1"/>
                  </a:lnTo>
                  <a:lnTo>
                    <a:pt x="476" y="1"/>
                  </a:lnTo>
                  <a:lnTo>
                    <a:pt x="472" y="0"/>
                  </a:lnTo>
                  <a:lnTo>
                    <a:pt x="444" y="9"/>
                  </a:lnTo>
                  <a:lnTo>
                    <a:pt x="417" y="17"/>
                  </a:lnTo>
                  <a:lnTo>
                    <a:pt x="390" y="25"/>
                  </a:lnTo>
                  <a:lnTo>
                    <a:pt x="362" y="34"/>
                  </a:lnTo>
                  <a:lnTo>
                    <a:pt x="334" y="43"/>
                  </a:lnTo>
                  <a:lnTo>
                    <a:pt x="306" y="51"/>
                  </a:lnTo>
                  <a:lnTo>
                    <a:pt x="279" y="59"/>
                  </a:lnTo>
                  <a:lnTo>
                    <a:pt x="252" y="68"/>
                  </a:lnTo>
                  <a:lnTo>
                    <a:pt x="224" y="77"/>
                  </a:lnTo>
                  <a:lnTo>
                    <a:pt x="197" y="86"/>
                  </a:lnTo>
                  <a:lnTo>
                    <a:pt x="169" y="93"/>
                  </a:lnTo>
                  <a:lnTo>
                    <a:pt x="142" y="102"/>
                  </a:lnTo>
                  <a:lnTo>
                    <a:pt x="114" y="111"/>
                  </a:lnTo>
                  <a:lnTo>
                    <a:pt x="86" y="119"/>
                  </a:lnTo>
                  <a:lnTo>
                    <a:pt x="59" y="127"/>
                  </a:lnTo>
                  <a:lnTo>
                    <a:pt x="31" y="136"/>
                  </a:lnTo>
                  <a:lnTo>
                    <a:pt x="28" y="139"/>
                  </a:lnTo>
                  <a:lnTo>
                    <a:pt x="24" y="141"/>
                  </a:lnTo>
                  <a:lnTo>
                    <a:pt x="19" y="145"/>
                  </a:lnTo>
                  <a:lnTo>
                    <a:pt x="16" y="147"/>
                  </a:lnTo>
                  <a:close/>
                </a:path>
              </a:pathLst>
            </a:custGeom>
            <a:solidFill>
              <a:srgbClr val="DDD8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" name="Freeform 139"/>
            <p:cNvSpPr>
              <a:spLocks/>
            </p:cNvSpPr>
            <p:nvPr/>
          </p:nvSpPr>
          <p:spPr bwMode="auto">
            <a:xfrm>
              <a:off x="2801" y="1776"/>
              <a:ext cx="96" cy="95"/>
            </a:xfrm>
            <a:custGeom>
              <a:avLst/>
              <a:gdLst/>
              <a:ahLst/>
              <a:cxnLst>
                <a:cxn ang="0">
                  <a:pos x="11" y="137"/>
                </a:cxn>
                <a:cxn ang="0">
                  <a:pos x="3" y="146"/>
                </a:cxn>
                <a:cxn ang="0">
                  <a:pos x="2" y="157"/>
                </a:cxn>
                <a:cxn ang="0">
                  <a:pos x="5" y="170"/>
                </a:cxn>
                <a:cxn ang="0">
                  <a:pos x="23" y="224"/>
                </a:cxn>
                <a:cxn ang="0">
                  <a:pos x="54" y="323"/>
                </a:cxn>
                <a:cxn ang="0">
                  <a:pos x="85" y="421"/>
                </a:cxn>
                <a:cxn ang="0">
                  <a:pos x="117" y="519"/>
                </a:cxn>
                <a:cxn ang="0">
                  <a:pos x="161" y="556"/>
                </a:cxn>
                <a:cxn ang="0">
                  <a:pos x="217" y="533"/>
                </a:cxn>
                <a:cxn ang="0">
                  <a:pos x="272" y="510"/>
                </a:cxn>
                <a:cxn ang="0">
                  <a:pos x="328" y="486"/>
                </a:cxn>
                <a:cxn ang="0">
                  <a:pos x="384" y="463"/>
                </a:cxn>
                <a:cxn ang="0">
                  <a:pos x="440" y="439"/>
                </a:cxn>
                <a:cxn ang="0">
                  <a:pos x="496" y="416"/>
                </a:cxn>
                <a:cxn ang="0">
                  <a:pos x="552" y="392"/>
                </a:cxn>
                <a:cxn ang="0">
                  <a:pos x="564" y="334"/>
                </a:cxn>
                <a:cxn ang="0">
                  <a:pos x="534" y="241"/>
                </a:cxn>
                <a:cxn ang="0">
                  <a:pos x="505" y="147"/>
                </a:cxn>
                <a:cxn ang="0">
                  <a:pos x="475" y="54"/>
                </a:cxn>
                <a:cxn ang="0">
                  <a:pos x="455" y="6"/>
                </a:cxn>
                <a:cxn ang="0">
                  <a:pos x="448" y="4"/>
                </a:cxn>
                <a:cxn ang="0">
                  <a:pos x="439" y="2"/>
                </a:cxn>
                <a:cxn ang="0">
                  <a:pos x="431" y="1"/>
                </a:cxn>
                <a:cxn ang="0">
                  <a:pos x="402" y="8"/>
                </a:cxn>
                <a:cxn ang="0">
                  <a:pos x="352" y="23"/>
                </a:cxn>
                <a:cxn ang="0">
                  <a:pos x="303" y="38"/>
                </a:cxn>
                <a:cxn ang="0">
                  <a:pos x="253" y="54"/>
                </a:cxn>
                <a:cxn ang="0">
                  <a:pos x="203" y="70"/>
                </a:cxn>
                <a:cxn ang="0">
                  <a:pos x="153" y="85"/>
                </a:cxn>
                <a:cxn ang="0">
                  <a:pos x="104" y="101"/>
                </a:cxn>
                <a:cxn ang="0">
                  <a:pos x="54" y="116"/>
                </a:cxn>
                <a:cxn ang="0">
                  <a:pos x="26" y="126"/>
                </a:cxn>
                <a:cxn ang="0">
                  <a:pos x="18" y="130"/>
                </a:cxn>
              </a:cxnLst>
              <a:rect l="0" t="0" r="r" b="b"/>
              <a:pathLst>
                <a:path w="579" h="568">
                  <a:moveTo>
                    <a:pt x="15" y="132"/>
                  </a:moveTo>
                  <a:lnTo>
                    <a:pt x="11" y="137"/>
                  </a:lnTo>
                  <a:lnTo>
                    <a:pt x="7" y="141"/>
                  </a:lnTo>
                  <a:lnTo>
                    <a:pt x="3" y="146"/>
                  </a:lnTo>
                  <a:lnTo>
                    <a:pt x="0" y="150"/>
                  </a:lnTo>
                  <a:lnTo>
                    <a:pt x="2" y="157"/>
                  </a:lnTo>
                  <a:lnTo>
                    <a:pt x="3" y="163"/>
                  </a:lnTo>
                  <a:lnTo>
                    <a:pt x="5" y="170"/>
                  </a:lnTo>
                  <a:lnTo>
                    <a:pt x="6" y="175"/>
                  </a:lnTo>
                  <a:lnTo>
                    <a:pt x="23" y="224"/>
                  </a:lnTo>
                  <a:lnTo>
                    <a:pt x="38" y="274"/>
                  </a:lnTo>
                  <a:lnTo>
                    <a:pt x="54" y="323"/>
                  </a:lnTo>
                  <a:lnTo>
                    <a:pt x="70" y="372"/>
                  </a:lnTo>
                  <a:lnTo>
                    <a:pt x="85" y="421"/>
                  </a:lnTo>
                  <a:lnTo>
                    <a:pt x="100" y="471"/>
                  </a:lnTo>
                  <a:lnTo>
                    <a:pt x="117" y="519"/>
                  </a:lnTo>
                  <a:lnTo>
                    <a:pt x="132" y="568"/>
                  </a:lnTo>
                  <a:lnTo>
                    <a:pt x="161" y="556"/>
                  </a:lnTo>
                  <a:lnTo>
                    <a:pt x="188" y="545"/>
                  </a:lnTo>
                  <a:lnTo>
                    <a:pt x="217" y="533"/>
                  </a:lnTo>
                  <a:lnTo>
                    <a:pt x="244" y="521"/>
                  </a:lnTo>
                  <a:lnTo>
                    <a:pt x="272" y="510"/>
                  </a:lnTo>
                  <a:lnTo>
                    <a:pt x="300" y="498"/>
                  </a:lnTo>
                  <a:lnTo>
                    <a:pt x="328" y="486"/>
                  </a:lnTo>
                  <a:lnTo>
                    <a:pt x="356" y="474"/>
                  </a:lnTo>
                  <a:lnTo>
                    <a:pt x="384" y="463"/>
                  </a:lnTo>
                  <a:lnTo>
                    <a:pt x="411" y="451"/>
                  </a:lnTo>
                  <a:lnTo>
                    <a:pt x="440" y="439"/>
                  </a:lnTo>
                  <a:lnTo>
                    <a:pt x="467" y="427"/>
                  </a:lnTo>
                  <a:lnTo>
                    <a:pt x="496" y="416"/>
                  </a:lnTo>
                  <a:lnTo>
                    <a:pt x="523" y="404"/>
                  </a:lnTo>
                  <a:lnTo>
                    <a:pt x="552" y="392"/>
                  </a:lnTo>
                  <a:lnTo>
                    <a:pt x="579" y="380"/>
                  </a:lnTo>
                  <a:lnTo>
                    <a:pt x="564" y="334"/>
                  </a:lnTo>
                  <a:lnTo>
                    <a:pt x="549" y="287"/>
                  </a:lnTo>
                  <a:lnTo>
                    <a:pt x="534" y="241"/>
                  </a:lnTo>
                  <a:lnTo>
                    <a:pt x="520" y="194"/>
                  </a:lnTo>
                  <a:lnTo>
                    <a:pt x="505" y="147"/>
                  </a:lnTo>
                  <a:lnTo>
                    <a:pt x="489" y="100"/>
                  </a:lnTo>
                  <a:lnTo>
                    <a:pt x="475" y="54"/>
                  </a:lnTo>
                  <a:lnTo>
                    <a:pt x="460" y="7"/>
                  </a:lnTo>
                  <a:lnTo>
                    <a:pt x="455" y="6"/>
                  </a:lnTo>
                  <a:lnTo>
                    <a:pt x="452" y="4"/>
                  </a:lnTo>
                  <a:lnTo>
                    <a:pt x="448" y="4"/>
                  </a:lnTo>
                  <a:lnTo>
                    <a:pt x="443" y="3"/>
                  </a:lnTo>
                  <a:lnTo>
                    <a:pt x="439" y="2"/>
                  </a:lnTo>
                  <a:lnTo>
                    <a:pt x="436" y="1"/>
                  </a:lnTo>
                  <a:lnTo>
                    <a:pt x="431" y="1"/>
                  </a:lnTo>
                  <a:lnTo>
                    <a:pt x="427" y="0"/>
                  </a:lnTo>
                  <a:lnTo>
                    <a:pt x="402" y="8"/>
                  </a:lnTo>
                  <a:lnTo>
                    <a:pt x="378" y="15"/>
                  </a:lnTo>
                  <a:lnTo>
                    <a:pt x="352" y="23"/>
                  </a:lnTo>
                  <a:lnTo>
                    <a:pt x="327" y="31"/>
                  </a:lnTo>
                  <a:lnTo>
                    <a:pt x="303" y="38"/>
                  </a:lnTo>
                  <a:lnTo>
                    <a:pt x="278" y="46"/>
                  </a:lnTo>
                  <a:lnTo>
                    <a:pt x="253" y="54"/>
                  </a:lnTo>
                  <a:lnTo>
                    <a:pt x="229" y="61"/>
                  </a:lnTo>
                  <a:lnTo>
                    <a:pt x="203" y="70"/>
                  </a:lnTo>
                  <a:lnTo>
                    <a:pt x="178" y="78"/>
                  </a:lnTo>
                  <a:lnTo>
                    <a:pt x="153" y="85"/>
                  </a:lnTo>
                  <a:lnTo>
                    <a:pt x="129" y="93"/>
                  </a:lnTo>
                  <a:lnTo>
                    <a:pt x="104" y="101"/>
                  </a:lnTo>
                  <a:lnTo>
                    <a:pt x="79" y="108"/>
                  </a:lnTo>
                  <a:lnTo>
                    <a:pt x="54" y="116"/>
                  </a:lnTo>
                  <a:lnTo>
                    <a:pt x="29" y="124"/>
                  </a:lnTo>
                  <a:lnTo>
                    <a:pt x="26" y="126"/>
                  </a:lnTo>
                  <a:lnTo>
                    <a:pt x="23" y="128"/>
                  </a:lnTo>
                  <a:lnTo>
                    <a:pt x="18" y="130"/>
                  </a:lnTo>
                  <a:lnTo>
                    <a:pt x="15" y="132"/>
                  </a:lnTo>
                  <a:close/>
                </a:path>
              </a:pathLst>
            </a:custGeom>
            <a:solidFill>
              <a:srgbClr val="E2DB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7" name="Freeform 140"/>
            <p:cNvSpPr>
              <a:spLocks/>
            </p:cNvSpPr>
            <p:nvPr/>
          </p:nvSpPr>
          <p:spPr bwMode="auto">
            <a:xfrm>
              <a:off x="2809" y="1776"/>
              <a:ext cx="86" cy="85"/>
            </a:xfrm>
            <a:custGeom>
              <a:avLst/>
              <a:gdLst/>
              <a:ahLst/>
              <a:cxnLst>
                <a:cxn ang="0">
                  <a:pos x="14" y="119"/>
                </a:cxn>
                <a:cxn ang="0">
                  <a:pos x="0" y="133"/>
                </a:cxn>
                <a:cxn ang="0">
                  <a:pos x="5" y="158"/>
                </a:cxn>
                <a:cxn ang="0">
                  <a:pos x="118" y="510"/>
                </a:cxn>
                <a:cxn ang="0">
                  <a:pos x="519" y="340"/>
                </a:cxn>
                <a:cxn ang="0">
                  <a:pos x="412" y="5"/>
                </a:cxn>
                <a:cxn ang="0">
                  <a:pos x="383" y="0"/>
                </a:cxn>
                <a:cxn ang="0">
                  <a:pos x="25" y="110"/>
                </a:cxn>
                <a:cxn ang="0">
                  <a:pos x="14" y="119"/>
                </a:cxn>
              </a:cxnLst>
              <a:rect l="0" t="0" r="r" b="b"/>
              <a:pathLst>
                <a:path w="519" h="510">
                  <a:moveTo>
                    <a:pt x="14" y="119"/>
                  </a:moveTo>
                  <a:lnTo>
                    <a:pt x="0" y="133"/>
                  </a:lnTo>
                  <a:lnTo>
                    <a:pt x="5" y="158"/>
                  </a:lnTo>
                  <a:lnTo>
                    <a:pt x="118" y="510"/>
                  </a:lnTo>
                  <a:lnTo>
                    <a:pt x="519" y="340"/>
                  </a:lnTo>
                  <a:lnTo>
                    <a:pt x="412" y="5"/>
                  </a:lnTo>
                  <a:lnTo>
                    <a:pt x="383" y="0"/>
                  </a:lnTo>
                  <a:lnTo>
                    <a:pt x="25" y="110"/>
                  </a:lnTo>
                  <a:lnTo>
                    <a:pt x="14" y="119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" name="Freeform 141"/>
            <p:cNvSpPr>
              <a:spLocks/>
            </p:cNvSpPr>
            <p:nvPr/>
          </p:nvSpPr>
          <p:spPr bwMode="auto">
            <a:xfrm>
              <a:off x="2705" y="1787"/>
              <a:ext cx="210" cy="208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293" y="1251"/>
                </a:cxn>
                <a:cxn ang="0">
                  <a:pos x="1260" y="861"/>
                </a:cxn>
                <a:cxn ang="0">
                  <a:pos x="991" y="0"/>
                </a:cxn>
                <a:cxn ang="0">
                  <a:pos x="0" y="328"/>
                </a:cxn>
              </a:cxnLst>
              <a:rect l="0" t="0" r="r" b="b"/>
              <a:pathLst>
                <a:path w="1260" h="1251">
                  <a:moveTo>
                    <a:pt x="0" y="328"/>
                  </a:moveTo>
                  <a:lnTo>
                    <a:pt x="293" y="1251"/>
                  </a:lnTo>
                  <a:lnTo>
                    <a:pt x="1260" y="861"/>
                  </a:lnTo>
                  <a:lnTo>
                    <a:pt x="991" y="0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" name="Freeform 142"/>
            <p:cNvSpPr>
              <a:spLocks/>
            </p:cNvSpPr>
            <p:nvPr/>
          </p:nvSpPr>
          <p:spPr bwMode="auto">
            <a:xfrm>
              <a:off x="2753" y="1928"/>
              <a:ext cx="162" cy="68"/>
            </a:xfrm>
            <a:custGeom>
              <a:avLst/>
              <a:gdLst/>
              <a:ahLst/>
              <a:cxnLst>
                <a:cxn ang="0">
                  <a:pos x="0" y="398"/>
                </a:cxn>
                <a:cxn ang="0">
                  <a:pos x="970" y="0"/>
                </a:cxn>
                <a:cxn ang="0">
                  <a:pos x="970" y="12"/>
                </a:cxn>
                <a:cxn ang="0">
                  <a:pos x="6" y="406"/>
                </a:cxn>
                <a:cxn ang="0">
                  <a:pos x="0" y="398"/>
                </a:cxn>
              </a:cxnLst>
              <a:rect l="0" t="0" r="r" b="b"/>
              <a:pathLst>
                <a:path w="970" h="406">
                  <a:moveTo>
                    <a:pt x="0" y="398"/>
                  </a:moveTo>
                  <a:lnTo>
                    <a:pt x="970" y="0"/>
                  </a:lnTo>
                  <a:lnTo>
                    <a:pt x="970" y="12"/>
                  </a:lnTo>
                  <a:lnTo>
                    <a:pt x="6" y="406"/>
                  </a:lnTo>
                  <a:lnTo>
                    <a:pt x="0" y="398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" name="Freeform 143"/>
            <p:cNvSpPr>
              <a:spLocks/>
            </p:cNvSpPr>
            <p:nvPr/>
          </p:nvSpPr>
          <p:spPr bwMode="auto">
            <a:xfrm>
              <a:off x="2751" y="1938"/>
              <a:ext cx="299" cy="13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770" y="820"/>
                </a:cxn>
                <a:cxn ang="0">
                  <a:pos x="1792" y="278"/>
                </a:cxn>
                <a:cxn ang="0">
                  <a:pos x="1071" y="0"/>
                </a:cxn>
                <a:cxn ang="0">
                  <a:pos x="0" y="454"/>
                </a:cxn>
              </a:cxnLst>
              <a:rect l="0" t="0" r="r" b="b"/>
              <a:pathLst>
                <a:path w="1792" h="820">
                  <a:moveTo>
                    <a:pt x="0" y="454"/>
                  </a:moveTo>
                  <a:lnTo>
                    <a:pt x="770" y="820"/>
                  </a:lnTo>
                  <a:lnTo>
                    <a:pt x="1792" y="278"/>
                  </a:lnTo>
                  <a:lnTo>
                    <a:pt x="1071" y="0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" name="Freeform 144"/>
            <p:cNvSpPr>
              <a:spLocks/>
            </p:cNvSpPr>
            <p:nvPr/>
          </p:nvSpPr>
          <p:spPr bwMode="auto">
            <a:xfrm>
              <a:off x="2757" y="1943"/>
              <a:ext cx="286" cy="131"/>
            </a:xfrm>
            <a:custGeom>
              <a:avLst/>
              <a:gdLst/>
              <a:ahLst/>
              <a:cxnLst>
                <a:cxn ang="0">
                  <a:pos x="23" y="447"/>
                </a:cxn>
                <a:cxn ang="0">
                  <a:pos x="69" y="469"/>
                </a:cxn>
                <a:cxn ang="0">
                  <a:pos x="115" y="490"/>
                </a:cxn>
                <a:cxn ang="0">
                  <a:pos x="161" y="512"/>
                </a:cxn>
                <a:cxn ang="0">
                  <a:pos x="207" y="534"/>
                </a:cxn>
                <a:cxn ang="0">
                  <a:pos x="253" y="556"/>
                </a:cxn>
                <a:cxn ang="0">
                  <a:pos x="299" y="578"/>
                </a:cxn>
                <a:cxn ang="0">
                  <a:pos x="345" y="600"/>
                </a:cxn>
                <a:cxn ang="0">
                  <a:pos x="391" y="623"/>
                </a:cxn>
                <a:cxn ang="0">
                  <a:pos x="437" y="645"/>
                </a:cxn>
                <a:cxn ang="0">
                  <a:pos x="483" y="667"/>
                </a:cxn>
                <a:cxn ang="0">
                  <a:pos x="529" y="688"/>
                </a:cxn>
                <a:cxn ang="0">
                  <a:pos x="575" y="710"/>
                </a:cxn>
                <a:cxn ang="0">
                  <a:pos x="621" y="732"/>
                </a:cxn>
                <a:cxn ang="0">
                  <a:pos x="667" y="754"/>
                </a:cxn>
                <a:cxn ang="0">
                  <a:pos x="713" y="776"/>
                </a:cxn>
                <a:cxn ang="0">
                  <a:pos x="766" y="771"/>
                </a:cxn>
                <a:cxn ang="0">
                  <a:pos x="828" y="739"/>
                </a:cxn>
                <a:cxn ang="0">
                  <a:pos x="889" y="706"/>
                </a:cxn>
                <a:cxn ang="0">
                  <a:pos x="950" y="673"/>
                </a:cxn>
                <a:cxn ang="0">
                  <a:pos x="1012" y="641"/>
                </a:cxn>
                <a:cxn ang="0">
                  <a:pos x="1073" y="609"/>
                </a:cxn>
                <a:cxn ang="0">
                  <a:pos x="1134" y="576"/>
                </a:cxn>
                <a:cxn ang="0">
                  <a:pos x="1195" y="544"/>
                </a:cxn>
                <a:cxn ang="0">
                  <a:pos x="1257" y="511"/>
                </a:cxn>
                <a:cxn ang="0">
                  <a:pos x="1318" y="480"/>
                </a:cxn>
                <a:cxn ang="0">
                  <a:pos x="1379" y="447"/>
                </a:cxn>
                <a:cxn ang="0">
                  <a:pos x="1441" y="414"/>
                </a:cxn>
                <a:cxn ang="0">
                  <a:pos x="1502" y="382"/>
                </a:cxn>
                <a:cxn ang="0">
                  <a:pos x="1563" y="349"/>
                </a:cxn>
                <a:cxn ang="0">
                  <a:pos x="1625" y="317"/>
                </a:cxn>
                <a:cxn ang="0">
                  <a:pos x="1686" y="285"/>
                </a:cxn>
                <a:cxn ang="0">
                  <a:pos x="1673" y="252"/>
                </a:cxn>
                <a:cxn ang="0">
                  <a:pos x="1586" y="218"/>
                </a:cxn>
                <a:cxn ang="0">
                  <a:pos x="1500" y="184"/>
                </a:cxn>
                <a:cxn ang="0">
                  <a:pos x="1413" y="151"/>
                </a:cxn>
                <a:cxn ang="0">
                  <a:pos x="1328" y="117"/>
                </a:cxn>
                <a:cxn ang="0">
                  <a:pos x="1241" y="85"/>
                </a:cxn>
                <a:cxn ang="0">
                  <a:pos x="1155" y="51"/>
                </a:cxn>
                <a:cxn ang="0">
                  <a:pos x="1068" y="17"/>
                </a:cxn>
                <a:cxn ang="0">
                  <a:pos x="993" y="13"/>
                </a:cxn>
                <a:cxn ang="0">
                  <a:pos x="928" y="41"/>
                </a:cxn>
                <a:cxn ang="0">
                  <a:pos x="865" y="68"/>
                </a:cxn>
                <a:cxn ang="0">
                  <a:pos x="800" y="96"/>
                </a:cxn>
                <a:cxn ang="0">
                  <a:pos x="737" y="123"/>
                </a:cxn>
                <a:cxn ang="0">
                  <a:pos x="672" y="150"/>
                </a:cxn>
                <a:cxn ang="0">
                  <a:pos x="607" y="178"/>
                </a:cxn>
                <a:cxn ang="0">
                  <a:pos x="544" y="205"/>
                </a:cxn>
                <a:cxn ang="0">
                  <a:pos x="479" y="232"/>
                </a:cxn>
                <a:cxn ang="0">
                  <a:pos x="416" y="260"/>
                </a:cxn>
                <a:cxn ang="0">
                  <a:pos x="351" y="287"/>
                </a:cxn>
                <a:cxn ang="0">
                  <a:pos x="288" y="313"/>
                </a:cxn>
                <a:cxn ang="0">
                  <a:pos x="223" y="341"/>
                </a:cxn>
                <a:cxn ang="0">
                  <a:pos x="160" y="368"/>
                </a:cxn>
                <a:cxn ang="0">
                  <a:pos x="96" y="395"/>
                </a:cxn>
                <a:cxn ang="0">
                  <a:pos x="31" y="423"/>
                </a:cxn>
              </a:cxnLst>
              <a:rect l="0" t="0" r="r" b="b"/>
              <a:pathLst>
                <a:path w="1717" h="787">
                  <a:moveTo>
                    <a:pt x="0" y="436"/>
                  </a:moveTo>
                  <a:lnTo>
                    <a:pt x="23" y="447"/>
                  </a:lnTo>
                  <a:lnTo>
                    <a:pt x="46" y="458"/>
                  </a:lnTo>
                  <a:lnTo>
                    <a:pt x="69" y="469"/>
                  </a:lnTo>
                  <a:lnTo>
                    <a:pt x="92" y="480"/>
                  </a:lnTo>
                  <a:lnTo>
                    <a:pt x="115" y="490"/>
                  </a:lnTo>
                  <a:lnTo>
                    <a:pt x="138" y="501"/>
                  </a:lnTo>
                  <a:lnTo>
                    <a:pt x="161" y="512"/>
                  </a:lnTo>
                  <a:lnTo>
                    <a:pt x="184" y="523"/>
                  </a:lnTo>
                  <a:lnTo>
                    <a:pt x="207" y="534"/>
                  </a:lnTo>
                  <a:lnTo>
                    <a:pt x="230" y="545"/>
                  </a:lnTo>
                  <a:lnTo>
                    <a:pt x="253" y="556"/>
                  </a:lnTo>
                  <a:lnTo>
                    <a:pt x="276" y="567"/>
                  </a:lnTo>
                  <a:lnTo>
                    <a:pt x="299" y="578"/>
                  </a:lnTo>
                  <a:lnTo>
                    <a:pt x="322" y="589"/>
                  </a:lnTo>
                  <a:lnTo>
                    <a:pt x="345" y="600"/>
                  </a:lnTo>
                  <a:lnTo>
                    <a:pt x="368" y="611"/>
                  </a:lnTo>
                  <a:lnTo>
                    <a:pt x="391" y="623"/>
                  </a:lnTo>
                  <a:lnTo>
                    <a:pt x="414" y="634"/>
                  </a:lnTo>
                  <a:lnTo>
                    <a:pt x="437" y="645"/>
                  </a:lnTo>
                  <a:lnTo>
                    <a:pt x="460" y="656"/>
                  </a:lnTo>
                  <a:lnTo>
                    <a:pt x="483" y="667"/>
                  </a:lnTo>
                  <a:lnTo>
                    <a:pt x="506" y="678"/>
                  </a:lnTo>
                  <a:lnTo>
                    <a:pt x="529" y="688"/>
                  </a:lnTo>
                  <a:lnTo>
                    <a:pt x="552" y="699"/>
                  </a:lnTo>
                  <a:lnTo>
                    <a:pt x="575" y="710"/>
                  </a:lnTo>
                  <a:lnTo>
                    <a:pt x="598" y="721"/>
                  </a:lnTo>
                  <a:lnTo>
                    <a:pt x="621" y="732"/>
                  </a:lnTo>
                  <a:lnTo>
                    <a:pt x="644" y="743"/>
                  </a:lnTo>
                  <a:lnTo>
                    <a:pt x="667" y="754"/>
                  </a:lnTo>
                  <a:lnTo>
                    <a:pt x="690" y="765"/>
                  </a:lnTo>
                  <a:lnTo>
                    <a:pt x="713" y="776"/>
                  </a:lnTo>
                  <a:lnTo>
                    <a:pt x="736" y="787"/>
                  </a:lnTo>
                  <a:lnTo>
                    <a:pt x="766" y="771"/>
                  </a:lnTo>
                  <a:lnTo>
                    <a:pt x="797" y="754"/>
                  </a:lnTo>
                  <a:lnTo>
                    <a:pt x="828" y="739"/>
                  </a:lnTo>
                  <a:lnTo>
                    <a:pt x="858" y="722"/>
                  </a:lnTo>
                  <a:lnTo>
                    <a:pt x="889" y="706"/>
                  </a:lnTo>
                  <a:lnTo>
                    <a:pt x="920" y="690"/>
                  </a:lnTo>
                  <a:lnTo>
                    <a:pt x="950" y="673"/>
                  </a:lnTo>
                  <a:lnTo>
                    <a:pt x="981" y="657"/>
                  </a:lnTo>
                  <a:lnTo>
                    <a:pt x="1012" y="641"/>
                  </a:lnTo>
                  <a:lnTo>
                    <a:pt x="1042" y="625"/>
                  </a:lnTo>
                  <a:lnTo>
                    <a:pt x="1073" y="609"/>
                  </a:lnTo>
                  <a:lnTo>
                    <a:pt x="1104" y="592"/>
                  </a:lnTo>
                  <a:lnTo>
                    <a:pt x="1134" y="576"/>
                  </a:lnTo>
                  <a:lnTo>
                    <a:pt x="1165" y="560"/>
                  </a:lnTo>
                  <a:lnTo>
                    <a:pt x="1195" y="544"/>
                  </a:lnTo>
                  <a:lnTo>
                    <a:pt x="1226" y="528"/>
                  </a:lnTo>
                  <a:lnTo>
                    <a:pt x="1257" y="511"/>
                  </a:lnTo>
                  <a:lnTo>
                    <a:pt x="1287" y="495"/>
                  </a:lnTo>
                  <a:lnTo>
                    <a:pt x="1318" y="480"/>
                  </a:lnTo>
                  <a:lnTo>
                    <a:pt x="1349" y="463"/>
                  </a:lnTo>
                  <a:lnTo>
                    <a:pt x="1379" y="447"/>
                  </a:lnTo>
                  <a:lnTo>
                    <a:pt x="1410" y="430"/>
                  </a:lnTo>
                  <a:lnTo>
                    <a:pt x="1441" y="414"/>
                  </a:lnTo>
                  <a:lnTo>
                    <a:pt x="1471" y="397"/>
                  </a:lnTo>
                  <a:lnTo>
                    <a:pt x="1502" y="382"/>
                  </a:lnTo>
                  <a:lnTo>
                    <a:pt x="1533" y="366"/>
                  </a:lnTo>
                  <a:lnTo>
                    <a:pt x="1563" y="349"/>
                  </a:lnTo>
                  <a:lnTo>
                    <a:pt x="1594" y="333"/>
                  </a:lnTo>
                  <a:lnTo>
                    <a:pt x="1625" y="317"/>
                  </a:lnTo>
                  <a:lnTo>
                    <a:pt x="1655" y="301"/>
                  </a:lnTo>
                  <a:lnTo>
                    <a:pt x="1686" y="285"/>
                  </a:lnTo>
                  <a:lnTo>
                    <a:pt x="1717" y="268"/>
                  </a:lnTo>
                  <a:lnTo>
                    <a:pt x="1673" y="252"/>
                  </a:lnTo>
                  <a:lnTo>
                    <a:pt x="1630" y="234"/>
                  </a:lnTo>
                  <a:lnTo>
                    <a:pt x="1586" y="218"/>
                  </a:lnTo>
                  <a:lnTo>
                    <a:pt x="1544" y="202"/>
                  </a:lnTo>
                  <a:lnTo>
                    <a:pt x="1500" y="184"/>
                  </a:lnTo>
                  <a:lnTo>
                    <a:pt x="1457" y="168"/>
                  </a:lnTo>
                  <a:lnTo>
                    <a:pt x="1413" y="151"/>
                  </a:lnTo>
                  <a:lnTo>
                    <a:pt x="1371" y="134"/>
                  </a:lnTo>
                  <a:lnTo>
                    <a:pt x="1328" y="117"/>
                  </a:lnTo>
                  <a:lnTo>
                    <a:pt x="1284" y="101"/>
                  </a:lnTo>
                  <a:lnTo>
                    <a:pt x="1241" y="85"/>
                  </a:lnTo>
                  <a:lnTo>
                    <a:pt x="1198" y="67"/>
                  </a:lnTo>
                  <a:lnTo>
                    <a:pt x="1155" y="51"/>
                  </a:lnTo>
                  <a:lnTo>
                    <a:pt x="1111" y="34"/>
                  </a:lnTo>
                  <a:lnTo>
                    <a:pt x="1068" y="17"/>
                  </a:lnTo>
                  <a:lnTo>
                    <a:pt x="1025" y="0"/>
                  </a:lnTo>
                  <a:lnTo>
                    <a:pt x="993" y="13"/>
                  </a:lnTo>
                  <a:lnTo>
                    <a:pt x="960" y="28"/>
                  </a:lnTo>
                  <a:lnTo>
                    <a:pt x="928" y="41"/>
                  </a:lnTo>
                  <a:lnTo>
                    <a:pt x="897" y="55"/>
                  </a:lnTo>
                  <a:lnTo>
                    <a:pt x="865" y="68"/>
                  </a:lnTo>
                  <a:lnTo>
                    <a:pt x="832" y="82"/>
                  </a:lnTo>
                  <a:lnTo>
                    <a:pt x="800" y="96"/>
                  </a:lnTo>
                  <a:lnTo>
                    <a:pt x="768" y="110"/>
                  </a:lnTo>
                  <a:lnTo>
                    <a:pt x="737" y="123"/>
                  </a:lnTo>
                  <a:lnTo>
                    <a:pt x="704" y="137"/>
                  </a:lnTo>
                  <a:lnTo>
                    <a:pt x="672" y="150"/>
                  </a:lnTo>
                  <a:lnTo>
                    <a:pt x="640" y="164"/>
                  </a:lnTo>
                  <a:lnTo>
                    <a:pt x="607" y="178"/>
                  </a:lnTo>
                  <a:lnTo>
                    <a:pt x="576" y="191"/>
                  </a:lnTo>
                  <a:lnTo>
                    <a:pt x="544" y="205"/>
                  </a:lnTo>
                  <a:lnTo>
                    <a:pt x="512" y="218"/>
                  </a:lnTo>
                  <a:lnTo>
                    <a:pt x="479" y="232"/>
                  </a:lnTo>
                  <a:lnTo>
                    <a:pt x="448" y="245"/>
                  </a:lnTo>
                  <a:lnTo>
                    <a:pt x="416" y="260"/>
                  </a:lnTo>
                  <a:lnTo>
                    <a:pt x="384" y="273"/>
                  </a:lnTo>
                  <a:lnTo>
                    <a:pt x="351" y="287"/>
                  </a:lnTo>
                  <a:lnTo>
                    <a:pt x="319" y="300"/>
                  </a:lnTo>
                  <a:lnTo>
                    <a:pt x="288" y="313"/>
                  </a:lnTo>
                  <a:lnTo>
                    <a:pt x="256" y="327"/>
                  </a:lnTo>
                  <a:lnTo>
                    <a:pt x="223" y="341"/>
                  </a:lnTo>
                  <a:lnTo>
                    <a:pt x="191" y="355"/>
                  </a:lnTo>
                  <a:lnTo>
                    <a:pt x="160" y="368"/>
                  </a:lnTo>
                  <a:lnTo>
                    <a:pt x="128" y="381"/>
                  </a:lnTo>
                  <a:lnTo>
                    <a:pt x="96" y="395"/>
                  </a:lnTo>
                  <a:lnTo>
                    <a:pt x="63" y="408"/>
                  </a:lnTo>
                  <a:lnTo>
                    <a:pt x="31" y="423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2" name="Freeform 145"/>
            <p:cNvSpPr>
              <a:spLocks/>
            </p:cNvSpPr>
            <p:nvPr/>
          </p:nvSpPr>
          <p:spPr bwMode="auto">
            <a:xfrm>
              <a:off x="2762" y="1949"/>
              <a:ext cx="274" cy="125"/>
            </a:xfrm>
            <a:custGeom>
              <a:avLst/>
              <a:gdLst/>
              <a:ahLst/>
              <a:cxnLst>
                <a:cxn ang="0">
                  <a:pos x="44" y="437"/>
                </a:cxn>
                <a:cxn ang="0">
                  <a:pos x="133" y="479"/>
                </a:cxn>
                <a:cxn ang="0">
                  <a:pos x="222" y="521"/>
                </a:cxn>
                <a:cxn ang="0">
                  <a:pos x="309" y="564"/>
                </a:cxn>
                <a:cxn ang="0">
                  <a:pos x="398" y="605"/>
                </a:cxn>
                <a:cxn ang="0">
                  <a:pos x="485" y="647"/>
                </a:cxn>
                <a:cxn ang="0">
                  <a:pos x="574" y="689"/>
                </a:cxn>
                <a:cxn ang="0">
                  <a:pos x="662" y="731"/>
                </a:cxn>
                <a:cxn ang="0">
                  <a:pos x="735" y="737"/>
                </a:cxn>
                <a:cxn ang="0">
                  <a:pos x="793" y="706"/>
                </a:cxn>
                <a:cxn ang="0">
                  <a:pos x="852" y="674"/>
                </a:cxn>
                <a:cxn ang="0">
                  <a:pos x="911" y="644"/>
                </a:cxn>
                <a:cxn ang="0">
                  <a:pos x="969" y="613"/>
                </a:cxn>
                <a:cxn ang="0">
                  <a:pos x="1029" y="581"/>
                </a:cxn>
                <a:cxn ang="0">
                  <a:pos x="1087" y="551"/>
                </a:cxn>
                <a:cxn ang="0">
                  <a:pos x="1146" y="520"/>
                </a:cxn>
                <a:cxn ang="0">
                  <a:pos x="1205" y="488"/>
                </a:cxn>
                <a:cxn ang="0">
                  <a:pos x="1263" y="458"/>
                </a:cxn>
                <a:cxn ang="0">
                  <a:pos x="1322" y="426"/>
                </a:cxn>
                <a:cxn ang="0">
                  <a:pos x="1380" y="395"/>
                </a:cxn>
                <a:cxn ang="0">
                  <a:pos x="1439" y="365"/>
                </a:cxn>
                <a:cxn ang="0">
                  <a:pos x="1497" y="333"/>
                </a:cxn>
                <a:cxn ang="0">
                  <a:pos x="1556" y="302"/>
                </a:cxn>
                <a:cxn ang="0">
                  <a:pos x="1614" y="270"/>
                </a:cxn>
                <a:cxn ang="0">
                  <a:pos x="1602" y="239"/>
                </a:cxn>
                <a:cxn ang="0">
                  <a:pos x="1520" y="207"/>
                </a:cxn>
                <a:cxn ang="0">
                  <a:pos x="1437" y="175"/>
                </a:cxn>
                <a:cxn ang="0">
                  <a:pos x="1355" y="144"/>
                </a:cxn>
                <a:cxn ang="0">
                  <a:pos x="1272" y="112"/>
                </a:cxn>
                <a:cxn ang="0">
                  <a:pos x="1190" y="79"/>
                </a:cxn>
                <a:cxn ang="0">
                  <a:pos x="1106" y="47"/>
                </a:cxn>
                <a:cxn ang="0">
                  <a:pos x="1024" y="16"/>
                </a:cxn>
                <a:cxn ang="0">
                  <a:pos x="952" y="13"/>
                </a:cxn>
                <a:cxn ang="0">
                  <a:pos x="891" y="39"/>
                </a:cxn>
                <a:cxn ang="0">
                  <a:pos x="829" y="65"/>
                </a:cxn>
                <a:cxn ang="0">
                  <a:pos x="768" y="91"/>
                </a:cxn>
                <a:cxn ang="0">
                  <a:pos x="707" y="117"/>
                </a:cxn>
                <a:cxn ang="0">
                  <a:pos x="645" y="142"/>
                </a:cxn>
                <a:cxn ang="0">
                  <a:pos x="584" y="169"/>
                </a:cxn>
                <a:cxn ang="0">
                  <a:pos x="523" y="195"/>
                </a:cxn>
                <a:cxn ang="0">
                  <a:pos x="460" y="221"/>
                </a:cxn>
                <a:cxn ang="0">
                  <a:pos x="399" y="246"/>
                </a:cxn>
                <a:cxn ang="0">
                  <a:pos x="338" y="273"/>
                </a:cxn>
                <a:cxn ang="0">
                  <a:pos x="276" y="299"/>
                </a:cxn>
                <a:cxn ang="0">
                  <a:pos x="215" y="325"/>
                </a:cxn>
                <a:cxn ang="0">
                  <a:pos x="154" y="350"/>
                </a:cxn>
                <a:cxn ang="0">
                  <a:pos x="92" y="377"/>
                </a:cxn>
                <a:cxn ang="0">
                  <a:pos x="31" y="403"/>
                </a:cxn>
              </a:cxnLst>
              <a:rect l="0" t="0" r="r" b="b"/>
              <a:pathLst>
                <a:path w="1644" h="752">
                  <a:moveTo>
                    <a:pt x="0" y="416"/>
                  </a:moveTo>
                  <a:lnTo>
                    <a:pt x="44" y="437"/>
                  </a:lnTo>
                  <a:lnTo>
                    <a:pt x="89" y="459"/>
                  </a:lnTo>
                  <a:lnTo>
                    <a:pt x="133" y="479"/>
                  </a:lnTo>
                  <a:lnTo>
                    <a:pt x="177" y="500"/>
                  </a:lnTo>
                  <a:lnTo>
                    <a:pt x="222" y="521"/>
                  </a:lnTo>
                  <a:lnTo>
                    <a:pt x="265" y="543"/>
                  </a:lnTo>
                  <a:lnTo>
                    <a:pt x="309" y="564"/>
                  </a:lnTo>
                  <a:lnTo>
                    <a:pt x="353" y="584"/>
                  </a:lnTo>
                  <a:lnTo>
                    <a:pt x="398" y="605"/>
                  </a:lnTo>
                  <a:lnTo>
                    <a:pt x="442" y="626"/>
                  </a:lnTo>
                  <a:lnTo>
                    <a:pt x="485" y="647"/>
                  </a:lnTo>
                  <a:lnTo>
                    <a:pt x="529" y="668"/>
                  </a:lnTo>
                  <a:lnTo>
                    <a:pt x="574" y="689"/>
                  </a:lnTo>
                  <a:lnTo>
                    <a:pt x="618" y="710"/>
                  </a:lnTo>
                  <a:lnTo>
                    <a:pt x="662" y="731"/>
                  </a:lnTo>
                  <a:lnTo>
                    <a:pt x="706" y="752"/>
                  </a:lnTo>
                  <a:lnTo>
                    <a:pt x="735" y="737"/>
                  </a:lnTo>
                  <a:lnTo>
                    <a:pt x="765" y="721"/>
                  </a:lnTo>
                  <a:lnTo>
                    <a:pt x="793" y="706"/>
                  </a:lnTo>
                  <a:lnTo>
                    <a:pt x="823" y="689"/>
                  </a:lnTo>
                  <a:lnTo>
                    <a:pt x="852" y="674"/>
                  </a:lnTo>
                  <a:lnTo>
                    <a:pt x="882" y="659"/>
                  </a:lnTo>
                  <a:lnTo>
                    <a:pt x="911" y="644"/>
                  </a:lnTo>
                  <a:lnTo>
                    <a:pt x="940" y="628"/>
                  </a:lnTo>
                  <a:lnTo>
                    <a:pt x="969" y="613"/>
                  </a:lnTo>
                  <a:lnTo>
                    <a:pt x="999" y="596"/>
                  </a:lnTo>
                  <a:lnTo>
                    <a:pt x="1029" y="581"/>
                  </a:lnTo>
                  <a:lnTo>
                    <a:pt x="1058" y="566"/>
                  </a:lnTo>
                  <a:lnTo>
                    <a:pt x="1087" y="551"/>
                  </a:lnTo>
                  <a:lnTo>
                    <a:pt x="1116" y="535"/>
                  </a:lnTo>
                  <a:lnTo>
                    <a:pt x="1146" y="520"/>
                  </a:lnTo>
                  <a:lnTo>
                    <a:pt x="1175" y="503"/>
                  </a:lnTo>
                  <a:lnTo>
                    <a:pt x="1205" y="488"/>
                  </a:lnTo>
                  <a:lnTo>
                    <a:pt x="1233" y="473"/>
                  </a:lnTo>
                  <a:lnTo>
                    <a:pt x="1263" y="458"/>
                  </a:lnTo>
                  <a:lnTo>
                    <a:pt x="1293" y="442"/>
                  </a:lnTo>
                  <a:lnTo>
                    <a:pt x="1322" y="426"/>
                  </a:lnTo>
                  <a:lnTo>
                    <a:pt x="1352" y="411"/>
                  </a:lnTo>
                  <a:lnTo>
                    <a:pt x="1380" y="395"/>
                  </a:lnTo>
                  <a:lnTo>
                    <a:pt x="1410" y="380"/>
                  </a:lnTo>
                  <a:lnTo>
                    <a:pt x="1439" y="365"/>
                  </a:lnTo>
                  <a:lnTo>
                    <a:pt x="1469" y="348"/>
                  </a:lnTo>
                  <a:lnTo>
                    <a:pt x="1497" y="333"/>
                  </a:lnTo>
                  <a:lnTo>
                    <a:pt x="1527" y="318"/>
                  </a:lnTo>
                  <a:lnTo>
                    <a:pt x="1556" y="302"/>
                  </a:lnTo>
                  <a:lnTo>
                    <a:pt x="1586" y="286"/>
                  </a:lnTo>
                  <a:lnTo>
                    <a:pt x="1614" y="270"/>
                  </a:lnTo>
                  <a:lnTo>
                    <a:pt x="1644" y="255"/>
                  </a:lnTo>
                  <a:lnTo>
                    <a:pt x="1602" y="239"/>
                  </a:lnTo>
                  <a:lnTo>
                    <a:pt x="1562" y="223"/>
                  </a:lnTo>
                  <a:lnTo>
                    <a:pt x="1520" y="207"/>
                  </a:lnTo>
                  <a:lnTo>
                    <a:pt x="1479" y="192"/>
                  </a:lnTo>
                  <a:lnTo>
                    <a:pt x="1437" y="175"/>
                  </a:lnTo>
                  <a:lnTo>
                    <a:pt x="1397" y="159"/>
                  </a:lnTo>
                  <a:lnTo>
                    <a:pt x="1355" y="144"/>
                  </a:lnTo>
                  <a:lnTo>
                    <a:pt x="1313" y="127"/>
                  </a:lnTo>
                  <a:lnTo>
                    <a:pt x="1272" y="112"/>
                  </a:lnTo>
                  <a:lnTo>
                    <a:pt x="1230" y="95"/>
                  </a:lnTo>
                  <a:lnTo>
                    <a:pt x="1190" y="79"/>
                  </a:lnTo>
                  <a:lnTo>
                    <a:pt x="1148" y="64"/>
                  </a:lnTo>
                  <a:lnTo>
                    <a:pt x="1106" y="47"/>
                  </a:lnTo>
                  <a:lnTo>
                    <a:pt x="1065" y="32"/>
                  </a:lnTo>
                  <a:lnTo>
                    <a:pt x="1024" y="16"/>
                  </a:lnTo>
                  <a:lnTo>
                    <a:pt x="983" y="0"/>
                  </a:lnTo>
                  <a:lnTo>
                    <a:pt x="952" y="13"/>
                  </a:lnTo>
                  <a:lnTo>
                    <a:pt x="921" y="26"/>
                  </a:lnTo>
                  <a:lnTo>
                    <a:pt x="891" y="39"/>
                  </a:lnTo>
                  <a:lnTo>
                    <a:pt x="860" y="52"/>
                  </a:lnTo>
                  <a:lnTo>
                    <a:pt x="829" y="65"/>
                  </a:lnTo>
                  <a:lnTo>
                    <a:pt x="799" y="78"/>
                  </a:lnTo>
                  <a:lnTo>
                    <a:pt x="768" y="91"/>
                  </a:lnTo>
                  <a:lnTo>
                    <a:pt x="737" y="104"/>
                  </a:lnTo>
                  <a:lnTo>
                    <a:pt x="707" y="117"/>
                  </a:lnTo>
                  <a:lnTo>
                    <a:pt x="676" y="129"/>
                  </a:lnTo>
                  <a:lnTo>
                    <a:pt x="645" y="142"/>
                  </a:lnTo>
                  <a:lnTo>
                    <a:pt x="615" y="156"/>
                  </a:lnTo>
                  <a:lnTo>
                    <a:pt x="584" y="169"/>
                  </a:lnTo>
                  <a:lnTo>
                    <a:pt x="553" y="182"/>
                  </a:lnTo>
                  <a:lnTo>
                    <a:pt x="523" y="195"/>
                  </a:lnTo>
                  <a:lnTo>
                    <a:pt x="492" y="208"/>
                  </a:lnTo>
                  <a:lnTo>
                    <a:pt x="460" y="221"/>
                  </a:lnTo>
                  <a:lnTo>
                    <a:pt x="430" y="233"/>
                  </a:lnTo>
                  <a:lnTo>
                    <a:pt x="399" y="246"/>
                  </a:lnTo>
                  <a:lnTo>
                    <a:pt x="368" y="260"/>
                  </a:lnTo>
                  <a:lnTo>
                    <a:pt x="338" y="273"/>
                  </a:lnTo>
                  <a:lnTo>
                    <a:pt x="307" y="286"/>
                  </a:lnTo>
                  <a:lnTo>
                    <a:pt x="276" y="299"/>
                  </a:lnTo>
                  <a:lnTo>
                    <a:pt x="246" y="312"/>
                  </a:lnTo>
                  <a:lnTo>
                    <a:pt x="215" y="325"/>
                  </a:lnTo>
                  <a:lnTo>
                    <a:pt x="184" y="338"/>
                  </a:lnTo>
                  <a:lnTo>
                    <a:pt x="154" y="350"/>
                  </a:lnTo>
                  <a:lnTo>
                    <a:pt x="123" y="363"/>
                  </a:lnTo>
                  <a:lnTo>
                    <a:pt x="92" y="377"/>
                  </a:lnTo>
                  <a:lnTo>
                    <a:pt x="62" y="390"/>
                  </a:lnTo>
                  <a:lnTo>
                    <a:pt x="31" y="403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3" name="Freeform 146"/>
            <p:cNvSpPr>
              <a:spLocks/>
            </p:cNvSpPr>
            <p:nvPr/>
          </p:nvSpPr>
          <p:spPr bwMode="auto">
            <a:xfrm>
              <a:off x="2767" y="1955"/>
              <a:ext cx="262" cy="119"/>
            </a:xfrm>
            <a:custGeom>
              <a:avLst/>
              <a:gdLst/>
              <a:ahLst/>
              <a:cxnLst>
                <a:cxn ang="0">
                  <a:pos x="42" y="417"/>
                </a:cxn>
                <a:cxn ang="0">
                  <a:pos x="126" y="457"/>
                </a:cxn>
                <a:cxn ang="0">
                  <a:pos x="210" y="497"/>
                </a:cxn>
                <a:cxn ang="0">
                  <a:pos x="295" y="537"/>
                </a:cxn>
                <a:cxn ang="0">
                  <a:pos x="379" y="578"/>
                </a:cxn>
                <a:cxn ang="0">
                  <a:pos x="463" y="618"/>
                </a:cxn>
                <a:cxn ang="0">
                  <a:pos x="548" y="658"/>
                </a:cxn>
                <a:cxn ang="0">
                  <a:pos x="632" y="698"/>
                </a:cxn>
                <a:cxn ang="0">
                  <a:pos x="702" y="702"/>
                </a:cxn>
                <a:cxn ang="0">
                  <a:pos x="758" y="673"/>
                </a:cxn>
                <a:cxn ang="0">
                  <a:pos x="814" y="643"/>
                </a:cxn>
                <a:cxn ang="0">
                  <a:pos x="870" y="614"/>
                </a:cxn>
                <a:cxn ang="0">
                  <a:pos x="926" y="584"/>
                </a:cxn>
                <a:cxn ang="0">
                  <a:pos x="981" y="555"/>
                </a:cxn>
                <a:cxn ang="0">
                  <a:pos x="1037" y="525"/>
                </a:cxn>
                <a:cxn ang="0">
                  <a:pos x="1093" y="496"/>
                </a:cxn>
                <a:cxn ang="0">
                  <a:pos x="1150" y="466"/>
                </a:cxn>
                <a:cxn ang="0">
                  <a:pos x="1206" y="437"/>
                </a:cxn>
                <a:cxn ang="0">
                  <a:pos x="1262" y="407"/>
                </a:cxn>
                <a:cxn ang="0">
                  <a:pos x="1318" y="378"/>
                </a:cxn>
                <a:cxn ang="0">
                  <a:pos x="1373" y="348"/>
                </a:cxn>
                <a:cxn ang="0">
                  <a:pos x="1429" y="318"/>
                </a:cxn>
                <a:cxn ang="0">
                  <a:pos x="1485" y="289"/>
                </a:cxn>
                <a:cxn ang="0">
                  <a:pos x="1541" y="259"/>
                </a:cxn>
                <a:cxn ang="0">
                  <a:pos x="1530" y="229"/>
                </a:cxn>
                <a:cxn ang="0">
                  <a:pos x="1451" y="198"/>
                </a:cxn>
                <a:cxn ang="0">
                  <a:pos x="1372" y="167"/>
                </a:cxn>
                <a:cxn ang="0">
                  <a:pos x="1293" y="137"/>
                </a:cxn>
                <a:cxn ang="0">
                  <a:pos x="1214" y="106"/>
                </a:cxn>
                <a:cxn ang="0">
                  <a:pos x="1135" y="76"/>
                </a:cxn>
                <a:cxn ang="0">
                  <a:pos x="1056" y="46"/>
                </a:cxn>
                <a:cxn ang="0">
                  <a:pos x="977" y="15"/>
                </a:cxn>
                <a:cxn ang="0">
                  <a:pos x="908" y="12"/>
                </a:cxn>
                <a:cxn ang="0">
                  <a:pos x="850" y="37"/>
                </a:cxn>
                <a:cxn ang="0">
                  <a:pos x="791" y="62"/>
                </a:cxn>
                <a:cxn ang="0">
                  <a:pos x="732" y="86"/>
                </a:cxn>
                <a:cxn ang="0">
                  <a:pos x="674" y="112"/>
                </a:cxn>
                <a:cxn ang="0">
                  <a:pos x="615" y="137"/>
                </a:cxn>
                <a:cxn ang="0">
                  <a:pos x="557" y="161"/>
                </a:cxn>
                <a:cxn ang="0">
                  <a:pos x="497" y="186"/>
                </a:cxn>
                <a:cxn ang="0">
                  <a:pos x="439" y="211"/>
                </a:cxn>
                <a:cxn ang="0">
                  <a:pos x="380" y="236"/>
                </a:cxn>
                <a:cxn ang="0">
                  <a:pos x="322" y="260"/>
                </a:cxn>
                <a:cxn ang="0">
                  <a:pos x="263" y="286"/>
                </a:cxn>
                <a:cxn ang="0">
                  <a:pos x="205" y="311"/>
                </a:cxn>
                <a:cxn ang="0">
                  <a:pos x="147" y="335"/>
                </a:cxn>
                <a:cxn ang="0">
                  <a:pos x="88" y="360"/>
                </a:cxn>
                <a:cxn ang="0">
                  <a:pos x="30" y="385"/>
                </a:cxn>
              </a:cxnLst>
              <a:rect l="0" t="0" r="r" b="b"/>
              <a:pathLst>
                <a:path w="1569" h="718">
                  <a:moveTo>
                    <a:pt x="0" y="397"/>
                  </a:moveTo>
                  <a:lnTo>
                    <a:pt x="42" y="417"/>
                  </a:lnTo>
                  <a:lnTo>
                    <a:pt x="85" y="437"/>
                  </a:lnTo>
                  <a:lnTo>
                    <a:pt x="126" y="457"/>
                  </a:lnTo>
                  <a:lnTo>
                    <a:pt x="169" y="477"/>
                  </a:lnTo>
                  <a:lnTo>
                    <a:pt x="210" y="497"/>
                  </a:lnTo>
                  <a:lnTo>
                    <a:pt x="253" y="518"/>
                  </a:lnTo>
                  <a:lnTo>
                    <a:pt x="295" y="537"/>
                  </a:lnTo>
                  <a:lnTo>
                    <a:pt x="338" y="557"/>
                  </a:lnTo>
                  <a:lnTo>
                    <a:pt x="379" y="578"/>
                  </a:lnTo>
                  <a:lnTo>
                    <a:pt x="421" y="597"/>
                  </a:lnTo>
                  <a:lnTo>
                    <a:pt x="463" y="618"/>
                  </a:lnTo>
                  <a:lnTo>
                    <a:pt x="505" y="638"/>
                  </a:lnTo>
                  <a:lnTo>
                    <a:pt x="548" y="658"/>
                  </a:lnTo>
                  <a:lnTo>
                    <a:pt x="589" y="678"/>
                  </a:lnTo>
                  <a:lnTo>
                    <a:pt x="632" y="698"/>
                  </a:lnTo>
                  <a:lnTo>
                    <a:pt x="674" y="718"/>
                  </a:lnTo>
                  <a:lnTo>
                    <a:pt x="702" y="702"/>
                  </a:lnTo>
                  <a:lnTo>
                    <a:pt x="730" y="688"/>
                  </a:lnTo>
                  <a:lnTo>
                    <a:pt x="758" y="673"/>
                  </a:lnTo>
                  <a:lnTo>
                    <a:pt x="785" y="659"/>
                  </a:lnTo>
                  <a:lnTo>
                    <a:pt x="814" y="643"/>
                  </a:lnTo>
                  <a:lnTo>
                    <a:pt x="841" y="629"/>
                  </a:lnTo>
                  <a:lnTo>
                    <a:pt x="870" y="614"/>
                  </a:lnTo>
                  <a:lnTo>
                    <a:pt x="898" y="600"/>
                  </a:lnTo>
                  <a:lnTo>
                    <a:pt x="926" y="584"/>
                  </a:lnTo>
                  <a:lnTo>
                    <a:pt x="954" y="570"/>
                  </a:lnTo>
                  <a:lnTo>
                    <a:pt x="981" y="555"/>
                  </a:lnTo>
                  <a:lnTo>
                    <a:pt x="1010" y="541"/>
                  </a:lnTo>
                  <a:lnTo>
                    <a:pt x="1037" y="525"/>
                  </a:lnTo>
                  <a:lnTo>
                    <a:pt x="1066" y="511"/>
                  </a:lnTo>
                  <a:lnTo>
                    <a:pt x="1093" y="496"/>
                  </a:lnTo>
                  <a:lnTo>
                    <a:pt x="1122" y="480"/>
                  </a:lnTo>
                  <a:lnTo>
                    <a:pt x="1150" y="466"/>
                  </a:lnTo>
                  <a:lnTo>
                    <a:pt x="1177" y="451"/>
                  </a:lnTo>
                  <a:lnTo>
                    <a:pt x="1206" y="437"/>
                  </a:lnTo>
                  <a:lnTo>
                    <a:pt x="1233" y="421"/>
                  </a:lnTo>
                  <a:lnTo>
                    <a:pt x="1262" y="407"/>
                  </a:lnTo>
                  <a:lnTo>
                    <a:pt x="1289" y="392"/>
                  </a:lnTo>
                  <a:lnTo>
                    <a:pt x="1318" y="378"/>
                  </a:lnTo>
                  <a:lnTo>
                    <a:pt x="1345" y="362"/>
                  </a:lnTo>
                  <a:lnTo>
                    <a:pt x="1373" y="348"/>
                  </a:lnTo>
                  <a:lnTo>
                    <a:pt x="1402" y="333"/>
                  </a:lnTo>
                  <a:lnTo>
                    <a:pt x="1429" y="318"/>
                  </a:lnTo>
                  <a:lnTo>
                    <a:pt x="1458" y="303"/>
                  </a:lnTo>
                  <a:lnTo>
                    <a:pt x="1485" y="289"/>
                  </a:lnTo>
                  <a:lnTo>
                    <a:pt x="1514" y="274"/>
                  </a:lnTo>
                  <a:lnTo>
                    <a:pt x="1541" y="259"/>
                  </a:lnTo>
                  <a:lnTo>
                    <a:pt x="1569" y="244"/>
                  </a:lnTo>
                  <a:lnTo>
                    <a:pt x="1530" y="229"/>
                  </a:lnTo>
                  <a:lnTo>
                    <a:pt x="1491" y="213"/>
                  </a:lnTo>
                  <a:lnTo>
                    <a:pt x="1451" y="198"/>
                  </a:lnTo>
                  <a:lnTo>
                    <a:pt x="1412" y="183"/>
                  </a:lnTo>
                  <a:lnTo>
                    <a:pt x="1372" y="167"/>
                  </a:lnTo>
                  <a:lnTo>
                    <a:pt x="1333" y="152"/>
                  </a:lnTo>
                  <a:lnTo>
                    <a:pt x="1293" y="137"/>
                  </a:lnTo>
                  <a:lnTo>
                    <a:pt x="1254" y="122"/>
                  </a:lnTo>
                  <a:lnTo>
                    <a:pt x="1214" y="106"/>
                  </a:lnTo>
                  <a:lnTo>
                    <a:pt x="1174" y="91"/>
                  </a:lnTo>
                  <a:lnTo>
                    <a:pt x="1135" y="76"/>
                  </a:lnTo>
                  <a:lnTo>
                    <a:pt x="1095" y="61"/>
                  </a:lnTo>
                  <a:lnTo>
                    <a:pt x="1056" y="46"/>
                  </a:lnTo>
                  <a:lnTo>
                    <a:pt x="1016" y="31"/>
                  </a:lnTo>
                  <a:lnTo>
                    <a:pt x="977" y="15"/>
                  </a:lnTo>
                  <a:lnTo>
                    <a:pt x="938" y="0"/>
                  </a:lnTo>
                  <a:lnTo>
                    <a:pt x="908" y="12"/>
                  </a:lnTo>
                  <a:lnTo>
                    <a:pt x="878" y="25"/>
                  </a:lnTo>
                  <a:lnTo>
                    <a:pt x="850" y="37"/>
                  </a:lnTo>
                  <a:lnTo>
                    <a:pt x="820" y="49"/>
                  </a:lnTo>
                  <a:lnTo>
                    <a:pt x="791" y="62"/>
                  </a:lnTo>
                  <a:lnTo>
                    <a:pt x="761" y="74"/>
                  </a:lnTo>
                  <a:lnTo>
                    <a:pt x="732" y="86"/>
                  </a:lnTo>
                  <a:lnTo>
                    <a:pt x="703" y="100"/>
                  </a:lnTo>
                  <a:lnTo>
                    <a:pt x="674" y="112"/>
                  </a:lnTo>
                  <a:lnTo>
                    <a:pt x="644" y="124"/>
                  </a:lnTo>
                  <a:lnTo>
                    <a:pt x="615" y="137"/>
                  </a:lnTo>
                  <a:lnTo>
                    <a:pt x="586" y="149"/>
                  </a:lnTo>
                  <a:lnTo>
                    <a:pt x="557" y="161"/>
                  </a:lnTo>
                  <a:lnTo>
                    <a:pt x="527" y="174"/>
                  </a:lnTo>
                  <a:lnTo>
                    <a:pt x="497" y="186"/>
                  </a:lnTo>
                  <a:lnTo>
                    <a:pt x="469" y="198"/>
                  </a:lnTo>
                  <a:lnTo>
                    <a:pt x="439" y="211"/>
                  </a:lnTo>
                  <a:lnTo>
                    <a:pt x="410" y="223"/>
                  </a:lnTo>
                  <a:lnTo>
                    <a:pt x="380" y="236"/>
                  </a:lnTo>
                  <a:lnTo>
                    <a:pt x="352" y="248"/>
                  </a:lnTo>
                  <a:lnTo>
                    <a:pt x="322" y="260"/>
                  </a:lnTo>
                  <a:lnTo>
                    <a:pt x="293" y="274"/>
                  </a:lnTo>
                  <a:lnTo>
                    <a:pt x="263" y="286"/>
                  </a:lnTo>
                  <a:lnTo>
                    <a:pt x="235" y="298"/>
                  </a:lnTo>
                  <a:lnTo>
                    <a:pt x="205" y="311"/>
                  </a:lnTo>
                  <a:lnTo>
                    <a:pt x="175" y="323"/>
                  </a:lnTo>
                  <a:lnTo>
                    <a:pt x="147" y="335"/>
                  </a:lnTo>
                  <a:lnTo>
                    <a:pt x="117" y="348"/>
                  </a:lnTo>
                  <a:lnTo>
                    <a:pt x="88" y="360"/>
                  </a:lnTo>
                  <a:lnTo>
                    <a:pt x="58" y="372"/>
                  </a:lnTo>
                  <a:lnTo>
                    <a:pt x="30" y="385"/>
                  </a:lnTo>
                  <a:lnTo>
                    <a:pt x="0" y="39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4" name="Freeform 147"/>
            <p:cNvSpPr>
              <a:spLocks/>
            </p:cNvSpPr>
            <p:nvPr/>
          </p:nvSpPr>
          <p:spPr bwMode="auto">
            <a:xfrm>
              <a:off x="2772" y="1960"/>
              <a:ext cx="250" cy="114"/>
            </a:xfrm>
            <a:custGeom>
              <a:avLst/>
              <a:gdLst/>
              <a:ahLst/>
              <a:cxnLst>
                <a:cxn ang="0">
                  <a:pos x="41" y="397"/>
                </a:cxn>
                <a:cxn ang="0">
                  <a:pos x="120" y="435"/>
                </a:cxn>
                <a:cxn ang="0">
                  <a:pos x="200" y="474"/>
                </a:cxn>
                <a:cxn ang="0">
                  <a:pos x="280" y="512"/>
                </a:cxn>
                <a:cxn ang="0">
                  <a:pos x="361" y="550"/>
                </a:cxn>
                <a:cxn ang="0">
                  <a:pos x="441" y="588"/>
                </a:cxn>
                <a:cxn ang="0">
                  <a:pos x="521" y="627"/>
                </a:cxn>
                <a:cxn ang="0">
                  <a:pos x="601" y="665"/>
                </a:cxn>
                <a:cxn ang="0">
                  <a:pos x="668" y="669"/>
                </a:cxn>
                <a:cxn ang="0">
                  <a:pos x="722" y="641"/>
                </a:cxn>
                <a:cxn ang="0">
                  <a:pos x="775" y="614"/>
                </a:cxn>
                <a:cxn ang="0">
                  <a:pos x="829" y="585"/>
                </a:cxn>
                <a:cxn ang="0">
                  <a:pos x="881" y="557"/>
                </a:cxn>
                <a:cxn ang="0">
                  <a:pos x="935" y="528"/>
                </a:cxn>
                <a:cxn ang="0">
                  <a:pos x="989" y="501"/>
                </a:cxn>
                <a:cxn ang="0">
                  <a:pos x="1042" y="473"/>
                </a:cxn>
                <a:cxn ang="0">
                  <a:pos x="1095" y="444"/>
                </a:cxn>
                <a:cxn ang="0">
                  <a:pos x="1149" y="416"/>
                </a:cxn>
                <a:cxn ang="0">
                  <a:pos x="1202" y="387"/>
                </a:cxn>
                <a:cxn ang="0">
                  <a:pos x="1256" y="359"/>
                </a:cxn>
                <a:cxn ang="0">
                  <a:pos x="1309" y="331"/>
                </a:cxn>
                <a:cxn ang="0">
                  <a:pos x="1362" y="303"/>
                </a:cxn>
                <a:cxn ang="0">
                  <a:pos x="1416" y="274"/>
                </a:cxn>
                <a:cxn ang="0">
                  <a:pos x="1470" y="246"/>
                </a:cxn>
                <a:cxn ang="0">
                  <a:pos x="1459" y="218"/>
                </a:cxn>
                <a:cxn ang="0">
                  <a:pos x="1383" y="188"/>
                </a:cxn>
                <a:cxn ang="0">
                  <a:pos x="1307" y="160"/>
                </a:cxn>
                <a:cxn ang="0">
                  <a:pos x="1232" y="130"/>
                </a:cxn>
                <a:cxn ang="0">
                  <a:pos x="1156" y="102"/>
                </a:cxn>
                <a:cxn ang="0">
                  <a:pos x="1082" y="72"/>
                </a:cxn>
                <a:cxn ang="0">
                  <a:pos x="1006" y="44"/>
                </a:cxn>
                <a:cxn ang="0">
                  <a:pos x="931" y="14"/>
                </a:cxn>
                <a:cxn ang="0">
                  <a:pos x="866" y="12"/>
                </a:cxn>
                <a:cxn ang="0">
                  <a:pos x="810" y="35"/>
                </a:cxn>
                <a:cxn ang="0">
                  <a:pos x="754" y="59"/>
                </a:cxn>
                <a:cxn ang="0">
                  <a:pos x="699" y="83"/>
                </a:cxn>
                <a:cxn ang="0">
                  <a:pos x="643" y="106"/>
                </a:cxn>
                <a:cxn ang="0">
                  <a:pos x="587" y="130"/>
                </a:cxn>
                <a:cxn ang="0">
                  <a:pos x="531" y="153"/>
                </a:cxn>
                <a:cxn ang="0">
                  <a:pos x="475" y="177"/>
                </a:cxn>
                <a:cxn ang="0">
                  <a:pos x="419" y="201"/>
                </a:cxn>
                <a:cxn ang="0">
                  <a:pos x="364" y="224"/>
                </a:cxn>
                <a:cxn ang="0">
                  <a:pos x="308" y="248"/>
                </a:cxn>
                <a:cxn ang="0">
                  <a:pos x="252" y="271"/>
                </a:cxn>
                <a:cxn ang="0">
                  <a:pos x="196" y="295"/>
                </a:cxn>
                <a:cxn ang="0">
                  <a:pos x="140" y="318"/>
                </a:cxn>
                <a:cxn ang="0">
                  <a:pos x="84" y="342"/>
                </a:cxn>
                <a:cxn ang="0">
                  <a:pos x="28" y="365"/>
                </a:cxn>
              </a:cxnLst>
              <a:rect l="0" t="0" r="r" b="b"/>
              <a:pathLst>
                <a:path w="1496" h="684">
                  <a:moveTo>
                    <a:pt x="0" y="377"/>
                  </a:moveTo>
                  <a:lnTo>
                    <a:pt x="41" y="397"/>
                  </a:lnTo>
                  <a:lnTo>
                    <a:pt x="80" y="416"/>
                  </a:lnTo>
                  <a:lnTo>
                    <a:pt x="120" y="435"/>
                  </a:lnTo>
                  <a:lnTo>
                    <a:pt x="160" y="454"/>
                  </a:lnTo>
                  <a:lnTo>
                    <a:pt x="200" y="474"/>
                  </a:lnTo>
                  <a:lnTo>
                    <a:pt x="241" y="492"/>
                  </a:lnTo>
                  <a:lnTo>
                    <a:pt x="280" y="512"/>
                  </a:lnTo>
                  <a:lnTo>
                    <a:pt x="321" y="530"/>
                  </a:lnTo>
                  <a:lnTo>
                    <a:pt x="361" y="550"/>
                  </a:lnTo>
                  <a:lnTo>
                    <a:pt x="401" y="569"/>
                  </a:lnTo>
                  <a:lnTo>
                    <a:pt x="441" y="588"/>
                  </a:lnTo>
                  <a:lnTo>
                    <a:pt x="482" y="607"/>
                  </a:lnTo>
                  <a:lnTo>
                    <a:pt x="521" y="627"/>
                  </a:lnTo>
                  <a:lnTo>
                    <a:pt x="562" y="645"/>
                  </a:lnTo>
                  <a:lnTo>
                    <a:pt x="601" y="665"/>
                  </a:lnTo>
                  <a:lnTo>
                    <a:pt x="642" y="684"/>
                  </a:lnTo>
                  <a:lnTo>
                    <a:pt x="668" y="669"/>
                  </a:lnTo>
                  <a:lnTo>
                    <a:pt x="695" y="655"/>
                  </a:lnTo>
                  <a:lnTo>
                    <a:pt x="722" y="641"/>
                  </a:lnTo>
                  <a:lnTo>
                    <a:pt x="749" y="628"/>
                  </a:lnTo>
                  <a:lnTo>
                    <a:pt x="775" y="614"/>
                  </a:lnTo>
                  <a:lnTo>
                    <a:pt x="802" y="599"/>
                  </a:lnTo>
                  <a:lnTo>
                    <a:pt x="829" y="585"/>
                  </a:lnTo>
                  <a:lnTo>
                    <a:pt x="855" y="571"/>
                  </a:lnTo>
                  <a:lnTo>
                    <a:pt x="881" y="557"/>
                  </a:lnTo>
                  <a:lnTo>
                    <a:pt x="909" y="543"/>
                  </a:lnTo>
                  <a:lnTo>
                    <a:pt x="935" y="528"/>
                  </a:lnTo>
                  <a:lnTo>
                    <a:pt x="963" y="515"/>
                  </a:lnTo>
                  <a:lnTo>
                    <a:pt x="989" y="501"/>
                  </a:lnTo>
                  <a:lnTo>
                    <a:pt x="1015" y="487"/>
                  </a:lnTo>
                  <a:lnTo>
                    <a:pt x="1042" y="473"/>
                  </a:lnTo>
                  <a:lnTo>
                    <a:pt x="1069" y="458"/>
                  </a:lnTo>
                  <a:lnTo>
                    <a:pt x="1095" y="444"/>
                  </a:lnTo>
                  <a:lnTo>
                    <a:pt x="1122" y="430"/>
                  </a:lnTo>
                  <a:lnTo>
                    <a:pt x="1149" y="416"/>
                  </a:lnTo>
                  <a:lnTo>
                    <a:pt x="1176" y="401"/>
                  </a:lnTo>
                  <a:lnTo>
                    <a:pt x="1202" y="387"/>
                  </a:lnTo>
                  <a:lnTo>
                    <a:pt x="1229" y="373"/>
                  </a:lnTo>
                  <a:lnTo>
                    <a:pt x="1256" y="359"/>
                  </a:lnTo>
                  <a:lnTo>
                    <a:pt x="1282" y="345"/>
                  </a:lnTo>
                  <a:lnTo>
                    <a:pt x="1309" y="331"/>
                  </a:lnTo>
                  <a:lnTo>
                    <a:pt x="1336" y="317"/>
                  </a:lnTo>
                  <a:lnTo>
                    <a:pt x="1362" y="303"/>
                  </a:lnTo>
                  <a:lnTo>
                    <a:pt x="1390" y="289"/>
                  </a:lnTo>
                  <a:lnTo>
                    <a:pt x="1416" y="274"/>
                  </a:lnTo>
                  <a:lnTo>
                    <a:pt x="1442" y="260"/>
                  </a:lnTo>
                  <a:lnTo>
                    <a:pt x="1470" y="246"/>
                  </a:lnTo>
                  <a:lnTo>
                    <a:pt x="1496" y="232"/>
                  </a:lnTo>
                  <a:lnTo>
                    <a:pt x="1459" y="218"/>
                  </a:lnTo>
                  <a:lnTo>
                    <a:pt x="1420" y="202"/>
                  </a:lnTo>
                  <a:lnTo>
                    <a:pt x="1383" y="188"/>
                  </a:lnTo>
                  <a:lnTo>
                    <a:pt x="1345" y="174"/>
                  </a:lnTo>
                  <a:lnTo>
                    <a:pt x="1307" y="160"/>
                  </a:lnTo>
                  <a:lnTo>
                    <a:pt x="1269" y="144"/>
                  </a:lnTo>
                  <a:lnTo>
                    <a:pt x="1232" y="130"/>
                  </a:lnTo>
                  <a:lnTo>
                    <a:pt x="1195" y="116"/>
                  </a:lnTo>
                  <a:lnTo>
                    <a:pt x="1156" y="102"/>
                  </a:lnTo>
                  <a:lnTo>
                    <a:pt x="1119" y="87"/>
                  </a:lnTo>
                  <a:lnTo>
                    <a:pt x="1082" y="72"/>
                  </a:lnTo>
                  <a:lnTo>
                    <a:pt x="1044" y="58"/>
                  </a:lnTo>
                  <a:lnTo>
                    <a:pt x="1006" y="44"/>
                  </a:lnTo>
                  <a:lnTo>
                    <a:pt x="969" y="29"/>
                  </a:lnTo>
                  <a:lnTo>
                    <a:pt x="931" y="14"/>
                  </a:lnTo>
                  <a:lnTo>
                    <a:pt x="894" y="0"/>
                  </a:lnTo>
                  <a:lnTo>
                    <a:pt x="866" y="12"/>
                  </a:lnTo>
                  <a:lnTo>
                    <a:pt x="838" y="24"/>
                  </a:lnTo>
                  <a:lnTo>
                    <a:pt x="810" y="35"/>
                  </a:lnTo>
                  <a:lnTo>
                    <a:pt x="782" y="47"/>
                  </a:lnTo>
                  <a:lnTo>
                    <a:pt x="754" y="59"/>
                  </a:lnTo>
                  <a:lnTo>
                    <a:pt x="726" y="71"/>
                  </a:lnTo>
                  <a:lnTo>
                    <a:pt x="699" y="83"/>
                  </a:lnTo>
                  <a:lnTo>
                    <a:pt x="670" y="94"/>
                  </a:lnTo>
                  <a:lnTo>
                    <a:pt x="643" y="106"/>
                  </a:lnTo>
                  <a:lnTo>
                    <a:pt x="614" y="118"/>
                  </a:lnTo>
                  <a:lnTo>
                    <a:pt x="587" y="130"/>
                  </a:lnTo>
                  <a:lnTo>
                    <a:pt x="558" y="142"/>
                  </a:lnTo>
                  <a:lnTo>
                    <a:pt x="531" y="153"/>
                  </a:lnTo>
                  <a:lnTo>
                    <a:pt x="503" y="165"/>
                  </a:lnTo>
                  <a:lnTo>
                    <a:pt x="475" y="177"/>
                  </a:lnTo>
                  <a:lnTo>
                    <a:pt x="447" y="189"/>
                  </a:lnTo>
                  <a:lnTo>
                    <a:pt x="419" y="201"/>
                  </a:lnTo>
                  <a:lnTo>
                    <a:pt x="391" y="212"/>
                  </a:lnTo>
                  <a:lnTo>
                    <a:pt x="364" y="224"/>
                  </a:lnTo>
                  <a:lnTo>
                    <a:pt x="335" y="236"/>
                  </a:lnTo>
                  <a:lnTo>
                    <a:pt x="308" y="248"/>
                  </a:lnTo>
                  <a:lnTo>
                    <a:pt x="279" y="260"/>
                  </a:lnTo>
                  <a:lnTo>
                    <a:pt x="252" y="271"/>
                  </a:lnTo>
                  <a:lnTo>
                    <a:pt x="223" y="283"/>
                  </a:lnTo>
                  <a:lnTo>
                    <a:pt x="196" y="295"/>
                  </a:lnTo>
                  <a:lnTo>
                    <a:pt x="168" y="307"/>
                  </a:lnTo>
                  <a:lnTo>
                    <a:pt x="140" y="318"/>
                  </a:lnTo>
                  <a:lnTo>
                    <a:pt x="112" y="330"/>
                  </a:lnTo>
                  <a:lnTo>
                    <a:pt x="84" y="342"/>
                  </a:lnTo>
                  <a:lnTo>
                    <a:pt x="56" y="354"/>
                  </a:lnTo>
                  <a:lnTo>
                    <a:pt x="28" y="365"/>
                  </a:lnTo>
                  <a:lnTo>
                    <a:pt x="0" y="37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Freeform 148"/>
            <p:cNvSpPr>
              <a:spLocks/>
            </p:cNvSpPr>
            <p:nvPr/>
          </p:nvSpPr>
          <p:spPr bwMode="auto">
            <a:xfrm>
              <a:off x="2778" y="1965"/>
              <a:ext cx="237" cy="109"/>
            </a:xfrm>
            <a:custGeom>
              <a:avLst/>
              <a:gdLst/>
              <a:ahLst/>
              <a:cxnLst>
                <a:cxn ang="0">
                  <a:pos x="38" y="378"/>
                </a:cxn>
                <a:cxn ang="0">
                  <a:pos x="115" y="414"/>
                </a:cxn>
                <a:cxn ang="0">
                  <a:pos x="190" y="450"/>
                </a:cxn>
                <a:cxn ang="0">
                  <a:pos x="267" y="487"/>
                </a:cxn>
                <a:cxn ang="0">
                  <a:pos x="344" y="523"/>
                </a:cxn>
                <a:cxn ang="0">
                  <a:pos x="420" y="559"/>
                </a:cxn>
                <a:cxn ang="0">
                  <a:pos x="496" y="595"/>
                </a:cxn>
                <a:cxn ang="0">
                  <a:pos x="572" y="631"/>
                </a:cxn>
                <a:cxn ang="0">
                  <a:pos x="636" y="636"/>
                </a:cxn>
                <a:cxn ang="0">
                  <a:pos x="686" y="609"/>
                </a:cxn>
                <a:cxn ang="0">
                  <a:pos x="737" y="583"/>
                </a:cxn>
                <a:cxn ang="0">
                  <a:pos x="788" y="557"/>
                </a:cxn>
                <a:cxn ang="0">
                  <a:pos x="839" y="529"/>
                </a:cxn>
                <a:cxn ang="0">
                  <a:pos x="889" y="503"/>
                </a:cxn>
                <a:cxn ang="0">
                  <a:pos x="939" y="476"/>
                </a:cxn>
                <a:cxn ang="0">
                  <a:pos x="990" y="449"/>
                </a:cxn>
                <a:cxn ang="0">
                  <a:pos x="1041" y="422"/>
                </a:cxn>
                <a:cxn ang="0">
                  <a:pos x="1091" y="396"/>
                </a:cxn>
                <a:cxn ang="0">
                  <a:pos x="1142" y="368"/>
                </a:cxn>
                <a:cxn ang="0">
                  <a:pos x="1193" y="342"/>
                </a:cxn>
                <a:cxn ang="0">
                  <a:pos x="1244" y="315"/>
                </a:cxn>
                <a:cxn ang="0">
                  <a:pos x="1294" y="287"/>
                </a:cxn>
                <a:cxn ang="0">
                  <a:pos x="1346" y="261"/>
                </a:cxn>
                <a:cxn ang="0">
                  <a:pos x="1396" y="234"/>
                </a:cxn>
                <a:cxn ang="0">
                  <a:pos x="1385" y="206"/>
                </a:cxn>
                <a:cxn ang="0">
                  <a:pos x="1314" y="179"/>
                </a:cxn>
                <a:cxn ang="0">
                  <a:pos x="1243" y="152"/>
                </a:cxn>
                <a:cxn ang="0">
                  <a:pos x="1171" y="124"/>
                </a:cxn>
                <a:cxn ang="0">
                  <a:pos x="1099" y="96"/>
                </a:cxn>
                <a:cxn ang="0">
                  <a:pos x="1028" y="69"/>
                </a:cxn>
                <a:cxn ang="0">
                  <a:pos x="957" y="41"/>
                </a:cxn>
                <a:cxn ang="0">
                  <a:pos x="886" y="14"/>
                </a:cxn>
                <a:cxn ang="0">
                  <a:pos x="823" y="11"/>
                </a:cxn>
                <a:cxn ang="0">
                  <a:pos x="770" y="34"/>
                </a:cxn>
                <a:cxn ang="0">
                  <a:pos x="717" y="56"/>
                </a:cxn>
                <a:cxn ang="0">
                  <a:pos x="663" y="78"/>
                </a:cxn>
                <a:cxn ang="0">
                  <a:pos x="611" y="100"/>
                </a:cxn>
                <a:cxn ang="0">
                  <a:pos x="557" y="123"/>
                </a:cxn>
                <a:cxn ang="0">
                  <a:pos x="505" y="145"/>
                </a:cxn>
                <a:cxn ang="0">
                  <a:pos x="451" y="168"/>
                </a:cxn>
                <a:cxn ang="0">
                  <a:pos x="398" y="190"/>
                </a:cxn>
                <a:cxn ang="0">
                  <a:pos x="345" y="213"/>
                </a:cxn>
                <a:cxn ang="0">
                  <a:pos x="292" y="236"/>
                </a:cxn>
                <a:cxn ang="0">
                  <a:pos x="238" y="258"/>
                </a:cxn>
                <a:cxn ang="0">
                  <a:pos x="186" y="281"/>
                </a:cxn>
                <a:cxn ang="0">
                  <a:pos x="132" y="303"/>
                </a:cxn>
                <a:cxn ang="0">
                  <a:pos x="80" y="326"/>
                </a:cxn>
                <a:cxn ang="0">
                  <a:pos x="26" y="349"/>
                </a:cxn>
              </a:cxnLst>
              <a:rect l="0" t="0" r="r" b="b"/>
              <a:pathLst>
                <a:path w="1421" h="650">
                  <a:moveTo>
                    <a:pt x="0" y="360"/>
                  </a:moveTo>
                  <a:lnTo>
                    <a:pt x="38" y="378"/>
                  </a:lnTo>
                  <a:lnTo>
                    <a:pt x="76" y="396"/>
                  </a:lnTo>
                  <a:lnTo>
                    <a:pt x="115" y="414"/>
                  </a:lnTo>
                  <a:lnTo>
                    <a:pt x="153" y="432"/>
                  </a:lnTo>
                  <a:lnTo>
                    <a:pt x="190" y="450"/>
                  </a:lnTo>
                  <a:lnTo>
                    <a:pt x="229" y="468"/>
                  </a:lnTo>
                  <a:lnTo>
                    <a:pt x="267" y="487"/>
                  </a:lnTo>
                  <a:lnTo>
                    <a:pt x="305" y="504"/>
                  </a:lnTo>
                  <a:lnTo>
                    <a:pt x="344" y="523"/>
                  </a:lnTo>
                  <a:lnTo>
                    <a:pt x="382" y="541"/>
                  </a:lnTo>
                  <a:lnTo>
                    <a:pt x="420" y="559"/>
                  </a:lnTo>
                  <a:lnTo>
                    <a:pt x="459" y="577"/>
                  </a:lnTo>
                  <a:lnTo>
                    <a:pt x="496" y="595"/>
                  </a:lnTo>
                  <a:lnTo>
                    <a:pt x="534" y="613"/>
                  </a:lnTo>
                  <a:lnTo>
                    <a:pt x="572" y="631"/>
                  </a:lnTo>
                  <a:lnTo>
                    <a:pt x="611" y="650"/>
                  </a:lnTo>
                  <a:lnTo>
                    <a:pt x="636" y="636"/>
                  </a:lnTo>
                  <a:lnTo>
                    <a:pt x="661" y="623"/>
                  </a:lnTo>
                  <a:lnTo>
                    <a:pt x="686" y="609"/>
                  </a:lnTo>
                  <a:lnTo>
                    <a:pt x="712" y="596"/>
                  </a:lnTo>
                  <a:lnTo>
                    <a:pt x="737" y="583"/>
                  </a:lnTo>
                  <a:lnTo>
                    <a:pt x="762" y="570"/>
                  </a:lnTo>
                  <a:lnTo>
                    <a:pt x="788" y="557"/>
                  </a:lnTo>
                  <a:lnTo>
                    <a:pt x="813" y="542"/>
                  </a:lnTo>
                  <a:lnTo>
                    <a:pt x="839" y="529"/>
                  </a:lnTo>
                  <a:lnTo>
                    <a:pt x="864" y="516"/>
                  </a:lnTo>
                  <a:lnTo>
                    <a:pt x="889" y="503"/>
                  </a:lnTo>
                  <a:lnTo>
                    <a:pt x="914" y="489"/>
                  </a:lnTo>
                  <a:lnTo>
                    <a:pt x="939" y="476"/>
                  </a:lnTo>
                  <a:lnTo>
                    <a:pt x="964" y="462"/>
                  </a:lnTo>
                  <a:lnTo>
                    <a:pt x="990" y="449"/>
                  </a:lnTo>
                  <a:lnTo>
                    <a:pt x="1016" y="435"/>
                  </a:lnTo>
                  <a:lnTo>
                    <a:pt x="1041" y="422"/>
                  </a:lnTo>
                  <a:lnTo>
                    <a:pt x="1066" y="409"/>
                  </a:lnTo>
                  <a:lnTo>
                    <a:pt x="1091" y="396"/>
                  </a:lnTo>
                  <a:lnTo>
                    <a:pt x="1117" y="382"/>
                  </a:lnTo>
                  <a:lnTo>
                    <a:pt x="1142" y="368"/>
                  </a:lnTo>
                  <a:lnTo>
                    <a:pt x="1167" y="355"/>
                  </a:lnTo>
                  <a:lnTo>
                    <a:pt x="1193" y="342"/>
                  </a:lnTo>
                  <a:lnTo>
                    <a:pt x="1219" y="328"/>
                  </a:lnTo>
                  <a:lnTo>
                    <a:pt x="1244" y="315"/>
                  </a:lnTo>
                  <a:lnTo>
                    <a:pt x="1269" y="302"/>
                  </a:lnTo>
                  <a:lnTo>
                    <a:pt x="1294" y="287"/>
                  </a:lnTo>
                  <a:lnTo>
                    <a:pt x="1319" y="274"/>
                  </a:lnTo>
                  <a:lnTo>
                    <a:pt x="1346" y="261"/>
                  </a:lnTo>
                  <a:lnTo>
                    <a:pt x="1371" y="248"/>
                  </a:lnTo>
                  <a:lnTo>
                    <a:pt x="1396" y="234"/>
                  </a:lnTo>
                  <a:lnTo>
                    <a:pt x="1421" y="221"/>
                  </a:lnTo>
                  <a:lnTo>
                    <a:pt x="1385" y="206"/>
                  </a:lnTo>
                  <a:lnTo>
                    <a:pt x="1350" y="193"/>
                  </a:lnTo>
                  <a:lnTo>
                    <a:pt x="1314" y="179"/>
                  </a:lnTo>
                  <a:lnTo>
                    <a:pt x="1279" y="166"/>
                  </a:lnTo>
                  <a:lnTo>
                    <a:pt x="1243" y="152"/>
                  </a:lnTo>
                  <a:lnTo>
                    <a:pt x="1206" y="138"/>
                  </a:lnTo>
                  <a:lnTo>
                    <a:pt x="1171" y="124"/>
                  </a:lnTo>
                  <a:lnTo>
                    <a:pt x="1135" y="110"/>
                  </a:lnTo>
                  <a:lnTo>
                    <a:pt x="1099" y="96"/>
                  </a:lnTo>
                  <a:lnTo>
                    <a:pt x="1064" y="83"/>
                  </a:lnTo>
                  <a:lnTo>
                    <a:pt x="1028" y="69"/>
                  </a:lnTo>
                  <a:lnTo>
                    <a:pt x="993" y="54"/>
                  </a:lnTo>
                  <a:lnTo>
                    <a:pt x="957" y="41"/>
                  </a:lnTo>
                  <a:lnTo>
                    <a:pt x="921" y="27"/>
                  </a:lnTo>
                  <a:lnTo>
                    <a:pt x="886" y="14"/>
                  </a:lnTo>
                  <a:lnTo>
                    <a:pt x="849" y="0"/>
                  </a:lnTo>
                  <a:lnTo>
                    <a:pt x="823" y="11"/>
                  </a:lnTo>
                  <a:lnTo>
                    <a:pt x="796" y="22"/>
                  </a:lnTo>
                  <a:lnTo>
                    <a:pt x="770" y="34"/>
                  </a:lnTo>
                  <a:lnTo>
                    <a:pt x="743" y="45"/>
                  </a:lnTo>
                  <a:lnTo>
                    <a:pt x="717" y="56"/>
                  </a:lnTo>
                  <a:lnTo>
                    <a:pt x="690" y="66"/>
                  </a:lnTo>
                  <a:lnTo>
                    <a:pt x="663" y="78"/>
                  </a:lnTo>
                  <a:lnTo>
                    <a:pt x="637" y="89"/>
                  </a:lnTo>
                  <a:lnTo>
                    <a:pt x="611" y="100"/>
                  </a:lnTo>
                  <a:lnTo>
                    <a:pt x="583" y="111"/>
                  </a:lnTo>
                  <a:lnTo>
                    <a:pt x="557" y="123"/>
                  </a:lnTo>
                  <a:lnTo>
                    <a:pt x="531" y="134"/>
                  </a:lnTo>
                  <a:lnTo>
                    <a:pt x="505" y="145"/>
                  </a:lnTo>
                  <a:lnTo>
                    <a:pt x="477" y="157"/>
                  </a:lnTo>
                  <a:lnTo>
                    <a:pt x="451" y="168"/>
                  </a:lnTo>
                  <a:lnTo>
                    <a:pt x="425" y="179"/>
                  </a:lnTo>
                  <a:lnTo>
                    <a:pt x="398" y="190"/>
                  </a:lnTo>
                  <a:lnTo>
                    <a:pt x="372" y="202"/>
                  </a:lnTo>
                  <a:lnTo>
                    <a:pt x="345" y="213"/>
                  </a:lnTo>
                  <a:lnTo>
                    <a:pt x="318" y="224"/>
                  </a:lnTo>
                  <a:lnTo>
                    <a:pt x="292" y="236"/>
                  </a:lnTo>
                  <a:lnTo>
                    <a:pt x="266" y="247"/>
                  </a:lnTo>
                  <a:lnTo>
                    <a:pt x="238" y="258"/>
                  </a:lnTo>
                  <a:lnTo>
                    <a:pt x="212" y="270"/>
                  </a:lnTo>
                  <a:lnTo>
                    <a:pt x="186" y="281"/>
                  </a:lnTo>
                  <a:lnTo>
                    <a:pt x="160" y="292"/>
                  </a:lnTo>
                  <a:lnTo>
                    <a:pt x="132" y="303"/>
                  </a:lnTo>
                  <a:lnTo>
                    <a:pt x="106" y="315"/>
                  </a:lnTo>
                  <a:lnTo>
                    <a:pt x="80" y="326"/>
                  </a:lnTo>
                  <a:lnTo>
                    <a:pt x="53" y="337"/>
                  </a:lnTo>
                  <a:lnTo>
                    <a:pt x="26" y="349"/>
                  </a:lnTo>
                  <a:lnTo>
                    <a:pt x="0" y="360"/>
                  </a:lnTo>
                  <a:close/>
                </a:path>
              </a:pathLst>
            </a:custGeom>
            <a:solidFill>
              <a:srgbClr val="A3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Freeform 149"/>
            <p:cNvSpPr>
              <a:spLocks/>
            </p:cNvSpPr>
            <p:nvPr/>
          </p:nvSpPr>
          <p:spPr bwMode="auto">
            <a:xfrm>
              <a:off x="2783" y="1971"/>
              <a:ext cx="225" cy="103"/>
            </a:xfrm>
            <a:custGeom>
              <a:avLst/>
              <a:gdLst/>
              <a:ahLst/>
              <a:cxnLst>
                <a:cxn ang="0">
                  <a:pos x="36" y="358"/>
                </a:cxn>
                <a:cxn ang="0">
                  <a:pos x="108" y="392"/>
                </a:cxn>
                <a:cxn ang="0">
                  <a:pos x="180" y="427"/>
                </a:cxn>
                <a:cxn ang="0">
                  <a:pos x="253" y="461"/>
                </a:cxn>
                <a:cxn ang="0">
                  <a:pos x="325" y="496"/>
                </a:cxn>
                <a:cxn ang="0">
                  <a:pos x="397" y="530"/>
                </a:cxn>
                <a:cxn ang="0">
                  <a:pos x="469" y="565"/>
                </a:cxn>
                <a:cxn ang="0">
                  <a:pos x="542" y="599"/>
                </a:cxn>
                <a:cxn ang="0">
                  <a:pos x="602" y="603"/>
                </a:cxn>
                <a:cxn ang="0">
                  <a:pos x="650" y="578"/>
                </a:cxn>
                <a:cxn ang="0">
                  <a:pos x="698" y="552"/>
                </a:cxn>
                <a:cxn ang="0">
                  <a:pos x="746" y="527"/>
                </a:cxn>
                <a:cxn ang="0">
                  <a:pos x="793" y="502"/>
                </a:cxn>
                <a:cxn ang="0">
                  <a:pos x="842" y="475"/>
                </a:cxn>
                <a:cxn ang="0">
                  <a:pos x="890" y="450"/>
                </a:cxn>
                <a:cxn ang="0">
                  <a:pos x="938" y="425"/>
                </a:cxn>
                <a:cxn ang="0">
                  <a:pos x="986" y="399"/>
                </a:cxn>
                <a:cxn ang="0">
                  <a:pos x="1034" y="374"/>
                </a:cxn>
                <a:cxn ang="0">
                  <a:pos x="1083" y="349"/>
                </a:cxn>
                <a:cxn ang="0">
                  <a:pos x="1131" y="323"/>
                </a:cxn>
                <a:cxn ang="0">
                  <a:pos x="1178" y="297"/>
                </a:cxn>
                <a:cxn ang="0">
                  <a:pos x="1226" y="272"/>
                </a:cxn>
                <a:cxn ang="0">
                  <a:pos x="1274" y="247"/>
                </a:cxn>
                <a:cxn ang="0">
                  <a:pos x="1322" y="222"/>
                </a:cxn>
                <a:cxn ang="0">
                  <a:pos x="1313" y="195"/>
                </a:cxn>
                <a:cxn ang="0">
                  <a:pos x="1245" y="169"/>
                </a:cxn>
                <a:cxn ang="0">
                  <a:pos x="1177" y="144"/>
                </a:cxn>
                <a:cxn ang="0">
                  <a:pos x="1109" y="118"/>
                </a:cxn>
                <a:cxn ang="0">
                  <a:pos x="1042" y="91"/>
                </a:cxn>
                <a:cxn ang="0">
                  <a:pos x="974" y="65"/>
                </a:cxn>
                <a:cxn ang="0">
                  <a:pos x="906" y="39"/>
                </a:cxn>
                <a:cxn ang="0">
                  <a:pos x="838" y="13"/>
                </a:cxn>
                <a:cxn ang="0">
                  <a:pos x="779" y="10"/>
                </a:cxn>
                <a:cxn ang="0">
                  <a:pos x="729" y="31"/>
                </a:cxn>
                <a:cxn ang="0">
                  <a:pos x="679" y="53"/>
                </a:cxn>
                <a:cxn ang="0">
                  <a:pos x="628" y="74"/>
                </a:cxn>
                <a:cxn ang="0">
                  <a:pos x="578" y="96"/>
                </a:cxn>
                <a:cxn ang="0">
                  <a:pos x="527" y="117"/>
                </a:cxn>
                <a:cxn ang="0">
                  <a:pos x="477" y="138"/>
                </a:cxn>
                <a:cxn ang="0">
                  <a:pos x="427" y="159"/>
                </a:cxn>
                <a:cxn ang="0">
                  <a:pos x="377" y="181"/>
                </a:cxn>
                <a:cxn ang="0">
                  <a:pos x="327" y="202"/>
                </a:cxn>
                <a:cxn ang="0">
                  <a:pos x="277" y="224"/>
                </a:cxn>
                <a:cxn ang="0">
                  <a:pos x="226" y="245"/>
                </a:cxn>
                <a:cxn ang="0">
                  <a:pos x="176" y="266"/>
                </a:cxn>
                <a:cxn ang="0">
                  <a:pos x="126" y="287"/>
                </a:cxn>
                <a:cxn ang="0">
                  <a:pos x="75" y="309"/>
                </a:cxn>
                <a:cxn ang="0">
                  <a:pos x="25" y="330"/>
                </a:cxn>
              </a:cxnLst>
              <a:rect l="0" t="0" r="r" b="b"/>
              <a:pathLst>
                <a:path w="1346" h="617">
                  <a:moveTo>
                    <a:pt x="0" y="341"/>
                  </a:moveTo>
                  <a:lnTo>
                    <a:pt x="36" y="358"/>
                  </a:lnTo>
                  <a:lnTo>
                    <a:pt x="72" y="375"/>
                  </a:lnTo>
                  <a:lnTo>
                    <a:pt x="108" y="392"/>
                  </a:lnTo>
                  <a:lnTo>
                    <a:pt x="144" y="410"/>
                  </a:lnTo>
                  <a:lnTo>
                    <a:pt x="180" y="427"/>
                  </a:lnTo>
                  <a:lnTo>
                    <a:pt x="216" y="444"/>
                  </a:lnTo>
                  <a:lnTo>
                    <a:pt x="253" y="461"/>
                  </a:lnTo>
                  <a:lnTo>
                    <a:pt x="289" y="479"/>
                  </a:lnTo>
                  <a:lnTo>
                    <a:pt x="325" y="496"/>
                  </a:lnTo>
                  <a:lnTo>
                    <a:pt x="361" y="513"/>
                  </a:lnTo>
                  <a:lnTo>
                    <a:pt x="397" y="530"/>
                  </a:lnTo>
                  <a:lnTo>
                    <a:pt x="433" y="548"/>
                  </a:lnTo>
                  <a:lnTo>
                    <a:pt x="469" y="565"/>
                  </a:lnTo>
                  <a:lnTo>
                    <a:pt x="506" y="582"/>
                  </a:lnTo>
                  <a:lnTo>
                    <a:pt x="542" y="599"/>
                  </a:lnTo>
                  <a:lnTo>
                    <a:pt x="578" y="617"/>
                  </a:lnTo>
                  <a:lnTo>
                    <a:pt x="602" y="603"/>
                  </a:lnTo>
                  <a:lnTo>
                    <a:pt x="626" y="591"/>
                  </a:lnTo>
                  <a:lnTo>
                    <a:pt x="650" y="578"/>
                  </a:lnTo>
                  <a:lnTo>
                    <a:pt x="674" y="565"/>
                  </a:lnTo>
                  <a:lnTo>
                    <a:pt x="698" y="552"/>
                  </a:lnTo>
                  <a:lnTo>
                    <a:pt x="722" y="540"/>
                  </a:lnTo>
                  <a:lnTo>
                    <a:pt x="746" y="527"/>
                  </a:lnTo>
                  <a:lnTo>
                    <a:pt x="770" y="514"/>
                  </a:lnTo>
                  <a:lnTo>
                    <a:pt x="793" y="502"/>
                  </a:lnTo>
                  <a:lnTo>
                    <a:pt x="818" y="489"/>
                  </a:lnTo>
                  <a:lnTo>
                    <a:pt x="842" y="475"/>
                  </a:lnTo>
                  <a:lnTo>
                    <a:pt x="866" y="463"/>
                  </a:lnTo>
                  <a:lnTo>
                    <a:pt x="890" y="450"/>
                  </a:lnTo>
                  <a:lnTo>
                    <a:pt x="914" y="437"/>
                  </a:lnTo>
                  <a:lnTo>
                    <a:pt x="938" y="425"/>
                  </a:lnTo>
                  <a:lnTo>
                    <a:pt x="962" y="412"/>
                  </a:lnTo>
                  <a:lnTo>
                    <a:pt x="986" y="399"/>
                  </a:lnTo>
                  <a:lnTo>
                    <a:pt x="1010" y="387"/>
                  </a:lnTo>
                  <a:lnTo>
                    <a:pt x="1034" y="374"/>
                  </a:lnTo>
                  <a:lnTo>
                    <a:pt x="1058" y="362"/>
                  </a:lnTo>
                  <a:lnTo>
                    <a:pt x="1083" y="349"/>
                  </a:lnTo>
                  <a:lnTo>
                    <a:pt x="1107" y="335"/>
                  </a:lnTo>
                  <a:lnTo>
                    <a:pt x="1131" y="323"/>
                  </a:lnTo>
                  <a:lnTo>
                    <a:pt x="1155" y="310"/>
                  </a:lnTo>
                  <a:lnTo>
                    <a:pt x="1178" y="297"/>
                  </a:lnTo>
                  <a:lnTo>
                    <a:pt x="1202" y="285"/>
                  </a:lnTo>
                  <a:lnTo>
                    <a:pt x="1226" y="272"/>
                  </a:lnTo>
                  <a:lnTo>
                    <a:pt x="1250" y="260"/>
                  </a:lnTo>
                  <a:lnTo>
                    <a:pt x="1274" y="247"/>
                  </a:lnTo>
                  <a:lnTo>
                    <a:pt x="1298" y="234"/>
                  </a:lnTo>
                  <a:lnTo>
                    <a:pt x="1322" y="222"/>
                  </a:lnTo>
                  <a:lnTo>
                    <a:pt x="1346" y="208"/>
                  </a:lnTo>
                  <a:lnTo>
                    <a:pt x="1313" y="195"/>
                  </a:lnTo>
                  <a:lnTo>
                    <a:pt x="1279" y="182"/>
                  </a:lnTo>
                  <a:lnTo>
                    <a:pt x="1245" y="169"/>
                  </a:lnTo>
                  <a:lnTo>
                    <a:pt x="1211" y="157"/>
                  </a:lnTo>
                  <a:lnTo>
                    <a:pt x="1177" y="144"/>
                  </a:lnTo>
                  <a:lnTo>
                    <a:pt x="1143" y="131"/>
                  </a:lnTo>
                  <a:lnTo>
                    <a:pt x="1109" y="118"/>
                  </a:lnTo>
                  <a:lnTo>
                    <a:pt x="1076" y="105"/>
                  </a:lnTo>
                  <a:lnTo>
                    <a:pt x="1042" y="91"/>
                  </a:lnTo>
                  <a:lnTo>
                    <a:pt x="1008" y="78"/>
                  </a:lnTo>
                  <a:lnTo>
                    <a:pt x="974" y="65"/>
                  </a:lnTo>
                  <a:lnTo>
                    <a:pt x="940" y="52"/>
                  </a:lnTo>
                  <a:lnTo>
                    <a:pt x="906" y="39"/>
                  </a:lnTo>
                  <a:lnTo>
                    <a:pt x="872" y="26"/>
                  </a:lnTo>
                  <a:lnTo>
                    <a:pt x="838" y="13"/>
                  </a:lnTo>
                  <a:lnTo>
                    <a:pt x="804" y="0"/>
                  </a:lnTo>
                  <a:lnTo>
                    <a:pt x="779" y="10"/>
                  </a:lnTo>
                  <a:lnTo>
                    <a:pt x="754" y="20"/>
                  </a:lnTo>
                  <a:lnTo>
                    <a:pt x="729" y="31"/>
                  </a:lnTo>
                  <a:lnTo>
                    <a:pt x="704" y="42"/>
                  </a:lnTo>
                  <a:lnTo>
                    <a:pt x="679" y="53"/>
                  </a:lnTo>
                  <a:lnTo>
                    <a:pt x="653" y="63"/>
                  </a:lnTo>
                  <a:lnTo>
                    <a:pt x="628" y="74"/>
                  </a:lnTo>
                  <a:lnTo>
                    <a:pt x="603" y="85"/>
                  </a:lnTo>
                  <a:lnTo>
                    <a:pt x="578" y="96"/>
                  </a:lnTo>
                  <a:lnTo>
                    <a:pt x="553" y="106"/>
                  </a:lnTo>
                  <a:lnTo>
                    <a:pt x="527" y="117"/>
                  </a:lnTo>
                  <a:lnTo>
                    <a:pt x="502" y="128"/>
                  </a:lnTo>
                  <a:lnTo>
                    <a:pt x="477" y="138"/>
                  </a:lnTo>
                  <a:lnTo>
                    <a:pt x="452" y="148"/>
                  </a:lnTo>
                  <a:lnTo>
                    <a:pt x="427" y="159"/>
                  </a:lnTo>
                  <a:lnTo>
                    <a:pt x="403" y="170"/>
                  </a:lnTo>
                  <a:lnTo>
                    <a:pt x="377" y="181"/>
                  </a:lnTo>
                  <a:lnTo>
                    <a:pt x="352" y="191"/>
                  </a:lnTo>
                  <a:lnTo>
                    <a:pt x="327" y="202"/>
                  </a:lnTo>
                  <a:lnTo>
                    <a:pt x="302" y="213"/>
                  </a:lnTo>
                  <a:lnTo>
                    <a:pt x="277" y="224"/>
                  </a:lnTo>
                  <a:lnTo>
                    <a:pt x="251" y="234"/>
                  </a:lnTo>
                  <a:lnTo>
                    <a:pt x="226" y="245"/>
                  </a:lnTo>
                  <a:lnTo>
                    <a:pt x="201" y="256"/>
                  </a:lnTo>
                  <a:lnTo>
                    <a:pt x="176" y="266"/>
                  </a:lnTo>
                  <a:lnTo>
                    <a:pt x="151" y="276"/>
                  </a:lnTo>
                  <a:lnTo>
                    <a:pt x="126" y="287"/>
                  </a:lnTo>
                  <a:lnTo>
                    <a:pt x="100" y="298"/>
                  </a:lnTo>
                  <a:lnTo>
                    <a:pt x="75" y="309"/>
                  </a:lnTo>
                  <a:lnTo>
                    <a:pt x="50" y="319"/>
                  </a:lnTo>
                  <a:lnTo>
                    <a:pt x="25" y="330"/>
                  </a:lnTo>
                  <a:lnTo>
                    <a:pt x="0" y="341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Freeform 150"/>
            <p:cNvSpPr>
              <a:spLocks/>
            </p:cNvSpPr>
            <p:nvPr/>
          </p:nvSpPr>
          <p:spPr bwMode="auto">
            <a:xfrm>
              <a:off x="2789" y="1976"/>
              <a:ext cx="212" cy="98"/>
            </a:xfrm>
            <a:custGeom>
              <a:avLst/>
              <a:gdLst/>
              <a:ahLst/>
              <a:cxnLst>
                <a:cxn ang="0">
                  <a:pos x="34" y="338"/>
                </a:cxn>
                <a:cxn ang="0">
                  <a:pos x="103" y="371"/>
                </a:cxn>
                <a:cxn ang="0">
                  <a:pos x="171" y="404"/>
                </a:cxn>
                <a:cxn ang="0">
                  <a:pos x="240" y="437"/>
                </a:cxn>
                <a:cxn ang="0">
                  <a:pos x="308" y="469"/>
                </a:cxn>
                <a:cxn ang="0">
                  <a:pos x="376" y="501"/>
                </a:cxn>
                <a:cxn ang="0">
                  <a:pos x="445" y="534"/>
                </a:cxn>
                <a:cxn ang="0">
                  <a:pos x="513" y="567"/>
                </a:cxn>
                <a:cxn ang="0">
                  <a:pos x="570" y="571"/>
                </a:cxn>
                <a:cxn ang="0">
                  <a:pos x="615" y="547"/>
                </a:cxn>
                <a:cxn ang="0">
                  <a:pos x="661" y="523"/>
                </a:cxn>
                <a:cxn ang="0">
                  <a:pos x="706" y="499"/>
                </a:cxn>
                <a:cxn ang="0">
                  <a:pos x="752" y="474"/>
                </a:cxn>
                <a:cxn ang="0">
                  <a:pos x="796" y="450"/>
                </a:cxn>
                <a:cxn ang="0">
                  <a:pos x="842" y="426"/>
                </a:cxn>
                <a:cxn ang="0">
                  <a:pos x="887" y="402"/>
                </a:cxn>
                <a:cxn ang="0">
                  <a:pos x="933" y="378"/>
                </a:cxn>
                <a:cxn ang="0">
                  <a:pos x="978" y="354"/>
                </a:cxn>
                <a:cxn ang="0">
                  <a:pos x="1024" y="330"/>
                </a:cxn>
                <a:cxn ang="0">
                  <a:pos x="1069" y="306"/>
                </a:cxn>
                <a:cxn ang="0">
                  <a:pos x="1115" y="282"/>
                </a:cxn>
                <a:cxn ang="0">
                  <a:pos x="1160" y="259"/>
                </a:cxn>
                <a:cxn ang="0">
                  <a:pos x="1206" y="234"/>
                </a:cxn>
                <a:cxn ang="0">
                  <a:pos x="1251" y="210"/>
                </a:cxn>
                <a:cxn ang="0">
                  <a:pos x="1242" y="186"/>
                </a:cxn>
                <a:cxn ang="0">
                  <a:pos x="1178" y="161"/>
                </a:cxn>
                <a:cxn ang="0">
                  <a:pos x="1114" y="137"/>
                </a:cxn>
                <a:cxn ang="0">
                  <a:pos x="1049" y="112"/>
                </a:cxn>
                <a:cxn ang="0">
                  <a:pos x="986" y="87"/>
                </a:cxn>
                <a:cxn ang="0">
                  <a:pos x="921" y="62"/>
                </a:cxn>
                <a:cxn ang="0">
                  <a:pos x="858" y="38"/>
                </a:cxn>
                <a:cxn ang="0">
                  <a:pos x="793" y="12"/>
                </a:cxn>
                <a:cxn ang="0">
                  <a:pos x="737" y="10"/>
                </a:cxn>
                <a:cxn ang="0">
                  <a:pos x="690" y="31"/>
                </a:cxn>
                <a:cxn ang="0">
                  <a:pos x="642" y="51"/>
                </a:cxn>
                <a:cxn ang="0">
                  <a:pos x="595" y="70"/>
                </a:cxn>
                <a:cxn ang="0">
                  <a:pos x="547" y="91"/>
                </a:cxn>
                <a:cxn ang="0">
                  <a:pos x="500" y="111"/>
                </a:cxn>
                <a:cxn ang="0">
                  <a:pos x="453" y="131"/>
                </a:cxn>
                <a:cxn ang="0">
                  <a:pos x="404" y="151"/>
                </a:cxn>
                <a:cxn ang="0">
                  <a:pos x="357" y="171"/>
                </a:cxn>
                <a:cxn ang="0">
                  <a:pos x="309" y="192"/>
                </a:cxn>
                <a:cxn ang="0">
                  <a:pos x="262" y="211"/>
                </a:cxn>
                <a:cxn ang="0">
                  <a:pos x="215" y="231"/>
                </a:cxn>
                <a:cxn ang="0">
                  <a:pos x="167" y="252"/>
                </a:cxn>
                <a:cxn ang="0">
                  <a:pos x="120" y="272"/>
                </a:cxn>
                <a:cxn ang="0">
                  <a:pos x="72" y="291"/>
                </a:cxn>
                <a:cxn ang="0">
                  <a:pos x="24" y="312"/>
                </a:cxn>
              </a:cxnLst>
              <a:rect l="0" t="0" r="r" b="b"/>
              <a:pathLst>
                <a:path w="1274" h="583">
                  <a:moveTo>
                    <a:pt x="0" y="322"/>
                  </a:moveTo>
                  <a:lnTo>
                    <a:pt x="34" y="338"/>
                  </a:lnTo>
                  <a:lnTo>
                    <a:pt x="69" y="355"/>
                  </a:lnTo>
                  <a:lnTo>
                    <a:pt x="103" y="371"/>
                  </a:lnTo>
                  <a:lnTo>
                    <a:pt x="137" y="388"/>
                  </a:lnTo>
                  <a:lnTo>
                    <a:pt x="171" y="404"/>
                  </a:lnTo>
                  <a:lnTo>
                    <a:pt x="206" y="420"/>
                  </a:lnTo>
                  <a:lnTo>
                    <a:pt x="240" y="437"/>
                  </a:lnTo>
                  <a:lnTo>
                    <a:pt x="274" y="452"/>
                  </a:lnTo>
                  <a:lnTo>
                    <a:pt x="308" y="469"/>
                  </a:lnTo>
                  <a:lnTo>
                    <a:pt x="342" y="485"/>
                  </a:lnTo>
                  <a:lnTo>
                    <a:pt x="376" y="501"/>
                  </a:lnTo>
                  <a:lnTo>
                    <a:pt x="410" y="518"/>
                  </a:lnTo>
                  <a:lnTo>
                    <a:pt x="445" y="534"/>
                  </a:lnTo>
                  <a:lnTo>
                    <a:pt x="479" y="551"/>
                  </a:lnTo>
                  <a:lnTo>
                    <a:pt x="513" y="567"/>
                  </a:lnTo>
                  <a:lnTo>
                    <a:pt x="547" y="583"/>
                  </a:lnTo>
                  <a:lnTo>
                    <a:pt x="570" y="571"/>
                  </a:lnTo>
                  <a:lnTo>
                    <a:pt x="592" y="559"/>
                  </a:lnTo>
                  <a:lnTo>
                    <a:pt x="615" y="547"/>
                  </a:lnTo>
                  <a:lnTo>
                    <a:pt x="638" y="535"/>
                  </a:lnTo>
                  <a:lnTo>
                    <a:pt x="661" y="523"/>
                  </a:lnTo>
                  <a:lnTo>
                    <a:pt x="683" y="511"/>
                  </a:lnTo>
                  <a:lnTo>
                    <a:pt x="706" y="499"/>
                  </a:lnTo>
                  <a:lnTo>
                    <a:pt x="729" y="487"/>
                  </a:lnTo>
                  <a:lnTo>
                    <a:pt x="752" y="474"/>
                  </a:lnTo>
                  <a:lnTo>
                    <a:pt x="773" y="462"/>
                  </a:lnTo>
                  <a:lnTo>
                    <a:pt x="796" y="450"/>
                  </a:lnTo>
                  <a:lnTo>
                    <a:pt x="819" y="438"/>
                  </a:lnTo>
                  <a:lnTo>
                    <a:pt x="842" y="426"/>
                  </a:lnTo>
                  <a:lnTo>
                    <a:pt x="864" y="414"/>
                  </a:lnTo>
                  <a:lnTo>
                    <a:pt x="887" y="402"/>
                  </a:lnTo>
                  <a:lnTo>
                    <a:pt x="910" y="390"/>
                  </a:lnTo>
                  <a:lnTo>
                    <a:pt x="933" y="378"/>
                  </a:lnTo>
                  <a:lnTo>
                    <a:pt x="956" y="366"/>
                  </a:lnTo>
                  <a:lnTo>
                    <a:pt x="978" y="354"/>
                  </a:lnTo>
                  <a:lnTo>
                    <a:pt x="1001" y="342"/>
                  </a:lnTo>
                  <a:lnTo>
                    <a:pt x="1024" y="330"/>
                  </a:lnTo>
                  <a:lnTo>
                    <a:pt x="1047" y="318"/>
                  </a:lnTo>
                  <a:lnTo>
                    <a:pt x="1069" y="306"/>
                  </a:lnTo>
                  <a:lnTo>
                    <a:pt x="1092" y="294"/>
                  </a:lnTo>
                  <a:lnTo>
                    <a:pt x="1115" y="282"/>
                  </a:lnTo>
                  <a:lnTo>
                    <a:pt x="1138" y="269"/>
                  </a:lnTo>
                  <a:lnTo>
                    <a:pt x="1160" y="259"/>
                  </a:lnTo>
                  <a:lnTo>
                    <a:pt x="1183" y="247"/>
                  </a:lnTo>
                  <a:lnTo>
                    <a:pt x="1206" y="234"/>
                  </a:lnTo>
                  <a:lnTo>
                    <a:pt x="1229" y="222"/>
                  </a:lnTo>
                  <a:lnTo>
                    <a:pt x="1251" y="210"/>
                  </a:lnTo>
                  <a:lnTo>
                    <a:pt x="1274" y="198"/>
                  </a:lnTo>
                  <a:lnTo>
                    <a:pt x="1242" y="186"/>
                  </a:lnTo>
                  <a:lnTo>
                    <a:pt x="1210" y="173"/>
                  </a:lnTo>
                  <a:lnTo>
                    <a:pt x="1178" y="161"/>
                  </a:lnTo>
                  <a:lnTo>
                    <a:pt x="1146" y="149"/>
                  </a:lnTo>
                  <a:lnTo>
                    <a:pt x="1114" y="137"/>
                  </a:lnTo>
                  <a:lnTo>
                    <a:pt x="1082" y="124"/>
                  </a:lnTo>
                  <a:lnTo>
                    <a:pt x="1049" y="112"/>
                  </a:lnTo>
                  <a:lnTo>
                    <a:pt x="1018" y="99"/>
                  </a:lnTo>
                  <a:lnTo>
                    <a:pt x="986" y="87"/>
                  </a:lnTo>
                  <a:lnTo>
                    <a:pt x="954" y="75"/>
                  </a:lnTo>
                  <a:lnTo>
                    <a:pt x="921" y="62"/>
                  </a:lnTo>
                  <a:lnTo>
                    <a:pt x="890" y="50"/>
                  </a:lnTo>
                  <a:lnTo>
                    <a:pt x="858" y="38"/>
                  </a:lnTo>
                  <a:lnTo>
                    <a:pt x="826" y="26"/>
                  </a:lnTo>
                  <a:lnTo>
                    <a:pt x="793" y="12"/>
                  </a:lnTo>
                  <a:lnTo>
                    <a:pt x="761" y="0"/>
                  </a:lnTo>
                  <a:lnTo>
                    <a:pt x="737" y="10"/>
                  </a:lnTo>
                  <a:lnTo>
                    <a:pt x="714" y="20"/>
                  </a:lnTo>
                  <a:lnTo>
                    <a:pt x="690" y="31"/>
                  </a:lnTo>
                  <a:lnTo>
                    <a:pt x="666" y="41"/>
                  </a:lnTo>
                  <a:lnTo>
                    <a:pt x="642" y="51"/>
                  </a:lnTo>
                  <a:lnTo>
                    <a:pt x="619" y="61"/>
                  </a:lnTo>
                  <a:lnTo>
                    <a:pt x="595" y="70"/>
                  </a:lnTo>
                  <a:lnTo>
                    <a:pt x="571" y="80"/>
                  </a:lnTo>
                  <a:lnTo>
                    <a:pt x="547" y="91"/>
                  </a:lnTo>
                  <a:lnTo>
                    <a:pt x="524" y="101"/>
                  </a:lnTo>
                  <a:lnTo>
                    <a:pt x="500" y="111"/>
                  </a:lnTo>
                  <a:lnTo>
                    <a:pt x="476" y="121"/>
                  </a:lnTo>
                  <a:lnTo>
                    <a:pt x="453" y="131"/>
                  </a:lnTo>
                  <a:lnTo>
                    <a:pt x="429" y="141"/>
                  </a:lnTo>
                  <a:lnTo>
                    <a:pt x="404" y="151"/>
                  </a:lnTo>
                  <a:lnTo>
                    <a:pt x="381" y="161"/>
                  </a:lnTo>
                  <a:lnTo>
                    <a:pt x="357" y="171"/>
                  </a:lnTo>
                  <a:lnTo>
                    <a:pt x="333" y="181"/>
                  </a:lnTo>
                  <a:lnTo>
                    <a:pt x="309" y="192"/>
                  </a:lnTo>
                  <a:lnTo>
                    <a:pt x="286" y="202"/>
                  </a:lnTo>
                  <a:lnTo>
                    <a:pt x="262" y="211"/>
                  </a:lnTo>
                  <a:lnTo>
                    <a:pt x="238" y="221"/>
                  </a:lnTo>
                  <a:lnTo>
                    <a:pt x="215" y="231"/>
                  </a:lnTo>
                  <a:lnTo>
                    <a:pt x="191" y="241"/>
                  </a:lnTo>
                  <a:lnTo>
                    <a:pt x="167" y="252"/>
                  </a:lnTo>
                  <a:lnTo>
                    <a:pt x="143" y="262"/>
                  </a:lnTo>
                  <a:lnTo>
                    <a:pt x="120" y="272"/>
                  </a:lnTo>
                  <a:lnTo>
                    <a:pt x="96" y="282"/>
                  </a:lnTo>
                  <a:lnTo>
                    <a:pt x="72" y="291"/>
                  </a:lnTo>
                  <a:lnTo>
                    <a:pt x="47" y="302"/>
                  </a:lnTo>
                  <a:lnTo>
                    <a:pt x="24" y="312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Freeform 151"/>
            <p:cNvSpPr>
              <a:spLocks/>
            </p:cNvSpPr>
            <p:nvPr/>
          </p:nvSpPr>
          <p:spPr bwMode="auto">
            <a:xfrm>
              <a:off x="2794" y="1982"/>
              <a:ext cx="200" cy="91"/>
            </a:xfrm>
            <a:custGeom>
              <a:avLst/>
              <a:gdLst/>
              <a:ahLst/>
              <a:cxnLst>
                <a:cxn ang="0">
                  <a:pos x="32" y="320"/>
                </a:cxn>
                <a:cxn ang="0">
                  <a:pos x="97" y="350"/>
                </a:cxn>
                <a:cxn ang="0">
                  <a:pos x="161" y="381"/>
                </a:cxn>
                <a:cxn ang="0">
                  <a:pos x="225" y="412"/>
                </a:cxn>
                <a:cxn ang="0">
                  <a:pos x="289" y="442"/>
                </a:cxn>
                <a:cxn ang="0">
                  <a:pos x="354" y="473"/>
                </a:cxn>
                <a:cxn ang="0">
                  <a:pos x="419" y="503"/>
                </a:cxn>
                <a:cxn ang="0">
                  <a:pos x="483" y="534"/>
                </a:cxn>
                <a:cxn ang="0">
                  <a:pos x="558" y="526"/>
                </a:cxn>
                <a:cxn ang="0">
                  <a:pos x="643" y="480"/>
                </a:cxn>
                <a:cxn ang="0">
                  <a:pos x="728" y="436"/>
                </a:cxn>
                <a:cxn ang="0">
                  <a:pos x="814" y="390"/>
                </a:cxn>
                <a:cxn ang="0">
                  <a:pos x="899" y="345"/>
                </a:cxn>
                <a:cxn ang="0">
                  <a:pos x="985" y="300"/>
                </a:cxn>
                <a:cxn ang="0">
                  <a:pos x="1070" y="254"/>
                </a:cxn>
                <a:cxn ang="0">
                  <a:pos x="1155" y="209"/>
                </a:cxn>
                <a:cxn ang="0">
                  <a:pos x="1168" y="174"/>
                </a:cxn>
                <a:cxn ang="0">
                  <a:pos x="1107" y="151"/>
                </a:cxn>
                <a:cxn ang="0">
                  <a:pos x="1047" y="128"/>
                </a:cxn>
                <a:cxn ang="0">
                  <a:pos x="987" y="105"/>
                </a:cxn>
                <a:cxn ang="0">
                  <a:pos x="927" y="81"/>
                </a:cxn>
                <a:cxn ang="0">
                  <a:pos x="866" y="58"/>
                </a:cxn>
                <a:cxn ang="0">
                  <a:pos x="806" y="35"/>
                </a:cxn>
                <a:cxn ang="0">
                  <a:pos x="746" y="12"/>
                </a:cxn>
                <a:cxn ang="0">
                  <a:pos x="694" y="10"/>
                </a:cxn>
                <a:cxn ang="0">
                  <a:pos x="650" y="29"/>
                </a:cxn>
                <a:cxn ang="0">
                  <a:pos x="605" y="47"/>
                </a:cxn>
                <a:cxn ang="0">
                  <a:pos x="560" y="67"/>
                </a:cxn>
                <a:cxn ang="0">
                  <a:pos x="515" y="86"/>
                </a:cxn>
                <a:cxn ang="0">
                  <a:pos x="470" y="104"/>
                </a:cxn>
                <a:cxn ang="0">
                  <a:pos x="425" y="124"/>
                </a:cxn>
                <a:cxn ang="0">
                  <a:pos x="380" y="142"/>
                </a:cxn>
                <a:cxn ang="0">
                  <a:pos x="336" y="161"/>
                </a:cxn>
                <a:cxn ang="0">
                  <a:pos x="291" y="181"/>
                </a:cxn>
                <a:cxn ang="0">
                  <a:pos x="247" y="199"/>
                </a:cxn>
                <a:cxn ang="0">
                  <a:pos x="202" y="218"/>
                </a:cxn>
                <a:cxn ang="0">
                  <a:pos x="157" y="238"/>
                </a:cxn>
                <a:cxn ang="0">
                  <a:pos x="112" y="256"/>
                </a:cxn>
                <a:cxn ang="0">
                  <a:pos x="67" y="276"/>
                </a:cxn>
                <a:cxn ang="0">
                  <a:pos x="22" y="294"/>
                </a:cxn>
              </a:cxnLst>
              <a:rect l="0" t="0" r="r" b="b"/>
              <a:pathLst>
                <a:path w="1198" h="549">
                  <a:moveTo>
                    <a:pt x="0" y="304"/>
                  </a:moveTo>
                  <a:lnTo>
                    <a:pt x="32" y="320"/>
                  </a:lnTo>
                  <a:lnTo>
                    <a:pt x="65" y="335"/>
                  </a:lnTo>
                  <a:lnTo>
                    <a:pt x="97" y="350"/>
                  </a:lnTo>
                  <a:lnTo>
                    <a:pt x="128" y="366"/>
                  </a:lnTo>
                  <a:lnTo>
                    <a:pt x="161" y="381"/>
                  </a:lnTo>
                  <a:lnTo>
                    <a:pt x="193" y="396"/>
                  </a:lnTo>
                  <a:lnTo>
                    <a:pt x="225" y="412"/>
                  </a:lnTo>
                  <a:lnTo>
                    <a:pt x="258" y="427"/>
                  </a:lnTo>
                  <a:lnTo>
                    <a:pt x="289" y="442"/>
                  </a:lnTo>
                  <a:lnTo>
                    <a:pt x="321" y="457"/>
                  </a:lnTo>
                  <a:lnTo>
                    <a:pt x="354" y="473"/>
                  </a:lnTo>
                  <a:lnTo>
                    <a:pt x="386" y="488"/>
                  </a:lnTo>
                  <a:lnTo>
                    <a:pt x="419" y="503"/>
                  </a:lnTo>
                  <a:lnTo>
                    <a:pt x="450" y="519"/>
                  </a:lnTo>
                  <a:lnTo>
                    <a:pt x="483" y="534"/>
                  </a:lnTo>
                  <a:lnTo>
                    <a:pt x="515" y="549"/>
                  </a:lnTo>
                  <a:lnTo>
                    <a:pt x="558" y="526"/>
                  </a:lnTo>
                  <a:lnTo>
                    <a:pt x="600" y="503"/>
                  </a:lnTo>
                  <a:lnTo>
                    <a:pt x="643" y="480"/>
                  </a:lnTo>
                  <a:lnTo>
                    <a:pt x="686" y="457"/>
                  </a:lnTo>
                  <a:lnTo>
                    <a:pt x="728" y="436"/>
                  </a:lnTo>
                  <a:lnTo>
                    <a:pt x="771" y="413"/>
                  </a:lnTo>
                  <a:lnTo>
                    <a:pt x="814" y="390"/>
                  </a:lnTo>
                  <a:lnTo>
                    <a:pt x="857" y="368"/>
                  </a:lnTo>
                  <a:lnTo>
                    <a:pt x="899" y="345"/>
                  </a:lnTo>
                  <a:lnTo>
                    <a:pt x="942" y="322"/>
                  </a:lnTo>
                  <a:lnTo>
                    <a:pt x="985" y="300"/>
                  </a:lnTo>
                  <a:lnTo>
                    <a:pt x="1027" y="277"/>
                  </a:lnTo>
                  <a:lnTo>
                    <a:pt x="1070" y="254"/>
                  </a:lnTo>
                  <a:lnTo>
                    <a:pt x="1113" y="232"/>
                  </a:lnTo>
                  <a:lnTo>
                    <a:pt x="1155" y="209"/>
                  </a:lnTo>
                  <a:lnTo>
                    <a:pt x="1198" y="186"/>
                  </a:lnTo>
                  <a:lnTo>
                    <a:pt x="1168" y="174"/>
                  </a:lnTo>
                  <a:lnTo>
                    <a:pt x="1138" y="163"/>
                  </a:lnTo>
                  <a:lnTo>
                    <a:pt x="1107" y="151"/>
                  </a:lnTo>
                  <a:lnTo>
                    <a:pt x="1078" y="140"/>
                  </a:lnTo>
                  <a:lnTo>
                    <a:pt x="1047" y="128"/>
                  </a:lnTo>
                  <a:lnTo>
                    <a:pt x="1017" y="116"/>
                  </a:lnTo>
                  <a:lnTo>
                    <a:pt x="987" y="105"/>
                  </a:lnTo>
                  <a:lnTo>
                    <a:pt x="957" y="93"/>
                  </a:lnTo>
                  <a:lnTo>
                    <a:pt x="927" y="81"/>
                  </a:lnTo>
                  <a:lnTo>
                    <a:pt x="897" y="70"/>
                  </a:lnTo>
                  <a:lnTo>
                    <a:pt x="866" y="58"/>
                  </a:lnTo>
                  <a:lnTo>
                    <a:pt x="837" y="46"/>
                  </a:lnTo>
                  <a:lnTo>
                    <a:pt x="806" y="35"/>
                  </a:lnTo>
                  <a:lnTo>
                    <a:pt x="777" y="23"/>
                  </a:lnTo>
                  <a:lnTo>
                    <a:pt x="746" y="12"/>
                  </a:lnTo>
                  <a:lnTo>
                    <a:pt x="716" y="0"/>
                  </a:lnTo>
                  <a:lnTo>
                    <a:pt x="694" y="10"/>
                  </a:lnTo>
                  <a:lnTo>
                    <a:pt x="671" y="19"/>
                  </a:lnTo>
                  <a:lnTo>
                    <a:pt x="650" y="29"/>
                  </a:lnTo>
                  <a:lnTo>
                    <a:pt x="627" y="38"/>
                  </a:lnTo>
                  <a:lnTo>
                    <a:pt x="605" y="47"/>
                  </a:lnTo>
                  <a:lnTo>
                    <a:pt x="582" y="57"/>
                  </a:lnTo>
                  <a:lnTo>
                    <a:pt x="560" y="67"/>
                  </a:lnTo>
                  <a:lnTo>
                    <a:pt x="538" y="76"/>
                  </a:lnTo>
                  <a:lnTo>
                    <a:pt x="515" y="86"/>
                  </a:lnTo>
                  <a:lnTo>
                    <a:pt x="493" y="95"/>
                  </a:lnTo>
                  <a:lnTo>
                    <a:pt x="470" y="104"/>
                  </a:lnTo>
                  <a:lnTo>
                    <a:pt x="448" y="114"/>
                  </a:lnTo>
                  <a:lnTo>
                    <a:pt x="425" y="124"/>
                  </a:lnTo>
                  <a:lnTo>
                    <a:pt x="403" y="133"/>
                  </a:lnTo>
                  <a:lnTo>
                    <a:pt x="380" y="142"/>
                  </a:lnTo>
                  <a:lnTo>
                    <a:pt x="358" y="152"/>
                  </a:lnTo>
                  <a:lnTo>
                    <a:pt x="336" y="161"/>
                  </a:lnTo>
                  <a:lnTo>
                    <a:pt x="313" y="171"/>
                  </a:lnTo>
                  <a:lnTo>
                    <a:pt x="291" y="181"/>
                  </a:lnTo>
                  <a:lnTo>
                    <a:pt x="268" y="189"/>
                  </a:lnTo>
                  <a:lnTo>
                    <a:pt x="247" y="199"/>
                  </a:lnTo>
                  <a:lnTo>
                    <a:pt x="224" y="209"/>
                  </a:lnTo>
                  <a:lnTo>
                    <a:pt x="202" y="218"/>
                  </a:lnTo>
                  <a:lnTo>
                    <a:pt x="180" y="228"/>
                  </a:lnTo>
                  <a:lnTo>
                    <a:pt x="157" y="238"/>
                  </a:lnTo>
                  <a:lnTo>
                    <a:pt x="135" y="246"/>
                  </a:lnTo>
                  <a:lnTo>
                    <a:pt x="112" y="256"/>
                  </a:lnTo>
                  <a:lnTo>
                    <a:pt x="90" y="266"/>
                  </a:lnTo>
                  <a:lnTo>
                    <a:pt x="67" y="276"/>
                  </a:lnTo>
                  <a:lnTo>
                    <a:pt x="45" y="285"/>
                  </a:lnTo>
                  <a:lnTo>
                    <a:pt x="22" y="29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Freeform 152"/>
            <p:cNvSpPr>
              <a:spLocks/>
            </p:cNvSpPr>
            <p:nvPr/>
          </p:nvSpPr>
          <p:spPr bwMode="auto">
            <a:xfrm>
              <a:off x="2799" y="1987"/>
              <a:ext cx="188" cy="86"/>
            </a:xfrm>
            <a:custGeom>
              <a:avLst/>
              <a:gdLst/>
              <a:ahLst/>
              <a:cxnLst>
                <a:cxn ang="0">
                  <a:pos x="31" y="300"/>
                </a:cxn>
                <a:cxn ang="0">
                  <a:pos x="91" y="328"/>
                </a:cxn>
                <a:cxn ang="0">
                  <a:pos x="151" y="358"/>
                </a:cxn>
                <a:cxn ang="0">
                  <a:pos x="211" y="386"/>
                </a:cxn>
                <a:cxn ang="0">
                  <a:pos x="272" y="415"/>
                </a:cxn>
                <a:cxn ang="0">
                  <a:pos x="332" y="443"/>
                </a:cxn>
                <a:cxn ang="0">
                  <a:pos x="392" y="473"/>
                </a:cxn>
                <a:cxn ang="0">
                  <a:pos x="452" y="501"/>
                </a:cxn>
                <a:cxn ang="0">
                  <a:pos x="523" y="494"/>
                </a:cxn>
                <a:cxn ang="0">
                  <a:pos x="603" y="452"/>
                </a:cxn>
                <a:cxn ang="0">
                  <a:pos x="683" y="409"/>
                </a:cxn>
                <a:cxn ang="0">
                  <a:pos x="763" y="366"/>
                </a:cxn>
                <a:cxn ang="0">
                  <a:pos x="844" y="324"/>
                </a:cxn>
                <a:cxn ang="0">
                  <a:pos x="924" y="281"/>
                </a:cxn>
                <a:cxn ang="0">
                  <a:pos x="1004" y="238"/>
                </a:cxn>
                <a:cxn ang="0">
                  <a:pos x="1084" y="196"/>
                </a:cxn>
                <a:cxn ang="0">
                  <a:pos x="1096" y="164"/>
                </a:cxn>
                <a:cxn ang="0">
                  <a:pos x="1039" y="142"/>
                </a:cxn>
                <a:cxn ang="0">
                  <a:pos x="983" y="120"/>
                </a:cxn>
                <a:cxn ang="0">
                  <a:pos x="926" y="98"/>
                </a:cxn>
                <a:cxn ang="0">
                  <a:pos x="869" y="77"/>
                </a:cxn>
                <a:cxn ang="0">
                  <a:pos x="814" y="55"/>
                </a:cxn>
                <a:cxn ang="0">
                  <a:pos x="757" y="33"/>
                </a:cxn>
                <a:cxn ang="0">
                  <a:pos x="701" y="11"/>
                </a:cxn>
                <a:cxn ang="0">
                  <a:pos x="631" y="17"/>
                </a:cxn>
                <a:cxn ang="0">
                  <a:pos x="546" y="54"/>
                </a:cxn>
                <a:cxn ang="0">
                  <a:pos x="462" y="90"/>
                </a:cxn>
                <a:cxn ang="0">
                  <a:pos x="378" y="125"/>
                </a:cxn>
                <a:cxn ang="0">
                  <a:pos x="295" y="161"/>
                </a:cxn>
                <a:cxn ang="0">
                  <a:pos x="210" y="196"/>
                </a:cxn>
                <a:cxn ang="0">
                  <a:pos x="126" y="232"/>
                </a:cxn>
                <a:cxn ang="0">
                  <a:pos x="42" y="268"/>
                </a:cxn>
              </a:cxnLst>
              <a:rect l="0" t="0" r="r" b="b"/>
              <a:pathLst>
                <a:path w="1125" h="515">
                  <a:moveTo>
                    <a:pt x="0" y="286"/>
                  </a:moveTo>
                  <a:lnTo>
                    <a:pt x="31" y="300"/>
                  </a:lnTo>
                  <a:lnTo>
                    <a:pt x="60" y="314"/>
                  </a:lnTo>
                  <a:lnTo>
                    <a:pt x="91" y="328"/>
                  </a:lnTo>
                  <a:lnTo>
                    <a:pt x="120" y="342"/>
                  </a:lnTo>
                  <a:lnTo>
                    <a:pt x="151" y="358"/>
                  </a:lnTo>
                  <a:lnTo>
                    <a:pt x="181" y="372"/>
                  </a:lnTo>
                  <a:lnTo>
                    <a:pt x="211" y="386"/>
                  </a:lnTo>
                  <a:lnTo>
                    <a:pt x="242" y="400"/>
                  </a:lnTo>
                  <a:lnTo>
                    <a:pt x="272" y="415"/>
                  </a:lnTo>
                  <a:lnTo>
                    <a:pt x="302" y="429"/>
                  </a:lnTo>
                  <a:lnTo>
                    <a:pt x="332" y="443"/>
                  </a:lnTo>
                  <a:lnTo>
                    <a:pt x="362" y="457"/>
                  </a:lnTo>
                  <a:lnTo>
                    <a:pt x="392" y="473"/>
                  </a:lnTo>
                  <a:lnTo>
                    <a:pt x="423" y="487"/>
                  </a:lnTo>
                  <a:lnTo>
                    <a:pt x="452" y="501"/>
                  </a:lnTo>
                  <a:lnTo>
                    <a:pt x="483" y="515"/>
                  </a:lnTo>
                  <a:lnTo>
                    <a:pt x="523" y="494"/>
                  </a:lnTo>
                  <a:lnTo>
                    <a:pt x="563" y="473"/>
                  </a:lnTo>
                  <a:lnTo>
                    <a:pt x="603" y="452"/>
                  </a:lnTo>
                  <a:lnTo>
                    <a:pt x="643" y="430"/>
                  </a:lnTo>
                  <a:lnTo>
                    <a:pt x="683" y="409"/>
                  </a:lnTo>
                  <a:lnTo>
                    <a:pt x="724" y="387"/>
                  </a:lnTo>
                  <a:lnTo>
                    <a:pt x="763" y="366"/>
                  </a:lnTo>
                  <a:lnTo>
                    <a:pt x="804" y="345"/>
                  </a:lnTo>
                  <a:lnTo>
                    <a:pt x="844" y="324"/>
                  </a:lnTo>
                  <a:lnTo>
                    <a:pt x="884" y="303"/>
                  </a:lnTo>
                  <a:lnTo>
                    <a:pt x="924" y="281"/>
                  </a:lnTo>
                  <a:lnTo>
                    <a:pt x="965" y="260"/>
                  </a:lnTo>
                  <a:lnTo>
                    <a:pt x="1004" y="238"/>
                  </a:lnTo>
                  <a:lnTo>
                    <a:pt x="1045" y="218"/>
                  </a:lnTo>
                  <a:lnTo>
                    <a:pt x="1084" y="196"/>
                  </a:lnTo>
                  <a:lnTo>
                    <a:pt x="1125" y="175"/>
                  </a:lnTo>
                  <a:lnTo>
                    <a:pt x="1096" y="164"/>
                  </a:lnTo>
                  <a:lnTo>
                    <a:pt x="1068" y="153"/>
                  </a:lnTo>
                  <a:lnTo>
                    <a:pt x="1039" y="142"/>
                  </a:lnTo>
                  <a:lnTo>
                    <a:pt x="1012" y="131"/>
                  </a:lnTo>
                  <a:lnTo>
                    <a:pt x="983" y="120"/>
                  </a:lnTo>
                  <a:lnTo>
                    <a:pt x="955" y="109"/>
                  </a:lnTo>
                  <a:lnTo>
                    <a:pt x="926" y="98"/>
                  </a:lnTo>
                  <a:lnTo>
                    <a:pt x="898" y="88"/>
                  </a:lnTo>
                  <a:lnTo>
                    <a:pt x="869" y="77"/>
                  </a:lnTo>
                  <a:lnTo>
                    <a:pt x="841" y="66"/>
                  </a:lnTo>
                  <a:lnTo>
                    <a:pt x="814" y="55"/>
                  </a:lnTo>
                  <a:lnTo>
                    <a:pt x="785" y="44"/>
                  </a:lnTo>
                  <a:lnTo>
                    <a:pt x="757" y="33"/>
                  </a:lnTo>
                  <a:lnTo>
                    <a:pt x="728" y="22"/>
                  </a:lnTo>
                  <a:lnTo>
                    <a:pt x="701" y="11"/>
                  </a:lnTo>
                  <a:lnTo>
                    <a:pt x="672" y="0"/>
                  </a:lnTo>
                  <a:lnTo>
                    <a:pt x="631" y="17"/>
                  </a:lnTo>
                  <a:lnTo>
                    <a:pt x="588" y="36"/>
                  </a:lnTo>
                  <a:lnTo>
                    <a:pt x="546" y="54"/>
                  </a:lnTo>
                  <a:lnTo>
                    <a:pt x="504" y="71"/>
                  </a:lnTo>
                  <a:lnTo>
                    <a:pt x="462" y="90"/>
                  </a:lnTo>
                  <a:lnTo>
                    <a:pt x="420" y="107"/>
                  </a:lnTo>
                  <a:lnTo>
                    <a:pt x="378" y="125"/>
                  </a:lnTo>
                  <a:lnTo>
                    <a:pt x="336" y="142"/>
                  </a:lnTo>
                  <a:lnTo>
                    <a:pt x="295" y="161"/>
                  </a:lnTo>
                  <a:lnTo>
                    <a:pt x="252" y="178"/>
                  </a:lnTo>
                  <a:lnTo>
                    <a:pt x="210" y="196"/>
                  </a:lnTo>
                  <a:lnTo>
                    <a:pt x="169" y="214"/>
                  </a:lnTo>
                  <a:lnTo>
                    <a:pt x="126" y="232"/>
                  </a:lnTo>
                  <a:lnTo>
                    <a:pt x="84" y="249"/>
                  </a:lnTo>
                  <a:lnTo>
                    <a:pt x="42" y="268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Freeform 153"/>
            <p:cNvSpPr>
              <a:spLocks/>
            </p:cNvSpPr>
            <p:nvPr/>
          </p:nvSpPr>
          <p:spPr bwMode="auto">
            <a:xfrm>
              <a:off x="2805" y="1993"/>
              <a:ext cx="175" cy="80"/>
            </a:xfrm>
            <a:custGeom>
              <a:avLst/>
              <a:gdLst/>
              <a:ahLst/>
              <a:cxnLst>
                <a:cxn ang="0">
                  <a:pos x="28" y="280"/>
                </a:cxn>
                <a:cxn ang="0">
                  <a:pos x="84" y="307"/>
                </a:cxn>
                <a:cxn ang="0">
                  <a:pos x="140" y="334"/>
                </a:cxn>
                <a:cxn ang="0">
                  <a:pos x="197" y="361"/>
                </a:cxn>
                <a:cxn ang="0">
                  <a:pos x="253" y="388"/>
                </a:cxn>
                <a:cxn ang="0">
                  <a:pos x="310" y="414"/>
                </a:cxn>
                <a:cxn ang="0">
                  <a:pos x="366" y="442"/>
                </a:cxn>
                <a:cxn ang="0">
                  <a:pos x="421" y="469"/>
                </a:cxn>
                <a:cxn ang="0">
                  <a:pos x="487" y="462"/>
                </a:cxn>
                <a:cxn ang="0">
                  <a:pos x="563" y="422"/>
                </a:cxn>
                <a:cxn ang="0">
                  <a:pos x="637" y="383"/>
                </a:cxn>
                <a:cxn ang="0">
                  <a:pos x="713" y="343"/>
                </a:cxn>
                <a:cxn ang="0">
                  <a:pos x="787" y="303"/>
                </a:cxn>
                <a:cxn ang="0">
                  <a:pos x="863" y="263"/>
                </a:cxn>
                <a:cxn ang="0">
                  <a:pos x="937" y="224"/>
                </a:cxn>
                <a:cxn ang="0">
                  <a:pos x="1013" y="185"/>
                </a:cxn>
                <a:cxn ang="0">
                  <a:pos x="1024" y="155"/>
                </a:cxn>
                <a:cxn ang="0">
                  <a:pos x="970" y="134"/>
                </a:cxn>
                <a:cxn ang="0">
                  <a:pos x="917" y="113"/>
                </a:cxn>
                <a:cxn ang="0">
                  <a:pos x="865" y="93"/>
                </a:cxn>
                <a:cxn ang="0">
                  <a:pos x="811" y="72"/>
                </a:cxn>
                <a:cxn ang="0">
                  <a:pos x="759" y="52"/>
                </a:cxn>
                <a:cxn ang="0">
                  <a:pos x="706" y="31"/>
                </a:cxn>
                <a:cxn ang="0">
                  <a:pos x="654" y="11"/>
                </a:cxn>
                <a:cxn ang="0">
                  <a:pos x="588" y="16"/>
                </a:cxn>
                <a:cxn ang="0">
                  <a:pos x="510" y="50"/>
                </a:cxn>
                <a:cxn ang="0">
                  <a:pos x="431" y="83"/>
                </a:cxn>
                <a:cxn ang="0">
                  <a:pos x="352" y="117"/>
                </a:cxn>
                <a:cxn ang="0">
                  <a:pos x="275" y="150"/>
                </a:cxn>
                <a:cxn ang="0">
                  <a:pos x="196" y="184"/>
                </a:cxn>
                <a:cxn ang="0">
                  <a:pos x="117" y="216"/>
                </a:cxn>
                <a:cxn ang="0">
                  <a:pos x="39" y="250"/>
                </a:cxn>
              </a:cxnLst>
              <a:rect l="0" t="0" r="r" b="b"/>
              <a:pathLst>
                <a:path w="1050" h="482">
                  <a:moveTo>
                    <a:pt x="0" y="267"/>
                  </a:moveTo>
                  <a:lnTo>
                    <a:pt x="28" y="280"/>
                  </a:lnTo>
                  <a:lnTo>
                    <a:pt x="56" y="294"/>
                  </a:lnTo>
                  <a:lnTo>
                    <a:pt x="84" y="307"/>
                  </a:lnTo>
                  <a:lnTo>
                    <a:pt x="113" y="320"/>
                  </a:lnTo>
                  <a:lnTo>
                    <a:pt x="140" y="334"/>
                  </a:lnTo>
                  <a:lnTo>
                    <a:pt x="168" y="348"/>
                  </a:lnTo>
                  <a:lnTo>
                    <a:pt x="197" y="361"/>
                  </a:lnTo>
                  <a:lnTo>
                    <a:pt x="225" y="374"/>
                  </a:lnTo>
                  <a:lnTo>
                    <a:pt x="253" y="388"/>
                  </a:lnTo>
                  <a:lnTo>
                    <a:pt x="281" y="401"/>
                  </a:lnTo>
                  <a:lnTo>
                    <a:pt x="310" y="414"/>
                  </a:lnTo>
                  <a:lnTo>
                    <a:pt x="337" y="429"/>
                  </a:lnTo>
                  <a:lnTo>
                    <a:pt x="366" y="442"/>
                  </a:lnTo>
                  <a:lnTo>
                    <a:pt x="394" y="455"/>
                  </a:lnTo>
                  <a:lnTo>
                    <a:pt x="421" y="469"/>
                  </a:lnTo>
                  <a:lnTo>
                    <a:pt x="450" y="482"/>
                  </a:lnTo>
                  <a:lnTo>
                    <a:pt x="487" y="462"/>
                  </a:lnTo>
                  <a:lnTo>
                    <a:pt x="525" y="443"/>
                  </a:lnTo>
                  <a:lnTo>
                    <a:pt x="563" y="422"/>
                  </a:lnTo>
                  <a:lnTo>
                    <a:pt x="600" y="402"/>
                  </a:lnTo>
                  <a:lnTo>
                    <a:pt x="637" y="383"/>
                  </a:lnTo>
                  <a:lnTo>
                    <a:pt x="675" y="363"/>
                  </a:lnTo>
                  <a:lnTo>
                    <a:pt x="713" y="343"/>
                  </a:lnTo>
                  <a:lnTo>
                    <a:pt x="750" y="324"/>
                  </a:lnTo>
                  <a:lnTo>
                    <a:pt x="787" y="303"/>
                  </a:lnTo>
                  <a:lnTo>
                    <a:pt x="824" y="283"/>
                  </a:lnTo>
                  <a:lnTo>
                    <a:pt x="863" y="263"/>
                  </a:lnTo>
                  <a:lnTo>
                    <a:pt x="900" y="244"/>
                  </a:lnTo>
                  <a:lnTo>
                    <a:pt x="937" y="224"/>
                  </a:lnTo>
                  <a:lnTo>
                    <a:pt x="974" y="204"/>
                  </a:lnTo>
                  <a:lnTo>
                    <a:pt x="1013" y="185"/>
                  </a:lnTo>
                  <a:lnTo>
                    <a:pt x="1050" y="165"/>
                  </a:lnTo>
                  <a:lnTo>
                    <a:pt x="1024" y="155"/>
                  </a:lnTo>
                  <a:lnTo>
                    <a:pt x="997" y="144"/>
                  </a:lnTo>
                  <a:lnTo>
                    <a:pt x="970" y="134"/>
                  </a:lnTo>
                  <a:lnTo>
                    <a:pt x="944" y="123"/>
                  </a:lnTo>
                  <a:lnTo>
                    <a:pt x="917" y="113"/>
                  </a:lnTo>
                  <a:lnTo>
                    <a:pt x="891" y="104"/>
                  </a:lnTo>
                  <a:lnTo>
                    <a:pt x="865" y="93"/>
                  </a:lnTo>
                  <a:lnTo>
                    <a:pt x="839" y="83"/>
                  </a:lnTo>
                  <a:lnTo>
                    <a:pt x="811" y="72"/>
                  </a:lnTo>
                  <a:lnTo>
                    <a:pt x="785" y="62"/>
                  </a:lnTo>
                  <a:lnTo>
                    <a:pt x="759" y="52"/>
                  </a:lnTo>
                  <a:lnTo>
                    <a:pt x="732" y="41"/>
                  </a:lnTo>
                  <a:lnTo>
                    <a:pt x="706" y="31"/>
                  </a:lnTo>
                  <a:lnTo>
                    <a:pt x="680" y="21"/>
                  </a:lnTo>
                  <a:lnTo>
                    <a:pt x="654" y="11"/>
                  </a:lnTo>
                  <a:lnTo>
                    <a:pt x="627" y="0"/>
                  </a:lnTo>
                  <a:lnTo>
                    <a:pt x="588" y="16"/>
                  </a:lnTo>
                  <a:lnTo>
                    <a:pt x="548" y="33"/>
                  </a:lnTo>
                  <a:lnTo>
                    <a:pt x="510" y="50"/>
                  </a:lnTo>
                  <a:lnTo>
                    <a:pt x="471" y="66"/>
                  </a:lnTo>
                  <a:lnTo>
                    <a:pt x="431" y="83"/>
                  </a:lnTo>
                  <a:lnTo>
                    <a:pt x="392" y="99"/>
                  </a:lnTo>
                  <a:lnTo>
                    <a:pt x="352" y="117"/>
                  </a:lnTo>
                  <a:lnTo>
                    <a:pt x="314" y="133"/>
                  </a:lnTo>
                  <a:lnTo>
                    <a:pt x="275" y="150"/>
                  </a:lnTo>
                  <a:lnTo>
                    <a:pt x="235" y="167"/>
                  </a:lnTo>
                  <a:lnTo>
                    <a:pt x="196" y="184"/>
                  </a:lnTo>
                  <a:lnTo>
                    <a:pt x="156" y="200"/>
                  </a:lnTo>
                  <a:lnTo>
                    <a:pt x="117" y="216"/>
                  </a:lnTo>
                  <a:lnTo>
                    <a:pt x="79" y="234"/>
                  </a:lnTo>
                  <a:lnTo>
                    <a:pt x="39" y="250"/>
                  </a:lnTo>
                  <a:lnTo>
                    <a:pt x="0" y="267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Freeform 154"/>
            <p:cNvSpPr>
              <a:spLocks/>
            </p:cNvSpPr>
            <p:nvPr/>
          </p:nvSpPr>
          <p:spPr bwMode="auto">
            <a:xfrm>
              <a:off x="2810" y="1998"/>
              <a:ext cx="163" cy="75"/>
            </a:xfrm>
            <a:custGeom>
              <a:avLst/>
              <a:gdLst/>
              <a:ahLst/>
              <a:cxnLst>
                <a:cxn ang="0">
                  <a:pos x="26" y="259"/>
                </a:cxn>
                <a:cxn ang="0">
                  <a:pos x="78" y="284"/>
                </a:cxn>
                <a:cxn ang="0">
                  <a:pos x="131" y="309"/>
                </a:cxn>
                <a:cxn ang="0">
                  <a:pos x="184" y="334"/>
                </a:cxn>
                <a:cxn ang="0">
                  <a:pos x="235" y="360"/>
                </a:cxn>
                <a:cxn ang="0">
                  <a:pos x="288" y="385"/>
                </a:cxn>
                <a:cxn ang="0">
                  <a:pos x="340" y="410"/>
                </a:cxn>
                <a:cxn ang="0">
                  <a:pos x="393" y="435"/>
                </a:cxn>
                <a:cxn ang="0">
                  <a:pos x="454" y="428"/>
                </a:cxn>
                <a:cxn ang="0">
                  <a:pos x="523" y="391"/>
                </a:cxn>
                <a:cxn ang="0">
                  <a:pos x="593" y="355"/>
                </a:cxn>
                <a:cxn ang="0">
                  <a:pos x="662" y="318"/>
                </a:cxn>
                <a:cxn ang="0">
                  <a:pos x="732" y="281"/>
                </a:cxn>
                <a:cxn ang="0">
                  <a:pos x="801" y="244"/>
                </a:cxn>
                <a:cxn ang="0">
                  <a:pos x="871" y="207"/>
                </a:cxn>
                <a:cxn ang="0">
                  <a:pos x="940" y="170"/>
                </a:cxn>
                <a:cxn ang="0">
                  <a:pos x="951" y="142"/>
                </a:cxn>
                <a:cxn ang="0">
                  <a:pos x="902" y="123"/>
                </a:cxn>
                <a:cxn ang="0">
                  <a:pos x="853" y="105"/>
                </a:cxn>
                <a:cxn ang="0">
                  <a:pos x="803" y="86"/>
                </a:cxn>
                <a:cxn ang="0">
                  <a:pos x="754" y="66"/>
                </a:cxn>
                <a:cxn ang="0">
                  <a:pos x="705" y="48"/>
                </a:cxn>
                <a:cxn ang="0">
                  <a:pos x="655" y="28"/>
                </a:cxn>
                <a:cxn ang="0">
                  <a:pos x="606" y="9"/>
                </a:cxn>
                <a:cxn ang="0">
                  <a:pos x="546" y="15"/>
                </a:cxn>
                <a:cxn ang="0">
                  <a:pos x="473" y="47"/>
                </a:cxn>
                <a:cxn ang="0">
                  <a:pos x="400" y="77"/>
                </a:cxn>
                <a:cxn ang="0">
                  <a:pos x="328" y="108"/>
                </a:cxn>
                <a:cxn ang="0">
                  <a:pos x="255" y="139"/>
                </a:cxn>
                <a:cxn ang="0">
                  <a:pos x="182" y="170"/>
                </a:cxn>
                <a:cxn ang="0">
                  <a:pos x="109" y="201"/>
                </a:cxn>
                <a:cxn ang="0">
                  <a:pos x="36" y="232"/>
                </a:cxn>
              </a:cxnLst>
              <a:rect l="0" t="0" r="r" b="b"/>
              <a:pathLst>
                <a:path w="975" h="447">
                  <a:moveTo>
                    <a:pt x="0" y="247"/>
                  </a:moveTo>
                  <a:lnTo>
                    <a:pt x="26" y="259"/>
                  </a:lnTo>
                  <a:lnTo>
                    <a:pt x="52" y="272"/>
                  </a:lnTo>
                  <a:lnTo>
                    <a:pt x="78" y="284"/>
                  </a:lnTo>
                  <a:lnTo>
                    <a:pt x="105" y="297"/>
                  </a:lnTo>
                  <a:lnTo>
                    <a:pt x="131" y="309"/>
                  </a:lnTo>
                  <a:lnTo>
                    <a:pt x="157" y="322"/>
                  </a:lnTo>
                  <a:lnTo>
                    <a:pt x="184" y="334"/>
                  </a:lnTo>
                  <a:lnTo>
                    <a:pt x="210" y="346"/>
                  </a:lnTo>
                  <a:lnTo>
                    <a:pt x="235" y="360"/>
                  </a:lnTo>
                  <a:lnTo>
                    <a:pt x="261" y="372"/>
                  </a:lnTo>
                  <a:lnTo>
                    <a:pt x="288" y="385"/>
                  </a:lnTo>
                  <a:lnTo>
                    <a:pt x="314" y="397"/>
                  </a:lnTo>
                  <a:lnTo>
                    <a:pt x="340" y="410"/>
                  </a:lnTo>
                  <a:lnTo>
                    <a:pt x="366" y="422"/>
                  </a:lnTo>
                  <a:lnTo>
                    <a:pt x="393" y="435"/>
                  </a:lnTo>
                  <a:lnTo>
                    <a:pt x="419" y="447"/>
                  </a:lnTo>
                  <a:lnTo>
                    <a:pt x="454" y="428"/>
                  </a:lnTo>
                  <a:lnTo>
                    <a:pt x="488" y="410"/>
                  </a:lnTo>
                  <a:lnTo>
                    <a:pt x="523" y="391"/>
                  </a:lnTo>
                  <a:lnTo>
                    <a:pt x="558" y="373"/>
                  </a:lnTo>
                  <a:lnTo>
                    <a:pt x="593" y="355"/>
                  </a:lnTo>
                  <a:lnTo>
                    <a:pt x="627" y="337"/>
                  </a:lnTo>
                  <a:lnTo>
                    <a:pt x="662" y="318"/>
                  </a:lnTo>
                  <a:lnTo>
                    <a:pt x="697" y="299"/>
                  </a:lnTo>
                  <a:lnTo>
                    <a:pt x="732" y="281"/>
                  </a:lnTo>
                  <a:lnTo>
                    <a:pt x="767" y="262"/>
                  </a:lnTo>
                  <a:lnTo>
                    <a:pt x="801" y="244"/>
                  </a:lnTo>
                  <a:lnTo>
                    <a:pt x="836" y="225"/>
                  </a:lnTo>
                  <a:lnTo>
                    <a:pt x="871" y="207"/>
                  </a:lnTo>
                  <a:lnTo>
                    <a:pt x="906" y="189"/>
                  </a:lnTo>
                  <a:lnTo>
                    <a:pt x="940" y="170"/>
                  </a:lnTo>
                  <a:lnTo>
                    <a:pt x="975" y="152"/>
                  </a:lnTo>
                  <a:lnTo>
                    <a:pt x="951" y="142"/>
                  </a:lnTo>
                  <a:lnTo>
                    <a:pt x="926" y="133"/>
                  </a:lnTo>
                  <a:lnTo>
                    <a:pt x="902" y="123"/>
                  </a:lnTo>
                  <a:lnTo>
                    <a:pt x="878" y="113"/>
                  </a:lnTo>
                  <a:lnTo>
                    <a:pt x="853" y="105"/>
                  </a:lnTo>
                  <a:lnTo>
                    <a:pt x="829" y="95"/>
                  </a:lnTo>
                  <a:lnTo>
                    <a:pt x="803" y="86"/>
                  </a:lnTo>
                  <a:lnTo>
                    <a:pt x="779" y="76"/>
                  </a:lnTo>
                  <a:lnTo>
                    <a:pt x="754" y="66"/>
                  </a:lnTo>
                  <a:lnTo>
                    <a:pt x="730" y="58"/>
                  </a:lnTo>
                  <a:lnTo>
                    <a:pt x="705" y="48"/>
                  </a:lnTo>
                  <a:lnTo>
                    <a:pt x="681" y="38"/>
                  </a:lnTo>
                  <a:lnTo>
                    <a:pt x="655" y="28"/>
                  </a:lnTo>
                  <a:lnTo>
                    <a:pt x="631" y="19"/>
                  </a:lnTo>
                  <a:lnTo>
                    <a:pt x="606" y="9"/>
                  </a:lnTo>
                  <a:lnTo>
                    <a:pt x="582" y="0"/>
                  </a:lnTo>
                  <a:lnTo>
                    <a:pt x="546" y="15"/>
                  </a:lnTo>
                  <a:lnTo>
                    <a:pt x="510" y="30"/>
                  </a:lnTo>
                  <a:lnTo>
                    <a:pt x="473" y="47"/>
                  </a:lnTo>
                  <a:lnTo>
                    <a:pt x="436" y="62"/>
                  </a:lnTo>
                  <a:lnTo>
                    <a:pt x="400" y="77"/>
                  </a:lnTo>
                  <a:lnTo>
                    <a:pt x="364" y="93"/>
                  </a:lnTo>
                  <a:lnTo>
                    <a:pt x="328" y="108"/>
                  </a:lnTo>
                  <a:lnTo>
                    <a:pt x="291" y="123"/>
                  </a:lnTo>
                  <a:lnTo>
                    <a:pt x="255" y="139"/>
                  </a:lnTo>
                  <a:lnTo>
                    <a:pt x="219" y="155"/>
                  </a:lnTo>
                  <a:lnTo>
                    <a:pt x="182" y="170"/>
                  </a:lnTo>
                  <a:lnTo>
                    <a:pt x="145" y="186"/>
                  </a:lnTo>
                  <a:lnTo>
                    <a:pt x="109" y="201"/>
                  </a:lnTo>
                  <a:lnTo>
                    <a:pt x="73" y="216"/>
                  </a:lnTo>
                  <a:lnTo>
                    <a:pt x="36" y="232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Freeform 155"/>
            <p:cNvSpPr>
              <a:spLocks/>
            </p:cNvSpPr>
            <p:nvPr/>
          </p:nvSpPr>
          <p:spPr bwMode="auto">
            <a:xfrm>
              <a:off x="2816" y="2004"/>
              <a:ext cx="150" cy="69"/>
            </a:xfrm>
            <a:custGeom>
              <a:avLst/>
              <a:gdLst/>
              <a:ahLst/>
              <a:cxnLst>
                <a:cxn ang="0">
                  <a:pos x="25" y="241"/>
                </a:cxn>
                <a:cxn ang="0">
                  <a:pos x="73" y="264"/>
                </a:cxn>
                <a:cxn ang="0">
                  <a:pos x="121" y="287"/>
                </a:cxn>
                <a:cxn ang="0">
                  <a:pos x="169" y="310"/>
                </a:cxn>
                <a:cxn ang="0">
                  <a:pos x="217" y="333"/>
                </a:cxn>
                <a:cxn ang="0">
                  <a:pos x="265" y="356"/>
                </a:cxn>
                <a:cxn ang="0">
                  <a:pos x="315" y="379"/>
                </a:cxn>
                <a:cxn ang="0">
                  <a:pos x="363" y="402"/>
                </a:cxn>
                <a:cxn ang="0">
                  <a:pos x="419" y="396"/>
                </a:cxn>
                <a:cxn ang="0">
                  <a:pos x="483" y="363"/>
                </a:cxn>
                <a:cxn ang="0">
                  <a:pos x="548" y="329"/>
                </a:cxn>
                <a:cxn ang="0">
                  <a:pos x="613" y="295"/>
                </a:cxn>
                <a:cxn ang="0">
                  <a:pos x="676" y="261"/>
                </a:cxn>
                <a:cxn ang="0">
                  <a:pos x="741" y="227"/>
                </a:cxn>
                <a:cxn ang="0">
                  <a:pos x="805" y="193"/>
                </a:cxn>
                <a:cxn ang="0">
                  <a:pos x="870" y="159"/>
                </a:cxn>
                <a:cxn ang="0">
                  <a:pos x="879" y="133"/>
                </a:cxn>
                <a:cxn ang="0">
                  <a:pos x="834" y="115"/>
                </a:cxn>
                <a:cxn ang="0">
                  <a:pos x="788" y="98"/>
                </a:cxn>
                <a:cxn ang="0">
                  <a:pos x="743" y="80"/>
                </a:cxn>
                <a:cxn ang="0">
                  <a:pos x="697" y="62"/>
                </a:cxn>
                <a:cxn ang="0">
                  <a:pos x="652" y="44"/>
                </a:cxn>
                <a:cxn ang="0">
                  <a:pos x="606" y="27"/>
                </a:cxn>
                <a:cxn ang="0">
                  <a:pos x="561" y="9"/>
                </a:cxn>
                <a:cxn ang="0">
                  <a:pos x="504" y="15"/>
                </a:cxn>
                <a:cxn ang="0">
                  <a:pos x="437" y="43"/>
                </a:cxn>
                <a:cxn ang="0">
                  <a:pos x="369" y="73"/>
                </a:cxn>
                <a:cxn ang="0">
                  <a:pos x="303" y="101"/>
                </a:cxn>
                <a:cxn ang="0">
                  <a:pos x="236" y="130"/>
                </a:cxn>
                <a:cxn ang="0">
                  <a:pos x="169" y="158"/>
                </a:cxn>
                <a:cxn ang="0">
                  <a:pos x="101" y="186"/>
                </a:cxn>
                <a:cxn ang="0">
                  <a:pos x="34" y="215"/>
                </a:cxn>
              </a:cxnLst>
              <a:rect l="0" t="0" r="r" b="b"/>
              <a:pathLst>
                <a:path w="902" h="414">
                  <a:moveTo>
                    <a:pt x="0" y="229"/>
                  </a:moveTo>
                  <a:lnTo>
                    <a:pt x="25" y="241"/>
                  </a:lnTo>
                  <a:lnTo>
                    <a:pt x="49" y="252"/>
                  </a:lnTo>
                  <a:lnTo>
                    <a:pt x="73" y="264"/>
                  </a:lnTo>
                  <a:lnTo>
                    <a:pt x="97" y="275"/>
                  </a:lnTo>
                  <a:lnTo>
                    <a:pt x="121" y="287"/>
                  </a:lnTo>
                  <a:lnTo>
                    <a:pt x="145" y="298"/>
                  </a:lnTo>
                  <a:lnTo>
                    <a:pt x="169" y="310"/>
                  </a:lnTo>
                  <a:lnTo>
                    <a:pt x="193" y="321"/>
                  </a:lnTo>
                  <a:lnTo>
                    <a:pt x="217" y="333"/>
                  </a:lnTo>
                  <a:lnTo>
                    <a:pt x="241" y="345"/>
                  </a:lnTo>
                  <a:lnTo>
                    <a:pt x="265" y="356"/>
                  </a:lnTo>
                  <a:lnTo>
                    <a:pt x="291" y="368"/>
                  </a:lnTo>
                  <a:lnTo>
                    <a:pt x="315" y="379"/>
                  </a:lnTo>
                  <a:lnTo>
                    <a:pt x="339" y="391"/>
                  </a:lnTo>
                  <a:lnTo>
                    <a:pt x="363" y="402"/>
                  </a:lnTo>
                  <a:lnTo>
                    <a:pt x="387" y="414"/>
                  </a:lnTo>
                  <a:lnTo>
                    <a:pt x="419" y="396"/>
                  </a:lnTo>
                  <a:lnTo>
                    <a:pt x="452" y="380"/>
                  </a:lnTo>
                  <a:lnTo>
                    <a:pt x="483" y="363"/>
                  </a:lnTo>
                  <a:lnTo>
                    <a:pt x="516" y="346"/>
                  </a:lnTo>
                  <a:lnTo>
                    <a:pt x="548" y="329"/>
                  </a:lnTo>
                  <a:lnTo>
                    <a:pt x="580" y="312"/>
                  </a:lnTo>
                  <a:lnTo>
                    <a:pt x="613" y="295"/>
                  </a:lnTo>
                  <a:lnTo>
                    <a:pt x="644" y="277"/>
                  </a:lnTo>
                  <a:lnTo>
                    <a:pt x="676" y="261"/>
                  </a:lnTo>
                  <a:lnTo>
                    <a:pt x="709" y="243"/>
                  </a:lnTo>
                  <a:lnTo>
                    <a:pt x="741" y="227"/>
                  </a:lnTo>
                  <a:lnTo>
                    <a:pt x="772" y="209"/>
                  </a:lnTo>
                  <a:lnTo>
                    <a:pt x="805" y="193"/>
                  </a:lnTo>
                  <a:lnTo>
                    <a:pt x="837" y="175"/>
                  </a:lnTo>
                  <a:lnTo>
                    <a:pt x="870" y="159"/>
                  </a:lnTo>
                  <a:lnTo>
                    <a:pt x="902" y="142"/>
                  </a:lnTo>
                  <a:lnTo>
                    <a:pt x="879" y="133"/>
                  </a:lnTo>
                  <a:lnTo>
                    <a:pt x="856" y="124"/>
                  </a:lnTo>
                  <a:lnTo>
                    <a:pt x="834" y="115"/>
                  </a:lnTo>
                  <a:lnTo>
                    <a:pt x="811" y="107"/>
                  </a:lnTo>
                  <a:lnTo>
                    <a:pt x="788" y="98"/>
                  </a:lnTo>
                  <a:lnTo>
                    <a:pt x="765" y="89"/>
                  </a:lnTo>
                  <a:lnTo>
                    <a:pt x="743" y="80"/>
                  </a:lnTo>
                  <a:lnTo>
                    <a:pt x="720" y="70"/>
                  </a:lnTo>
                  <a:lnTo>
                    <a:pt x="697" y="62"/>
                  </a:lnTo>
                  <a:lnTo>
                    <a:pt x="675" y="53"/>
                  </a:lnTo>
                  <a:lnTo>
                    <a:pt x="652" y="44"/>
                  </a:lnTo>
                  <a:lnTo>
                    <a:pt x="629" y="35"/>
                  </a:lnTo>
                  <a:lnTo>
                    <a:pt x="606" y="27"/>
                  </a:lnTo>
                  <a:lnTo>
                    <a:pt x="584" y="18"/>
                  </a:lnTo>
                  <a:lnTo>
                    <a:pt x="561" y="9"/>
                  </a:lnTo>
                  <a:lnTo>
                    <a:pt x="538" y="0"/>
                  </a:lnTo>
                  <a:lnTo>
                    <a:pt x="504" y="15"/>
                  </a:lnTo>
                  <a:lnTo>
                    <a:pt x="471" y="29"/>
                  </a:lnTo>
                  <a:lnTo>
                    <a:pt x="437" y="43"/>
                  </a:lnTo>
                  <a:lnTo>
                    <a:pt x="403" y="57"/>
                  </a:lnTo>
                  <a:lnTo>
                    <a:pt x="369" y="73"/>
                  </a:lnTo>
                  <a:lnTo>
                    <a:pt x="337" y="87"/>
                  </a:lnTo>
                  <a:lnTo>
                    <a:pt x="303" y="101"/>
                  </a:lnTo>
                  <a:lnTo>
                    <a:pt x="270" y="115"/>
                  </a:lnTo>
                  <a:lnTo>
                    <a:pt x="236" y="130"/>
                  </a:lnTo>
                  <a:lnTo>
                    <a:pt x="202" y="144"/>
                  </a:lnTo>
                  <a:lnTo>
                    <a:pt x="169" y="158"/>
                  </a:lnTo>
                  <a:lnTo>
                    <a:pt x="135" y="172"/>
                  </a:lnTo>
                  <a:lnTo>
                    <a:pt x="101" y="186"/>
                  </a:lnTo>
                  <a:lnTo>
                    <a:pt x="67" y="201"/>
                  </a:lnTo>
                  <a:lnTo>
                    <a:pt x="34" y="215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3" name="Freeform 156"/>
            <p:cNvSpPr>
              <a:spLocks/>
            </p:cNvSpPr>
            <p:nvPr/>
          </p:nvSpPr>
          <p:spPr bwMode="auto">
            <a:xfrm>
              <a:off x="2821" y="2009"/>
              <a:ext cx="138" cy="63"/>
            </a:xfrm>
            <a:custGeom>
              <a:avLst/>
              <a:gdLst/>
              <a:ahLst/>
              <a:cxnLst>
                <a:cxn ang="0">
                  <a:pos x="22" y="220"/>
                </a:cxn>
                <a:cxn ang="0">
                  <a:pos x="67" y="241"/>
                </a:cxn>
                <a:cxn ang="0">
                  <a:pos x="111" y="263"/>
                </a:cxn>
                <a:cxn ang="0">
                  <a:pos x="156" y="284"/>
                </a:cxn>
                <a:cxn ang="0">
                  <a:pos x="199" y="305"/>
                </a:cxn>
                <a:cxn ang="0">
                  <a:pos x="244" y="325"/>
                </a:cxn>
                <a:cxn ang="0">
                  <a:pos x="288" y="347"/>
                </a:cxn>
                <a:cxn ang="0">
                  <a:pos x="333" y="368"/>
                </a:cxn>
                <a:cxn ang="0">
                  <a:pos x="385" y="364"/>
                </a:cxn>
                <a:cxn ang="0">
                  <a:pos x="444" y="332"/>
                </a:cxn>
                <a:cxn ang="0">
                  <a:pos x="503" y="300"/>
                </a:cxn>
                <a:cxn ang="0">
                  <a:pos x="562" y="270"/>
                </a:cxn>
                <a:cxn ang="0">
                  <a:pos x="621" y="238"/>
                </a:cxn>
                <a:cxn ang="0">
                  <a:pos x="680" y="206"/>
                </a:cxn>
                <a:cxn ang="0">
                  <a:pos x="739" y="174"/>
                </a:cxn>
                <a:cxn ang="0">
                  <a:pos x="798" y="143"/>
                </a:cxn>
                <a:cxn ang="0">
                  <a:pos x="807" y="120"/>
                </a:cxn>
                <a:cxn ang="0">
                  <a:pos x="766" y="104"/>
                </a:cxn>
                <a:cxn ang="0">
                  <a:pos x="724" y="88"/>
                </a:cxn>
                <a:cxn ang="0">
                  <a:pos x="682" y="73"/>
                </a:cxn>
                <a:cxn ang="0">
                  <a:pos x="640" y="56"/>
                </a:cxn>
                <a:cxn ang="0">
                  <a:pos x="598" y="41"/>
                </a:cxn>
                <a:cxn ang="0">
                  <a:pos x="556" y="24"/>
                </a:cxn>
                <a:cxn ang="0">
                  <a:pos x="515" y="8"/>
                </a:cxn>
                <a:cxn ang="0">
                  <a:pos x="463" y="13"/>
                </a:cxn>
                <a:cxn ang="0">
                  <a:pos x="402" y="40"/>
                </a:cxn>
                <a:cxn ang="0">
                  <a:pos x="340" y="65"/>
                </a:cxn>
                <a:cxn ang="0">
                  <a:pos x="278" y="91"/>
                </a:cxn>
                <a:cxn ang="0">
                  <a:pos x="217" y="117"/>
                </a:cxn>
                <a:cxn ang="0">
                  <a:pos x="155" y="144"/>
                </a:cxn>
                <a:cxn ang="0">
                  <a:pos x="93" y="170"/>
                </a:cxn>
                <a:cxn ang="0">
                  <a:pos x="31" y="196"/>
                </a:cxn>
              </a:cxnLst>
              <a:rect l="0" t="0" r="r" b="b"/>
              <a:pathLst>
                <a:path w="828" h="379">
                  <a:moveTo>
                    <a:pt x="0" y="209"/>
                  </a:moveTo>
                  <a:lnTo>
                    <a:pt x="22" y="220"/>
                  </a:lnTo>
                  <a:lnTo>
                    <a:pt x="45" y="230"/>
                  </a:lnTo>
                  <a:lnTo>
                    <a:pt x="67" y="241"/>
                  </a:lnTo>
                  <a:lnTo>
                    <a:pt x="89" y="252"/>
                  </a:lnTo>
                  <a:lnTo>
                    <a:pt x="111" y="263"/>
                  </a:lnTo>
                  <a:lnTo>
                    <a:pt x="134" y="273"/>
                  </a:lnTo>
                  <a:lnTo>
                    <a:pt x="156" y="284"/>
                  </a:lnTo>
                  <a:lnTo>
                    <a:pt x="178" y="294"/>
                  </a:lnTo>
                  <a:lnTo>
                    <a:pt x="199" y="305"/>
                  </a:lnTo>
                  <a:lnTo>
                    <a:pt x="222" y="315"/>
                  </a:lnTo>
                  <a:lnTo>
                    <a:pt x="244" y="325"/>
                  </a:lnTo>
                  <a:lnTo>
                    <a:pt x="266" y="336"/>
                  </a:lnTo>
                  <a:lnTo>
                    <a:pt x="288" y="347"/>
                  </a:lnTo>
                  <a:lnTo>
                    <a:pt x="311" y="358"/>
                  </a:lnTo>
                  <a:lnTo>
                    <a:pt x="333" y="368"/>
                  </a:lnTo>
                  <a:lnTo>
                    <a:pt x="355" y="379"/>
                  </a:lnTo>
                  <a:lnTo>
                    <a:pt x="385" y="364"/>
                  </a:lnTo>
                  <a:lnTo>
                    <a:pt x="414" y="347"/>
                  </a:lnTo>
                  <a:lnTo>
                    <a:pt x="444" y="332"/>
                  </a:lnTo>
                  <a:lnTo>
                    <a:pt x="473" y="317"/>
                  </a:lnTo>
                  <a:lnTo>
                    <a:pt x="503" y="300"/>
                  </a:lnTo>
                  <a:lnTo>
                    <a:pt x="532" y="285"/>
                  </a:lnTo>
                  <a:lnTo>
                    <a:pt x="562" y="270"/>
                  </a:lnTo>
                  <a:lnTo>
                    <a:pt x="591" y="253"/>
                  </a:lnTo>
                  <a:lnTo>
                    <a:pt x="621" y="238"/>
                  </a:lnTo>
                  <a:lnTo>
                    <a:pt x="651" y="222"/>
                  </a:lnTo>
                  <a:lnTo>
                    <a:pt x="680" y="206"/>
                  </a:lnTo>
                  <a:lnTo>
                    <a:pt x="710" y="191"/>
                  </a:lnTo>
                  <a:lnTo>
                    <a:pt x="739" y="174"/>
                  </a:lnTo>
                  <a:lnTo>
                    <a:pt x="769" y="159"/>
                  </a:lnTo>
                  <a:lnTo>
                    <a:pt x="798" y="143"/>
                  </a:lnTo>
                  <a:lnTo>
                    <a:pt x="828" y="127"/>
                  </a:lnTo>
                  <a:lnTo>
                    <a:pt x="807" y="120"/>
                  </a:lnTo>
                  <a:lnTo>
                    <a:pt x="786" y="112"/>
                  </a:lnTo>
                  <a:lnTo>
                    <a:pt x="766" y="104"/>
                  </a:lnTo>
                  <a:lnTo>
                    <a:pt x="745" y="96"/>
                  </a:lnTo>
                  <a:lnTo>
                    <a:pt x="724" y="88"/>
                  </a:lnTo>
                  <a:lnTo>
                    <a:pt x="703" y="80"/>
                  </a:lnTo>
                  <a:lnTo>
                    <a:pt x="682" y="73"/>
                  </a:lnTo>
                  <a:lnTo>
                    <a:pt x="662" y="64"/>
                  </a:lnTo>
                  <a:lnTo>
                    <a:pt x="640" y="56"/>
                  </a:lnTo>
                  <a:lnTo>
                    <a:pt x="619" y="49"/>
                  </a:lnTo>
                  <a:lnTo>
                    <a:pt x="598" y="41"/>
                  </a:lnTo>
                  <a:lnTo>
                    <a:pt x="577" y="32"/>
                  </a:lnTo>
                  <a:lnTo>
                    <a:pt x="556" y="24"/>
                  </a:lnTo>
                  <a:lnTo>
                    <a:pt x="536" y="17"/>
                  </a:lnTo>
                  <a:lnTo>
                    <a:pt x="515" y="8"/>
                  </a:lnTo>
                  <a:lnTo>
                    <a:pt x="494" y="0"/>
                  </a:lnTo>
                  <a:lnTo>
                    <a:pt x="463" y="13"/>
                  </a:lnTo>
                  <a:lnTo>
                    <a:pt x="433" y="27"/>
                  </a:lnTo>
                  <a:lnTo>
                    <a:pt x="402" y="40"/>
                  </a:lnTo>
                  <a:lnTo>
                    <a:pt x="370" y="52"/>
                  </a:lnTo>
                  <a:lnTo>
                    <a:pt x="340" y="65"/>
                  </a:lnTo>
                  <a:lnTo>
                    <a:pt x="309" y="78"/>
                  </a:lnTo>
                  <a:lnTo>
                    <a:pt x="278" y="91"/>
                  </a:lnTo>
                  <a:lnTo>
                    <a:pt x="248" y="104"/>
                  </a:lnTo>
                  <a:lnTo>
                    <a:pt x="217" y="117"/>
                  </a:lnTo>
                  <a:lnTo>
                    <a:pt x="186" y="131"/>
                  </a:lnTo>
                  <a:lnTo>
                    <a:pt x="155" y="144"/>
                  </a:lnTo>
                  <a:lnTo>
                    <a:pt x="124" y="157"/>
                  </a:lnTo>
                  <a:lnTo>
                    <a:pt x="93" y="170"/>
                  </a:lnTo>
                  <a:lnTo>
                    <a:pt x="63" y="183"/>
                  </a:lnTo>
                  <a:lnTo>
                    <a:pt x="31" y="196"/>
                  </a:lnTo>
                  <a:lnTo>
                    <a:pt x="0" y="209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4" name="Freeform 157"/>
            <p:cNvSpPr>
              <a:spLocks/>
            </p:cNvSpPr>
            <p:nvPr/>
          </p:nvSpPr>
          <p:spPr bwMode="auto">
            <a:xfrm>
              <a:off x="2826" y="2015"/>
              <a:ext cx="126" cy="57"/>
            </a:xfrm>
            <a:custGeom>
              <a:avLst/>
              <a:gdLst/>
              <a:ahLst/>
              <a:cxnLst>
                <a:cxn ang="0">
                  <a:pos x="20" y="200"/>
                </a:cxn>
                <a:cxn ang="0">
                  <a:pos x="60" y="219"/>
                </a:cxn>
                <a:cxn ang="0">
                  <a:pos x="101" y="239"/>
                </a:cxn>
                <a:cxn ang="0">
                  <a:pos x="141" y="258"/>
                </a:cxn>
                <a:cxn ang="0">
                  <a:pos x="182" y="277"/>
                </a:cxn>
                <a:cxn ang="0">
                  <a:pos x="221" y="297"/>
                </a:cxn>
                <a:cxn ang="0">
                  <a:pos x="262" y="316"/>
                </a:cxn>
                <a:cxn ang="0">
                  <a:pos x="302" y="335"/>
                </a:cxn>
                <a:cxn ang="0">
                  <a:pos x="350" y="331"/>
                </a:cxn>
                <a:cxn ang="0">
                  <a:pos x="404" y="302"/>
                </a:cxn>
                <a:cxn ang="0">
                  <a:pos x="458" y="274"/>
                </a:cxn>
                <a:cxn ang="0">
                  <a:pos x="511" y="245"/>
                </a:cxn>
                <a:cxn ang="0">
                  <a:pos x="564" y="217"/>
                </a:cxn>
                <a:cxn ang="0">
                  <a:pos x="618" y="188"/>
                </a:cxn>
                <a:cxn ang="0">
                  <a:pos x="671" y="160"/>
                </a:cxn>
                <a:cxn ang="0">
                  <a:pos x="725" y="131"/>
                </a:cxn>
                <a:cxn ang="0">
                  <a:pos x="734" y="110"/>
                </a:cxn>
                <a:cxn ang="0">
                  <a:pos x="695" y="95"/>
                </a:cxn>
                <a:cxn ang="0">
                  <a:pos x="658" y="80"/>
                </a:cxn>
                <a:cxn ang="0">
                  <a:pos x="620" y="66"/>
                </a:cxn>
                <a:cxn ang="0">
                  <a:pos x="583" y="51"/>
                </a:cxn>
                <a:cxn ang="0">
                  <a:pos x="544" y="36"/>
                </a:cxn>
                <a:cxn ang="0">
                  <a:pos x="506" y="22"/>
                </a:cxn>
                <a:cxn ang="0">
                  <a:pos x="468" y="8"/>
                </a:cxn>
                <a:cxn ang="0">
                  <a:pos x="421" y="12"/>
                </a:cxn>
                <a:cxn ang="0">
                  <a:pos x="365" y="36"/>
                </a:cxn>
                <a:cxn ang="0">
                  <a:pos x="309" y="59"/>
                </a:cxn>
                <a:cxn ang="0">
                  <a:pos x="252" y="83"/>
                </a:cxn>
                <a:cxn ang="0">
                  <a:pos x="196" y="107"/>
                </a:cxn>
                <a:cxn ang="0">
                  <a:pos x="140" y="131"/>
                </a:cxn>
                <a:cxn ang="0">
                  <a:pos x="84" y="154"/>
                </a:cxn>
                <a:cxn ang="0">
                  <a:pos x="28" y="179"/>
                </a:cxn>
              </a:cxnLst>
              <a:rect l="0" t="0" r="r" b="b"/>
              <a:pathLst>
                <a:path w="752" h="345">
                  <a:moveTo>
                    <a:pt x="0" y="191"/>
                  </a:moveTo>
                  <a:lnTo>
                    <a:pt x="20" y="200"/>
                  </a:lnTo>
                  <a:lnTo>
                    <a:pt x="41" y="210"/>
                  </a:lnTo>
                  <a:lnTo>
                    <a:pt x="60" y="219"/>
                  </a:lnTo>
                  <a:lnTo>
                    <a:pt x="81" y="229"/>
                  </a:lnTo>
                  <a:lnTo>
                    <a:pt x="101" y="239"/>
                  </a:lnTo>
                  <a:lnTo>
                    <a:pt x="120" y="249"/>
                  </a:lnTo>
                  <a:lnTo>
                    <a:pt x="141" y="258"/>
                  </a:lnTo>
                  <a:lnTo>
                    <a:pt x="161" y="267"/>
                  </a:lnTo>
                  <a:lnTo>
                    <a:pt x="182" y="277"/>
                  </a:lnTo>
                  <a:lnTo>
                    <a:pt x="202" y="287"/>
                  </a:lnTo>
                  <a:lnTo>
                    <a:pt x="221" y="297"/>
                  </a:lnTo>
                  <a:lnTo>
                    <a:pt x="242" y="307"/>
                  </a:lnTo>
                  <a:lnTo>
                    <a:pt x="262" y="316"/>
                  </a:lnTo>
                  <a:lnTo>
                    <a:pt x="283" y="325"/>
                  </a:lnTo>
                  <a:lnTo>
                    <a:pt x="302" y="335"/>
                  </a:lnTo>
                  <a:lnTo>
                    <a:pt x="323" y="345"/>
                  </a:lnTo>
                  <a:lnTo>
                    <a:pt x="350" y="331"/>
                  </a:lnTo>
                  <a:lnTo>
                    <a:pt x="377" y="316"/>
                  </a:lnTo>
                  <a:lnTo>
                    <a:pt x="404" y="302"/>
                  </a:lnTo>
                  <a:lnTo>
                    <a:pt x="430" y="288"/>
                  </a:lnTo>
                  <a:lnTo>
                    <a:pt x="458" y="274"/>
                  </a:lnTo>
                  <a:lnTo>
                    <a:pt x="484" y="259"/>
                  </a:lnTo>
                  <a:lnTo>
                    <a:pt x="511" y="245"/>
                  </a:lnTo>
                  <a:lnTo>
                    <a:pt x="538" y="231"/>
                  </a:lnTo>
                  <a:lnTo>
                    <a:pt x="564" y="217"/>
                  </a:lnTo>
                  <a:lnTo>
                    <a:pt x="591" y="203"/>
                  </a:lnTo>
                  <a:lnTo>
                    <a:pt x="618" y="188"/>
                  </a:lnTo>
                  <a:lnTo>
                    <a:pt x="645" y="174"/>
                  </a:lnTo>
                  <a:lnTo>
                    <a:pt x="671" y="160"/>
                  </a:lnTo>
                  <a:lnTo>
                    <a:pt x="699" y="146"/>
                  </a:lnTo>
                  <a:lnTo>
                    <a:pt x="725" y="131"/>
                  </a:lnTo>
                  <a:lnTo>
                    <a:pt x="752" y="117"/>
                  </a:lnTo>
                  <a:lnTo>
                    <a:pt x="734" y="110"/>
                  </a:lnTo>
                  <a:lnTo>
                    <a:pt x="714" y="103"/>
                  </a:lnTo>
                  <a:lnTo>
                    <a:pt x="695" y="95"/>
                  </a:lnTo>
                  <a:lnTo>
                    <a:pt x="677" y="88"/>
                  </a:lnTo>
                  <a:lnTo>
                    <a:pt x="658" y="80"/>
                  </a:lnTo>
                  <a:lnTo>
                    <a:pt x="638" y="73"/>
                  </a:lnTo>
                  <a:lnTo>
                    <a:pt x="620" y="66"/>
                  </a:lnTo>
                  <a:lnTo>
                    <a:pt x="601" y="58"/>
                  </a:lnTo>
                  <a:lnTo>
                    <a:pt x="583" y="51"/>
                  </a:lnTo>
                  <a:lnTo>
                    <a:pt x="563" y="44"/>
                  </a:lnTo>
                  <a:lnTo>
                    <a:pt x="544" y="36"/>
                  </a:lnTo>
                  <a:lnTo>
                    <a:pt x="526" y="29"/>
                  </a:lnTo>
                  <a:lnTo>
                    <a:pt x="506" y="22"/>
                  </a:lnTo>
                  <a:lnTo>
                    <a:pt x="487" y="14"/>
                  </a:lnTo>
                  <a:lnTo>
                    <a:pt x="468" y="8"/>
                  </a:lnTo>
                  <a:lnTo>
                    <a:pt x="449" y="0"/>
                  </a:lnTo>
                  <a:lnTo>
                    <a:pt x="421" y="12"/>
                  </a:lnTo>
                  <a:lnTo>
                    <a:pt x="393" y="24"/>
                  </a:lnTo>
                  <a:lnTo>
                    <a:pt x="365" y="36"/>
                  </a:lnTo>
                  <a:lnTo>
                    <a:pt x="336" y="47"/>
                  </a:lnTo>
                  <a:lnTo>
                    <a:pt x="309" y="59"/>
                  </a:lnTo>
                  <a:lnTo>
                    <a:pt x="280" y="71"/>
                  </a:lnTo>
                  <a:lnTo>
                    <a:pt x="252" y="83"/>
                  </a:lnTo>
                  <a:lnTo>
                    <a:pt x="225" y="95"/>
                  </a:lnTo>
                  <a:lnTo>
                    <a:pt x="196" y="107"/>
                  </a:lnTo>
                  <a:lnTo>
                    <a:pt x="168" y="119"/>
                  </a:lnTo>
                  <a:lnTo>
                    <a:pt x="140" y="131"/>
                  </a:lnTo>
                  <a:lnTo>
                    <a:pt x="112" y="142"/>
                  </a:lnTo>
                  <a:lnTo>
                    <a:pt x="84" y="154"/>
                  </a:lnTo>
                  <a:lnTo>
                    <a:pt x="56" y="166"/>
                  </a:lnTo>
                  <a:lnTo>
                    <a:pt x="28" y="179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Freeform 158"/>
            <p:cNvSpPr>
              <a:spLocks/>
            </p:cNvSpPr>
            <p:nvPr/>
          </p:nvSpPr>
          <p:spPr bwMode="auto">
            <a:xfrm>
              <a:off x="2832" y="2020"/>
              <a:ext cx="113" cy="5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291" y="311"/>
                </a:cxn>
                <a:cxn ang="0">
                  <a:pos x="679" y="104"/>
                </a:cxn>
                <a:cxn ang="0">
                  <a:pos x="405" y="0"/>
                </a:cxn>
                <a:cxn ang="0">
                  <a:pos x="0" y="172"/>
                </a:cxn>
              </a:cxnLst>
              <a:rect l="0" t="0" r="r" b="b"/>
              <a:pathLst>
                <a:path w="679" h="311">
                  <a:moveTo>
                    <a:pt x="0" y="172"/>
                  </a:moveTo>
                  <a:lnTo>
                    <a:pt x="291" y="311"/>
                  </a:lnTo>
                  <a:lnTo>
                    <a:pt x="679" y="104"/>
                  </a:lnTo>
                  <a:lnTo>
                    <a:pt x="405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Freeform 159"/>
            <p:cNvSpPr>
              <a:spLocks/>
            </p:cNvSpPr>
            <p:nvPr/>
          </p:nvSpPr>
          <p:spPr bwMode="auto">
            <a:xfrm>
              <a:off x="2761" y="1943"/>
              <a:ext cx="223" cy="97"/>
            </a:xfrm>
            <a:custGeom>
              <a:avLst/>
              <a:gdLst/>
              <a:ahLst/>
              <a:cxnLst>
                <a:cxn ang="0">
                  <a:pos x="1337" y="105"/>
                </a:cxn>
                <a:cxn ang="0">
                  <a:pos x="1017" y="0"/>
                </a:cxn>
                <a:cxn ang="0">
                  <a:pos x="0" y="422"/>
                </a:cxn>
                <a:cxn ang="0">
                  <a:pos x="330" y="583"/>
                </a:cxn>
                <a:cxn ang="0">
                  <a:pos x="1337" y="105"/>
                </a:cxn>
              </a:cxnLst>
              <a:rect l="0" t="0" r="r" b="b"/>
              <a:pathLst>
                <a:path w="1337" h="583">
                  <a:moveTo>
                    <a:pt x="1337" y="105"/>
                  </a:moveTo>
                  <a:lnTo>
                    <a:pt x="1017" y="0"/>
                  </a:lnTo>
                  <a:lnTo>
                    <a:pt x="0" y="422"/>
                  </a:lnTo>
                  <a:lnTo>
                    <a:pt x="330" y="583"/>
                  </a:lnTo>
                  <a:lnTo>
                    <a:pt x="1337" y="105"/>
                  </a:lnTo>
                  <a:close/>
                </a:path>
              </a:pathLst>
            </a:custGeom>
            <a:solidFill>
              <a:srgbClr val="2B26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Freeform 160"/>
            <p:cNvSpPr>
              <a:spLocks/>
            </p:cNvSpPr>
            <p:nvPr/>
          </p:nvSpPr>
          <p:spPr bwMode="auto">
            <a:xfrm>
              <a:off x="2763" y="1942"/>
              <a:ext cx="217" cy="95"/>
            </a:xfrm>
            <a:custGeom>
              <a:avLst/>
              <a:gdLst/>
              <a:ahLst/>
              <a:cxnLst>
                <a:cxn ang="0">
                  <a:pos x="1301" y="104"/>
                </a:cxn>
                <a:cxn ang="0">
                  <a:pos x="1000" y="0"/>
                </a:cxn>
                <a:cxn ang="0">
                  <a:pos x="0" y="422"/>
                </a:cxn>
                <a:cxn ang="0">
                  <a:pos x="318" y="573"/>
                </a:cxn>
                <a:cxn ang="0">
                  <a:pos x="1301" y="104"/>
                </a:cxn>
              </a:cxnLst>
              <a:rect l="0" t="0" r="r" b="b"/>
              <a:pathLst>
                <a:path w="1301" h="573">
                  <a:moveTo>
                    <a:pt x="1301" y="104"/>
                  </a:moveTo>
                  <a:lnTo>
                    <a:pt x="1000" y="0"/>
                  </a:lnTo>
                  <a:lnTo>
                    <a:pt x="0" y="422"/>
                  </a:lnTo>
                  <a:lnTo>
                    <a:pt x="318" y="573"/>
                  </a:lnTo>
                  <a:lnTo>
                    <a:pt x="1301" y="10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Freeform 161"/>
            <p:cNvSpPr>
              <a:spLocks/>
            </p:cNvSpPr>
            <p:nvPr/>
          </p:nvSpPr>
          <p:spPr bwMode="auto">
            <a:xfrm>
              <a:off x="2763" y="1941"/>
              <a:ext cx="213" cy="94"/>
            </a:xfrm>
            <a:custGeom>
              <a:avLst/>
              <a:gdLst/>
              <a:ahLst/>
              <a:cxnLst>
                <a:cxn ang="0">
                  <a:pos x="1280" y="102"/>
                </a:cxn>
                <a:cxn ang="0">
                  <a:pos x="1000" y="0"/>
                </a:cxn>
                <a:cxn ang="0">
                  <a:pos x="0" y="428"/>
                </a:cxn>
                <a:cxn ang="0">
                  <a:pos x="302" y="564"/>
                </a:cxn>
                <a:cxn ang="0">
                  <a:pos x="1280" y="102"/>
                </a:cxn>
              </a:cxnLst>
              <a:rect l="0" t="0" r="r" b="b"/>
              <a:pathLst>
                <a:path w="1280" h="564">
                  <a:moveTo>
                    <a:pt x="1280" y="102"/>
                  </a:moveTo>
                  <a:lnTo>
                    <a:pt x="1000" y="0"/>
                  </a:lnTo>
                  <a:lnTo>
                    <a:pt x="0" y="428"/>
                  </a:lnTo>
                  <a:lnTo>
                    <a:pt x="302" y="564"/>
                  </a:lnTo>
                  <a:lnTo>
                    <a:pt x="1280" y="102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Freeform 162"/>
            <p:cNvSpPr>
              <a:spLocks/>
            </p:cNvSpPr>
            <p:nvPr/>
          </p:nvSpPr>
          <p:spPr bwMode="auto">
            <a:xfrm>
              <a:off x="2800" y="1954"/>
              <a:ext cx="168" cy="76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994" y="0"/>
                </a:cxn>
                <a:cxn ang="0">
                  <a:pos x="1006" y="4"/>
                </a:cxn>
                <a:cxn ang="0">
                  <a:pos x="21" y="458"/>
                </a:cxn>
                <a:cxn ang="0">
                  <a:pos x="0" y="455"/>
                </a:cxn>
              </a:cxnLst>
              <a:rect l="0" t="0" r="r" b="b"/>
              <a:pathLst>
                <a:path w="1006" h="458">
                  <a:moveTo>
                    <a:pt x="0" y="455"/>
                  </a:moveTo>
                  <a:lnTo>
                    <a:pt x="994" y="0"/>
                  </a:lnTo>
                  <a:lnTo>
                    <a:pt x="1006" y="4"/>
                  </a:lnTo>
                  <a:lnTo>
                    <a:pt x="21" y="458"/>
                  </a:lnTo>
                  <a:lnTo>
                    <a:pt x="0" y="45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Freeform 163"/>
            <p:cNvSpPr>
              <a:spLocks/>
            </p:cNvSpPr>
            <p:nvPr/>
          </p:nvSpPr>
          <p:spPr bwMode="auto">
            <a:xfrm>
              <a:off x="2791" y="1950"/>
              <a:ext cx="166" cy="7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8"/>
                </a:cxn>
                <a:cxn ang="0">
                  <a:pos x="0" y="454"/>
                </a:cxn>
              </a:cxnLst>
              <a:rect l="0" t="0" r="r" b="b"/>
              <a:pathLst>
                <a:path w="1000" h="458">
                  <a:moveTo>
                    <a:pt x="0" y="454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8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Freeform 164"/>
            <p:cNvSpPr>
              <a:spLocks/>
            </p:cNvSpPr>
            <p:nvPr/>
          </p:nvSpPr>
          <p:spPr bwMode="auto">
            <a:xfrm>
              <a:off x="2780" y="1946"/>
              <a:ext cx="167" cy="75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3"/>
                </a:cxn>
                <a:cxn ang="0">
                  <a:pos x="0" y="448"/>
                </a:cxn>
              </a:cxnLst>
              <a:rect l="0" t="0" r="r" b="b"/>
              <a:pathLst>
                <a:path w="1000" h="453">
                  <a:moveTo>
                    <a:pt x="0" y="448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3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Freeform 165"/>
            <p:cNvSpPr>
              <a:spLocks/>
            </p:cNvSpPr>
            <p:nvPr/>
          </p:nvSpPr>
          <p:spPr bwMode="auto">
            <a:xfrm>
              <a:off x="2771" y="1942"/>
              <a:ext cx="168" cy="75"/>
            </a:xfrm>
            <a:custGeom>
              <a:avLst/>
              <a:gdLst/>
              <a:ahLst/>
              <a:cxnLst>
                <a:cxn ang="0">
                  <a:pos x="0" y="445"/>
                </a:cxn>
                <a:cxn ang="0">
                  <a:pos x="1000" y="0"/>
                </a:cxn>
                <a:cxn ang="0">
                  <a:pos x="1012" y="5"/>
                </a:cxn>
                <a:cxn ang="0">
                  <a:pos x="22" y="450"/>
                </a:cxn>
                <a:cxn ang="0">
                  <a:pos x="0" y="445"/>
                </a:cxn>
              </a:cxnLst>
              <a:rect l="0" t="0" r="r" b="b"/>
              <a:pathLst>
                <a:path w="1012" h="450">
                  <a:moveTo>
                    <a:pt x="0" y="445"/>
                  </a:moveTo>
                  <a:lnTo>
                    <a:pt x="1000" y="0"/>
                  </a:lnTo>
                  <a:lnTo>
                    <a:pt x="1012" y="5"/>
                  </a:lnTo>
                  <a:lnTo>
                    <a:pt x="22" y="450"/>
                  </a:lnTo>
                  <a:lnTo>
                    <a:pt x="0" y="44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3" name="Freeform 166"/>
            <p:cNvSpPr>
              <a:spLocks/>
            </p:cNvSpPr>
            <p:nvPr/>
          </p:nvSpPr>
          <p:spPr bwMode="auto">
            <a:xfrm>
              <a:off x="2854" y="2006"/>
              <a:ext cx="13" cy="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7" y="27"/>
                </a:cxn>
                <a:cxn ang="0">
                  <a:pos x="69" y="4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7" h="40">
                  <a:moveTo>
                    <a:pt x="22" y="0"/>
                  </a:moveTo>
                  <a:lnTo>
                    <a:pt x="77" y="27"/>
                  </a:lnTo>
                  <a:lnTo>
                    <a:pt x="69" y="4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4" name="Freeform 167"/>
            <p:cNvSpPr>
              <a:spLocks/>
            </p:cNvSpPr>
            <p:nvPr/>
          </p:nvSpPr>
          <p:spPr bwMode="auto">
            <a:xfrm>
              <a:off x="2839" y="2005"/>
              <a:ext cx="11" cy="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2" y="15"/>
                </a:cxn>
                <a:cxn ang="0">
                  <a:pos x="55" y="3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2" h="30">
                  <a:moveTo>
                    <a:pt x="22" y="0"/>
                  </a:moveTo>
                  <a:lnTo>
                    <a:pt x="72" y="15"/>
                  </a:lnTo>
                  <a:lnTo>
                    <a:pt x="55" y="3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5" name="Freeform 168"/>
            <p:cNvSpPr>
              <a:spLocks/>
            </p:cNvSpPr>
            <p:nvPr/>
          </p:nvSpPr>
          <p:spPr bwMode="auto">
            <a:xfrm>
              <a:off x="2913" y="1978"/>
              <a:ext cx="11" cy="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9" y="30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20" y="0"/>
                </a:cxn>
              </a:cxnLst>
              <a:rect l="0" t="0" r="r" b="b"/>
              <a:pathLst>
                <a:path w="69" h="38">
                  <a:moveTo>
                    <a:pt x="20" y="0"/>
                  </a:moveTo>
                  <a:lnTo>
                    <a:pt x="69" y="30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Freeform 169"/>
            <p:cNvSpPr>
              <a:spLocks/>
            </p:cNvSpPr>
            <p:nvPr/>
          </p:nvSpPr>
          <p:spPr bwMode="auto">
            <a:xfrm>
              <a:off x="2897" y="1977"/>
              <a:ext cx="11" cy="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69" y="29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19" y="0"/>
                </a:cxn>
              </a:cxnLst>
              <a:rect l="0" t="0" r="r" b="b"/>
              <a:pathLst>
                <a:path w="69" h="38">
                  <a:moveTo>
                    <a:pt x="19" y="0"/>
                  </a:moveTo>
                  <a:lnTo>
                    <a:pt x="69" y="29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Freeform 170"/>
            <p:cNvSpPr>
              <a:spLocks/>
            </p:cNvSpPr>
            <p:nvPr/>
          </p:nvSpPr>
          <p:spPr bwMode="auto">
            <a:xfrm>
              <a:off x="2926" y="1973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40">
                  <a:moveTo>
                    <a:pt x="13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" name="Freeform 171"/>
            <p:cNvSpPr>
              <a:spLocks/>
            </p:cNvSpPr>
            <p:nvPr/>
          </p:nvSpPr>
          <p:spPr bwMode="auto">
            <a:xfrm>
              <a:off x="2910" y="1972"/>
              <a:ext cx="10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55" y="21"/>
                </a:cxn>
                <a:cxn ang="0">
                  <a:pos x="46" y="33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55" h="33">
                  <a:moveTo>
                    <a:pt x="14" y="0"/>
                  </a:moveTo>
                  <a:lnTo>
                    <a:pt x="55" y="21"/>
                  </a:lnTo>
                  <a:lnTo>
                    <a:pt x="46" y="33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Freeform 172"/>
            <p:cNvSpPr>
              <a:spLocks/>
            </p:cNvSpPr>
            <p:nvPr/>
          </p:nvSpPr>
          <p:spPr bwMode="auto">
            <a:xfrm>
              <a:off x="2885" y="1973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9">
                  <a:moveTo>
                    <a:pt x="14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Freeform 173"/>
            <p:cNvSpPr>
              <a:spLocks/>
            </p:cNvSpPr>
            <p:nvPr/>
          </p:nvSpPr>
          <p:spPr bwMode="auto">
            <a:xfrm>
              <a:off x="2881" y="1967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7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Freeform 174"/>
            <p:cNvSpPr>
              <a:spLocks/>
            </p:cNvSpPr>
            <p:nvPr/>
          </p:nvSpPr>
          <p:spPr bwMode="auto">
            <a:xfrm>
              <a:off x="2871" y="1965"/>
              <a:ext cx="9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4" y="23"/>
                </a:cxn>
                <a:cxn ang="0">
                  <a:pos x="45" y="37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54" h="37">
                  <a:moveTo>
                    <a:pt x="13" y="0"/>
                  </a:moveTo>
                  <a:lnTo>
                    <a:pt x="54" y="23"/>
                  </a:lnTo>
                  <a:lnTo>
                    <a:pt x="45" y="37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Freeform 175"/>
            <p:cNvSpPr>
              <a:spLocks/>
            </p:cNvSpPr>
            <p:nvPr/>
          </p:nvSpPr>
          <p:spPr bwMode="auto">
            <a:xfrm>
              <a:off x="2850" y="1998"/>
              <a:ext cx="12" cy="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" name="Freeform 176"/>
            <p:cNvSpPr>
              <a:spLocks/>
            </p:cNvSpPr>
            <p:nvPr/>
          </p:nvSpPr>
          <p:spPr bwMode="auto">
            <a:xfrm>
              <a:off x="2834" y="1997"/>
              <a:ext cx="12" cy="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4" name="Freeform 177"/>
            <p:cNvSpPr>
              <a:spLocks/>
            </p:cNvSpPr>
            <p:nvPr/>
          </p:nvSpPr>
          <p:spPr bwMode="auto">
            <a:xfrm>
              <a:off x="2830" y="1990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55" y="36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6">
                  <a:moveTo>
                    <a:pt x="14" y="0"/>
                  </a:moveTo>
                  <a:lnTo>
                    <a:pt x="70" y="27"/>
                  </a:lnTo>
                  <a:lnTo>
                    <a:pt x="55" y="36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Freeform 178"/>
            <p:cNvSpPr>
              <a:spLocks/>
            </p:cNvSpPr>
            <p:nvPr/>
          </p:nvSpPr>
          <p:spPr bwMode="auto">
            <a:xfrm>
              <a:off x="2817" y="1988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5"/>
                </a:cxn>
                <a:cxn ang="0">
                  <a:pos x="55" y="35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5">
                  <a:moveTo>
                    <a:pt x="14" y="0"/>
                  </a:moveTo>
                  <a:lnTo>
                    <a:pt x="70" y="25"/>
                  </a:lnTo>
                  <a:lnTo>
                    <a:pt x="55" y="35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Freeform 179"/>
            <p:cNvSpPr>
              <a:spLocks/>
            </p:cNvSpPr>
            <p:nvPr/>
          </p:nvSpPr>
          <p:spPr bwMode="auto">
            <a:xfrm>
              <a:off x="2862" y="1992"/>
              <a:ext cx="11" cy="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Freeform 180"/>
            <p:cNvSpPr>
              <a:spLocks/>
            </p:cNvSpPr>
            <p:nvPr/>
          </p:nvSpPr>
          <p:spPr bwMode="auto">
            <a:xfrm>
              <a:off x="2846" y="1992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5"/>
                </a:cxn>
                <a:cxn ang="0">
                  <a:pos x="62" y="38"/>
                </a:cxn>
                <a:cxn ang="0">
                  <a:pos x="0" y="7"/>
                </a:cxn>
                <a:cxn ang="0">
                  <a:pos x="13" y="0"/>
                </a:cxn>
              </a:cxnLst>
              <a:rect l="0" t="0" r="r" b="b"/>
              <a:pathLst>
                <a:path w="70" h="38">
                  <a:moveTo>
                    <a:pt x="13" y="0"/>
                  </a:moveTo>
                  <a:lnTo>
                    <a:pt x="70" y="25"/>
                  </a:lnTo>
                  <a:lnTo>
                    <a:pt x="62" y="38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Freeform 181"/>
            <p:cNvSpPr>
              <a:spLocks/>
            </p:cNvSpPr>
            <p:nvPr/>
          </p:nvSpPr>
          <p:spPr bwMode="auto">
            <a:xfrm>
              <a:off x="2842" y="1984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2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2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Freeform 182"/>
            <p:cNvSpPr>
              <a:spLocks/>
            </p:cNvSpPr>
            <p:nvPr/>
          </p:nvSpPr>
          <p:spPr bwMode="auto">
            <a:xfrm>
              <a:off x="2829" y="1982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Freeform 183"/>
            <p:cNvSpPr>
              <a:spLocks/>
            </p:cNvSpPr>
            <p:nvPr/>
          </p:nvSpPr>
          <p:spPr bwMode="auto">
            <a:xfrm>
              <a:off x="2811" y="2015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8"/>
                </a:cxn>
                <a:cxn ang="0">
                  <a:pos x="61" y="41"/>
                </a:cxn>
                <a:cxn ang="0">
                  <a:pos x="0" y="9"/>
                </a:cxn>
                <a:cxn ang="0">
                  <a:pos x="14" y="0"/>
                </a:cxn>
              </a:cxnLst>
              <a:rect l="0" t="0" r="r" b="b"/>
              <a:pathLst>
                <a:path w="70" h="41">
                  <a:moveTo>
                    <a:pt x="14" y="0"/>
                  </a:moveTo>
                  <a:lnTo>
                    <a:pt x="70" y="28"/>
                  </a:lnTo>
                  <a:lnTo>
                    <a:pt x="61" y="41"/>
                  </a:lnTo>
                  <a:lnTo>
                    <a:pt x="0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Freeform 184"/>
            <p:cNvSpPr>
              <a:spLocks/>
            </p:cNvSpPr>
            <p:nvPr/>
          </p:nvSpPr>
          <p:spPr bwMode="auto">
            <a:xfrm>
              <a:off x="2795" y="2015"/>
              <a:ext cx="11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6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Freeform 185"/>
            <p:cNvSpPr>
              <a:spLocks/>
            </p:cNvSpPr>
            <p:nvPr/>
          </p:nvSpPr>
          <p:spPr bwMode="auto">
            <a:xfrm>
              <a:off x="2791" y="2008"/>
              <a:ext cx="12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1" y="26"/>
                </a:cxn>
                <a:cxn ang="0">
                  <a:pos x="49" y="2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1" h="29">
                  <a:moveTo>
                    <a:pt x="14" y="0"/>
                  </a:moveTo>
                  <a:lnTo>
                    <a:pt x="71" y="26"/>
                  </a:lnTo>
                  <a:lnTo>
                    <a:pt x="49" y="2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" name="Freeform 186"/>
            <p:cNvSpPr>
              <a:spLocks/>
            </p:cNvSpPr>
            <p:nvPr/>
          </p:nvSpPr>
          <p:spPr bwMode="auto">
            <a:xfrm>
              <a:off x="2778" y="2006"/>
              <a:ext cx="11" cy="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48" y="3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0">
                  <a:moveTo>
                    <a:pt x="13" y="0"/>
                  </a:moveTo>
                  <a:lnTo>
                    <a:pt x="70" y="27"/>
                  </a:lnTo>
                  <a:lnTo>
                    <a:pt x="48" y="3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4" name="Freeform 187"/>
            <p:cNvSpPr>
              <a:spLocks/>
            </p:cNvSpPr>
            <p:nvPr/>
          </p:nvSpPr>
          <p:spPr bwMode="auto">
            <a:xfrm>
              <a:off x="2936" y="1967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Freeform 188"/>
            <p:cNvSpPr>
              <a:spLocks/>
            </p:cNvSpPr>
            <p:nvPr/>
          </p:nvSpPr>
          <p:spPr bwMode="auto">
            <a:xfrm>
              <a:off x="2920" y="1967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" name="Freeform 189"/>
            <p:cNvSpPr>
              <a:spLocks/>
            </p:cNvSpPr>
            <p:nvPr/>
          </p:nvSpPr>
          <p:spPr bwMode="auto">
            <a:xfrm>
              <a:off x="2895" y="1968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" name="Freeform 190"/>
            <p:cNvSpPr>
              <a:spLocks/>
            </p:cNvSpPr>
            <p:nvPr/>
          </p:nvSpPr>
          <p:spPr bwMode="auto">
            <a:xfrm>
              <a:off x="2891" y="196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5"/>
                </a:cxn>
                <a:cxn ang="0">
                  <a:pos x="64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8">
                  <a:moveTo>
                    <a:pt x="12" y="0"/>
                  </a:moveTo>
                  <a:lnTo>
                    <a:pt x="73" y="25"/>
                  </a:lnTo>
                  <a:lnTo>
                    <a:pt x="64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" name="Freeform 191"/>
            <p:cNvSpPr>
              <a:spLocks/>
            </p:cNvSpPr>
            <p:nvPr/>
          </p:nvSpPr>
          <p:spPr bwMode="auto">
            <a:xfrm>
              <a:off x="2880" y="1959"/>
              <a:ext cx="10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59" h="38">
                  <a:moveTo>
                    <a:pt x="11" y="0"/>
                  </a:moveTo>
                  <a:lnTo>
                    <a:pt x="59" y="24"/>
                  </a:lnTo>
                  <a:lnTo>
                    <a:pt x="50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" name="Freeform 192"/>
            <p:cNvSpPr>
              <a:spLocks/>
            </p:cNvSpPr>
            <p:nvPr/>
          </p:nvSpPr>
          <p:spPr bwMode="auto">
            <a:xfrm>
              <a:off x="2872" y="1988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8" y="19"/>
                </a:cxn>
                <a:cxn ang="0">
                  <a:pos x="59" y="30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8" h="30">
                  <a:moveTo>
                    <a:pt x="11" y="0"/>
                  </a:moveTo>
                  <a:lnTo>
                    <a:pt x="68" y="19"/>
                  </a:lnTo>
                  <a:lnTo>
                    <a:pt x="59" y="30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" name="Freeform 193"/>
            <p:cNvSpPr>
              <a:spLocks/>
            </p:cNvSpPr>
            <p:nvPr/>
          </p:nvSpPr>
          <p:spPr bwMode="auto">
            <a:xfrm>
              <a:off x="2856" y="1986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4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" name="Freeform 194"/>
            <p:cNvSpPr>
              <a:spLocks/>
            </p:cNvSpPr>
            <p:nvPr/>
          </p:nvSpPr>
          <p:spPr bwMode="auto">
            <a:xfrm>
              <a:off x="2852" y="1979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5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5">
                  <a:moveTo>
                    <a:pt x="11" y="0"/>
                  </a:moveTo>
                  <a:lnTo>
                    <a:pt x="73" y="23"/>
                  </a:lnTo>
                  <a:lnTo>
                    <a:pt x="64" y="35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" name="Freeform 195"/>
            <p:cNvSpPr>
              <a:spLocks/>
            </p:cNvSpPr>
            <p:nvPr/>
          </p:nvSpPr>
          <p:spPr bwMode="auto">
            <a:xfrm>
              <a:off x="2838" y="1977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2" h="36">
                  <a:moveTo>
                    <a:pt x="12" y="0"/>
                  </a:moveTo>
                  <a:lnTo>
                    <a:pt x="72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" name="Freeform 196"/>
            <p:cNvSpPr>
              <a:spLocks/>
            </p:cNvSpPr>
            <p:nvPr/>
          </p:nvSpPr>
          <p:spPr bwMode="auto">
            <a:xfrm>
              <a:off x="2823" y="2011"/>
              <a:ext cx="9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58" y="21"/>
                </a:cxn>
                <a:cxn ang="0">
                  <a:pos x="49" y="34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58" h="34">
                  <a:moveTo>
                    <a:pt x="12" y="0"/>
                  </a:moveTo>
                  <a:lnTo>
                    <a:pt x="58" y="21"/>
                  </a:lnTo>
                  <a:lnTo>
                    <a:pt x="49" y="34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4" name="Freeform 197"/>
            <p:cNvSpPr>
              <a:spLocks/>
            </p:cNvSpPr>
            <p:nvPr/>
          </p:nvSpPr>
          <p:spPr bwMode="auto">
            <a:xfrm>
              <a:off x="2804" y="2010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3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" name="Freeform 198"/>
            <p:cNvSpPr>
              <a:spLocks/>
            </p:cNvSpPr>
            <p:nvPr/>
          </p:nvSpPr>
          <p:spPr bwMode="auto">
            <a:xfrm>
              <a:off x="2801" y="2002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6" name="Freeform 199"/>
            <p:cNvSpPr>
              <a:spLocks/>
            </p:cNvSpPr>
            <p:nvPr/>
          </p:nvSpPr>
          <p:spPr bwMode="auto">
            <a:xfrm>
              <a:off x="2787" y="2000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5"/>
                </a:cxn>
                <a:cxn ang="0">
                  <a:pos x="63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8">
                  <a:moveTo>
                    <a:pt x="11" y="0"/>
                  </a:moveTo>
                  <a:lnTo>
                    <a:pt x="72" y="25"/>
                  </a:lnTo>
                  <a:lnTo>
                    <a:pt x="63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" name="Freeform 200"/>
            <p:cNvSpPr>
              <a:spLocks/>
            </p:cNvSpPr>
            <p:nvPr/>
          </p:nvSpPr>
          <p:spPr bwMode="auto">
            <a:xfrm>
              <a:off x="2946" y="1962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4"/>
                </a:cxn>
                <a:cxn ang="0">
                  <a:pos x="64" y="37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24"/>
                  </a:lnTo>
                  <a:lnTo>
                    <a:pt x="64" y="37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8" name="Freeform 201"/>
            <p:cNvSpPr>
              <a:spLocks/>
            </p:cNvSpPr>
            <p:nvPr/>
          </p:nvSpPr>
          <p:spPr bwMode="auto">
            <a:xfrm>
              <a:off x="2931" y="196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" name="Freeform 202"/>
            <p:cNvSpPr>
              <a:spLocks/>
            </p:cNvSpPr>
            <p:nvPr/>
          </p:nvSpPr>
          <p:spPr bwMode="auto">
            <a:xfrm>
              <a:off x="2905" y="1963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7">
                  <a:moveTo>
                    <a:pt x="11" y="0"/>
                  </a:moveTo>
                  <a:lnTo>
                    <a:pt x="72" y="31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" name="Freeform 203"/>
            <p:cNvSpPr>
              <a:spLocks/>
            </p:cNvSpPr>
            <p:nvPr/>
          </p:nvSpPr>
          <p:spPr bwMode="auto">
            <a:xfrm>
              <a:off x="2902" y="1956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32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32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" name="Freeform 204"/>
            <p:cNvSpPr>
              <a:spLocks/>
            </p:cNvSpPr>
            <p:nvPr/>
          </p:nvSpPr>
          <p:spPr bwMode="auto">
            <a:xfrm>
              <a:off x="2889" y="1954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7" y="30"/>
                </a:cxn>
                <a:cxn ang="0">
                  <a:pos x="58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7" h="36">
                  <a:moveTo>
                    <a:pt x="12" y="0"/>
                  </a:moveTo>
                  <a:lnTo>
                    <a:pt x="67" y="30"/>
                  </a:lnTo>
                  <a:lnTo>
                    <a:pt x="58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2" name="Freeform 205"/>
            <p:cNvSpPr>
              <a:spLocks/>
            </p:cNvSpPr>
            <p:nvPr/>
          </p:nvSpPr>
          <p:spPr bwMode="auto">
            <a:xfrm>
              <a:off x="2884" y="1983"/>
              <a:ext cx="10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0" y="21"/>
                </a:cxn>
                <a:cxn ang="0">
                  <a:pos x="53" y="2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0" h="27">
                  <a:moveTo>
                    <a:pt x="12" y="0"/>
                  </a:moveTo>
                  <a:lnTo>
                    <a:pt x="60" y="21"/>
                  </a:lnTo>
                  <a:lnTo>
                    <a:pt x="53" y="2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3" name="Freeform 206"/>
            <p:cNvSpPr>
              <a:spLocks/>
            </p:cNvSpPr>
            <p:nvPr/>
          </p:nvSpPr>
          <p:spPr bwMode="auto">
            <a:xfrm>
              <a:off x="2866" y="198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31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31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4" name="Freeform 207"/>
            <p:cNvSpPr>
              <a:spLocks/>
            </p:cNvSpPr>
            <p:nvPr/>
          </p:nvSpPr>
          <p:spPr bwMode="auto">
            <a:xfrm>
              <a:off x="2862" y="197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1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5" name="Freeform 208"/>
            <p:cNvSpPr>
              <a:spLocks/>
            </p:cNvSpPr>
            <p:nvPr/>
          </p:nvSpPr>
          <p:spPr bwMode="auto">
            <a:xfrm>
              <a:off x="2851" y="1973"/>
              <a:ext cx="10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29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59" h="29">
                  <a:moveTo>
                    <a:pt x="11" y="0"/>
                  </a:moveTo>
                  <a:lnTo>
                    <a:pt x="59" y="24"/>
                  </a:lnTo>
                  <a:lnTo>
                    <a:pt x="50" y="29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6" name="Freeform 209"/>
            <p:cNvSpPr>
              <a:spLocks/>
            </p:cNvSpPr>
            <p:nvPr/>
          </p:nvSpPr>
          <p:spPr bwMode="auto">
            <a:xfrm>
              <a:off x="2815" y="200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0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0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" name="Freeform 210"/>
            <p:cNvSpPr>
              <a:spLocks/>
            </p:cNvSpPr>
            <p:nvPr/>
          </p:nvSpPr>
          <p:spPr bwMode="auto">
            <a:xfrm>
              <a:off x="2811" y="1997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32"/>
                </a:cxn>
                <a:cxn ang="0">
                  <a:pos x="65" y="3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32"/>
                  </a:lnTo>
                  <a:lnTo>
                    <a:pt x="65" y="3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8" name="Freeform 211"/>
            <p:cNvSpPr>
              <a:spLocks/>
            </p:cNvSpPr>
            <p:nvPr/>
          </p:nvSpPr>
          <p:spPr bwMode="auto">
            <a:xfrm>
              <a:off x="2799" y="1995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3" y="31"/>
                </a:cxn>
                <a:cxn ang="0">
                  <a:pos x="5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3" h="36">
                  <a:moveTo>
                    <a:pt x="12" y="0"/>
                  </a:moveTo>
                  <a:lnTo>
                    <a:pt x="63" y="31"/>
                  </a:lnTo>
                  <a:lnTo>
                    <a:pt x="5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9" name="Freeform 212"/>
            <p:cNvSpPr>
              <a:spLocks/>
            </p:cNvSpPr>
            <p:nvPr/>
          </p:nvSpPr>
          <p:spPr bwMode="auto">
            <a:xfrm>
              <a:off x="2931" y="1961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0" name="Freeform 213"/>
            <p:cNvSpPr>
              <a:spLocks/>
            </p:cNvSpPr>
            <p:nvPr/>
          </p:nvSpPr>
          <p:spPr bwMode="auto">
            <a:xfrm>
              <a:off x="2915" y="1960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1" name="Freeform 214"/>
            <p:cNvSpPr>
              <a:spLocks/>
            </p:cNvSpPr>
            <p:nvPr/>
          </p:nvSpPr>
          <p:spPr bwMode="auto">
            <a:xfrm>
              <a:off x="2911" y="1953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65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8">
                  <a:moveTo>
                    <a:pt x="12" y="0"/>
                  </a:moveTo>
                  <a:lnTo>
                    <a:pt x="74" y="24"/>
                  </a:lnTo>
                  <a:lnTo>
                    <a:pt x="65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2" name="Freeform 215"/>
            <p:cNvSpPr>
              <a:spLocks/>
            </p:cNvSpPr>
            <p:nvPr/>
          </p:nvSpPr>
          <p:spPr bwMode="auto">
            <a:xfrm>
              <a:off x="2898" y="1951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7">
                  <a:moveTo>
                    <a:pt x="11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3" name="Freeform 216"/>
            <p:cNvSpPr>
              <a:spLocks/>
            </p:cNvSpPr>
            <p:nvPr/>
          </p:nvSpPr>
          <p:spPr bwMode="auto">
            <a:xfrm>
              <a:off x="2877" y="1977"/>
              <a:ext cx="11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6" y="29"/>
                </a:cxn>
                <a:cxn ang="0">
                  <a:pos x="57" y="42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6" h="42">
                  <a:moveTo>
                    <a:pt x="12" y="0"/>
                  </a:moveTo>
                  <a:lnTo>
                    <a:pt x="66" y="29"/>
                  </a:lnTo>
                  <a:lnTo>
                    <a:pt x="57" y="42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4" name="Freeform 217"/>
            <p:cNvSpPr>
              <a:spLocks/>
            </p:cNvSpPr>
            <p:nvPr/>
          </p:nvSpPr>
          <p:spPr bwMode="auto">
            <a:xfrm>
              <a:off x="2873" y="1970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30"/>
                </a:cxn>
                <a:cxn ang="0">
                  <a:pos x="46" y="33"/>
                </a:cxn>
                <a:cxn ang="0">
                  <a:pos x="0" y="9"/>
                </a:cxn>
                <a:cxn ang="0">
                  <a:pos x="11" y="0"/>
                </a:cxn>
              </a:cxnLst>
              <a:rect l="0" t="0" r="r" b="b"/>
              <a:pathLst>
                <a:path w="65" h="33">
                  <a:moveTo>
                    <a:pt x="11" y="0"/>
                  </a:moveTo>
                  <a:lnTo>
                    <a:pt x="65" y="30"/>
                  </a:lnTo>
                  <a:lnTo>
                    <a:pt x="46" y="33"/>
                  </a:lnTo>
                  <a:lnTo>
                    <a:pt x="0" y="9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5" name="Freeform 218"/>
            <p:cNvSpPr>
              <a:spLocks/>
            </p:cNvSpPr>
            <p:nvPr/>
          </p:nvSpPr>
          <p:spPr bwMode="auto">
            <a:xfrm>
              <a:off x="2860" y="1968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28"/>
                </a:cxn>
                <a:cxn ang="0">
                  <a:pos x="48" y="32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5" h="32">
                  <a:moveTo>
                    <a:pt x="11" y="0"/>
                  </a:moveTo>
                  <a:lnTo>
                    <a:pt x="65" y="28"/>
                  </a:lnTo>
                  <a:lnTo>
                    <a:pt x="48" y="32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" name="Freeform 219"/>
            <p:cNvSpPr>
              <a:spLocks/>
            </p:cNvSpPr>
            <p:nvPr/>
          </p:nvSpPr>
          <p:spPr bwMode="auto">
            <a:xfrm>
              <a:off x="2825" y="2002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4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" name="Freeform 220"/>
            <p:cNvSpPr>
              <a:spLocks/>
            </p:cNvSpPr>
            <p:nvPr/>
          </p:nvSpPr>
          <p:spPr bwMode="auto">
            <a:xfrm>
              <a:off x="2821" y="1994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52" y="30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0">
                  <a:moveTo>
                    <a:pt x="12" y="0"/>
                  </a:moveTo>
                  <a:lnTo>
                    <a:pt x="74" y="24"/>
                  </a:lnTo>
                  <a:lnTo>
                    <a:pt x="52" y="30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" name="Freeform 221"/>
            <p:cNvSpPr>
              <a:spLocks/>
            </p:cNvSpPr>
            <p:nvPr/>
          </p:nvSpPr>
          <p:spPr bwMode="auto">
            <a:xfrm>
              <a:off x="2807" y="1992"/>
              <a:ext cx="13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6"/>
                </a:cxn>
                <a:cxn ang="0">
                  <a:pos x="52" y="32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4" h="32">
                  <a:moveTo>
                    <a:pt x="12" y="0"/>
                  </a:moveTo>
                  <a:lnTo>
                    <a:pt x="74" y="26"/>
                  </a:lnTo>
                  <a:lnTo>
                    <a:pt x="52" y="32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9" name="Freeform 222"/>
            <p:cNvSpPr>
              <a:spLocks/>
            </p:cNvSpPr>
            <p:nvPr/>
          </p:nvSpPr>
          <p:spPr bwMode="auto">
            <a:xfrm>
              <a:off x="2763" y="2012"/>
              <a:ext cx="51" cy="27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49" y="10"/>
                </a:cxn>
                <a:cxn ang="0">
                  <a:pos x="59" y="26"/>
                </a:cxn>
                <a:cxn ang="0">
                  <a:pos x="84" y="19"/>
                </a:cxn>
                <a:cxn ang="0">
                  <a:pos x="124" y="42"/>
                </a:cxn>
                <a:cxn ang="0">
                  <a:pos x="124" y="60"/>
                </a:cxn>
                <a:cxn ang="0">
                  <a:pos x="139" y="48"/>
                </a:cxn>
                <a:cxn ang="0">
                  <a:pos x="188" y="68"/>
                </a:cxn>
                <a:cxn ang="0">
                  <a:pos x="195" y="87"/>
                </a:cxn>
                <a:cxn ang="0">
                  <a:pos x="213" y="74"/>
                </a:cxn>
                <a:cxn ang="0">
                  <a:pos x="246" y="84"/>
                </a:cxn>
                <a:cxn ang="0">
                  <a:pos x="253" y="110"/>
                </a:cxn>
                <a:cxn ang="0">
                  <a:pos x="271" y="106"/>
                </a:cxn>
                <a:cxn ang="0">
                  <a:pos x="308" y="124"/>
                </a:cxn>
                <a:cxn ang="0">
                  <a:pos x="311" y="159"/>
                </a:cxn>
                <a:cxn ang="0">
                  <a:pos x="0" y="7"/>
                </a:cxn>
                <a:cxn ang="0">
                  <a:pos x="21" y="0"/>
                </a:cxn>
              </a:cxnLst>
              <a:rect l="0" t="0" r="r" b="b"/>
              <a:pathLst>
                <a:path w="311" h="159">
                  <a:moveTo>
                    <a:pt x="21" y="0"/>
                  </a:moveTo>
                  <a:lnTo>
                    <a:pt x="49" y="10"/>
                  </a:lnTo>
                  <a:lnTo>
                    <a:pt x="59" y="26"/>
                  </a:lnTo>
                  <a:lnTo>
                    <a:pt x="84" y="19"/>
                  </a:lnTo>
                  <a:lnTo>
                    <a:pt x="124" y="42"/>
                  </a:lnTo>
                  <a:lnTo>
                    <a:pt x="124" y="60"/>
                  </a:lnTo>
                  <a:lnTo>
                    <a:pt x="139" y="48"/>
                  </a:lnTo>
                  <a:lnTo>
                    <a:pt x="188" y="68"/>
                  </a:lnTo>
                  <a:lnTo>
                    <a:pt x="195" y="87"/>
                  </a:lnTo>
                  <a:lnTo>
                    <a:pt x="213" y="74"/>
                  </a:lnTo>
                  <a:lnTo>
                    <a:pt x="246" y="84"/>
                  </a:lnTo>
                  <a:lnTo>
                    <a:pt x="253" y="110"/>
                  </a:lnTo>
                  <a:lnTo>
                    <a:pt x="271" y="106"/>
                  </a:lnTo>
                  <a:lnTo>
                    <a:pt x="308" y="124"/>
                  </a:lnTo>
                  <a:lnTo>
                    <a:pt x="311" y="159"/>
                  </a:lnTo>
                  <a:lnTo>
                    <a:pt x="0" y="7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726B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0" name="Freeform 223"/>
            <p:cNvSpPr>
              <a:spLocks/>
            </p:cNvSpPr>
            <p:nvPr/>
          </p:nvSpPr>
          <p:spPr bwMode="auto">
            <a:xfrm>
              <a:off x="2886" y="1990"/>
              <a:ext cx="71" cy="31"/>
            </a:xfrm>
            <a:custGeom>
              <a:avLst/>
              <a:gdLst/>
              <a:ahLst/>
              <a:cxnLst>
                <a:cxn ang="0">
                  <a:pos x="0" y="151"/>
                </a:cxn>
                <a:cxn ang="0">
                  <a:pos x="293" y="0"/>
                </a:cxn>
                <a:cxn ang="0">
                  <a:pos x="428" y="56"/>
                </a:cxn>
                <a:cxn ang="0">
                  <a:pos x="135" y="191"/>
                </a:cxn>
                <a:cxn ang="0">
                  <a:pos x="0" y="151"/>
                </a:cxn>
              </a:cxnLst>
              <a:rect l="0" t="0" r="r" b="b"/>
              <a:pathLst>
                <a:path w="428" h="191">
                  <a:moveTo>
                    <a:pt x="0" y="151"/>
                  </a:moveTo>
                  <a:lnTo>
                    <a:pt x="293" y="0"/>
                  </a:lnTo>
                  <a:lnTo>
                    <a:pt x="428" y="56"/>
                  </a:lnTo>
                  <a:lnTo>
                    <a:pt x="135" y="19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1" name="Freeform 224"/>
            <p:cNvSpPr>
              <a:spLocks/>
            </p:cNvSpPr>
            <p:nvPr/>
          </p:nvSpPr>
          <p:spPr bwMode="auto">
            <a:xfrm>
              <a:off x="2916" y="2004"/>
              <a:ext cx="66" cy="32"/>
            </a:xfrm>
            <a:custGeom>
              <a:avLst/>
              <a:gdLst/>
              <a:ahLst/>
              <a:cxnLst>
                <a:cxn ang="0">
                  <a:pos x="0" y="167"/>
                </a:cxn>
                <a:cxn ang="0">
                  <a:pos x="340" y="0"/>
                </a:cxn>
                <a:cxn ang="0">
                  <a:pos x="396" y="8"/>
                </a:cxn>
                <a:cxn ang="0">
                  <a:pos x="39" y="191"/>
                </a:cxn>
                <a:cxn ang="0">
                  <a:pos x="0" y="167"/>
                </a:cxn>
              </a:cxnLst>
              <a:rect l="0" t="0" r="r" b="b"/>
              <a:pathLst>
                <a:path w="396" h="191">
                  <a:moveTo>
                    <a:pt x="0" y="167"/>
                  </a:moveTo>
                  <a:lnTo>
                    <a:pt x="340" y="0"/>
                  </a:lnTo>
                  <a:lnTo>
                    <a:pt x="396" y="8"/>
                  </a:lnTo>
                  <a:lnTo>
                    <a:pt x="39" y="191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7777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" name="Freeform 225"/>
            <p:cNvSpPr>
              <a:spLocks/>
            </p:cNvSpPr>
            <p:nvPr/>
          </p:nvSpPr>
          <p:spPr bwMode="auto">
            <a:xfrm>
              <a:off x="2879" y="1988"/>
              <a:ext cx="169" cy="101"/>
            </a:xfrm>
            <a:custGeom>
              <a:avLst/>
              <a:gdLst/>
              <a:ahLst/>
              <a:cxnLst>
                <a:cxn ang="0">
                  <a:pos x="0" y="539"/>
                </a:cxn>
                <a:cxn ang="0">
                  <a:pos x="7" y="611"/>
                </a:cxn>
                <a:cxn ang="0">
                  <a:pos x="78" y="571"/>
                </a:cxn>
                <a:cxn ang="0">
                  <a:pos x="983" y="91"/>
                </a:cxn>
                <a:cxn ang="0">
                  <a:pos x="1011" y="31"/>
                </a:cxn>
                <a:cxn ang="0">
                  <a:pos x="1015" y="0"/>
                </a:cxn>
                <a:cxn ang="0">
                  <a:pos x="1011" y="1"/>
                </a:cxn>
                <a:cxn ang="0">
                  <a:pos x="1003" y="7"/>
                </a:cxn>
                <a:cxn ang="0">
                  <a:pos x="989" y="13"/>
                </a:cxn>
                <a:cxn ang="0">
                  <a:pos x="970" y="23"/>
                </a:cxn>
                <a:cxn ang="0">
                  <a:pos x="947" y="35"/>
                </a:cxn>
                <a:cxn ang="0">
                  <a:pos x="919" y="49"/>
                </a:cxn>
                <a:cxn ang="0">
                  <a:pos x="888" y="66"/>
                </a:cxn>
                <a:cxn ang="0">
                  <a:pos x="853" y="84"/>
                </a:cxn>
                <a:cxn ang="0">
                  <a:pos x="815" y="104"/>
                </a:cxn>
                <a:cxn ang="0">
                  <a:pos x="775" y="125"/>
                </a:cxn>
                <a:cxn ang="0">
                  <a:pos x="732" y="148"/>
                </a:cxn>
                <a:cxn ang="0">
                  <a:pos x="687" y="171"/>
                </a:cxn>
                <a:cxn ang="0">
                  <a:pos x="641" y="195"/>
                </a:cxn>
                <a:cxn ang="0">
                  <a:pos x="594" y="220"/>
                </a:cxn>
                <a:cxn ang="0">
                  <a:pos x="546" y="244"/>
                </a:cxn>
                <a:cxn ang="0">
                  <a:pos x="498" y="269"/>
                </a:cxn>
                <a:cxn ang="0">
                  <a:pos x="450" y="295"/>
                </a:cxn>
                <a:cxn ang="0">
                  <a:pos x="403" y="320"/>
                </a:cxn>
                <a:cxn ang="0">
                  <a:pos x="355" y="345"/>
                </a:cxn>
                <a:cxn ang="0">
                  <a:pos x="311" y="369"/>
                </a:cxn>
                <a:cxn ang="0">
                  <a:pos x="267" y="392"/>
                </a:cxn>
                <a:cxn ang="0">
                  <a:pos x="224" y="415"/>
                </a:cxn>
                <a:cxn ang="0">
                  <a:pos x="185" y="436"/>
                </a:cxn>
                <a:cxn ang="0">
                  <a:pos x="149" y="455"/>
                </a:cxn>
                <a:cxn ang="0">
                  <a:pos x="115" y="474"/>
                </a:cxn>
                <a:cxn ang="0">
                  <a:pos x="84" y="490"/>
                </a:cxn>
                <a:cxn ang="0">
                  <a:pos x="58" y="504"/>
                </a:cxn>
                <a:cxn ang="0">
                  <a:pos x="37" y="516"/>
                </a:cxn>
                <a:cxn ang="0">
                  <a:pos x="19" y="526"/>
                </a:cxn>
                <a:cxn ang="0">
                  <a:pos x="7" y="533"/>
                </a:cxn>
                <a:cxn ang="0">
                  <a:pos x="1" y="538"/>
                </a:cxn>
                <a:cxn ang="0">
                  <a:pos x="0" y="539"/>
                </a:cxn>
              </a:cxnLst>
              <a:rect l="0" t="0" r="r" b="b"/>
              <a:pathLst>
                <a:path w="1015" h="611">
                  <a:moveTo>
                    <a:pt x="0" y="539"/>
                  </a:moveTo>
                  <a:lnTo>
                    <a:pt x="7" y="611"/>
                  </a:lnTo>
                  <a:lnTo>
                    <a:pt x="78" y="571"/>
                  </a:lnTo>
                  <a:lnTo>
                    <a:pt x="983" y="91"/>
                  </a:lnTo>
                  <a:lnTo>
                    <a:pt x="1011" y="31"/>
                  </a:lnTo>
                  <a:lnTo>
                    <a:pt x="1015" y="0"/>
                  </a:lnTo>
                  <a:lnTo>
                    <a:pt x="1011" y="1"/>
                  </a:lnTo>
                  <a:lnTo>
                    <a:pt x="1003" y="7"/>
                  </a:lnTo>
                  <a:lnTo>
                    <a:pt x="989" y="13"/>
                  </a:lnTo>
                  <a:lnTo>
                    <a:pt x="970" y="23"/>
                  </a:lnTo>
                  <a:lnTo>
                    <a:pt x="947" y="35"/>
                  </a:lnTo>
                  <a:lnTo>
                    <a:pt x="919" y="49"/>
                  </a:lnTo>
                  <a:lnTo>
                    <a:pt x="888" y="66"/>
                  </a:lnTo>
                  <a:lnTo>
                    <a:pt x="853" y="84"/>
                  </a:lnTo>
                  <a:lnTo>
                    <a:pt x="815" y="104"/>
                  </a:lnTo>
                  <a:lnTo>
                    <a:pt x="775" y="125"/>
                  </a:lnTo>
                  <a:lnTo>
                    <a:pt x="732" y="148"/>
                  </a:lnTo>
                  <a:lnTo>
                    <a:pt x="687" y="171"/>
                  </a:lnTo>
                  <a:lnTo>
                    <a:pt x="641" y="195"/>
                  </a:lnTo>
                  <a:lnTo>
                    <a:pt x="594" y="220"/>
                  </a:lnTo>
                  <a:lnTo>
                    <a:pt x="546" y="244"/>
                  </a:lnTo>
                  <a:lnTo>
                    <a:pt x="498" y="269"/>
                  </a:lnTo>
                  <a:lnTo>
                    <a:pt x="450" y="295"/>
                  </a:lnTo>
                  <a:lnTo>
                    <a:pt x="403" y="320"/>
                  </a:lnTo>
                  <a:lnTo>
                    <a:pt x="355" y="345"/>
                  </a:lnTo>
                  <a:lnTo>
                    <a:pt x="311" y="369"/>
                  </a:lnTo>
                  <a:lnTo>
                    <a:pt x="267" y="392"/>
                  </a:lnTo>
                  <a:lnTo>
                    <a:pt x="224" y="415"/>
                  </a:lnTo>
                  <a:lnTo>
                    <a:pt x="185" y="436"/>
                  </a:lnTo>
                  <a:lnTo>
                    <a:pt x="149" y="455"/>
                  </a:lnTo>
                  <a:lnTo>
                    <a:pt x="115" y="474"/>
                  </a:lnTo>
                  <a:lnTo>
                    <a:pt x="84" y="490"/>
                  </a:lnTo>
                  <a:lnTo>
                    <a:pt x="58" y="504"/>
                  </a:lnTo>
                  <a:lnTo>
                    <a:pt x="37" y="516"/>
                  </a:lnTo>
                  <a:lnTo>
                    <a:pt x="19" y="526"/>
                  </a:lnTo>
                  <a:lnTo>
                    <a:pt x="7" y="533"/>
                  </a:lnTo>
                  <a:lnTo>
                    <a:pt x="1" y="538"/>
                  </a:lnTo>
                  <a:lnTo>
                    <a:pt x="0" y="539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3" name="Freeform 226"/>
            <p:cNvSpPr>
              <a:spLocks/>
            </p:cNvSpPr>
            <p:nvPr/>
          </p:nvSpPr>
          <p:spPr bwMode="auto">
            <a:xfrm>
              <a:off x="2961" y="2025"/>
              <a:ext cx="22" cy="17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27" y="0"/>
                </a:cxn>
                <a:cxn ang="0">
                  <a:pos x="124" y="26"/>
                </a:cxn>
                <a:cxn ang="0">
                  <a:pos x="4" y="98"/>
                </a:cxn>
                <a:cxn ang="0">
                  <a:pos x="0" y="70"/>
                </a:cxn>
              </a:cxnLst>
              <a:rect l="0" t="0" r="r" b="b"/>
              <a:pathLst>
                <a:path w="127" h="98">
                  <a:moveTo>
                    <a:pt x="0" y="70"/>
                  </a:moveTo>
                  <a:lnTo>
                    <a:pt x="127" y="0"/>
                  </a:lnTo>
                  <a:lnTo>
                    <a:pt x="124" y="26"/>
                  </a:lnTo>
                  <a:lnTo>
                    <a:pt x="4" y="98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C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" name="Freeform 227"/>
            <p:cNvSpPr>
              <a:spLocks/>
            </p:cNvSpPr>
            <p:nvPr/>
          </p:nvSpPr>
          <p:spPr bwMode="auto">
            <a:xfrm>
              <a:off x="2756" y="2020"/>
              <a:ext cx="6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4"/>
                </a:cxn>
                <a:cxn ang="0">
                  <a:pos x="36" y="67"/>
                </a:cxn>
                <a:cxn ang="0">
                  <a:pos x="8" y="54"/>
                </a:cxn>
                <a:cxn ang="0">
                  <a:pos x="0" y="0"/>
                </a:cxn>
              </a:cxnLst>
              <a:rect l="0" t="0" r="r" b="b"/>
              <a:pathLst>
                <a:path w="36" h="67">
                  <a:moveTo>
                    <a:pt x="0" y="0"/>
                  </a:moveTo>
                  <a:lnTo>
                    <a:pt x="32" y="14"/>
                  </a:lnTo>
                  <a:lnTo>
                    <a:pt x="36" y="67"/>
                  </a:lnTo>
                  <a:lnTo>
                    <a:pt x="8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5" name="Freeform 228"/>
            <p:cNvSpPr>
              <a:spLocks/>
            </p:cNvSpPr>
            <p:nvPr/>
          </p:nvSpPr>
          <p:spPr bwMode="auto">
            <a:xfrm>
              <a:off x="2763" y="2024"/>
              <a:ext cx="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7"/>
                </a:cxn>
                <a:cxn ang="0">
                  <a:pos x="33" y="57"/>
                </a:cxn>
                <a:cxn ang="0">
                  <a:pos x="7" y="47"/>
                </a:cxn>
                <a:cxn ang="0">
                  <a:pos x="0" y="0"/>
                </a:cxn>
              </a:cxnLst>
              <a:rect l="0" t="0" r="r" b="b"/>
              <a:pathLst>
                <a:path w="33" h="57">
                  <a:moveTo>
                    <a:pt x="0" y="0"/>
                  </a:moveTo>
                  <a:lnTo>
                    <a:pt x="32" y="17"/>
                  </a:lnTo>
                  <a:lnTo>
                    <a:pt x="33" y="57"/>
                  </a:lnTo>
                  <a:lnTo>
                    <a:pt x="7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6" name="Freeform 229"/>
            <p:cNvSpPr>
              <a:spLocks/>
            </p:cNvSpPr>
            <p:nvPr/>
          </p:nvSpPr>
          <p:spPr bwMode="auto">
            <a:xfrm>
              <a:off x="2769" y="2028"/>
              <a:ext cx="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18"/>
                </a:cxn>
                <a:cxn ang="0">
                  <a:pos x="34" y="48"/>
                </a:cxn>
                <a:cxn ang="0">
                  <a:pos x="6" y="39"/>
                </a:cxn>
                <a:cxn ang="0">
                  <a:pos x="0" y="0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31" y="18"/>
                  </a:lnTo>
                  <a:lnTo>
                    <a:pt x="34" y="48"/>
                  </a:lnTo>
                  <a:lnTo>
                    <a:pt x="6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7" name="Freeform 230"/>
            <p:cNvSpPr>
              <a:spLocks/>
            </p:cNvSpPr>
            <p:nvPr/>
          </p:nvSpPr>
          <p:spPr bwMode="auto">
            <a:xfrm>
              <a:off x="2776" y="2032"/>
              <a:ext cx="4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16"/>
                </a:cxn>
                <a:cxn ang="0">
                  <a:pos x="26" y="36"/>
                </a:cxn>
                <a:cxn ang="0">
                  <a:pos x="3" y="27"/>
                </a:cxn>
                <a:cxn ang="0">
                  <a:pos x="0" y="0"/>
                </a:cxn>
              </a:cxnLst>
              <a:rect l="0" t="0" r="r" b="b"/>
              <a:pathLst>
                <a:path w="26" h="36">
                  <a:moveTo>
                    <a:pt x="0" y="0"/>
                  </a:moveTo>
                  <a:lnTo>
                    <a:pt x="26" y="16"/>
                  </a:lnTo>
                  <a:lnTo>
                    <a:pt x="26" y="36"/>
                  </a:lnTo>
                  <a:lnTo>
                    <a:pt x="3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" name="Freeform 231"/>
            <p:cNvSpPr>
              <a:spLocks/>
            </p:cNvSpPr>
            <p:nvPr/>
          </p:nvSpPr>
          <p:spPr bwMode="auto">
            <a:xfrm>
              <a:off x="2782" y="2036"/>
              <a:ext cx="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15"/>
                </a:cxn>
                <a:cxn ang="0">
                  <a:pos x="20" y="22"/>
                </a:cxn>
                <a:cxn ang="0">
                  <a:pos x="3" y="19"/>
                </a:cxn>
                <a:cxn ang="0">
                  <a:pos x="0" y="0"/>
                </a:cxn>
              </a:cxnLst>
              <a:rect l="0" t="0" r="r" b="b"/>
              <a:pathLst>
                <a:path w="20" h="22">
                  <a:moveTo>
                    <a:pt x="0" y="0"/>
                  </a:moveTo>
                  <a:lnTo>
                    <a:pt x="18" y="15"/>
                  </a:lnTo>
                  <a:lnTo>
                    <a:pt x="20" y="22"/>
                  </a:lnTo>
                  <a:lnTo>
                    <a:pt x="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9" name="Freeform 232"/>
            <p:cNvSpPr>
              <a:spLocks/>
            </p:cNvSpPr>
            <p:nvPr/>
          </p:nvSpPr>
          <p:spPr bwMode="auto">
            <a:xfrm>
              <a:off x="2799" y="1949"/>
              <a:ext cx="95" cy="41"/>
            </a:xfrm>
            <a:custGeom>
              <a:avLst/>
              <a:gdLst/>
              <a:ahLst/>
              <a:cxnLst>
                <a:cxn ang="0">
                  <a:pos x="0" y="238"/>
                </a:cxn>
                <a:cxn ang="0">
                  <a:pos x="51" y="244"/>
                </a:cxn>
                <a:cxn ang="0">
                  <a:pos x="570" y="29"/>
                </a:cxn>
                <a:cxn ang="0">
                  <a:pos x="520" y="0"/>
                </a:cxn>
                <a:cxn ang="0">
                  <a:pos x="0" y="238"/>
                </a:cxn>
              </a:cxnLst>
              <a:rect l="0" t="0" r="r" b="b"/>
              <a:pathLst>
                <a:path w="570" h="244">
                  <a:moveTo>
                    <a:pt x="0" y="238"/>
                  </a:moveTo>
                  <a:lnTo>
                    <a:pt x="51" y="244"/>
                  </a:lnTo>
                  <a:lnTo>
                    <a:pt x="570" y="29"/>
                  </a:lnTo>
                  <a:lnTo>
                    <a:pt x="520" y="0"/>
                  </a:lnTo>
                  <a:lnTo>
                    <a:pt x="0" y="23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Freeform 233"/>
            <p:cNvSpPr>
              <a:spLocks/>
            </p:cNvSpPr>
            <p:nvPr/>
          </p:nvSpPr>
          <p:spPr bwMode="auto">
            <a:xfrm>
              <a:off x="2869" y="1786"/>
              <a:ext cx="46" cy="14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61" y="858"/>
                </a:cxn>
                <a:cxn ang="0">
                  <a:pos x="273" y="858"/>
                </a:cxn>
                <a:cxn ang="0">
                  <a:pos x="9" y="0"/>
                </a:cxn>
                <a:cxn ang="0">
                  <a:pos x="0" y="20"/>
                </a:cxn>
              </a:cxnLst>
              <a:rect l="0" t="0" r="r" b="b"/>
              <a:pathLst>
                <a:path w="273" h="858">
                  <a:moveTo>
                    <a:pt x="0" y="20"/>
                  </a:moveTo>
                  <a:lnTo>
                    <a:pt x="261" y="858"/>
                  </a:lnTo>
                  <a:lnTo>
                    <a:pt x="273" y="858"/>
                  </a:lnTo>
                  <a:lnTo>
                    <a:pt x="9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1" name="Freeform 234"/>
            <p:cNvSpPr>
              <a:spLocks/>
            </p:cNvSpPr>
            <p:nvPr/>
          </p:nvSpPr>
          <p:spPr bwMode="auto">
            <a:xfrm>
              <a:off x="2704" y="1787"/>
              <a:ext cx="166" cy="56"/>
            </a:xfrm>
            <a:custGeom>
              <a:avLst/>
              <a:gdLst/>
              <a:ahLst/>
              <a:cxnLst>
                <a:cxn ang="0">
                  <a:pos x="0" y="324"/>
                </a:cxn>
                <a:cxn ang="0">
                  <a:pos x="993" y="0"/>
                </a:cxn>
                <a:cxn ang="0">
                  <a:pos x="989" y="18"/>
                </a:cxn>
                <a:cxn ang="0">
                  <a:pos x="8" y="340"/>
                </a:cxn>
                <a:cxn ang="0">
                  <a:pos x="0" y="324"/>
                </a:cxn>
              </a:cxnLst>
              <a:rect l="0" t="0" r="r" b="b"/>
              <a:pathLst>
                <a:path w="993" h="340">
                  <a:moveTo>
                    <a:pt x="0" y="324"/>
                  </a:moveTo>
                  <a:lnTo>
                    <a:pt x="993" y="0"/>
                  </a:lnTo>
                  <a:lnTo>
                    <a:pt x="989" y="18"/>
                  </a:lnTo>
                  <a:lnTo>
                    <a:pt x="8" y="340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0000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" grpId="0"/>
      <p:bldP spid="392" grpId="0" animBg="1"/>
      <p:bldP spid="392" grpId="1" animBg="1"/>
      <p:bldP spid="402" grpId="0"/>
      <p:bldP spid="403" grpId="0"/>
      <p:bldP spid="404" grpId="0"/>
      <p:bldP spid="418" grpId="0" animBg="1"/>
      <p:bldP spid="418" grpId="1" animBg="1"/>
      <p:bldP spid="425" grpId="0"/>
      <p:bldP spid="426" grpId="0"/>
      <p:bldP spid="427" grpId="0"/>
      <p:bldP spid="4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Pitfall of Naïve Reconfiguration </a:t>
            </a:r>
            <a:endParaRPr lang="he-IL" dirty="0" smtClean="0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>
          <a:xfrm>
            <a:off x="8763000" y="6381750"/>
            <a:ext cx="381000" cy="476250"/>
          </a:xfrm>
        </p:spPr>
        <p:txBody>
          <a:bodyPr/>
          <a:lstStyle/>
          <a:p>
            <a:fld id="{4C9D5C9E-4345-4C84-BCC3-3ECA4A876F2D}" type="slidenum">
              <a:rPr lang="he-IL" smtClean="0"/>
              <a:pPr/>
              <a:t>8</a:t>
            </a:fld>
            <a:endParaRPr lang="en-US" dirty="0"/>
          </a:p>
        </p:txBody>
      </p:sp>
      <p:sp>
        <p:nvSpPr>
          <p:cNvPr id="7176" name="Line 4"/>
          <p:cNvSpPr>
            <a:spLocks noChangeShapeType="1"/>
          </p:cNvSpPr>
          <p:nvPr/>
        </p:nvSpPr>
        <p:spPr bwMode="auto">
          <a:xfrm flipV="1">
            <a:off x="3829050" y="4466983"/>
            <a:ext cx="819150" cy="7477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7177" name="Line 3"/>
          <p:cNvSpPr>
            <a:spLocks noChangeShapeType="1"/>
          </p:cNvSpPr>
          <p:nvPr/>
        </p:nvSpPr>
        <p:spPr bwMode="auto">
          <a:xfrm flipV="1">
            <a:off x="3733800" y="4085983"/>
            <a:ext cx="68580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7180" name="Line 4"/>
          <p:cNvSpPr>
            <a:spLocks noChangeShapeType="1"/>
          </p:cNvSpPr>
          <p:nvPr/>
        </p:nvSpPr>
        <p:spPr bwMode="auto">
          <a:xfrm>
            <a:off x="3810000" y="3171583"/>
            <a:ext cx="609600" cy="53339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7181" name="Line 3"/>
          <p:cNvSpPr>
            <a:spLocks noChangeShapeType="1"/>
          </p:cNvSpPr>
          <p:nvPr/>
        </p:nvSpPr>
        <p:spPr bwMode="auto">
          <a:xfrm>
            <a:off x="3733800" y="3323983"/>
            <a:ext cx="381000" cy="68579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pic>
        <p:nvPicPr>
          <p:cNvPr id="7183" name="Picture 18" descr="ra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4625" y="3333508"/>
            <a:ext cx="68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18" descr="ra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4625" y="4171708"/>
            <a:ext cx="68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18" descr="ra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4625" y="5086108"/>
            <a:ext cx="68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18" descr="ra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3513" y="2495308"/>
            <a:ext cx="68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" name="Text Box 20"/>
          <p:cNvSpPr txBox="1">
            <a:spLocks noChangeArrowheads="1"/>
          </p:cNvSpPr>
          <p:nvPr/>
        </p:nvSpPr>
        <p:spPr bwMode="auto">
          <a:xfrm>
            <a:off x="5153025" y="4828933"/>
            <a:ext cx="3175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dirty="0">
                <a:latin typeface="+mn-lt"/>
                <a:cs typeface="+mn-cs"/>
              </a:rPr>
              <a:t>A</a:t>
            </a:r>
          </a:p>
        </p:txBody>
      </p:sp>
      <p:sp>
        <p:nvSpPr>
          <p:cNvPr id="127" name="Text Box 20"/>
          <p:cNvSpPr txBox="1">
            <a:spLocks noChangeArrowheads="1"/>
          </p:cNvSpPr>
          <p:nvPr/>
        </p:nvSpPr>
        <p:spPr bwMode="auto">
          <a:xfrm>
            <a:off x="5095875" y="3943108"/>
            <a:ext cx="3079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dirty="0">
                <a:latin typeface="+mn-lt"/>
                <a:cs typeface="+mn-cs"/>
              </a:rPr>
              <a:t>B</a:t>
            </a:r>
          </a:p>
        </p:txBody>
      </p:sp>
      <p:sp>
        <p:nvSpPr>
          <p:cNvPr id="128" name="Text Box 20"/>
          <p:cNvSpPr txBox="1">
            <a:spLocks noChangeArrowheads="1"/>
          </p:cNvSpPr>
          <p:nvPr/>
        </p:nvSpPr>
        <p:spPr bwMode="auto">
          <a:xfrm>
            <a:off x="5095875" y="3104908"/>
            <a:ext cx="30638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dirty="0">
                <a:latin typeface="+mn-lt"/>
                <a:cs typeface="+mn-cs"/>
              </a:rPr>
              <a:t>C</a:t>
            </a:r>
          </a:p>
        </p:txBody>
      </p:sp>
      <p:sp>
        <p:nvSpPr>
          <p:cNvPr id="129" name="Text Box 20"/>
          <p:cNvSpPr txBox="1">
            <a:spLocks noChangeArrowheads="1"/>
          </p:cNvSpPr>
          <p:nvPr/>
        </p:nvSpPr>
        <p:spPr bwMode="auto">
          <a:xfrm>
            <a:off x="5081588" y="2266708"/>
            <a:ext cx="325437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dirty="0">
                <a:latin typeface="+mn-lt"/>
                <a:cs typeface="+mn-cs"/>
              </a:rPr>
              <a:t>D</a:t>
            </a:r>
          </a:p>
        </p:txBody>
      </p:sp>
      <p:sp>
        <p:nvSpPr>
          <p:cNvPr id="121" name="Text Box 20"/>
          <p:cNvSpPr txBox="1">
            <a:spLocks noChangeArrowheads="1"/>
          </p:cNvSpPr>
          <p:nvPr/>
        </p:nvSpPr>
        <p:spPr bwMode="auto">
          <a:xfrm>
            <a:off x="2590800" y="2074582"/>
            <a:ext cx="1400896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>
                <a:latin typeface="+mn-lt"/>
              </a:rPr>
              <a:t>{A, B, C, D}</a:t>
            </a: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2883907" y="5762383"/>
            <a:ext cx="1400896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>
                <a:latin typeface="+mn-lt"/>
              </a:rPr>
              <a:t>{A, B, C, D}</a:t>
            </a:r>
          </a:p>
        </p:txBody>
      </p:sp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5861620" y="5548312"/>
            <a:ext cx="1400896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>
                <a:latin typeface="+mn-lt"/>
              </a:rPr>
              <a:t>{A, B, C, D}</a:t>
            </a: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5880670" y="4633912"/>
            <a:ext cx="1400896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>
                <a:latin typeface="+mn-lt"/>
              </a:rPr>
              <a:t>{A, B, C, D}</a:t>
            </a: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5906070" y="3733800"/>
            <a:ext cx="1400896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>
                <a:latin typeface="+mn-lt"/>
              </a:rPr>
              <a:t>{A, B, C, D}</a:t>
            </a: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5906070" y="2895600"/>
            <a:ext cx="1400896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>
                <a:latin typeface="+mn-lt"/>
              </a:rPr>
              <a:t>{A, B, C, D}</a:t>
            </a: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2595153" y="2070515"/>
            <a:ext cx="166808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+mn-lt"/>
                <a:cs typeface="+mn-cs"/>
              </a:rPr>
              <a:t>{A, B, C, D, E}</a:t>
            </a: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2883725" y="5762383"/>
            <a:ext cx="110113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 dirty="0">
                <a:solidFill>
                  <a:srgbClr val="0000FF"/>
                </a:solidFill>
                <a:latin typeface="+mn-lt"/>
              </a:rPr>
              <a:t>{A, B, C}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5897352" y="2895826"/>
            <a:ext cx="166808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+mn-lt"/>
                <a:cs typeface="+mn-cs"/>
              </a:rPr>
              <a:t>{A, B, C, D, E}</a:t>
            </a: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5903492" y="3733800"/>
            <a:ext cx="166808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+mn-lt"/>
                <a:cs typeface="+mn-cs"/>
              </a:rPr>
              <a:t>{A, B, C, D, E}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5877242" y="4633912"/>
            <a:ext cx="110113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 dirty="0">
                <a:solidFill>
                  <a:srgbClr val="0000FF"/>
                </a:solidFill>
                <a:latin typeface="+mn-lt"/>
              </a:rPr>
              <a:t>{A, B, C}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5855525" y="5548312"/>
            <a:ext cx="110113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 dirty="0">
                <a:solidFill>
                  <a:srgbClr val="0000FF"/>
                </a:solidFill>
                <a:latin typeface="+mn-lt"/>
              </a:rPr>
              <a:t>{A, B, C}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3962400" y="2866783"/>
            <a:ext cx="914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3962400" y="3019183"/>
            <a:ext cx="6096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4038600" y="5457583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4038600" y="4771783"/>
            <a:ext cx="9144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9" name="Picture 18" descr="ra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571383"/>
            <a:ext cx="685800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4349750" y="1342783"/>
            <a:ext cx="296862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dirty="0">
                <a:latin typeface="+mn-lt"/>
                <a:cs typeface="+mn-cs"/>
              </a:rPr>
              <a:t>E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3886200" y="2257183"/>
            <a:ext cx="4572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 Box 27"/>
          <p:cNvSpPr txBox="1">
            <a:spLocks noChangeArrowheads="1"/>
          </p:cNvSpPr>
          <p:nvPr/>
        </p:nvSpPr>
        <p:spPr bwMode="auto">
          <a:xfrm rot="3545454">
            <a:off x="3370188" y="3524052"/>
            <a:ext cx="893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1600" dirty="0"/>
              <a:t>delayed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 rot="2440332">
            <a:off x="3764636" y="3209563"/>
            <a:ext cx="958917" cy="333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1600" dirty="0" smtClean="0"/>
              <a:t>delayed </a:t>
            </a:r>
            <a:endParaRPr lang="en-US" sz="1600" dirty="0"/>
          </a:p>
        </p:txBody>
      </p:sp>
      <p:sp>
        <p:nvSpPr>
          <p:cNvPr id="56" name="Text Box 27"/>
          <p:cNvSpPr txBox="1">
            <a:spLocks noChangeArrowheads="1"/>
          </p:cNvSpPr>
          <p:nvPr/>
        </p:nvSpPr>
        <p:spPr bwMode="auto">
          <a:xfrm rot="18393760">
            <a:off x="3488714" y="4405916"/>
            <a:ext cx="893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1600" dirty="0"/>
              <a:t>delayed</a:t>
            </a:r>
          </a:p>
        </p:txBody>
      </p:sp>
      <p:sp>
        <p:nvSpPr>
          <p:cNvPr id="57" name="Text Box 27"/>
          <p:cNvSpPr txBox="1">
            <a:spLocks noChangeArrowheads="1"/>
          </p:cNvSpPr>
          <p:nvPr/>
        </p:nvSpPr>
        <p:spPr bwMode="auto">
          <a:xfrm rot="18974810">
            <a:off x="3756755" y="4586525"/>
            <a:ext cx="901209" cy="333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1600" dirty="0" smtClean="0"/>
              <a:t>delayed</a:t>
            </a:r>
            <a:endParaRPr lang="en-US" sz="1600" dirty="0"/>
          </a:p>
        </p:txBody>
      </p:sp>
      <p:grpSp>
        <p:nvGrpSpPr>
          <p:cNvPr id="13" name="Group 7"/>
          <p:cNvGrpSpPr>
            <a:grpSpLocks noChangeAspect="1"/>
          </p:cNvGrpSpPr>
          <p:nvPr/>
        </p:nvGrpSpPr>
        <p:grpSpPr bwMode="auto">
          <a:xfrm>
            <a:off x="3124200" y="5181600"/>
            <a:ext cx="576263" cy="504825"/>
            <a:chOff x="1632" y="1776"/>
            <a:chExt cx="363" cy="318"/>
          </a:xfrm>
        </p:grpSpPr>
        <p:sp>
          <p:nvSpPr>
            <p:cNvPr id="63" name="AutoShape 6"/>
            <p:cNvSpPr>
              <a:spLocks noChangeAspect="1" noChangeArrowheads="1" noTextEdit="1"/>
            </p:cNvSpPr>
            <p:nvPr/>
          </p:nvSpPr>
          <p:spPr bwMode="auto">
            <a:xfrm>
              <a:off x="1632" y="1776"/>
              <a:ext cx="36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1632" y="1874"/>
              <a:ext cx="363" cy="220"/>
            </a:xfrm>
            <a:custGeom>
              <a:avLst/>
              <a:gdLst/>
              <a:ahLst/>
              <a:cxnLst>
                <a:cxn ang="0">
                  <a:pos x="36" y="306"/>
                </a:cxn>
                <a:cxn ang="0">
                  <a:pos x="26" y="313"/>
                </a:cxn>
                <a:cxn ang="0">
                  <a:pos x="18" y="319"/>
                </a:cxn>
                <a:cxn ang="0">
                  <a:pos x="11" y="326"/>
                </a:cxn>
                <a:cxn ang="0">
                  <a:pos x="7" y="333"/>
                </a:cxn>
                <a:cxn ang="0">
                  <a:pos x="2" y="340"/>
                </a:cxn>
                <a:cxn ang="0">
                  <a:pos x="1" y="348"/>
                </a:cxn>
                <a:cxn ang="0">
                  <a:pos x="0" y="354"/>
                </a:cxn>
                <a:cxn ang="0">
                  <a:pos x="0" y="360"/>
                </a:cxn>
                <a:cxn ang="0">
                  <a:pos x="305" y="967"/>
                </a:cxn>
                <a:cxn ang="0">
                  <a:pos x="330" y="1018"/>
                </a:cxn>
                <a:cxn ang="0">
                  <a:pos x="368" y="1038"/>
                </a:cxn>
                <a:cxn ang="0">
                  <a:pos x="376" y="1058"/>
                </a:cxn>
                <a:cxn ang="0">
                  <a:pos x="456" y="1088"/>
                </a:cxn>
                <a:cxn ang="0">
                  <a:pos x="1120" y="1317"/>
                </a:cxn>
                <a:cxn ang="0">
                  <a:pos x="1176" y="1312"/>
                </a:cxn>
                <a:cxn ang="0">
                  <a:pos x="2134" y="794"/>
                </a:cxn>
                <a:cxn ang="0">
                  <a:pos x="2146" y="783"/>
                </a:cxn>
                <a:cxn ang="0">
                  <a:pos x="2156" y="775"/>
                </a:cxn>
                <a:cxn ang="0">
                  <a:pos x="2164" y="768"/>
                </a:cxn>
                <a:cxn ang="0">
                  <a:pos x="2169" y="762"/>
                </a:cxn>
                <a:cxn ang="0">
                  <a:pos x="2173" y="755"/>
                </a:cxn>
                <a:cxn ang="0">
                  <a:pos x="2175" y="747"/>
                </a:cxn>
                <a:cxn ang="0">
                  <a:pos x="2176" y="737"/>
                </a:cxn>
                <a:cxn ang="0">
                  <a:pos x="2176" y="724"/>
                </a:cxn>
                <a:cxn ang="0">
                  <a:pos x="1447" y="705"/>
                </a:cxn>
                <a:cxn ang="0">
                  <a:pos x="1108" y="25"/>
                </a:cxn>
                <a:cxn ang="0">
                  <a:pos x="1069" y="0"/>
                </a:cxn>
                <a:cxn ang="0">
                  <a:pos x="1005" y="0"/>
                </a:cxn>
                <a:cxn ang="0">
                  <a:pos x="36" y="306"/>
                </a:cxn>
              </a:cxnLst>
              <a:rect l="0" t="0" r="r" b="b"/>
              <a:pathLst>
                <a:path w="2176" h="1317">
                  <a:moveTo>
                    <a:pt x="36" y="306"/>
                  </a:moveTo>
                  <a:lnTo>
                    <a:pt x="26" y="313"/>
                  </a:lnTo>
                  <a:lnTo>
                    <a:pt x="18" y="319"/>
                  </a:lnTo>
                  <a:lnTo>
                    <a:pt x="11" y="326"/>
                  </a:lnTo>
                  <a:lnTo>
                    <a:pt x="7" y="333"/>
                  </a:lnTo>
                  <a:lnTo>
                    <a:pt x="2" y="340"/>
                  </a:lnTo>
                  <a:lnTo>
                    <a:pt x="1" y="348"/>
                  </a:lnTo>
                  <a:lnTo>
                    <a:pt x="0" y="354"/>
                  </a:lnTo>
                  <a:lnTo>
                    <a:pt x="0" y="360"/>
                  </a:lnTo>
                  <a:lnTo>
                    <a:pt x="305" y="967"/>
                  </a:lnTo>
                  <a:lnTo>
                    <a:pt x="330" y="1018"/>
                  </a:lnTo>
                  <a:lnTo>
                    <a:pt x="368" y="1038"/>
                  </a:lnTo>
                  <a:lnTo>
                    <a:pt x="376" y="1058"/>
                  </a:lnTo>
                  <a:lnTo>
                    <a:pt x="456" y="1088"/>
                  </a:lnTo>
                  <a:lnTo>
                    <a:pt x="1120" y="1317"/>
                  </a:lnTo>
                  <a:lnTo>
                    <a:pt x="1176" y="1312"/>
                  </a:lnTo>
                  <a:lnTo>
                    <a:pt x="2134" y="794"/>
                  </a:lnTo>
                  <a:lnTo>
                    <a:pt x="2146" y="783"/>
                  </a:lnTo>
                  <a:lnTo>
                    <a:pt x="2156" y="775"/>
                  </a:lnTo>
                  <a:lnTo>
                    <a:pt x="2164" y="768"/>
                  </a:lnTo>
                  <a:lnTo>
                    <a:pt x="2169" y="762"/>
                  </a:lnTo>
                  <a:lnTo>
                    <a:pt x="2173" y="755"/>
                  </a:lnTo>
                  <a:lnTo>
                    <a:pt x="2175" y="747"/>
                  </a:lnTo>
                  <a:lnTo>
                    <a:pt x="2176" y="737"/>
                  </a:lnTo>
                  <a:lnTo>
                    <a:pt x="2176" y="724"/>
                  </a:lnTo>
                  <a:lnTo>
                    <a:pt x="1447" y="705"/>
                  </a:lnTo>
                  <a:lnTo>
                    <a:pt x="1108" y="25"/>
                  </a:lnTo>
                  <a:lnTo>
                    <a:pt x="1069" y="0"/>
                  </a:lnTo>
                  <a:lnTo>
                    <a:pt x="1005" y="0"/>
                  </a:lnTo>
                  <a:lnTo>
                    <a:pt x="36" y="306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1632" y="1776"/>
              <a:ext cx="363" cy="313"/>
            </a:xfrm>
            <a:custGeom>
              <a:avLst/>
              <a:gdLst/>
              <a:ahLst/>
              <a:cxnLst>
                <a:cxn ang="0">
                  <a:pos x="36" y="322"/>
                </a:cxn>
                <a:cxn ang="0">
                  <a:pos x="26" y="331"/>
                </a:cxn>
                <a:cxn ang="0">
                  <a:pos x="18" y="342"/>
                </a:cxn>
                <a:cxn ang="0">
                  <a:pos x="11" y="354"/>
                </a:cxn>
                <a:cxn ang="0">
                  <a:pos x="7" y="365"/>
                </a:cxn>
                <a:cxn ang="0">
                  <a:pos x="2" y="377"/>
                </a:cxn>
                <a:cxn ang="0">
                  <a:pos x="1" y="388"/>
                </a:cxn>
                <a:cxn ang="0">
                  <a:pos x="0" y="398"/>
                </a:cxn>
                <a:cxn ang="0">
                  <a:pos x="0" y="407"/>
                </a:cxn>
                <a:cxn ang="0">
                  <a:pos x="305" y="1370"/>
                </a:cxn>
                <a:cxn ang="0">
                  <a:pos x="330" y="1452"/>
                </a:cxn>
                <a:cxn ang="0">
                  <a:pos x="368" y="1481"/>
                </a:cxn>
                <a:cxn ang="0">
                  <a:pos x="376" y="1513"/>
                </a:cxn>
                <a:cxn ang="0">
                  <a:pos x="456" y="1561"/>
                </a:cxn>
                <a:cxn ang="0">
                  <a:pos x="1129" y="1880"/>
                </a:cxn>
                <a:cxn ang="0">
                  <a:pos x="1185" y="1872"/>
                </a:cxn>
                <a:cxn ang="0">
                  <a:pos x="2134" y="1362"/>
                </a:cxn>
                <a:cxn ang="0">
                  <a:pos x="2146" y="1346"/>
                </a:cxn>
                <a:cxn ang="0">
                  <a:pos x="2156" y="1333"/>
                </a:cxn>
                <a:cxn ang="0">
                  <a:pos x="2164" y="1322"/>
                </a:cxn>
                <a:cxn ang="0">
                  <a:pos x="2169" y="1311"/>
                </a:cxn>
                <a:cxn ang="0">
                  <a:pos x="2173" y="1300"/>
                </a:cxn>
                <a:cxn ang="0">
                  <a:pos x="2175" y="1288"/>
                </a:cxn>
                <a:cxn ang="0">
                  <a:pos x="2176" y="1271"/>
                </a:cxn>
                <a:cxn ang="0">
                  <a:pos x="2176" y="1250"/>
                </a:cxn>
                <a:cxn ang="0">
                  <a:pos x="1447" y="956"/>
                </a:cxn>
                <a:cxn ang="0">
                  <a:pos x="1146" y="39"/>
                </a:cxn>
                <a:cxn ang="0">
                  <a:pos x="1106" y="0"/>
                </a:cxn>
                <a:cxn ang="0">
                  <a:pos x="1043" y="0"/>
                </a:cxn>
                <a:cxn ang="0">
                  <a:pos x="36" y="322"/>
                </a:cxn>
              </a:cxnLst>
              <a:rect l="0" t="0" r="r" b="b"/>
              <a:pathLst>
                <a:path w="2176" h="1880">
                  <a:moveTo>
                    <a:pt x="36" y="322"/>
                  </a:moveTo>
                  <a:lnTo>
                    <a:pt x="26" y="331"/>
                  </a:lnTo>
                  <a:lnTo>
                    <a:pt x="18" y="342"/>
                  </a:lnTo>
                  <a:lnTo>
                    <a:pt x="11" y="354"/>
                  </a:lnTo>
                  <a:lnTo>
                    <a:pt x="7" y="365"/>
                  </a:lnTo>
                  <a:lnTo>
                    <a:pt x="2" y="377"/>
                  </a:lnTo>
                  <a:lnTo>
                    <a:pt x="1" y="388"/>
                  </a:lnTo>
                  <a:lnTo>
                    <a:pt x="0" y="398"/>
                  </a:lnTo>
                  <a:lnTo>
                    <a:pt x="0" y="407"/>
                  </a:lnTo>
                  <a:lnTo>
                    <a:pt x="305" y="1370"/>
                  </a:lnTo>
                  <a:lnTo>
                    <a:pt x="330" y="1452"/>
                  </a:lnTo>
                  <a:lnTo>
                    <a:pt x="368" y="1481"/>
                  </a:lnTo>
                  <a:lnTo>
                    <a:pt x="376" y="1513"/>
                  </a:lnTo>
                  <a:lnTo>
                    <a:pt x="456" y="1561"/>
                  </a:lnTo>
                  <a:lnTo>
                    <a:pt x="1129" y="1880"/>
                  </a:lnTo>
                  <a:lnTo>
                    <a:pt x="1185" y="1872"/>
                  </a:lnTo>
                  <a:lnTo>
                    <a:pt x="2134" y="1362"/>
                  </a:lnTo>
                  <a:lnTo>
                    <a:pt x="2146" y="1346"/>
                  </a:lnTo>
                  <a:lnTo>
                    <a:pt x="2156" y="1333"/>
                  </a:lnTo>
                  <a:lnTo>
                    <a:pt x="2164" y="1322"/>
                  </a:lnTo>
                  <a:lnTo>
                    <a:pt x="2169" y="1311"/>
                  </a:lnTo>
                  <a:lnTo>
                    <a:pt x="2173" y="1300"/>
                  </a:lnTo>
                  <a:lnTo>
                    <a:pt x="2175" y="1288"/>
                  </a:lnTo>
                  <a:lnTo>
                    <a:pt x="2176" y="1271"/>
                  </a:lnTo>
                  <a:lnTo>
                    <a:pt x="2176" y="1250"/>
                  </a:lnTo>
                  <a:lnTo>
                    <a:pt x="1447" y="956"/>
                  </a:lnTo>
                  <a:lnTo>
                    <a:pt x="1146" y="39"/>
                  </a:lnTo>
                  <a:lnTo>
                    <a:pt x="1106" y="0"/>
                  </a:lnTo>
                  <a:lnTo>
                    <a:pt x="1043" y="0"/>
                  </a:lnTo>
                  <a:lnTo>
                    <a:pt x="36" y="322"/>
                  </a:lnTo>
                  <a:close/>
                </a:path>
              </a:pathLst>
            </a:custGeom>
            <a:solidFill>
              <a:srgbClr val="7F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1637" y="1779"/>
              <a:ext cx="236" cy="232"/>
            </a:xfrm>
            <a:custGeom>
              <a:avLst/>
              <a:gdLst/>
              <a:ahLst/>
              <a:cxnLst>
                <a:cxn ang="0">
                  <a:pos x="26" y="324"/>
                </a:cxn>
                <a:cxn ang="0">
                  <a:pos x="11" y="337"/>
                </a:cxn>
                <a:cxn ang="0">
                  <a:pos x="3" y="354"/>
                </a:cxn>
                <a:cxn ang="0">
                  <a:pos x="0" y="369"/>
                </a:cxn>
                <a:cxn ang="0">
                  <a:pos x="0" y="381"/>
                </a:cxn>
                <a:cxn ang="0">
                  <a:pos x="14" y="431"/>
                </a:cxn>
                <a:cxn ang="0">
                  <a:pos x="323" y="1395"/>
                </a:cxn>
                <a:cxn ang="0">
                  <a:pos x="1418" y="932"/>
                </a:cxn>
                <a:cxn ang="0">
                  <a:pos x="1124" y="17"/>
                </a:cxn>
                <a:cxn ang="0">
                  <a:pos x="1045" y="0"/>
                </a:cxn>
                <a:cxn ang="0">
                  <a:pos x="70" y="303"/>
                </a:cxn>
                <a:cxn ang="0">
                  <a:pos x="65" y="306"/>
                </a:cxn>
                <a:cxn ang="0">
                  <a:pos x="60" y="309"/>
                </a:cxn>
                <a:cxn ang="0">
                  <a:pos x="53" y="311"/>
                </a:cxn>
                <a:cxn ang="0">
                  <a:pos x="48" y="313"/>
                </a:cxn>
                <a:cxn ang="0">
                  <a:pos x="42" y="316"/>
                </a:cxn>
                <a:cxn ang="0">
                  <a:pos x="36" y="319"/>
                </a:cxn>
                <a:cxn ang="0">
                  <a:pos x="30" y="322"/>
                </a:cxn>
                <a:cxn ang="0">
                  <a:pos x="26" y="324"/>
                </a:cxn>
              </a:cxnLst>
              <a:rect l="0" t="0" r="r" b="b"/>
              <a:pathLst>
                <a:path w="1418" h="1395">
                  <a:moveTo>
                    <a:pt x="26" y="324"/>
                  </a:moveTo>
                  <a:lnTo>
                    <a:pt x="11" y="337"/>
                  </a:lnTo>
                  <a:lnTo>
                    <a:pt x="3" y="354"/>
                  </a:lnTo>
                  <a:lnTo>
                    <a:pt x="0" y="369"/>
                  </a:lnTo>
                  <a:lnTo>
                    <a:pt x="0" y="381"/>
                  </a:lnTo>
                  <a:lnTo>
                    <a:pt x="14" y="431"/>
                  </a:lnTo>
                  <a:lnTo>
                    <a:pt x="323" y="1395"/>
                  </a:lnTo>
                  <a:lnTo>
                    <a:pt x="1418" y="932"/>
                  </a:lnTo>
                  <a:lnTo>
                    <a:pt x="1124" y="17"/>
                  </a:lnTo>
                  <a:lnTo>
                    <a:pt x="1045" y="0"/>
                  </a:lnTo>
                  <a:lnTo>
                    <a:pt x="70" y="303"/>
                  </a:lnTo>
                  <a:lnTo>
                    <a:pt x="65" y="306"/>
                  </a:lnTo>
                  <a:lnTo>
                    <a:pt x="60" y="309"/>
                  </a:lnTo>
                  <a:lnTo>
                    <a:pt x="53" y="311"/>
                  </a:lnTo>
                  <a:lnTo>
                    <a:pt x="48" y="313"/>
                  </a:lnTo>
                  <a:lnTo>
                    <a:pt x="42" y="316"/>
                  </a:lnTo>
                  <a:lnTo>
                    <a:pt x="36" y="319"/>
                  </a:lnTo>
                  <a:lnTo>
                    <a:pt x="30" y="322"/>
                  </a:lnTo>
                  <a:lnTo>
                    <a:pt x="26" y="32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1645" y="1779"/>
              <a:ext cx="226" cy="222"/>
            </a:xfrm>
            <a:custGeom>
              <a:avLst/>
              <a:gdLst/>
              <a:ahLst/>
              <a:cxnLst>
                <a:cxn ang="0">
                  <a:pos x="12" y="322"/>
                </a:cxn>
                <a:cxn ang="0">
                  <a:pos x="1" y="352"/>
                </a:cxn>
                <a:cxn ang="0">
                  <a:pos x="3" y="376"/>
                </a:cxn>
                <a:cxn ang="0">
                  <a:pos x="10" y="400"/>
                </a:cxn>
                <a:cxn ang="0">
                  <a:pos x="33" y="470"/>
                </a:cxn>
                <a:cxn ang="0">
                  <a:pos x="70" y="585"/>
                </a:cxn>
                <a:cxn ang="0">
                  <a:pos x="106" y="701"/>
                </a:cxn>
                <a:cxn ang="0">
                  <a:pos x="143" y="815"/>
                </a:cxn>
                <a:cxn ang="0">
                  <a:pos x="180" y="931"/>
                </a:cxn>
                <a:cxn ang="0">
                  <a:pos x="218" y="1046"/>
                </a:cxn>
                <a:cxn ang="0">
                  <a:pos x="254" y="1162"/>
                </a:cxn>
                <a:cxn ang="0">
                  <a:pos x="291" y="1277"/>
                </a:cxn>
                <a:cxn ang="0">
                  <a:pos x="342" y="1321"/>
                </a:cxn>
                <a:cxn ang="0">
                  <a:pos x="408" y="1293"/>
                </a:cxn>
                <a:cxn ang="0">
                  <a:pos x="474" y="1266"/>
                </a:cxn>
                <a:cxn ang="0">
                  <a:pos x="538" y="1238"/>
                </a:cxn>
                <a:cxn ang="0">
                  <a:pos x="604" y="1210"/>
                </a:cxn>
                <a:cxn ang="0">
                  <a:pos x="670" y="1183"/>
                </a:cxn>
                <a:cxn ang="0">
                  <a:pos x="736" y="1155"/>
                </a:cxn>
                <a:cxn ang="0">
                  <a:pos x="801" y="1127"/>
                </a:cxn>
                <a:cxn ang="0">
                  <a:pos x="866" y="1100"/>
                </a:cxn>
                <a:cxn ang="0">
                  <a:pos x="932" y="1072"/>
                </a:cxn>
                <a:cxn ang="0">
                  <a:pos x="997" y="1044"/>
                </a:cxn>
                <a:cxn ang="0">
                  <a:pos x="1063" y="1017"/>
                </a:cxn>
                <a:cxn ang="0">
                  <a:pos x="1129" y="989"/>
                </a:cxn>
                <a:cxn ang="0">
                  <a:pos x="1193" y="961"/>
                </a:cxn>
                <a:cxn ang="0">
                  <a:pos x="1259" y="934"/>
                </a:cxn>
                <a:cxn ang="0">
                  <a:pos x="1325" y="906"/>
                </a:cxn>
                <a:cxn ang="0">
                  <a:pos x="1340" y="837"/>
                </a:cxn>
                <a:cxn ang="0">
                  <a:pos x="1305" y="728"/>
                </a:cxn>
                <a:cxn ang="0">
                  <a:pos x="1270" y="618"/>
                </a:cxn>
                <a:cxn ang="0">
                  <a:pos x="1235" y="508"/>
                </a:cxn>
                <a:cxn ang="0">
                  <a:pos x="1200" y="399"/>
                </a:cxn>
                <a:cxn ang="0">
                  <a:pos x="1165" y="289"/>
                </a:cxn>
                <a:cxn ang="0">
                  <a:pos x="1130" y="180"/>
                </a:cxn>
                <a:cxn ang="0">
                  <a:pos x="1095" y="69"/>
                </a:cxn>
                <a:cxn ang="0">
                  <a:pos x="1067" y="12"/>
                </a:cxn>
                <a:cxn ang="0">
                  <a:pos x="1049" y="9"/>
                </a:cxn>
                <a:cxn ang="0">
                  <a:pos x="1030" y="6"/>
                </a:cxn>
                <a:cxn ang="0">
                  <a:pos x="1010" y="3"/>
                </a:cxn>
                <a:cxn ang="0">
                  <a:pos x="971" y="9"/>
                </a:cxn>
                <a:cxn ang="0">
                  <a:pos x="913" y="28"/>
                </a:cxn>
                <a:cxn ang="0">
                  <a:pos x="855" y="45"/>
                </a:cxn>
                <a:cxn ang="0">
                  <a:pos x="797" y="64"/>
                </a:cxn>
                <a:cxn ang="0">
                  <a:pos x="738" y="81"/>
                </a:cxn>
                <a:cxn ang="0">
                  <a:pos x="680" y="100"/>
                </a:cxn>
                <a:cxn ang="0">
                  <a:pos x="622" y="117"/>
                </a:cxn>
                <a:cxn ang="0">
                  <a:pos x="564" y="136"/>
                </a:cxn>
                <a:cxn ang="0">
                  <a:pos x="504" y="153"/>
                </a:cxn>
                <a:cxn ang="0">
                  <a:pos x="446" y="172"/>
                </a:cxn>
                <a:cxn ang="0">
                  <a:pos x="388" y="190"/>
                </a:cxn>
                <a:cxn ang="0">
                  <a:pos x="329" y="208"/>
                </a:cxn>
                <a:cxn ang="0">
                  <a:pos x="271" y="226"/>
                </a:cxn>
                <a:cxn ang="0">
                  <a:pos x="213" y="244"/>
                </a:cxn>
                <a:cxn ang="0">
                  <a:pos x="154" y="263"/>
                </a:cxn>
                <a:cxn ang="0">
                  <a:pos x="96" y="281"/>
                </a:cxn>
                <a:cxn ang="0">
                  <a:pos x="62" y="292"/>
                </a:cxn>
                <a:cxn ang="0">
                  <a:pos x="51" y="297"/>
                </a:cxn>
                <a:cxn ang="0">
                  <a:pos x="40" y="301"/>
                </a:cxn>
                <a:cxn ang="0">
                  <a:pos x="29" y="307"/>
                </a:cxn>
              </a:cxnLst>
              <a:rect l="0" t="0" r="r" b="b"/>
              <a:pathLst>
                <a:path w="1357" h="1335">
                  <a:moveTo>
                    <a:pt x="25" y="309"/>
                  </a:moveTo>
                  <a:lnTo>
                    <a:pt x="12" y="322"/>
                  </a:lnTo>
                  <a:lnTo>
                    <a:pt x="4" y="337"/>
                  </a:lnTo>
                  <a:lnTo>
                    <a:pt x="1" y="352"/>
                  </a:lnTo>
                  <a:lnTo>
                    <a:pt x="0" y="364"/>
                  </a:lnTo>
                  <a:lnTo>
                    <a:pt x="3" y="376"/>
                  </a:lnTo>
                  <a:lnTo>
                    <a:pt x="6" y="388"/>
                  </a:lnTo>
                  <a:lnTo>
                    <a:pt x="10" y="400"/>
                  </a:lnTo>
                  <a:lnTo>
                    <a:pt x="14" y="412"/>
                  </a:lnTo>
                  <a:lnTo>
                    <a:pt x="33" y="470"/>
                  </a:lnTo>
                  <a:lnTo>
                    <a:pt x="51" y="527"/>
                  </a:lnTo>
                  <a:lnTo>
                    <a:pt x="70" y="585"/>
                  </a:lnTo>
                  <a:lnTo>
                    <a:pt x="88" y="643"/>
                  </a:lnTo>
                  <a:lnTo>
                    <a:pt x="106" y="701"/>
                  </a:lnTo>
                  <a:lnTo>
                    <a:pt x="124" y="757"/>
                  </a:lnTo>
                  <a:lnTo>
                    <a:pt x="143" y="815"/>
                  </a:lnTo>
                  <a:lnTo>
                    <a:pt x="162" y="873"/>
                  </a:lnTo>
                  <a:lnTo>
                    <a:pt x="180" y="931"/>
                  </a:lnTo>
                  <a:lnTo>
                    <a:pt x="199" y="989"/>
                  </a:lnTo>
                  <a:lnTo>
                    <a:pt x="218" y="1046"/>
                  </a:lnTo>
                  <a:lnTo>
                    <a:pt x="236" y="1104"/>
                  </a:lnTo>
                  <a:lnTo>
                    <a:pt x="254" y="1162"/>
                  </a:lnTo>
                  <a:lnTo>
                    <a:pt x="272" y="1220"/>
                  </a:lnTo>
                  <a:lnTo>
                    <a:pt x="291" y="1277"/>
                  </a:lnTo>
                  <a:lnTo>
                    <a:pt x="310" y="1335"/>
                  </a:lnTo>
                  <a:lnTo>
                    <a:pt x="342" y="1321"/>
                  </a:lnTo>
                  <a:lnTo>
                    <a:pt x="375" y="1308"/>
                  </a:lnTo>
                  <a:lnTo>
                    <a:pt x="408" y="1293"/>
                  </a:lnTo>
                  <a:lnTo>
                    <a:pt x="441" y="1279"/>
                  </a:lnTo>
                  <a:lnTo>
                    <a:pt x="474" y="1266"/>
                  </a:lnTo>
                  <a:lnTo>
                    <a:pt x="506" y="1252"/>
                  </a:lnTo>
                  <a:lnTo>
                    <a:pt x="538" y="1238"/>
                  </a:lnTo>
                  <a:lnTo>
                    <a:pt x="571" y="1225"/>
                  </a:lnTo>
                  <a:lnTo>
                    <a:pt x="604" y="1210"/>
                  </a:lnTo>
                  <a:lnTo>
                    <a:pt x="637" y="1196"/>
                  </a:lnTo>
                  <a:lnTo>
                    <a:pt x="670" y="1183"/>
                  </a:lnTo>
                  <a:lnTo>
                    <a:pt x="703" y="1169"/>
                  </a:lnTo>
                  <a:lnTo>
                    <a:pt x="736" y="1155"/>
                  </a:lnTo>
                  <a:lnTo>
                    <a:pt x="768" y="1141"/>
                  </a:lnTo>
                  <a:lnTo>
                    <a:pt x="801" y="1127"/>
                  </a:lnTo>
                  <a:lnTo>
                    <a:pt x="834" y="1113"/>
                  </a:lnTo>
                  <a:lnTo>
                    <a:pt x="866" y="1100"/>
                  </a:lnTo>
                  <a:lnTo>
                    <a:pt x="899" y="1086"/>
                  </a:lnTo>
                  <a:lnTo>
                    <a:pt x="932" y="1072"/>
                  </a:lnTo>
                  <a:lnTo>
                    <a:pt x="964" y="1058"/>
                  </a:lnTo>
                  <a:lnTo>
                    <a:pt x="997" y="1044"/>
                  </a:lnTo>
                  <a:lnTo>
                    <a:pt x="1030" y="1031"/>
                  </a:lnTo>
                  <a:lnTo>
                    <a:pt x="1063" y="1017"/>
                  </a:lnTo>
                  <a:lnTo>
                    <a:pt x="1096" y="1002"/>
                  </a:lnTo>
                  <a:lnTo>
                    <a:pt x="1129" y="989"/>
                  </a:lnTo>
                  <a:lnTo>
                    <a:pt x="1161" y="975"/>
                  </a:lnTo>
                  <a:lnTo>
                    <a:pt x="1193" y="961"/>
                  </a:lnTo>
                  <a:lnTo>
                    <a:pt x="1226" y="948"/>
                  </a:lnTo>
                  <a:lnTo>
                    <a:pt x="1259" y="934"/>
                  </a:lnTo>
                  <a:lnTo>
                    <a:pt x="1292" y="919"/>
                  </a:lnTo>
                  <a:lnTo>
                    <a:pt x="1325" y="906"/>
                  </a:lnTo>
                  <a:lnTo>
                    <a:pt x="1357" y="892"/>
                  </a:lnTo>
                  <a:lnTo>
                    <a:pt x="1340" y="837"/>
                  </a:lnTo>
                  <a:lnTo>
                    <a:pt x="1322" y="783"/>
                  </a:lnTo>
                  <a:lnTo>
                    <a:pt x="1305" y="728"/>
                  </a:lnTo>
                  <a:lnTo>
                    <a:pt x="1287" y="673"/>
                  </a:lnTo>
                  <a:lnTo>
                    <a:pt x="1270" y="618"/>
                  </a:lnTo>
                  <a:lnTo>
                    <a:pt x="1252" y="564"/>
                  </a:lnTo>
                  <a:lnTo>
                    <a:pt x="1235" y="508"/>
                  </a:lnTo>
                  <a:lnTo>
                    <a:pt x="1217" y="453"/>
                  </a:lnTo>
                  <a:lnTo>
                    <a:pt x="1200" y="399"/>
                  </a:lnTo>
                  <a:lnTo>
                    <a:pt x="1182" y="344"/>
                  </a:lnTo>
                  <a:lnTo>
                    <a:pt x="1165" y="289"/>
                  </a:lnTo>
                  <a:lnTo>
                    <a:pt x="1147" y="234"/>
                  </a:lnTo>
                  <a:lnTo>
                    <a:pt x="1130" y="180"/>
                  </a:lnTo>
                  <a:lnTo>
                    <a:pt x="1112" y="124"/>
                  </a:lnTo>
                  <a:lnTo>
                    <a:pt x="1095" y="69"/>
                  </a:lnTo>
                  <a:lnTo>
                    <a:pt x="1077" y="15"/>
                  </a:lnTo>
                  <a:lnTo>
                    <a:pt x="1067" y="12"/>
                  </a:lnTo>
                  <a:lnTo>
                    <a:pt x="1059" y="11"/>
                  </a:lnTo>
                  <a:lnTo>
                    <a:pt x="1049" y="9"/>
                  </a:lnTo>
                  <a:lnTo>
                    <a:pt x="1039" y="7"/>
                  </a:lnTo>
                  <a:lnTo>
                    <a:pt x="1030" y="6"/>
                  </a:lnTo>
                  <a:lnTo>
                    <a:pt x="1020" y="4"/>
                  </a:lnTo>
                  <a:lnTo>
                    <a:pt x="1010" y="3"/>
                  </a:lnTo>
                  <a:lnTo>
                    <a:pt x="1001" y="0"/>
                  </a:lnTo>
                  <a:lnTo>
                    <a:pt x="971" y="9"/>
                  </a:lnTo>
                  <a:lnTo>
                    <a:pt x="942" y="18"/>
                  </a:lnTo>
                  <a:lnTo>
                    <a:pt x="913" y="28"/>
                  </a:lnTo>
                  <a:lnTo>
                    <a:pt x="883" y="36"/>
                  </a:lnTo>
                  <a:lnTo>
                    <a:pt x="855" y="45"/>
                  </a:lnTo>
                  <a:lnTo>
                    <a:pt x="825" y="54"/>
                  </a:lnTo>
                  <a:lnTo>
                    <a:pt x="797" y="64"/>
                  </a:lnTo>
                  <a:lnTo>
                    <a:pt x="767" y="73"/>
                  </a:lnTo>
                  <a:lnTo>
                    <a:pt x="738" y="81"/>
                  </a:lnTo>
                  <a:lnTo>
                    <a:pt x="709" y="90"/>
                  </a:lnTo>
                  <a:lnTo>
                    <a:pt x="680" y="100"/>
                  </a:lnTo>
                  <a:lnTo>
                    <a:pt x="650" y="109"/>
                  </a:lnTo>
                  <a:lnTo>
                    <a:pt x="622" y="117"/>
                  </a:lnTo>
                  <a:lnTo>
                    <a:pt x="592" y="126"/>
                  </a:lnTo>
                  <a:lnTo>
                    <a:pt x="564" y="136"/>
                  </a:lnTo>
                  <a:lnTo>
                    <a:pt x="534" y="145"/>
                  </a:lnTo>
                  <a:lnTo>
                    <a:pt x="504" y="153"/>
                  </a:lnTo>
                  <a:lnTo>
                    <a:pt x="476" y="162"/>
                  </a:lnTo>
                  <a:lnTo>
                    <a:pt x="446" y="172"/>
                  </a:lnTo>
                  <a:lnTo>
                    <a:pt x="417" y="181"/>
                  </a:lnTo>
                  <a:lnTo>
                    <a:pt x="388" y="190"/>
                  </a:lnTo>
                  <a:lnTo>
                    <a:pt x="359" y="198"/>
                  </a:lnTo>
                  <a:lnTo>
                    <a:pt x="329" y="208"/>
                  </a:lnTo>
                  <a:lnTo>
                    <a:pt x="301" y="217"/>
                  </a:lnTo>
                  <a:lnTo>
                    <a:pt x="271" y="226"/>
                  </a:lnTo>
                  <a:lnTo>
                    <a:pt x="242" y="236"/>
                  </a:lnTo>
                  <a:lnTo>
                    <a:pt x="213" y="244"/>
                  </a:lnTo>
                  <a:lnTo>
                    <a:pt x="184" y="253"/>
                  </a:lnTo>
                  <a:lnTo>
                    <a:pt x="154" y="263"/>
                  </a:lnTo>
                  <a:lnTo>
                    <a:pt x="124" y="272"/>
                  </a:lnTo>
                  <a:lnTo>
                    <a:pt x="96" y="281"/>
                  </a:lnTo>
                  <a:lnTo>
                    <a:pt x="66" y="290"/>
                  </a:lnTo>
                  <a:lnTo>
                    <a:pt x="62" y="292"/>
                  </a:lnTo>
                  <a:lnTo>
                    <a:pt x="57" y="295"/>
                  </a:lnTo>
                  <a:lnTo>
                    <a:pt x="51" y="297"/>
                  </a:lnTo>
                  <a:lnTo>
                    <a:pt x="46" y="299"/>
                  </a:lnTo>
                  <a:lnTo>
                    <a:pt x="40" y="301"/>
                  </a:lnTo>
                  <a:lnTo>
                    <a:pt x="35" y="304"/>
                  </a:lnTo>
                  <a:lnTo>
                    <a:pt x="29" y="307"/>
                  </a:lnTo>
                  <a:lnTo>
                    <a:pt x="25" y="309"/>
                  </a:lnTo>
                  <a:close/>
                </a:path>
              </a:pathLst>
            </a:custGeom>
            <a:solidFill>
              <a:srgbClr val="BFBA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1652" y="1778"/>
              <a:ext cx="217" cy="213"/>
            </a:xfrm>
            <a:custGeom>
              <a:avLst/>
              <a:gdLst/>
              <a:ahLst/>
              <a:cxnLst>
                <a:cxn ang="0">
                  <a:pos x="12" y="308"/>
                </a:cxn>
                <a:cxn ang="0">
                  <a:pos x="1" y="336"/>
                </a:cxn>
                <a:cxn ang="0">
                  <a:pos x="3" y="358"/>
                </a:cxn>
                <a:cxn ang="0">
                  <a:pos x="9" y="381"/>
                </a:cxn>
                <a:cxn ang="0">
                  <a:pos x="30" y="448"/>
                </a:cxn>
                <a:cxn ang="0">
                  <a:pos x="66" y="558"/>
                </a:cxn>
                <a:cxn ang="0">
                  <a:pos x="101" y="669"/>
                </a:cxn>
                <a:cxn ang="0">
                  <a:pos x="138" y="779"/>
                </a:cxn>
                <a:cxn ang="0">
                  <a:pos x="173" y="890"/>
                </a:cxn>
                <a:cxn ang="0">
                  <a:pos x="208" y="1000"/>
                </a:cxn>
                <a:cxn ang="0">
                  <a:pos x="244" y="1111"/>
                </a:cxn>
                <a:cxn ang="0">
                  <a:pos x="279" y="1221"/>
                </a:cxn>
                <a:cxn ang="0">
                  <a:pos x="328" y="1263"/>
                </a:cxn>
                <a:cxn ang="0">
                  <a:pos x="391" y="1236"/>
                </a:cxn>
                <a:cxn ang="0">
                  <a:pos x="453" y="1210"/>
                </a:cxn>
                <a:cxn ang="0">
                  <a:pos x="515" y="1183"/>
                </a:cxn>
                <a:cxn ang="0">
                  <a:pos x="578" y="1157"/>
                </a:cxn>
                <a:cxn ang="0">
                  <a:pos x="641" y="1130"/>
                </a:cxn>
                <a:cxn ang="0">
                  <a:pos x="704" y="1104"/>
                </a:cxn>
                <a:cxn ang="0">
                  <a:pos x="766" y="1078"/>
                </a:cxn>
                <a:cxn ang="0">
                  <a:pos x="829" y="1050"/>
                </a:cxn>
                <a:cxn ang="0">
                  <a:pos x="891" y="1024"/>
                </a:cxn>
                <a:cxn ang="0">
                  <a:pos x="953" y="998"/>
                </a:cxn>
                <a:cxn ang="0">
                  <a:pos x="1017" y="972"/>
                </a:cxn>
                <a:cxn ang="0">
                  <a:pos x="1079" y="945"/>
                </a:cxn>
                <a:cxn ang="0">
                  <a:pos x="1142" y="918"/>
                </a:cxn>
                <a:cxn ang="0">
                  <a:pos x="1204" y="892"/>
                </a:cxn>
                <a:cxn ang="0">
                  <a:pos x="1267" y="866"/>
                </a:cxn>
                <a:cxn ang="0">
                  <a:pos x="1282" y="800"/>
                </a:cxn>
                <a:cxn ang="0">
                  <a:pos x="1248" y="695"/>
                </a:cxn>
                <a:cxn ang="0">
                  <a:pos x="1214" y="591"/>
                </a:cxn>
                <a:cxn ang="0">
                  <a:pos x="1180" y="486"/>
                </a:cxn>
                <a:cxn ang="0">
                  <a:pos x="1147" y="381"/>
                </a:cxn>
                <a:cxn ang="0">
                  <a:pos x="1113" y="276"/>
                </a:cxn>
                <a:cxn ang="0">
                  <a:pos x="1080" y="172"/>
                </a:cxn>
                <a:cxn ang="0">
                  <a:pos x="1046" y="67"/>
                </a:cxn>
                <a:cxn ang="0">
                  <a:pos x="1020" y="12"/>
                </a:cxn>
                <a:cxn ang="0">
                  <a:pos x="1002" y="9"/>
                </a:cxn>
                <a:cxn ang="0">
                  <a:pos x="984" y="6"/>
                </a:cxn>
                <a:cxn ang="0">
                  <a:pos x="965" y="2"/>
                </a:cxn>
                <a:cxn ang="0">
                  <a:pos x="929" y="9"/>
                </a:cxn>
                <a:cxn ang="0">
                  <a:pos x="873" y="26"/>
                </a:cxn>
                <a:cxn ang="0">
                  <a:pos x="818" y="43"/>
                </a:cxn>
                <a:cxn ang="0">
                  <a:pos x="762" y="60"/>
                </a:cxn>
                <a:cxn ang="0">
                  <a:pos x="706" y="78"/>
                </a:cxn>
                <a:cxn ang="0">
                  <a:pos x="650" y="95"/>
                </a:cxn>
                <a:cxn ang="0">
                  <a:pos x="594" y="112"/>
                </a:cxn>
                <a:cxn ang="0">
                  <a:pos x="538" y="129"/>
                </a:cxn>
                <a:cxn ang="0">
                  <a:pos x="483" y="147"/>
                </a:cxn>
                <a:cxn ang="0">
                  <a:pos x="427" y="164"/>
                </a:cxn>
                <a:cxn ang="0">
                  <a:pos x="371" y="182"/>
                </a:cxn>
                <a:cxn ang="0">
                  <a:pos x="315" y="198"/>
                </a:cxn>
                <a:cxn ang="0">
                  <a:pos x="259" y="216"/>
                </a:cxn>
                <a:cxn ang="0">
                  <a:pos x="203" y="233"/>
                </a:cxn>
                <a:cxn ang="0">
                  <a:pos x="147" y="251"/>
                </a:cxn>
                <a:cxn ang="0">
                  <a:pos x="92" y="268"/>
                </a:cxn>
                <a:cxn ang="0">
                  <a:pos x="60" y="279"/>
                </a:cxn>
                <a:cxn ang="0">
                  <a:pos x="50" y="284"/>
                </a:cxn>
                <a:cxn ang="0">
                  <a:pos x="39" y="289"/>
                </a:cxn>
                <a:cxn ang="0">
                  <a:pos x="29" y="293"/>
                </a:cxn>
              </a:cxnLst>
              <a:rect l="0" t="0" r="r" b="b"/>
              <a:pathLst>
                <a:path w="1298" h="1276">
                  <a:moveTo>
                    <a:pt x="25" y="296"/>
                  </a:moveTo>
                  <a:lnTo>
                    <a:pt x="12" y="308"/>
                  </a:lnTo>
                  <a:lnTo>
                    <a:pt x="4" y="322"/>
                  </a:lnTo>
                  <a:lnTo>
                    <a:pt x="1" y="336"/>
                  </a:lnTo>
                  <a:lnTo>
                    <a:pt x="0" y="347"/>
                  </a:lnTo>
                  <a:lnTo>
                    <a:pt x="3" y="358"/>
                  </a:lnTo>
                  <a:lnTo>
                    <a:pt x="6" y="370"/>
                  </a:lnTo>
                  <a:lnTo>
                    <a:pt x="9" y="381"/>
                  </a:lnTo>
                  <a:lnTo>
                    <a:pt x="13" y="393"/>
                  </a:lnTo>
                  <a:lnTo>
                    <a:pt x="30" y="448"/>
                  </a:lnTo>
                  <a:lnTo>
                    <a:pt x="49" y="503"/>
                  </a:lnTo>
                  <a:lnTo>
                    <a:pt x="66" y="558"/>
                  </a:lnTo>
                  <a:lnTo>
                    <a:pt x="84" y="614"/>
                  </a:lnTo>
                  <a:lnTo>
                    <a:pt x="101" y="669"/>
                  </a:lnTo>
                  <a:lnTo>
                    <a:pt x="120" y="724"/>
                  </a:lnTo>
                  <a:lnTo>
                    <a:pt x="138" y="779"/>
                  </a:lnTo>
                  <a:lnTo>
                    <a:pt x="155" y="834"/>
                  </a:lnTo>
                  <a:lnTo>
                    <a:pt x="173" y="890"/>
                  </a:lnTo>
                  <a:lnTo>
                    <a:pt x="190" y="944"/>
                  </a:lnTo>
                  <a:lnTo>
                    <a:pt x="208" y="1000"/>
                  </a:lnTo>
                  <a:lnTo>
                    <a:pt x="225" y="1055"/>
                  </a:lnTo>
                  <a:lnTo>
                    <a:pt x="244" y="1111"/>
                  </a:lnTo>
                  <a:lnTo>
                    <a:pt x="261" y="1165"/>
                  </a:lnTo>
                  <a:lnTo>
                    <a:pt x="279" y="1221"/>
                  </a:lnTo>
                  <a:lnTo>
                    <a:pt x="296" y="1276"/>
                  </a:lnTo>
                  <a:lnTo>
                    <a:pt x="328" y="1263"/>
                  </a:lnTo>
                  <a:lnTo>
                    <a:pt x="359" y="1250"/>
                  </a:lnTo>
                  <a:lnTo>
                    <a:pt x="391" y="1236"/>
                  </a:lnTo>
                  <a:lnTo>
                    <a:pt x="421" y="1223"/>
                  </a:lnTo>
                  <a:lnTo>
                    <a:pt x="453" y="1210"/>
                  </a:lnTo>
                  <a:lnTo>
                    <a:pt x="485" y="1196"/>
                  </a:lnTo>
                  <a:lnTo>
                    <a:pt x="515" y="1183"/>
                  </a:lnTo>
                  <a:lnTo>
                    <a:pt x="547" y="1170"/>
                  </a:lnTo>
                  <a:lnTo>
                    <a:pt x="578" y="1157"/>
                  </a:lnTo>
                  <a:lnTo>
                    <a:pt x="610" y="1143"/>
                  </a:lnTo>
                  <a:lnTo>
                    <a:pt x="641" y="1130"/>
                  </a:lnTo>
                  <a:lnTo>
                    <a:pt x="672" y="1117"/>
                  </a:lnTo>
                  <a:lnTo>
                    <a:pt x="704" y="1104"/>
                  </a:lnTo>
                  <a:lnTo>
                    <a:pt x="734" y="1091"/>
                  </a:lnTo>
                  <a:lnTo>
                    <a:pt x="766" y="1078"/>
                  </a:lnTo>
                  <a:lnTo>
                    <a:pt x="798" y="1064"/>
                  </a:lnTo>
                  <a:lnTo>
                    <a:pt x="829" y="1050"/>
                  </a:lnTo>
                  <a:lnTo>
                    <a:pt x="860" y="1037"/>
                  </a:lnTo>
                  <a:lnTo>
                    <a:pt x="891" y="1024"/>
                  </a:lnTo>
                  <a:lnTo>
                    <a:pt x="923" y="1011"/>
                  </a:lnTo>
                  <a:lnTo>
                    <a:pt x="953" y="998"/>
                  </a:lnTo>
                  <a:lnTo>
                    <a:pt x="985" y="985"/>
                  </a:lnTo>
                  <a:lnTo>
                    <a:pt x="1017" y="972"/>
                  </a:lnTo>
                  <a:lnTo>
                    <a:pt x="1048" y="959"/>
                  </a:lnTo>
                  <a:lnTo>
                    <a:pt x="1079" y="945"/>
                  </a:lnTo>
                  <a:lnTo>
                    <a:pt x="1110" y="932"/>
                  </a:lnTo>
                  <a:lnTo>
                    <a:pt x="1142" y="918"/>
                  </a:lnTo>
                  <a:lnTo>
                    <a:pt x="1174" y="905"/>
                  </a:lnTo>
                  <a:lnTo>
                    <a:pt x="1204" y="892"/>
                  </a:lnTo>
                  <a:lnTo>
                    <a:pt x="1236" y="879"/>
                  </a:lnTo>
                  <a:lnTo>
                    <a:pt x="1267" y="866"/>
                  </a:lnTo>
                  <a:lnTo>
                    <a:pt x="1298" y="852"/>
                  </a:lnTo>
                  <a:lnTo>
                    <a:pt x="1282" y="800"/>
                  </a:lnTo>
                  <a:lnTo>
                    <a:pt x="1264" y="747"/>
                  </a:lnTo>
                  <a:lnTo>
                    <a:pt x="1248" y="695"/>
                  </a:lnTo>
                  <a:lnTo>
                    <a:pt x="1232" y="644"/>
                  </a:lnTo>
                  <a:lnTo>
                    <a:pt x="1214" y="591"/>
                  </a:lnTo>
                  <a:lnTo>
                    <a:pt x="1198" y="538"/>
                  </a:lnTo>
                  <a:lnTo>
                    <a:pt x="1180" y="486"/>
                  </a:lnTo>
                  <a:lnTo>
                    <a:pt x="1164" y="433"/>
                  </a:lnTo>
                  <a:lnTo>
                    <a:pt x="1147" y="381"/>
                  </a:lnTo>
                  <a:lnTo>
                    <a:pt x="1130" y="328"/>
                  </a:lnTo>
                  <a:lnTo>
                    <a:pt x="1113" y="276"/>
                  </a:lnTo>
                  <a:lnTo>
                    <a:pt x="1097" y="223"/>
                  </a:lnTo>
                  <a:lnTo>
                    <a:pt x="1080" y="172"/>
                  </a:lnTo>
                  <a:lnTo>
                    <a:pt x="1063" y="119"/>
                  </a:lnTo>
                  <a:lnTo>
                    <a:pt x="1046" y="67"/>
                  </a:lnTo>
                  <a:lnTo>
                    <a:pt x="1030" y="14"/>
                  </a:lnTo>
                  <a:lnTo>
                    <a:pt x="1020" y="12"/>
                  </a:lnTo>
                  <a:lnTo>
                    <a:pt x="1011" y="10"/>
                  </a:lnTo>
                  <a:lnTo>
                    <a:pt x="1002" y="9"/>
                  </a:lnTo>
                  <a:lnTo>
                    <a:pt x="993" y="7"/>
                  </a:lnTo>
                  <a:lnTo>
                    <a:pt x="984" y="6"/>
                  </a:lnTo>
                  <a:lnTo>
                    <a:pt x="975" y="4"/>
                  </a:lnTo>
                  <a:lnTo>
                    <a:pt x="965" y="2"/>
                  </a:lnTo>
                  <a:lnTo>
                    <a:pt x="957" y="0"/>
                  </a:lnTo>
                  <a:lnTo>
                    <a:pt x="929" y="9"/>
                  </a:lnTo>
                  <a:lnTo>
                    <a:pt x="901" y="18"/>
                  </a:lnTo>
                  <a:lnTo>
                    <a:pt x="873" y="26"/>
                  </a:lnTo>
                  <a:lnTo>
                    <a:pt x="845" y="35"/>
                  </a:lnTo>
                  <a:lnTo>
                    <a:pt x="818" y="43"/>
                  </a:lnTo>
                  <a:lnTo>
                    <a:pt x="789" y="52"/>
                  </a:lnTo>
                  <a:lnTo>
                    <a:pt x="762" y="60"/>
                  </a:lnTo>
                  <a:lnTo>
                    <a:pt x="733" y="69"/>
                  </a:lnTo>
                  <a:lnTo>
                    <a:pt x="706" y="78"/>
                  </a:lnTo>
                  <a:lnTo>
                    <a:pt x="677" y="87"/>
                  </a:lnTo>
                  <a:lnTo>
                    <a:pt x="650" y="95"/>
                  </a:lnTo>
                  <a:lnTo>
                    <a:pt x="622" y="104"/>
                  </a:lnTo>
                  <a:lnTo>
                    <a:pt x="594" y="112"/>
                  </a:lnTo>
                  <a:lnTo>
                    <a:pt x="566" y="121"/>
                  </a:lnTo>
                  <a:lnTo>
                    <a:pt x="538" y="129"/>
                  </a:lnTo>
                  <a:lnTo>
                    <a:pt x="511" y="138"/>
                  </a:lnTo>
                  <a:lnTo>
                    <a:pt x="483" y="147"/>
                  </a:lnTo>
                  <a:lnTo>
                    <a:pt x="455" y="156"/>
                  </a:lnTo>
                  <a:lnTo>
                    <a:pt x="427" y="164"/>
                  </a:lnTo>
                  <a:lnTo>
                    <a:pt x="399" y="173"/>
                  </a:lnTo>
                  <a:lnTo>
                    <a:pt x="371" y="182"/>
                  </a:lnTo>
                  <a:lnTo>
                    <a:pt x="343" y="191"/>
                  </a:lnTo>
                  <a:lnTo>
                    <a:pt x="315" y="198"/>
                  </a:lnTo>
                  <a:lnTo>
                    <a:pt x="288" y="207"/>
                  </a:lnTo>
                  <a:lnTo>
                    <a:pt x="259" y="216"/>
                  </a:lnTo>
                  <a:lnTo>
                    <a:pt x="232" y="225"/>
                  </a:lnTo>
                  <a:lnTo>
                    <a:pt x="203" y="233"/>
                  </a:lnTo>
                  <a:lnTo>
                    <a:pt x="176" y="242"/>
                  </a:lnTo>
                  <a:lnTo>
                    <a:pt x="147" y="251"/>
                  </a:lnTo>
                  <a:lnTo>
                    <a:pt x="120" y="260"/>
                  </a:lnTo>
                  <a:lnTo>
                    <a:pt x="92" y="268"/>
                  </a:lnTo>
                  <a:lnTo>
                    <a:pt x="64" y="277"/>
                  </a:lnTo>
                  <a:lnTo>
                    <a:pt x="60" y="279"/>
                  </a:lnTo>
                  <a:lnTo>
                    <a:pt x="55" y="281"/>
                  </a:lnTo>
                  <a:lnTo>
                    <a:pt x="50" y="284"/>
                  </a:lnTo>
                  <a:lnTo>
                    <a:pt x="45" y="286"/>
                  </a:lnTo>
                  <a:lnTo>
                    <a:pt x="39" y="289"/>
                  </a:lnTo>
                  <a:lnTo>
                    <a:pt x="34" y="291"/>
                  </a:lnTo>
                  <a:lnTo>
                    <a:pt x="29" y="293"/>
                  </a:lnTo>
                  <a:lnTo>
                    <a:pt x="25" y="296"/>
                  </a:lnTo>
                  <a:close/>
                </a:path>
              </a:pathLst>
            </a:custGeom>
            <a:solidFill>
              <a:srgbClr val="C4BC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1660" y="1778"/>
              <a:ext cx="207" cy="203"/>
            </a:xfrm>
            <a:custGeom>
              <a:avLst/>
              <a:gdLst/>
              <a:ahLst/>
              <a:cxnLst>
                <a:cxn ang="0">
                  <a:pos x="12" y="293"/>
                </a:cxn>
                <a:cxn ang="0">
                  <a:pos x="1" y="320"/>
                </a:cxn>
                <a:cxn ang="0">
                  <a:pos x="3" y="340"/>
                </a:cxn>
                <a:cxn ang="0">
                  <a:pos x="9" y="363"/>
                </a:cxn>
                <a:cxn ang="0">
                  <a:pos x="29" y="427"/>
                </a:cxn>
                <a:cxn ang="0">
                  <a:pos x="63" y="533"/>
                </a:cxn>
                <a:cxn ang="0">
                  <a:pos x="97" y="638"/>
                </a:cxn>
                <a:cxn ang="0">
                  <a:pos x="131" y="743"/>
                </a:cxn>
                <a:cxn ang="0">
                  <a:pos x="165" y="849"/>
                </a:cxn>
                <a:cxn ang="0">
                  <a:pos x="198" y="954"/>
                </a:cxn>
                <a:cxn ang="0">
                  <a:pos x="232" y="1059"/>
                </a:cxn>
                <a:cxn ang="0">
                  <a:pos x="266" y="1164"/>
                </a:cxn>
                <a:cxn ang="0">
                  <a:pos x="313" y="1204"/>
                </a:cxn>
                <a:cxn ang="0">
                  <a:pos x="373" y="1178"/>
                </a:cxn>
                <a:cxn ang="0">
                  <a:pos x="432" y="1153"/>
                </a:cxn>
                <a:cxn ang="0">
                  <a:pos x="492" y="1128"/>
                </a:cxn>
                <a:cxn ang="0">
                  <a:pos x="552" y="1103"/>
                </a:cxn>
                <a:cxn ang="0">
                  <a:pos x="612" y="1078"/>
                </a:cxn>
                <a:cxn ang="0">
                  <a:pos x="671" y="1053"/>
                </a:cxn>
                <a:cxn ang="0">
                  <a:pos x="731" y="1027"/>
                </a:cxn>
                <a:cxn ang="0">
                  <a:pos x="790" y="1002"/>
                </a:cxn>
                <a:cxn ang="0">
                  <a:pos x="850" y="977"/>
                </a:cxn>
                <a:cxn ang="0">
                  <a:pos x="910" y="952"/>
                </a:cxn>
                <a:cxn ang="0">
                  <a:pos x="970" y="927"/>
                </a:cxn>
                <a:cxn ang="0">
                  <a:pos x="1029" y="902"/>
                </a:cxn>
                <a:cxn ang="0">
                  <a:pos x="1089" y="876"/>
                </a:cxn>
                <a:cxn ang="0">
                  <a:pos x="1148" y="851"/>
                </a:cxn>
                <a:cxn ang="0">
                  <a:pos x="1209" y="826"/>
                </a:cxn>
                <a:cxn ang="0">
                  <a:pos x="1222" y="763"/>
                </a:cxn>
                <a:cxn ang="0">
                  <a:pos x="1190" y="663"/>
                </a:cxn>
                <a:cxn ang="0">
                  <a:pos x="1158" y="564"/>
                </a:cxn>
                <a:cxn ang="0">
                  <a:pos x="1126" y="464"/>
                </a:cxn>
                <a:cxn ang="0">
                  <a:pos x="1094" y="363"/>
                </a:cxn>
                <a:cxn ang="0">
                  <a:pos x="1062" y="264"/>
                </a:cxn>
                <a:cxn ang="0">
                  <a:pos x="1030" y="163"/>
                </a:cxn>
                <a:cxn ang="0">
                  <a:pos x="998" y="64"/>
                </a:cxn>
                <a:cxn ang="0">
                  <a:pos x="973" y="11"/>
                </a:cxn>
                <a:cxn ang="0">
                  <a:pos x="956" y="8"/>
                </a:cxn>
                <a:cxn ang="0">
                  <a:pos x="939" y="5"/>
                </a:cxn>
                <a:cxn ang="0">
                  <a:pos x="922" y="1"/>
                </a:cxn>
                <a:cxn ang="0">
                  <a:pos x="887" y="9"/>
                </a:cxn>
                <a:cxn ang="0">
                  <a:pos x="833" y="25"/>
                </a:cxn>
                <a:cxn ang="0">
                  <a:pos x="780" y="42"/>
                </a:cxn>
                <a:cxn ang="0">
                  <a:pos x="727" y="58"/>
                </a:cxn>
                <a:cxn ang="0">
                  <a:pos x="673" y="75"/>
                </a:cxn>
                <a:cxn ang="0">
                  <a:pos x="621" y="91"/>
                </a:cxn>
                <a:cxn ang="0">
                  <a:pos x="567" y="107"/>
                </a:cxn>
                <a:cxn ang="0">
                  <a:pos x="514" y="124"/>
                </a:cxn>
                <a:cxn ang="0">
                  <a:pos x="461" y="140"/>
                </a:cxn>
                <a:cxn ang="0">
                  <a:pos x="407" y="157"/>
                </a:cxn>
                <a:cxn ang="0">
                  <a:pos x="354" y="173"/>
                </a:cxn>
                <a:cxn ang="0">
                  <a:pos x="301" y="189"/>
                </a:cxn>
                <a:cxn ang="0">
                  <a:pos x="247" y="206"/>
                </a:cxn>
                <a:cxn ang="0">
                  <a:pos x="195" y="222"/>
                </a:cxn>
                <a:cxn ang="0">
                  <a:pos x="141" y="239"/>
                </a:cxn>
                <a:cxn ang="0">
                  <a:pos x="87" y="255"/>
                </a:cxn>
                <a:cxn ang="0">
                  <a:pos x="57" y="266"/>
                </a:cxn>
                <a:cxn ang="0">
                  <a:pos x="48" y="270"/>
                </a:cxn>
                <a:cxn ang="0">
                  <a:pos x="37" y="276"/>
                </a:cxn>
                <a:cxn ang="0">
                  <a:pos x="28" y="280"/>
                </a:cxn>
              </a:cxnLst>
              <a:rect l="0" t="0" r="r" b="b"/>
              <a:pathLst>
                <a:path w="1238" h="1217">
                  <a:moveTo>
                    <a:pt x="24" y="282"/>
                  </a:moveTo>
                  <a:lnTo>
                    <a:pt x="12" y="293"/>
                  </a:lnTo>
                  <a:lnTo>
                    <a:pt x="4" y="306"/>
                  </a:lnTo>
                  <a:lnTo>
                    <a:pt x="1" y="320"/>
                  </a:lnTo>
                  <a:lnTo>
                    <a:pt x="0" y="329"/>
                  </a:lnTo>
                  <a:lnTo>
                    <a:pt x="3" y="340"/>
                  </a:lnTo>
                  <a:lnTo>
                    <a:pt x="6" y="352"/>
                  </a:lnTo>
                  <a:lnTo>
                    <a:pt x="9" y="363"/>
                  </a:lnTo>
                  <a:lnTo>
                    <a:pt x="13" y="374"/>
                  </a:lnTo>
                  <a:lnTo>
                    <a:pt x="29" y="427"/>
                  </a:lnTo>
                  <a:lnTo>
                    <a:pt x="47" y="479"/>
                  </a:lnTo>
                  <a:lnTo>
                    <a:pt x="63" y="533"/>
                  </a:lnTo>
                  <a:lnTo>
                    <a:pt x="81" y="585"/>
                  </a:lnTo>
                  <a:lnTo>
                    <a:pt x="97" y="638"/>
                  </a:lnTo>
                  <a:lnTo>
                    <a:pt x="114" y="690"/>
                  </a:lnTo>
                  <a:lnTo>
                    <a:pt x="131" y="743"/>
                  </a:lnTo>
                  <a:lnTo>
                    <a:pt x="147" y="795"/>
                  </a:lnTo>
                  <a:lnTo>
                    <a:pt x="165" y="849"/>
                  </a:lnTo>
                  <a:lnTo>
                    <a:pt x="181" y="902"/>
                  </a:lnTo>
                  <a:lnTo>
                    <a:pt x="198" y="954"/>
                  </a:lnTo>
                  <a:lnTo>
                    <a:pt x="215" y="1007"/>
                  </a:lnTo>
                  <a:lnTo>
                    <a:pt x="232" y="1059"/>
                  </a:lnTo>
                  <a:lnTo>
                    <a:pt x="249" y="1112"/>
                  </a:lnTo>
                  <a:lnTo>
                    <a:pt x="266" y="1164"/>
                  </a:lnTo>
                  <a:lnTo>
                    <a:pt x="283" y="1217"/>
                  </a:lnTo>
                  <a:lnTo>
                    <a:pt x="313" y="1204"/>
                  </a:lnTo>
                  <a:lnTo>
                    <a:pt x="343" y="1192"/>
                  </a:lnTo>
                  <a:lnTo>
                    <a:pt x="373" y="1178"/>
                  </a:lnTo>
                  <a:lnTo>
                    <a:pt x="403" y="1166"/>
                  </a:lnTo>
                  <a:lnTo>
                    <a:pt x="432" y="1153"/>
                  </a:lnTo>
                  <a:lnTo>
                    <a:pt x="463" y="1141"/>
                  </a:lnTo>
                  <a:lnTo>
                    <a:pt x="492" y="1128"/>
                  </a:lnTo>
                  <a:lnTo>
                    <a:pt x="522" y="1116"/>
                  </a:lnTo>
                  <a:lnTo>
                    <a:pt x="552" y="1103"/>
                  </a:lnTo>
                  <a:lnTo>
                    <a:pt x="582" y="1091"/>
                  </a:lnTo>
                  <a:lnTo>
                    <a:pt x="612" y="1078"/>
                  </a:lnTo>
                  <a:lnTo>
                    <a:pt x="641" y="1066"/>
                  </a:lnTo>
                  <a:lnTo>
                    <a:pt x="671" y="1053"/>
                  </a:lnTo>
                  <a:lnTo>
                    <a:pt x="702" y="1041"/>
                  </a:lnTo>
                  <a:lnTo>
                    <a:pt x="731" y="1027"/>
                  </a:lnTo>
                  <a:lnTo>
                    <a:pt x="761" y="1014"/>
                  </a:lnTo>
                  <a:lnTo>
                    <a:pt x="790" y="1002"/>
                  </a:lnTo>
                  <a:lnTo>
                    <a:pt x="820" y="989"/>
                  </a:lnTo>
                  <a:lnTo>
                    <a:pt x="850" y="977"/>
                  </a:lnTo>
                  <a:lnTo>
                    <a:pt x="880" y="964"/>
                  </a:lnTo>
                  <a:lnTo>
                    <a:pt x="910" y="952"/>
                  </a:lnTo>
                  <a:lnTo>
                    <a:pt x="939" y="939"/>
                  </a:lnTo>
                  <a:lnTo>
                    <a:pt x="970" y="927"/>
                  </a:lnTo>
                  <a:lnTo>
                    <a:pt x="999" y="914"/>
                  </a:lnTo>
                  <a:lnTo>
                    <a:pt x="1029" y="902"/>
                  </a:lnTo>
                  <a:lnTo>
                    <a:pt x="1059" y="888"/>
                  </a:lnTo>
                  <a:lnTo>
                    <a:pt x="1089" y="876"/>
                  </a:lnTo>
                  <a:lnTo>
                    <a:pt x="1119" y="863"/>
                  </a:lnTo>
                  <a:lnTo>
                    <a:pt x="1148" y="851"/>
                  </a:lnTo>
                  <a:lnTo>
                    <a:pt x="1178" y="838"/>
                  </a:lnTo>
                  <a:lnTo>
                    <a:pt x="1209" y="826"/>
                  </a:lnTo>
                  <a:lnTo>
                    <a:pt x="1238" y="813"/>
                  </a:lnTo>
                  <a:lnTo>
                    <a:pt x="1222" y="763"/>
                  </a:lnTo>
                  <a:lnTo>
                    <a:pt x="1206" y="713"/>
                  </a:lnTo>
                  <a:lnTo>
                    <a:pt x="1190" y="663"/>
                  </a:lnTo>
                  <a:lnTo>
                    <a:pt x="1175" y="614"/>
                  </a:lnTo>
                  <a:lnTo>
                    <a:pt x="1158" y="564"/>
                  </a:lnTo>
                  <a:lnTo>
                    <a:pt x="1142" y="513"/>
                  </a:lnTo>
                  <a:lnTo>
                    <a:pt x="1126" y="464"/>
                  </a:lnTo>
                  <a:lnTo>
                    <a:pt x="1110" y="414"/>
                  </a:lnTo>
                  <a:lnTo>
                    <a:pt x="1094" y="363"/>
                  </a:lnTo>
                  <a:lnTo>
                    <a:pt x="1078" y="313"/>
                  </a:lnTo>
                  <a:lnTo>
                    <a:pt x="1062" y="264"/>
                  </a:lnTo>
                  <a:lnTo>
                    <a:pt x="1046" y="213"/>
                  </a:lnTo>
                  <a:lnTo>
                    <a:pt x="1030" y="163"/>
                  </a:lnTo>
                  <a:lnTo>
                    <a:pt x="1014" y="113"/>
                  </a:lnTo>
                  <a:lnTo>
                    <a:pt x="998" y="64"/>
                  </a:lnTo>
                  <a:lnTo>
                    <a:pt x="982" y="13"/>
                  </a:lnTo>
                  <a:lnTo>
                    <a:pt x="973" y="11"/>
                  </a:lnTo>
                  <a:lnTo>
                    <a:pt x="964" y="10"/>
                  </a:lnTo>
                  <a:lnTo>
                    <a:pt x="956" y="8"/>
                  </a:lnTo>
                  <a:lnTo>
                    <a:pt x="948" y="7"/>
                  </a:lnTo>
                  <a:lnTo>
                    <a:pt x="939" y="5"/>
                  </a:lnTo>
                  <a:lnTo>
                    <a:pt x="930" y="3"/>
                  </a:lnTo>
                  <a:lnTo>
                    <a:pt x="922" y="1"/>
                  </a:lnTo>
                  <a:lnTo>
                    <a:pt x="913" y="0"/>
                  </a:lnTo>
                  <a:lnTo>
                    <a:pt x="887" y="9"/>
                  </a:lnTo>
                  <a:lnTo>
                    <a:pt x="859" y="17"/>
                  </a:lnTo>
                  <a:lnTo>
                    <a:pt x="833" y="25"/>
                  </a:lnTo>
                  <a:lnTo>
                    <a:pt x="807" y="33"/>
                  </a:lnTo>
                  <a:lnTo>
                    <a:pt x="780" y="42"/>
                  </a:lnTo>
                  <a:lnTo>
                    <a:pt x="753" y="49"/>
                  </a:lnTo>
                  <a:lnTo>
                    <a:pt x="727" y="58"/>
                  </a:lnTo>
                  <a:lnTo>
                    <a:pt x="700" y="66"/>
                  </a:lnTo>
                  <a:lnTo>
                    <a:pt x="673" y="75"/>
                  </a:lnTo>
                  <a:lnTo>
                    <a:pt x="647" y="82"/>
                  </a:lnTo>
                  <a:lnTo>
                    <a:pt x="621" y="91"/>
                  </a:lnTo>
                  <a:lnTo>
                    <a:pt x="594" y="99"/>
                  </a:lnTo>
                  <a:lnTo>
                    <a:pt x="567" y="107"/>
                  </a:lnTo>
                  <a:lnTo>
                    <a:pt x="541" y="115"/>
                  </a:lnTo>
                  <a:lnTo>
                    <a:pt x="514" y="124"/>
                  </a:lnTo>
                  <a:lnTo>
                    <a:pt x="487" y="131"/>
                  </a:lnTo>
                  <a:lnTo>
                    <a:pt x="461" y="140"/>
                  </a:lnTo>
                  <a:lnTo>
                    <a:pt x="434" y="149"/>
                  </a:lnTo>
                  <a:lnTo>
                    <a:pt x="407" y="157"/>
                  </a:lnTo>
                  <a:lnTo>
                    <a:pt x="381" y="165"/>
                  </a:lnTo>
                  <a:lnTo>
                    <a:pt x="354" y="173"/>
                  </a:lnTo>
                  <a:lnTo>
                    <a:pt x="327" y="182"/>
                  </a:lnTo>
                  <a:lnTo>
                    <a:pt x="301" y="189"/>
                  </a:lnTo>
                  <a:lnTo>
                    <a:pt x="274" y="198"/>
                  </a:lnTo>
                  <a:lnTo>
                    <a:pt x="247" y="206"/>
                  </a:lnTo>
                  <a:lnTo>
                    <a:pt x="221" y="215"/>
                  </a:lnTo>
                  <a:lnTo>
                    <a:pt x="195" y="222"/>
                  </a:lnTo>
                  <a:lnTo>
                    <a:pt x="167" y="231"/>
                  </a:lnTo>
                  <a:lnTo>
                    <a:pt x="141" y="239"/>
                  </a:lnTo>
                  <a:lnTo>
                    <a:pt x="115" y="247"/>
                  </a:lnTo>
                  <a:lnTo>
                    <a:pt x="87" y="255"/>
                  </a:lnTo>
                  <a:lnTo>
                    <a:pt x="61" y="264"/>
                  </a:lnTo>
                  <a:lnTo>
                    <a:pt x="57" y="266"/>
                  </a:lnTo>
                  <a:lnTo>
                    <a:pt x="52" y="268"/>
                  </a:lnTo>
                  <a:lnTo>
                    <a:pt x="48" y="270"/>
                  </a:lnTo>
                  <a:lnTo>
                    <a:pt x="42" y="273"/>
                  </a:lnTo>
                  <a:lnTo>
                    <a:pt x="37" y="276"/>
                  </a:lnTo>
                  <a:lnTo>
                    <a:pt x="32" y="278"/>
                  </a:lnTo>
                  <a:lnTo>
                    <a:pt x="28" y="280"/>
                  </a:lnTo>
                  <a:lnTo>
                    <a:pt x="24" y="282"/>
                  </a:lnTo>
                  <a:close/>
                </a:path>
              </a:pathLst>
            </a:custGeom>
            <a:solidFill>
              <a:srgbClr val="C4BF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1668" y="1778"/>
              <a:ext cx="196" cy="193"/>
            </a:xfrm>
            <a:custGeom>
              <a:avLst/>
              <a:gdLst/>
              <a:ahLst/>
              <a:cxnLst>
                <a:cxn ang="0">
                  <a:pos x="12" y="279"/>
                </a:cxn>
                <a:cxn ang="0">
                  <a:pos x="1" y="304"/>
                </a:cxn>
                <a:cxn ang="0">
                  <a:pos x="3" y="325"/>
                </a:cxn>
                <a:cxn ang="0">
                  <a:pos x="9" y="346"/>
                </a:cxn>
                <a:cxn ang="0">
                  <a:pos x="29" y="407"/>
                </a:cxn>
                <a:cxn ang="0">
                  <a:pos x="61" y="507"/>
                </a:cxn>
                <a:cxn ang="0">
                  <a:pos x="93" y="607"/>
                </a:cxn>
                <a:cxn ang="0">
                  <a:pos x="124" y="707"/>
                </a:cxn>
                <a:cxn ang="0">
                  <a:pos x="157" y="807"/>
                </a:cxn>
                <a:cxn ang="0">
                  <a:pos x="189" y="907"/>
                </a:cxn>
                <a:cxn ang="0">
                  <a:pos x="221" y="1008"/>
                </a:cxn>
                <a:cxn ang="0">
                  <a:pos x="253" y="1107"/>
                </a:cxn>
                <a:cxn ang="0">
                  <a:pos x="297" y="1145"/>
                </a:cxn>
                <a:cxn ang="0">
                  <a:pos x="354" y="1121"/>
                </a:cxn>
                <a:cxn ang="0">
                  <a:pos x="411" y="1097"/>
                </a:cxn>
                <a:cxn ang="0">
                  <a:pos x="468" y="1073"/>
                </a:cxn>
                <a:cxn ang="0">
                  <a:pos x="525" y="1049"/>
                </a:cxn>
                <a:cxn ang="0">
                  <a:pos x="582" y="1025"/>
                </a:cxn>
                <a:cxn ang="0">
                  <a:pos x="639" y="1001"/>
                </a:cxn>
                <a:cxn ang="0">
                  <a:pos x="696" y="977"/>
                </a:cxn>
                <a:cxn ang="0">
                  <a:pos x="752" y="954"/>
                </a:cxn>
                <a:cxn ang="0">
                  <a:pos x="809" y="930"/>
                </a:cxn>
                <a:cxn ang="0">
                  <a:pos x="866" y="906"/>
                </a:cxn>
                <a:cxn ang="0">
                  <a:pos x="923" y="882"/>
                </a:cxn>
                <a:cxn ang="0">
                  <a:pos x="980" y="858"/>
                </a:cxn>
                <a:cxn ang="0">
                  <a:pos x="1037" y="834"/>
                </a:cxn>
                <a:cxn ang="0">
                  <a:pos x="1094" y="810"/>
                </a:cxn>
                <a:cxn ang="0">
                  <a:pos x="1150" y="786"/>
                </a:cxn>
                <a:cxn ang="0">
                  <a:pos x="1164" y="726"/>
                </a:cxn>
                <a:cxn ang="0">
                  <a:pos x="1133" y="631"/>
                </a:cxn>
                <a:cxn ang="0">
                  <a:pos x="1102" y="536"/>
                </a:cxn>
                <a:cxn ang="0">
                  <a:pos x="1072" y="441"/>
                </a:cxn>
                <a:cxn ang="0">
                  <a:pos x="1042" y="346"/>
                </a:cxn>
                <a:cxn ang="0">
                  <a:pos x="1011" y="251"/>
                </a:cxn>
                <a:cxn ang="0">
                  <a:pos x="981" y="155"/>
                </a:cxn>
                <a:cxn ang="0">
                  <a:pos x="950" y="60"/>
                </a:cxn>
                <a:cxn ang="0">
                  <a:pos x="927" y="11"/>
                </a:cxn>
                <a:cxn ang="0">
                  <a:pos x="911" y="8"/>
                </a:cxn>
                <a:cxn ang="0">
                  <a:pos x="894" y="4"/>
                </a:cxn>
                <a:cxn ang="0">
                  <a:pos x="878" y="1"/>
                </a:cxn>
                <a:cxn ang="0">
                  <a:pos x="844" y="8"/>
                </a:cxn>
                <a:cxn ang="0">
                  <a:pos x="794" y="23"/>
                </a:cxn>
                <a:cxn ang="0">
                  <a:pos x="742" y="39"/>
                </a:cxn>
                <a:cxn ang="0">
                  <a:pos x="692" y="55"/>
                </a:cxn>
                <a:cxn ang="0">
                  <a:pos x="641" y="70"/>
                </a:cxn>
                <a:cxn ang="0">
                  <a:pos x="590" y="86"/>
                </a:cxn>
                <a:cxn ang="0">
                  <a:pos x="539" y="102"/>
                </a:cxn>
                <a:cxn ang="0">
                  <a:pos x="489" y="117"/>
                </a:cxn>
                <a:cxn ang="0">
                  <a:pos x="438" y="134"/>
                </a:cxn>
                <a:cxn ang="0">
                  <a:pos x="387" y="149"/>
                </a:cxn>
                <a:cxn ang="0">
                  <a:pos x="337" y="164"/>
                </a:cxn>
                <a:cxn ang="0">
                  <a:pos x="287" y="181"/>
                </a:cxn>
                <a:cxn ang="0">
                  <a:pos x="236" y="196"/>
                </a:cxn>
                <a:cxn ang="0">
                  <a:pos x="185" y="211"/>
                </a:cxn>
                <a:cxn ang="0">
                  <a:pos x="134" y="228"/>
                </a:cxn>
                <a:cxn ang="0">
                  <a:pos x="84" y="243"/>
                </a:cxn>
                <a:cxn ang="0">
                  <a:pos x="54" y="253"/>
                </a:cxn>
                <a:cxn ang="0">
                  <a:pos x="46" y="257"/>
                </a:cxn>
                <a:cxn ang="0">
                  <a:pos x="36" y="262"/>
                </a:cxn>
                <a:cxn ang="0">
                  <a:pos x="27" y="266"/>
                </a:cxn>
              </a:cxnLst>
              <a:rect l="0" t="0" r="r" b="b"/>
              <a:pathLst>
                <a:path w="1179" h="1158">
                  <a:moveTo>
                    <a:pt x="24" y="268"/>
                  </a:moveTo>
                  <a:lnTo>
                    <a:pt x="12" y="279"/>
                  </a:lnTo>
                  <a:lnTo>
                    <a:pt x="5" y="291"/>
                  </a:lnTo>
                  <a:lnTo>
                    <a:pt x="1" y="304"/>
                  </a:lnTo>
                  <a:lnTo>
                    <a:pt x="0" y="314"/>
                  </a:lnTo>
                  <a:lnTo>
                    <a:pt x="3" y="325"/>
                  </a:lnTo>
                  <a:lnTo>
                    <a:pt x="6" y="335"/>
                  </a:lnTo>
                  <a:lnTo>
                    <a:pt x="9" y="346"/>
                  </a:lnTo>
                  <a:lnTo>
                    <a:pt x="13" y="357"/>
                  </a:lnTo>
                  <a:lnTo>
                    <a:pt x="29" y="407"/>
                  </a:lnTo>
                  <a:lnTo>
                    <a:pt x="45" y="456"/>
                  </a:lnTo>
                  <a:lnTo>
                    <a:pt x="61" y="507"/>
                  </a:lnTo>
                  <a:lnTo>
                    <a:pt x="77" y="557"/>
                  </a:lnTo>
                  <a:lnTo>
                    <a:pt x="93" y="607"/>
                  </a:lnTo>
                  <a:lnTo>
                    <a:pt x="109" y="656"/>
                  </a:lnTo>
                  <a:lnTo>
                    <a:pt x="124" y="707"/>
                  </a:lnTo>
                  <a:lnTo>
                    <a:pt x="141" y="757"/>
                  </a:lnTo>
                  <a:lnTo>
                    <a:pt x="157" y="807"/>
                  </a:lnTo>
                  <a:lnTo>
                    <a:pt x="173" y="857"/>
                  </a:lnTo>
                  <a:lnTo>
                    <a:pt x="189" y="907"/>
                  </a:lnTo>
                  <a:lnTo>
                    <a:pt x="205" y="957"/>
                  </a:lnTo>
                  <a:lnTo>
                    <a:pt x="221" y="1008"/>
                  </a:lnTo>
                  <a:lnTo>
                    <a:pt x="237" y="1057"/>
                  </a:lnTo>
                  <a:lnTo>
                    <a:pt x="253" y="1107"/>
                  </a:lnTo>
                  <a:lnTo>
                    <a:pt x="269" y="1158"/>
                  </a:lnTo>
                  <a:lnTo>
                    <a:pt x="297" y="1145"/>
                  </a:lnTo>
                  <a:lnTo>
                    <a:pt x="326" y="1133"/>
                  </a:lnTo>
                  <a:lnTo>
                    <a:pt x="354" y="1121"/>
                  </a:lnTo>
                  <a:lnTo>
                    <a:pt x="383" y="1109"/>
                  </a:lnTo>
                  <a:lnTo>
                    <a:pt x="411" y="1097"/>
                  </a:lnTo>
                  <a:lnTo>
                    <a:pt x="440" y="1085"/>
                  </a:lnTo>
                  <a:lnTo>
                    <a:pt x="468" y="1073"/>
                  </a:lnTo>
                  <a:lnTo>
                    <a:pt x="497" y="1061"/>
                  </a:lnTo>
                  <a:lnTo>
                    <a:pt x="525" y="1049"/>
                  </a:lnTo>
                  <a:lnTo>
                    <a:pt x="554" y="1037"/>
                  </a:lnTo>
                  <a:lnTo>
                    <a:pt x="582" y="1025"/>
                  </a:lnTo>
                  <a:lnTo>
                    <a:pt x="611" y="1013"/>
                  </a:lnTo>
                  <a:lnTo>
                    <a:pt x="639" y="1001"/>
                  </a:lnTo>
                  <a:lnTo>
                    <a:pt x="668" y="989"/>
                  </a:lnTo>
                  <a:lnTo>
                    <a:pt x="696" y="977"/>
                  </a:lnTo>
                  <a:lnTo>
                    <a:pt x="725" y="965"/>
                  </a:lnTo>
                  <a:lnTo>
                    <a:pt x="752" y="954"/>
                  </a:lnTo>
                  <a:lnTo>
                    <a:pt x="780" y="942"/>
                  </a:lnTo>
                  <a:lnTo>
                    <a:pt x="809" y="930"/>
                  </a:lnTo>
                  <a:lnTo>
                    <a:pt x="837" y="918"/>
                  </a:lnTo>
                  <a:lnTo>
                    <a:pt x="866" y="906"/>
                  </a:lnTo>
                  <a:lnTo>
                    <a:pt x="894" y="894"/>
                  </a:lnTo>
                  <a:lnTo>
                    <a:pt x="923" y="882"/>
                  </a:lnTo>
                  <a:lnTo>
                    <a:pt x="951" y="870"/>
                  </a:lnTo>
                  <a:lnTo>
                    <a:pt x="980" y="858"/>
                  </a:lnTo>
                  <a:lnTo>
                    <a:pt x="1008" y="846"/>
                  </a:lnTo>
                  <a:lnTo>
                    <a:pt x="1037" y="834"/>
                  </a:lnTo>
                  <a:lnTo>
                    <a:pt x="1065" y="822"/>
                  </a:lnTo>
                  <a:lnTo>
                    <a:pt x="1094" y="810"/>
                  </a:lnTo>
                  <a:lnTo>
                    <a:pt x="1122" y="798"/>
                  </a:lnTo>
                  <a:lnTo>
                    <a:pt x="1150" y="786"/>
                  </a:lnTo>
                  <a:lnTo>
                    <a:pt x="1179" y="774"/>
                  </a:lnTo>
                  <a:lnTo>
                    <a:pt x="1164" y="726"/>
                  </a:lnTo>
                  <a:lnTo>
                    <a:pt x="1148" y="678"/>
                  </a:lnTo>
                  <a:lnTo>
                    <a:pt x="1133" y="631"/>
                  </a:lnTo>
                  <a:lnTo>
                    <a:pt x="1118" y="584"/>
                  </a:lnTo>
                  <a:lnTo>
                    <a:pt x="1102" y="536"/>
                  </a:lnTo>
                  <a:lnTo>
                    <a:pt x="1087" y="489"/>
                  </a:lnTo>
                  <a:lnTo>
                    <a:pt x="1072" y="441"/>
                  </a:lnTo>
                  <a:lnTo>
                    <a:pt x="1057" y="394"/>
                  </a:lnTo>
                  <a:lnTo>
                    <a:pt x="1042" y="346"/>
                  </a:lnTo>
                  <a:lnTo>
                    <a:pt x="1027" y="299"/>
                  </a:lnTo>
                  <a:lnTo>
                    <a:pt x="1011" y="251"/>
                  </a:lnTo>
                  <a:lnTo>
                    <a:pt x="996" y="204"/>
                  </a:lnTo>
                  <a:lnTo>
                    <a:pt x="981" y="155"/>
                  </a:lnTo>
                  <a:lnTo>
                    <a:pt x="965" y="108"/>
                  </a:lnTo>
                  <a:lnTo>
                    <a:pt x="950" y="60"/>
                  </a:lnTo>
                  <a:lnTo>
                    <a:pt x="935" y="13"/>
                  </a:lnTo>
                  <a:lnTo>
                    <a:pt x="927" y="11"/>
                  </a:lnTo>
                  <a:lnTo>
                    <a:pt x="918" y="10"/>
                  </a:lnTo>
                  <a:lnTo>
                    <a:pt x="911" y="8"/>
                  </a:lnTo>
                  <a:lnTo>
                    <a:pt x="902" y="7"/>
                  </a:lnTo>
                  <a:lnTo>
                    <a:pt x="894" y="4"/>
                  </a:lnTo>
                  <a:lnTo>
                    <a:pt x="885" y="3"/>
                  </a:lnTo>
                  <a:lnTo>
                    <a:pt x="878" y="1"/>
                  </a:lnTo>
                  <a:lnTo>
                    <a:pt x="869" y="0"/>
                  </a:lnTo>
                  <a:lnTo>
                    <a:pt x="844" y="8"/>
                  </a:lnTo>
                  <a:lnTo>
                    <a:pt x="819" y="15"/>
                  </a:lnTo>
                  <a:lnTo>
                    <a:pt x="794" y="23"/>
                  </a:lnTo>
                  <a:lnTo>
                    <a:pt x="767" y="32"/>
                  </a:lnTo>
                  <a:lnTo>
                    <a:pt x="742" y="39"/>
                  </a:lnTo>
                  <a:lnTo>
                    <a:pt x="717" y="47"/>
                  </a:lnTo>
                  <a:lnTo>
                    <a:pt x="692" y="55"/>
                  </a:lnTo>
                  <a:lnTo>
                    <a:pt x="666" y="62"/>
                  </a:lnTo>
                  <a:lnTo>
                    <a:pt x="641" y="70"/>
                  </a:lnTo>
                  <a:lnTo>
                    <a:pt x="615" y="78"/>
                  </a:lnTo>
                  <a:lnTo>
                    <a:pt x="590" y="86"/>
                  </a:lnTo>
                  <a:lnTo>
                    <a:pt x="565" y="94"/>
                  </a:lnTo>
                  <a:lnTo>
                    <a:pt x="539" y="102"/>
                  </a:lnTo>
                  <a:lnTo>
                    <a:pt x="514" y="109"/>
                  </a:lnTo>
                  <a:lnTo>
                    <a:pt x="489" y="117"/>
                  </a:lnTo>
                  <a:lnTo>
                    <a:pt x="464" y="125"/>
                  </a:lnTo>
                  <a:lnTo>
                    <a:pt x="438" y="134"/>
                  </a:lnTo>
                  <a:lnTo>
                    <a:pt x="412" y="141"/>
                  </a:lnTo>
                  <a:lnTo>
                    <a:pt x="387" y="149"/>
                  </a:lnTo>
                  <a:lnTo>
                    <a:pt x="362" y="156"/>
                  </a:lnTo>
                  <a:lnTo>
                    <a:pt x="337" y="164"/>
                  </a:lnTo>
                  <a:lnTo>
                    <a:pt x="312" y="173"/>
                  </a:lnTo>
                  <a:lnTo>
                    <a:pt x="287" y="181"/>
                  </a:lnTo>
                  <a:lnTo>
                    <a:pt x="261" y="188"/>
                  </a:lnTo>
                  <a:lnTo>
                    <a:pt x="236" y="196"/>
                  </a:lnTo>
                  <a:lnTo>
                    <a:pt x="210" y="204"/>
                  </a:lnTo>
                  <a:lnTo>
                    <a:pt x="185" y="211"/>
                  </a:lnTo>
                  <a:lnTo>
                    <a:pt x="159" y="219"/>
                  </a:lnTo>
                  <a:lnTo>
                    <a:pt x="134" y="228"/>
                  </a:lnTo>
                  <a:lnTo>
                    <a:pt x="109" y="235"/>
                  </a:lnTo>
                  <a:lnTo>
                    <a:pt x="84" y="243"/>
                  </a:lnTo>
                  <a:lnTo>
                    <a:pt x="59" y="251"/>
                  </a:lnTo>
                  <a:lnTo>
                    <a:pt x="54" y="253"/>
                  </a:lnTo>
                  <a:lnTo>
                    <a:pt x="50" y="255"/>
                  </a:lnTo>
                  <a:lnTo>
                    <a:pt x="46" y="257"/>
                  </a:lnTo>
                  <a:lnTo>
                    <a:pt x="41" y="259"/>
                  </a:lnTo>
                  <a:lnTo>
                    <a:pt x="36" y="262"/>
                  </a:lnTo>
                  <a:lnTo>
                    <a:pt x="31" y="264"/>
                  </a:lnTo>
                  <a:lnTo>
                    <a:pt x="27" y="266"/>
                  </a:lnTo>
                  <a:lnTo>
                    <a:pt x="24" y="268"/>
                  </a:lnTo>
                  <a:close/>
                </a:path>
              </a:pathLst>
            </a:custGeom>
            <a:solidFill>
              <a:srgbClr val="C6C1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1676" y="1778"/>
              <a:ext cx="186" cy="183"/>
            </a:xfrm>
            <a:custGeom>
              <a:avLst/>
              <a:gdLst/>
              <a:ahLst/>
              <a:cxnLst>
                <a:cxn ang="0">
                  <a:pos x="11" y="265"/>
                </a:cxn>
                <a:cxn ang="0">
                  <a:pos x="1" y="289"/>
                </a:cxn>
                <a:cxn ang="0">
                  <a:pos x="2" y="307"/>
                </a:cxn>
                <a:cxn ang="0">
                  <a:pos x="8" y="328"/>
                </a:cxn>
                <a:cxn ang="0">
                  <a:pos x="26" y="386"/>
                </a:cxn>
                <a:cxn ang="0">
                  <a:pos x="57" y="481"/>
                </a:cxn>
                <a:cxn ang="0">
                  <a:pos x="87" y="576"/>
                </a:cxn>
                <a:cxn ang="0">
                  <a:pos x="118" y="672"/>
                </a:cxn>
                <a:cxn ang="0">
                  <a:pos x="149" y="767"/>
                </a:cxn>
                <a:cxn ang="0">
                  <a:pos x="179" y="862"/>
                </a:cxn>
                <a:cxn ang="0">
                  <a:pos x="209" y="957"/>
                </a:cxn>
                <a:cxn ang="0">
                  <a:pos x="240" y="1052"/>
                </a:cxn>
                <a:cxn ang="0">
                  <a:pos x="282" y="1089"/>
                </a:cxn>
                <a:cxn ang="0">
                  <a:pos x="336" y="1066"/>
                </a:cxn>
                <a:cxn ang="0">
                  <a:pos x="390" y="1043"/>
                </a:cxn>
                <a:cxn ang="0">
                  <a:pos x="443" y="1020"/>
                </a:cxn>
                <a:cxn ang="0">
                  <a:pos x="498" y="997"/>
                </a:cxn>
                <a:cxn ang="0">
                  <a:pos x="552" y="974"/>
                </a:cxn>
                <a:cxn ang="0">
                  <a:pos x="605" y="951"/>
                </a:cxn>
                <a:cxn ang="0">
                  <a:pos x="659" y="928"/>
                </a:cxn>
                <a:cxn ang="0">
                  <a:pos x="714" y="906"/>
                </a:cxn>
                <a:cxn ang="0">
                  <a:pos x="767" y="883"/>
                </a:cxn>
                <a:cxn ang="0">
                  <a:pos x="821" y="860"/>
                </a:cxn>
                <a:cxn ang="0">
                  <a:pos x="875" y="837"/>
                </a:cxn>
                <a:cxn ang="0">
                  <a:pos x="929" y="814"/>
                </a:cxn>
                <a:cxn ang="0">
                  <a:pos x="983" y="791"/>
                </a:cxn>
                <a:cxn ang="0">
                  <a:pos x="1037" y="768"/>
                </a:cxn>
                <a:cxn ang="0">
                  <a:pos x="1090" y="745"/>
                </a:cxn>
                <a:cxn ang="0">
                  <a:pos x="1103" y="689"/>
                </a:cxn>
                <a:cxn ang="0">
                  <a:pos x="1075" y="598"/>
                </a:cxn>
                <a:cxn ang="0">
                  <a:pos x="1045" y="509"/>
                </a:cxn>
                <a:cxn ang="0">
                  <a:pos x="1017" y="418"/>
                </a:cxn>
                <a:cxn ang="0">
                  <a:pos x="987" y="328"/>
                </a:cxn>
                <a:cxn ang="0">
                  <a:pos x="959" y="237"/>
                </a:cxn>
                <a:cxn ang="0">
                  <a:pos x="929" y="148"/>
                </a:cxn>
                <a:cxn ang="0">
                  <a:pos x="901" y="57"/>
                </a:cxn>
                <a:cxn ang="0">
                  <a:pos x="879" y="11"/>
                </a:cxn>
                <a:cxn ang="0">
                  <a:pos x="864" y="8"/>
                </a:cxn>
                <a:cxn ang="0">
                  <a:pos x="847" y="4"/>
                </a:cxn>
                <a:cxn ang="0">
                  <a:pos x="832" y="1"/>
                </a:cxn>
                <a:cxn ang="0">
                  <a:pos x="800" y="8"/>
                </a:cxn>
                <a:cxn ang="0">
                  <a:pos x="752" y="22"/>
                </a:cxn>
                <a:cxn ang="0">
                  <a:pos x="704" y="37"/>
                </a:cxn>
                <a:cxn ang="0">
                  <a:pos x="656" y="51"/>
                </a:cxn>
                <a:cxn ang="0">
                  <a:pos x="607" y="67"/>
                </a:cxn>
                <a:cxn ang="0">
                  <a:pos x="559" y="82"/>
                </a:cxn>
                <a:cxn ang="0">
                  <a:pos x="511" y="96"/>
                </a:cxn>
                <a:cxn ang="0">
                  <a:pos x="463" y="112"/>
                </a:cxn>
                <a:cxn ang="0">
                  <a:pos x="416" y="126"/>
                </a:cxn>
                <a:cxn ang="0">
                  <a:pos x="368" y="141"/>
                </a:cxn>
                <a:cxn ang="0">
                  <a:pos x="319" y="156"/>
                </a:cxn>
                <a:cxn ang="0">
                  <a:pos x="271" y="171"/>
                </a:cxn>
                <a:cxn ang="0">
                  <a:pos x="223" y="186"/>
                </a:cxn>
                <a:cxn ang="0">
                  <a:pos x="175" y="201"/>
                </a:cxn>
                <a:cxn ang="0">
                  <a:pos x="127" y="215"/>
                </a:cxn>
                <a:cxn ang="0">
                  <a:pos x="79" y="231"/>
                </a:cxn>
                <a:cxn ang="0">
                  <a:pos x="51" y="241"/>
                </a:cxn>
                <a:cxn ang="0">
                  <a:pos x="42" y="245"/>
                </a:cxn>
                <a:cxn ang="0">
                  <a:pos x="34" y="248"/>
                </a:cxn>
                <a:cxn ang="0">
                  <a:pos x="25" y="253"/>
                </a:cxn>
              </a:cxnLst>
              <a:rect l="0" t="0" r="r" b="b"/>
              <a:pathLst>
                <a:path w="1118" h="1099">
                  <a:moveTo>
                    <a:pt x="22" y="255"/>
                  </a:moveTo>
                  <a:lnTo>
                    <a:pt x="11" y="265"/>
                  </a:lnTo>
                  <a:lnTo>
                    <a:pt x="4" y="277"/>
                  </a:lnTo>
                  <a:lnTo>
                    <a:pt x="1" y="289"/>
                  </a:lnTo>
                  <a:lnTo>
                    <a:pt x="0" y="298"/>
                  </a:lnTo>
                  <a:lnTo>
                    <a:pt x="2" y="307"/>
                  </a:lnTo>
                  <a:lnTo>
                    <a:pt x="5" y="318"/>
                  </a:lnTo>
                  <a:lnTo>
                    <a:pt x="8" y="328"/>
                  </a:lnTo>
                  <a:lnTo>
                    <a:pt x="11" y="339"/>
                  </a:lnTo>
                  <a:lnTo>
                    <a:pt x="26" y="386"/>
                  </a:lnTo>
                  <a:lnTo>
                    <a:pt x="41" y="434"/>
                  </a:lnTo>
                  <a:lnTo>
                    <a:pt x="57" y="481"/>
                  </a:lnTo>
                  <a:lnTo>
                    <a:pt x="72" y="528"/>
                  </a:lnTo>
                  <a:lnTo>
                    <a:pt x="87" y="576"/>
                  </a:lnTo>
                  <a:lnTo>
                    <a:pt x="103" y="624"/>
                  </a:lnTo>
                  <a:lnTo>
                    <a:pt x="118" y="672"/>
                  </a:lnTo>
                  <a:lnTo>
                    <a:pt x="133" y="719"/>
                  </a:lnTo>
                  <a:lnTo>
                    <a:pt x="149" y="767"/>
                  </a:lnTo>
                  <a:lnTo>
                    <a:pt x="164" y="814"/>
                  </a:lnTo>
                  <a:lnTo>
                    <a:pt x="179" y="862"/>
                  </a:lnTo>
                  <a:lnTo>
                    <a:pt x="194" y="909"/>
                  </a:lnTo>
                  <a:lnTo>
                    <a:pt x="209" y="957"/>
                  </a:lnTo>
                  <a:lnTo>
                    <a:pt x="224" y="1004"/>
                  </a:lnTo>
                  <a:lnTo>
                    <a:pt x="240" y="1052"/>
                  </a:lnTo>
                  <a:lnTo>
                    <a:pt x="255" y="1099"/>
                  </a:lnTo>
                  <a:lnTo>
                    <a:pt x="282" y="1089"/>
                  </a:lnTo>
                  <a:lnTo>
                    <a:pt x="309" y="1076"/>
                  </a:lnTo>
                  <a:lnTo>
                    <a:pt x="336" y="1066"/>
                  </a:lnTo>
                  <a:lnTo>
                    <a:pt x="363" y="1053"/>
                  </a:lnTo>
                  <a:lnTo>
                    <a:pt x="390" y="1043"/>
                  </a:lnTo>
                  <a:lnTo>
                    <a:pt x="417" y="1031"/>
                  </a:lnTo>
                  <a:lnTo>
                    <a:pt x="443" y="1020"/>
                  </a:lnTo>
                  <a:lnTo>
                    <a:pt x="471" y="1009"/>
                  </a:lnTo>
                  <a:lnTo>
                    <a:pt x="498" y="997"/>
                  </a:lnTo>
                  <a:lnTo>
                    <a:pt x="524" y="986"/>
                  </a:lnTo>
                  <a:lnTo>
                    <a:pt x="552" y="974"/>
                  </a:lnTo>
                  <a:lnTo>
                    <a:pt x="579" y="963"/>
                  </a:lnTo>
                  <a:lnTo>
                    <a:pt x="605" y="951"/>
                  </a:lnTo>
                  <a:lnTo>
                    <a:pt x="633" y="940"/>
                  </a:lnTo>
                  <a:lnTo>
                    <a:pt x="659" y="928"/>
                  </a:lnTo>
                  <a:lnTo>
                    <a:pt x="686" y="917"/>
                  </a:lnTo>
                  <a:lnTo>
                    <a:pt x="714" y="906"/>
                  </a:lnTo>
                  <a:lnTo>
                    <a:pt x="740" y="894"/>
                  </a:lnTo>
                  <a:lnTo>
                    <a:pt x="767" y="883"/>
                  </a:lnTo>
                  <a:lnTo>
                    <a:pt x="794" y="871"/>
                  </a:lnTo>
                  <a:lnTo>
                    <a:pt x="821" y="860"/>
                  </a:lnTo>
                  <a:lnTo>
                    <a:pt x="848" y="848"/>
                  </a:lnTo>
                  <a:lnTo>
                    <a:pt x="875" y="837"/>
                  </a:lnTo>
                  <a:lnTo>
                    <a:pt x="902" y="825"/>
                  </a:lnTo>
                  <a:lnTo>
                    <a:pt x="929" y="814"/>
                  </a:lnTo>
                  <a:lnTo>
                    <a:pt x="956" y="803"/>
                  </a:lnTo>
                  <a:lnTo>
                    <a:pt x="983" y="791"/>
                  </a:lnTo>
                  <a:lnTo>
                    <a:pt x="1009" y="780"/>
                  </a:lnTo>
                  <a:lnTo>
                    <a:pt x="1037" y="768"/>
                  </a:lnTo>
                  <a:lnTo>
                    <a:pt x="1064" y="757"/>
                  </a:lnTo>
                  <a:lnTo>
                    <a:pt x="1090" y="745"/>
                  </a:lnTo>
                  <a:lnTo>
                    <a:pt x="1118" y="734"/>
                  </a:lnTo>
                  <a:lnTo>
                    <a:pt x="1103" y="689"/>
                  </a:lnTo>
                  <a:lnTo>
                    <a:pt x="1089" y="643"/>
                  </a:lnTo>
                  <a:lnTo>
                    <a:pt x="1075" y="598"/>
                  </a:lnTo>
                  <a:lnTo>
                    <a:pt x="1060" y="554"/>
                  </a:lnTo>
                  <a:lnTo>
                    <a:pt x="1045" y="509"/>
                  </a:lnTo>
                  <a:lnTo>
                    <a:pt x="1031" y="463"/>
                  </a:lnTo>
                  <a:lnTo>
                    <a:pt x="1017" y="418"/>
                  </a:lnTo>
                  <a:lnTo>
                    <a:pt x="1003" y="373"/>
                  </a:lnTo>
                  <a:lnTo>
                    <a:pt x="987" y="328"/>
                  </a:lnTo>
                  <a:lnTo>
                    <a:pt x="973" y="282"/>
                  </a:lnTo>
                  <a:lnTo>
                    <a:pt x="959" y="237"/>
                  </a:lnTo>
                  <a:lnTo>
                    <a:pt x="945" y="192"/>
                  </a:lnTo>
                  <a:lnTo>
                    <a:pt x="929" y="148"/>
                  </a:lnTo>
                  <a:lnTo>
                    <a:pt x="915" y="102"/>
                  </a:lnTo>
                  <a:lnTo>
                    <a:pt x="901" y="57"/>
                  </a:lnTo>
                  <a:lnTo>
                    <a:pt x="887" y="12"/>
                  </a:lnTo>
                  <a:lnTo>
                    <a:pt x="879" y="11"/>
                  </a:lnTo>
                  <a:lnTo>
                    <a:pt x="871" y="9"/>
                  </a:lnTo>
                  <a:lnTo>
                    <a:pt x="864" y="8"/>
                  </a:lnTo>
                  <a:lnTo>
                    <a:pt x="856" y="5"/>
                  </a:lnTo>
                  <a:lnTo>
                    <a:pt x="847" y="4"/>
                  </a:lnTo>
                  <a:lnTo>
                    <a:pt x="840" y="2"/>
                  </a:lnTo>
                  <a:lnTo>
                    <a:pt x="832" y="1"/>
                  </a:lnTo>
                  <a:lnTo>
                    <a:pt x="824" y="0"/>
                  </a:lnTo>
                  <a:lnTo>
                    <a:pt x="800" y="8"/>
                  </a:lnTo>
                  <a:lnTo>
                    <a:pt x="776" y="15"/>
                  </a:lnTo>
                  <a:lnTo>
                    <a:pt x="752" y="22"/>
                  </a:lnTo>
                  <a:lnTo>
                    <a:pt x="728" y="29"/>
                  </a:lnTo>
                  <a:lnTo>
                    <a:pt x="704" y="37"/>
                  </a:lnTo>
                  <a:lnTo>
                    <a:pt x="680" y="45"/>
                  </a:lnTo>
                  <a:lnTo>
                    <a:pt x="656" y="51"/>
                  </a:lnTo>
                  <a:lnTo>
                    <a:pt x="632" y="59"/>
                  </a:lnTo>
                  <a:lnTo>
                    <a:pt x="607" y="67"/>
                  </a:lnTo>
                  <a:lnTo>
                    <a:pt x="583" y="74"/>
                  </a:lnTo>
                  <a:lnTo>
                    <a:pt x="559" y="82"/>
                  </a:lnTo>
                  <a:lnTo>
                    <a:pt x="535" y="89"/>
                  </a:lnTo>
                  <a:lnTo>
                    <a:pt x="511" y="96"/>
                  </a:lnTo>
                  <a:lnTo>
                    <a:pt x="487" y="104"/>
                  </a:lnTo>
                  <a:lnTo>
                    <a:pt x="463" y="112"/>
                  </a:lnTo>
                  <a:lnTo>
                    <a:pt x="440" y="119"/>
                  </a:lnTo>
                  <a:lnTo>
                    <a:pt x="416" y="126"/>
                  </a:lnTo>
                  <a:lnTo>
                    <a:pt x="392" y="133"/>
                  </a:lnTo>
                  <a:lnTo>
                    <a:pt x="368" y="141"/>
                  </a:lnTo>
                  <a:lnTo>
                    <a:pt x="344" y="149"/>
                  </a:lnTo>
                  <a:lnTo>
                    <a:pt x="319" y="156"/>
                  </a:lnTo>
                  <a:lnTo>
                    <a:pt x="295" y="164"/>
                  </a:lnTo>
                  <a:lnTo>
                    <a:pt x="271" y="171"/>
                  </a:lnTo>
                  <a:lnTo>
                    <a:pt x="247" y="178"/>
                  </a:lnTo>
                  <a:lnTo>
                    <a:pt x="223" y="186"/>
                  </a:lnTo>
                  <a:lnTo>
                    <a:pt x="199" y="194"/>
                  </a:lnTo>
                  <a:lnTo>
                    <a:pt x="175" y="201"/>
                  </a:lnTo>
                  <a:lnTo>
                    <a:pt x="151" y="209"/>
                  </a:lnTo>
                  <a:lnTo>
                    <a:pt x="127" y="215"/>
                  </a:lnTo>
                  <a:lnTo>
                    <a:pt x="103" y="223"/>
                  </a:lnTo>
                  <a:lnTo>
                    <a:pt x="79" y="231"/>
                  </a:lnTo>
                  <a:lnTo>
                    <a:pt x="54" y="238"/>
                  </a:lnTo>
                  <a:lnTo>
                    <a:pt x="51" y="241"/>
                  </a:lnTo>
                  <a:lnTo>
                    <a:pt x="47" y="243"/>
                  </a:lnTo>
                  <a:lnTo>
                    <a:pt x="42" y="245"/>
                  </a:lnTo>
                  <a:lnTo>
                    <a:pt x="38" y="246"/>
                  </a:lnTo>
                  <a:lnTo>
                    <a:pt x="34" y="248"/>
                  </a:lnTo>
                  <a:lnTo>
                    <a:pt x="29" y="250"/>
                  </a:lnTo>
                  <a:lnTo>
                    <a:pt x="25" y="253"/>
                  </a:lnTo>
                  <a:lnTo>
                    <a:pt x="22" y="255"/>
                  </a:lnTo>
                  <a:close/>
                </a:path>
              </a:pathLst>
            </a:custGeom>
            <a:solidFill>
              <a:srgbClr val="C9C4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1683" y="1778"/>
              <a:ext cx="177" cy="173"/>
            </a:xfrm>
            <a:custGeom>
              <a:avLst/>
              <a:gdLst/>
              <a:ahLst/>
              <a:cxnLst>
                <a:cxn ang="0">
                  <a:pos x="11" y="250"/>
                </a:cxn>
                <a:cxn ang="0">
                  <a:pos x="2" y="272"/>
                </a:cxn>
                <a:cxn ang="0">
                  <a:pos x="2" y="291"/>
                </a:cxn>
                <a:cxn ang="0">
                  <a:pos x="8" y="311"/>
                </a:cxn>
                <a:cxn ang="0">
                  <a:pos x="25" y="365"/>
                </a:cxn>
                <a:cxn ang="0">
                  <a:pos x="53" y="455"/>
                </a:cxn>
                <a:cxn ang="0">
                  <a:pos x="83" y="545"/>
                </a:cxn>
                <a:cxn ang="0">
                  <a:pos x="111" y="634"/>
                </a:cxn>
                <a:cxn ang="0">
                  <a:pos x="140" y="724"/>
                </a:cxn>
                <a:cxn ang="0">
                  <a:pos x="169" y="815"/>
                </a:cxn>
                <a:cxn ang="0">
                  <a:pos x="198" y="905"/>
                </a:cxn>
                <a:cxn ang="0">
                  <a:pos x="227" y="995"/>
                </a:cxn>
                <a:cxn ang="0">
                  <a:pos x="267" y="1029"/>
                </a:cxn>
                <a:cxn ang="0">
                  <a:pos x="318" y="1007"/>
                </a:cxn>
                <a:cxn ang="0">
                  <a:pos x="370" y="986"/>
                </a:cxn>
                <a:cxn ang="0">
                  <a:pos x="420" y="965"/>
                </a:cxn>
                <a:cxn ang="0">
                  <a:pos x="472" y="943"/>
                </a:cxn>
                <a:cxn ang="0">
                  <a:pos x="523" y="921"/>
                </a:cxn>
                <a:cxn ang="0">
                  <a:pos x="573" y="900"/>
                </a:cxn>
                <a:cxn ang="0">
                  <a:pos x="625" y="878"/>
                </a:cxn>
                <a:cxn ang="0">
                  <a:pos x="675" y="856"/>
                </a:cxn>
                <a:cxn ang="0">
                  <a:pos x="727" y="835"/>
                </a:cxn>
                <a:cxn ang="0">
                  <a:pos x="777" y="814"/>
                </a:cxn>
                <a:cxn ang="0">
                  <a:pos x="829" y="792"/>
                </a:cxn>
                <a:cxn ang="0">
                  <a:pos x="880" y="770"/>
                </a:cxn>
                <a:cxn ang="0">
                  <a:pos x="930" y="749"/>
                </a:cxn>
                <a:cxn ang="0">
                  <a:pos x="982" y="727"/>
                </a:cxn>
                <a:cxn ang="0">
                  <a:pos x="1033" y="706"/>
                </a:cxn>
                <a:cxn ang="0">
                  <a:pos x="1044" y="652"/>
                </a:cxn>
                <a:cxn ang="0">
                  <a:pos x="1017" y="567"/>
                </a:cxn>
                <a:cxn ang="0">
                  <a:pos x="990" y="481"/>
                </a:cxn>
                <a:cxn ang="0">
                  <a:pos x="962" y="396"/>
                </a:cxn>
                <a:cxn ang="0">
                  <a:pos x="935" y="311"/>
                </a:cxn>
                <a:cxn ang="0">
                  <a:pos x="907" y="225"/>
                </a:cxn>
                <a:cxn ang="0">
                  <a:pos x="880" y="140"/>
                </a:cxn>
                <a:cxn ang="0">
                  <a:pos x="853" y="55"/>
                </a:cxn>
                <a:cxn ang="0">
                  <a:pos x="832" y="11"/>
                </a:cxn>
                <a:cxn ang="0">
                  <a:pos x="818" y="8"/>
                </a:cxn>
                <a:cxn ang="0">
                  <a:pos x="802" y="4"/>
                </a:cxn>
                <a:cxn ang="0">
                  <a:pos x="788" y="1"/>
                </a:cxn>
                <a:cxn ang="0">
                  <a:pos x="757" y="6"/>
                </a:cxn>
                <a:cxn ang="0">
                  <a:pos x="713" y="21"/>
                </a:cxn>
                <a:cxn ang="0">
                  <a:pos x="667" y="35"/>
                </a:cxn>
                <a:cxn ang="0">
                  <a:pos x="621" y="49"/>
                </a:cxn>
                <a:cxn ang="0">
                  <a:pos x="576" y="63"/>
                </a:cxn>
                <a:cxn ang="0">
                  <a:pos x="530" y="76"/>
                </a:cxn>
                <a:cxn ang="0">
                  <a:pos x="485" y="91"/>
                </a:cxn>
                <a:cxn ang="0">
                  <a:pos x="439" y="105"/>
                </a:cxn>
                <a:cxn ang="0">
                  <a:pos x="393" y="119"/>
                </a:cxn>
                <a:cxn ang="0">
                  <a:pos x="348" y="133"/>
                </a:cxn>
                <a:cxn ang="0">
                  <a:pos x="302" y="148"/>
                </a:cxn>
                <a:cxn ang="0">
                  <a:pos x="257" y="162"/>
                </a:cxn>
                <a:cxn ang="0">
                  <a:pos x="211" y="176"/>
                </a:cxn>
                <a:cxn ang="0">
                  <a:pos x="166" y="190"/>
                </a:cxn>
                <a:cxn ang="0">
                  <a:pos x="120" y="204"/>
                </a:cxn>
                <a:cxn ang="0">
                  <a:pos x="75" y="219"/>
                </a:cxn>
                <a:cxn ang="0">
                  <a:pos x="45" y="230"/>
                </a:cxn>
                <a:cxn ang="0">
                  <a:pos x="28" y="237"/>
                </a:cxn>
              </a:cxnLst>
              <a:rect l="0" t="0" r="r" b="b"/>
              <a:pathLst>
                <a:path w="1059" h="1040">
                  <a:moveTo>
                    <a:pt x="22" y="241"/>
                  </a:moveTo>
                  <a:lnTo>
                    <a:pt x="11" y="250"/>
                  </a:lnTo>
                  <a:lnTo>
                    <a:pt x="5" y="261"/>
                  </a:lnTo>
                  <a:lnTo>
                    <a:pt x="2" y="272"/>
                  </a:lnTo>
                  <a:lnTo>
                    <a:pt x="0" y="281"/>
                  </a:lnTo>
                  <a:lnTo>
                    <a:pt x="2" y="291"/>
                  </a:lnTo>
                  <a:lnTo>
                    <a:pt x="5" y="301"/>
                  </a:lnTo>
                  <a:lnTo>
                    <a:pt x="8" y="311"/>
                  </a:lnTo>
                  <a:lnTo>
                    <a:pt x="11" y="320"/>
                  </a:lnTo>
                  <a:lnTo>
                    <a:pt x="25" y="365"/>
                  </a:lnTo>
                  <a:lnTo>
                    <a:pt x="39" y="410"/>
                  </a:lnTo>
                  <a:lnTo>
                    <a:pt x="53" y="455"/>
                  </a:lnTo>
                  <a:lnTo>
                    <a:pt x="69" y="500"/>
                  </a:lnTo>
                  <a:lnTo>
                    <a:pt x="83" y="545"/>
                  </a:lnTo>
                  <a:lnTo>
                    <a:pt x="97" y="590"/>
                  </a:lnTo>
                  <a:lnTo>
                    <a:pt x="111" y="634"/>
                  </a:lnTo>
                  <a:lnTo>
                    <a:pt x="126" y="679"/>
                  </a:lnTo>
                  <a:lnTo>
                    <a:pt x="140" y="724"/>
                  </a:lnTo>
                  <a:lnTo>
                    <a:pt x="154" y="770"/>
                  </a:lnTo>
                  <a:lnTo>
                    <a:pt x="169" y="815"/>
                  </a:lnTo>
                  <a:lnTo>
                    <a:pt x="184" y="860"/>
                  </a:lnTo>
                  <a:lnTo>
                    <a:pt x="198" y="905"/>
                  </a:lnTo>
                  <a:lnTo>
                    <a:pt x="212" y="951"/>
                  </a:lnTo>
                  <a:lnTo>
                    <a:pt x="227" y="995"/>
                  </a:lnTo>
                  <a:lnTo>
                    <a:pt x="242" y="1040"/>
                  </a:lnTo>
                  <a:lnTo>
                    <a:pt x="267" y="1029"/>
                  </a:lnTo>
                  <a:lnTo>
                    <a:pt x="293" y="1018"/>
                  </a:lnTo>
                  <a:lnTo>
                    <a:pt x="318" y="1007"/>
                  </a:lnTo>
                  <a:lnTo>
                    <a:pt x="344" y="997"/>
                  </a:lnTo>
                  <a:lnTo>
                    <a:pt x="370" y="986"/>
                  </a:lnTo>
                  <a:lnTo>
                    <a:pt x="395" y="976"/>
                  </a:lnTo>
                  <a:lnTo>
                    <a:pt x="420" y="965"/>
                  </a:lnTo>
                  <a:lnTo>
                    <a:pt x="446" y="954"/>
                  </a:lnTo>
                  <a:lnTo>
                    <a:pt x="472" y="943"/>
                  </a:lnTo>
                  <a:lnTo>
                    <a:pt x="497" y="932"/>
                  </a:lnTo>
                  <a:lnTo>
                    <a:pt x="523" y="921"/>
                  </a:lnTo>
                  <a:lnTo>
                    <a:pt x="548" y="910"/>
                  </a:lnTo>
                  <a:lnTo>
                    <a:pt x="573" y="900"/>
                  </a:lnTo>
                  <a:lnTo>
                    <a:pt x="599" y="889"/>
                  </a:lnTo>
                  <a:lnTo>
                    <a:pt x="625" y="878"/>
                  </a:lnTo>
                  <a:lnTo>
                    <a:pt x="650" y="867"/>
                  </a:lnTo>
                  <a:lnTo>
                    <a:pt x="675" y="856"/>
                  </a:lnTo>
                  <a:lnTo>
                    <a:pt x="702" y="846"/>
                  </a:lnTo>
                  <a:lnTo>
                    <a:pt x="727" y="835"/>
                  </a:lnTo>
                  <a:lnTo>
                    <a:pt x="752" y="825"/>
                  </a:lnTo>
                  <a:lnTo>
                    <a:pt x="777" y="814"/>
                  </a:lnTo>
                  <a:lnTo>
                    <a:pt x="803" y="803"/>
                  </a:lnTo>
                  <a:lnTo>
                    <a:pt x="829" y="792"/>
                  </a:lnTo>
                  <a:lnTo>
                    <a:pt x="854" y="781"/>
                  </a:lnTo>
                  <a:lnTo>
                    <a:pt x="880" y="770"/>
                  </a:lnTo>
                  <a:lnTo>
                    <a:pt x="905" y="759"/>
                  </a:lnTo>
                  <a:lnTo>
                    <a:pt x="930" y="749"/>
                  </a:lnTo>
                  <a:lnTo>
                    <a:pt x="957" y="738"/>
                  </a:lnTo>
                  <a:lnTo>
                    <a:pt x="982" y="727"/>
                  </a:lnTo>
                  <a:lnTo>
                    <a:pt x="1007" y="716"/>
                  </a:lnTo>
                  <a:lnTo>
                    <a:pt x="1033" y="706"/>
                  </a:lnTo>
                  <a:lnTo>
                    <a:pt x="1059" y="695"/>
                  </a:lnTo>
                  <a:lnTo>
                    <a:pt x="1044" y="652"/>
                  </a:lnTo>
                  <a:lnTo>
                    <a:pt x="1031" y="609"/>
                  </a:lnTo>
                  <a:lnTo>
                    <a:pt x="1017" y="567"/>
                  </a:lnTo>
                  <a:lnTo>
                    <a:pt x="1004" y="524"/>
                  </a:lnTo>
                  <a:lnTo>
                    <a:pt x="990" y="481"/>
                  </a:lnTo>
                  <a:lnTo>
                    <a:pt x="976" y="439"/>
                  </a:lnTo>
                  <a:lnTo>
                    <a:pt x="962" y="396"/>
                  </a:lnTo>
                  <a:lnTo>
                    <a:pt x="949" y="353"/>
                  </a:lnTo>
                  <a:lnTo>
                    <a:pt x="935" y="311"/>
                  </a:lnTo>
                  <a:lnTo>
                    <a:pt x="922" y="268"/>
                  </a:lnTo>
                  <a:lnTo>
                    <a:pt x="907" y="225"/>
                  </a:lnTo>
                  <a:lnTo>
                    <a:pt x="894" y="183"/>
                  </a:lnTo>
                  <a:lnTo>
                    <a:pt x="880" y="140"/>
                  </a:lnTo>
                  <a:lnTo>
                    <a:pt x="867" y="97"/>
                  </a:lnTo>
                  <a:lnTo>
                    <a:pt x="853" y="55"/>
                  </a:lnTo>
                  <a:lnTo>
                    <a:pt x="840" y="12"/>
                  </a:lnTo>
                  <a:lnTo>
                    <a:pt x="832" y="11"/>
                  </a:lnTo>
                  <a:lnTo>
                    <a:pt x="825" y="9"/>
                  </a:lnTo>
                  <a:lnTo>
                    <a:pt x="818" y="8"/>
                  </a:lnTo>
                  <a:lnTo>
                    <a:pt x="810" y="5"/>
                  </a:lnTo>
                  <a:lnTo>
                    <a:pt x="802" y="4"/>
                  </a:lnTo>
                  <a:lnTo>
                    <a:pt x="796" y="2"/>
                  </a:lnTo>
                  <a:lnTo>
                    <a:pt x="788" y="1"/>
                  </a:lnTo>
                  <a:lnTo>
                    <a:pt x="780" y="0"/>
                  </a:lnTo>
                  <a:lnTo>
                    <a:pt x="757" y="6"/>
                  </a:lnTo>
                  <a:lnTo>
                    <a:pt x="734" y="14"/>
                  </a:lnTo>
                  <a:lnTo>
                    <a:pt x="713" y="21"/>
                  </a:lnTo>
                  <a:lnTo>
                    <a:pt x="690" y="28"/>
                  </a:lnTo>
                  <a:lnTo>
                    <a:pt x="667" y="35"/>
                  </a:lnTo>
                  <a:lnTo>
                    <a:pt x="644" y="41"/>
                  </a:lnTo>
                  <a:lnTo>
                    <a:pt x="621" y="49"/>
                  </a:lnTo>
                  <a:lnTo>
                    <a:pt x="599" y="56"/>
                  </a:lnTo>
                  <a:lnTo>
                    <a:pt x="576" y="63"/>
                  </a:lnTo>
                  <a:lnTo>
                    <a:pt x="553" y="70"/>
                  </a:lnTo>
                  <a:lnTo>
                    <a:pt x="530" y="76"/>
                  </a:lnTo>
                  <a:lnTo>
                    <a:pt x="507" y="84"/>
                  </a:lnTo>
                  <a:lnTo>
                    <a:pt x="485" y="91"/>
                  </a:lnTo>
                  <a:lnTo>
                    <a:pt x="462" y="98"/>
                  </a:lnTo>
                  <a:lnTo>
                    <a:pt x="439" y="105"/>
                  </a:lnTo>
                  <a:lnTo>
                    <a:pt x="416" y="113"/>
                  </a:lnTo>
                  <a:lnTo>
                    <a:pt x="393" y="119"/>
                  </a:lnTo>
                  <a:lnTo>
                    <a:pt x="371" y="127"/>
                  </a:lnTo>
                  <a:lnTo>
                    <a:pt x="348" y="133"/>
                  </a:lnTo>
                  <a:lnTo>
                    <a:pt x="325" y="140"/>
                  </a:lnTo>
                  <a:lnTo>
                    <a:pt x="302" y="148"/>
                  </a:lnTo>
                  <a:lnTo>
                    <a:pt x="279" y="154"/>
                  </a:lnTo>
                  <a:lnTo>
                    <a:pt x="257" y="162"/>
                  </a:lnTo>
                  <a:lnTo>
                    <a:pt x="234" y="168"/>
                  </a:lnTo>
                  <a:lnTo>
                    <a:pt x="211" y="176"/>
                  </a:lnTo>
                  <a:lnTo>
                    <a:pt x="188" y="183"/>
                  </a:lnTo>
                  <a:lnTo>
                    <a:pt x="166" y="190"/>
                  </a:lnTo>
                  <a:lnTo>
                    <a:pt x="143" y="197"/>
                  </a:lnTo>
                  <a:lnTo>
                    <a:pt x="120" y="204"/>
                  </a:lnTo>
                  <a:lnTo>
                    <a:pt x="97" y="211"/>
                  </a:lnTo>
                  <a:lnTo>
                    <a:pt x="75" y="219"/>
                  </a:lnTo>
                  <a:lnTo>
                    <a:pt x="52" y="225"/>
                  </a:lnTo>
                  <a:lnTo>
                    <a:pt x="45" y="230"/>
                  </a:lnTo>
                  <a:lnTo>
                    <a:pt x="37" y="233"/>
                  </a:lnTo>
                  <a:lnTo>
                    <a:pt x="28" y="237"/>
                  </a:lnTo>
                  <a:lnTo>
                    <a:pt x="22" y="241"/>
                  </a:lnTo>
                  <a:close/>
                </a:path>
              </a:pathLst>
            </a:custGeom>
            <a:solidFill>
              <a:srgbClr val="CEC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1691" y="1777"/>
              <a:ext cx="166" cy="164"/>
            </a:xfrm>
            <a:custGeom>
              <a:avLst/>
              <a:gdLst/>
              <a:ahLst/>
              <a:cxnLst>
                <a:cxn ang="0">
                  <a:pos x="11" y="236"/>
                </a:cxn>
                <a:cxn ang="0">
                  <a:pos x="2" y="257"/>
                </a:cxn>
                <a:cxn ang="0">
                  <a:pos x="2" y="273"/>
                </a:cxn>
                <a:cxn ang="0">
                  <a:pos x="8" y="293"/>
                </a:cxn>
                <a:cxn ang="0">
                  <a:pos x="25" y="345"/>
                </a:cxn>
                <a:cxn ang="0">
                  <a:pos x="52" y="430"/>
                </a:cxn>
                <a:cxn ang="0">
                  <a:pos x="79" y="514"/>
                </a:cxn>
                <a:cxn ang="0">
                  <a:pos x="106" y="599"/>
                </a:cxn>
                <a:cxn ang="0">
                  <a:pos x="132" y="684"/>
                </a:cxn>
                <a:cxn ang="0">
                  <a:pos x="160" y="769"/>
                </a:cxn>
                <a:cxn ang="0">
                  <a:pos x="187" y="854"/>
                </a:cxn>
                <a:cxn ang="0">
                  <a:pos x="214" y="938"/>
                </a:cxn>
                <a:cxn ang="0">
                  <a:pos x="252" y="971"/>
                </a:cxn>
                <a:cxn ang="0">
                  <a:pos x="300" y="950"/>
                </a:cxn>
                <a:cxn ang="0">
                  <a:pos x="348" y="931"/>
                </a:cxn>
                <a:cxn ang="0">
                  <a:pos x="396" y="910"/>
                </a:cxn>
                <a:cxn ang="0">
                  <a:pos x="444" y="889"/>
                </a:cxn>
                <a:cxn ang="0">
                  <a:pos x="492" y="870"/>
                </a:cxn>
                <a:cxn ang="0">
                  <a:pos x="541" y="849"/>
                </a:cxn>
                <a:cxn ang="0">
                  <a:pos x="589" y="829"/>
                </a:cxn>
                <a:cxn ang="0">
                  <a:pos x="637" y="808"/>
                </a:cxn>
                <a:cxn ang="0">
                  <a:pos x="685" y="787"/>
                </a:cxn>
                <a:cxn ang="0">
                  <a:pos x="733" y="768"/>
                </a:cxn>
                <a:cxn ang="0">
                  <a:pos x="782" y="747"/>
                </a:cxn>
                <a:cxn ang="0">
                  <a:pos x="830" y="726"/>
                </a:cxn>
                <a:cxn ang="0">
                  <a:pos x="878" y="707"/>
                </a:cxn>
                <a:cxn ang="0">
                  <a:pos x="926" y="686"/>
                </a:cxn>
                <a:cxn ang="0">
                  <a:pos x="974" y="665"/>
                </a:cxn>
                <a:cxn ang="0">
                  <a:pos x="985" y="615"/>
                </a:cxn>
                <a:cxn ang="0">
                  <a:pos x="960" y="535"/>
                </a:cxn>
                <a:cxn ang="0">
                  <a:pos x="934" y="454"/>
                </a:cxn>
                <a:cxn ang="0">
                  <a:pos x="907" y="373"/>
                </a:cxn>
                <a:cxn ang="0">
                  <a:pos x="882" y="293"/>
                </a:cxn>
                <a:cxn ang="0">
                  <a:pos x="856" y="212"/>
                </a:cxn>
                <a:cxn ang="0">
                  <a:pos x="830" y="131"/>
                </a:cxn>
                <a:cxn ang="0">
                  <a:pos x="805" y="51"/>
                </a:cxn>
                <a:cxn ang="0">
                  <a:pos x="785" y="10"/>
                </a:cxn>
                <a:cxn ang="0">
                  <a:pos x="771" y="6"/>
                </a:cxn>
                <a:cxn ang="0">
                  <a:pos x="756" y="4"/>
                </a:cxn>
                <a:cxn ang="0">
                  <a:pos x="742" y="1"/>
                </a:cxn>
                <a:cxn ang="0">
                  <a:pos x="693" y="13"/>
                </a:cxn>
                <a:cxn ang="0">
                  <a:pos x="606" y="40"/>
                </a:cxn>
                <a:cxn ang="0">
                  <a:pos x="521" y="66"/>
                </a:cxn>
                <a:cxn ang="0">
                  <a:pos x="436" y="93"/>
                </a:cxn>
                <a:cxn ang="0">
                  <a:pos x="349" y="120"/>
                </a:cxn>
                <a:cxn ang="0">
                  <a:pos x="264" y="146"/>
                </a:cxn>
                <a:cxn ang="0">
                  <a:pos x="178" y="173"/>
                </a:cxn>
                <a:cxn ang="0">
                  <a:pos x="92" y="199"/>
                </a:cxn>
                <a:cxn ang="0">
                  <a:pos x="42" y="216"/>
                </a:cxn>
                <a:cxn ang="0">
                  <a:pos x="27" y="224"/>
                </a:cxn>
              </a:cxnLst>
              <a:rect l="0" t="0" r="r" b="b"/>
              <a:pathLst>
                <a:path w="998" h="981">
                  <a:moveTo>
                    <a:pt x="20" y="227"/>
                  </a:moveTo>
                  <a:lnTo>
                    <a:pt x="11" y="236"/>
                  </a:lnTo>
                  <a:lnTo>
                    <a:pt x="5" y="246"/>
                  </a:lnTo>
                  <a:lnTo>
                    <a:pt x="2" y="257"/>
                  </a:lnTo>
                  <a:lnTo>
                    <a:pt x="0" y="265"/>
                  </a:lnTo>
                  <a:lnTo>
                    <a:pt x="2" y="273"/>
                  </a:lnTo>
                  <a:lnTo>
                    <a:pt x="5" y="283"/>
                  </a:lnTo>
                  <a:lnTo>
                    <a:pt x="8" y="293"/>
                  </a:lnTo>
                  <a:lnTo>
                    <a:pt x="12" y="303"/>
                  </a:lnTo>
                  <a:lnTo>
                    <a:pt x="25" y="345"/>
                  </a:lnTo>
                  <a:lnTo>
                    <a:pt x="38" y="387"/>
                  </a:lnTo>
                  <a:lnTo>
                    <a:pt x="52" y="430"/>
                  </a:lnTo>
                  <a:lnTo>
                    <a:pt x="65" y="472"/>
                  </a:lnTo>
                  <a:lnTo>
                    <a:pt x="79" y="514"/>
                  </a:lnTo>
                  <a:lnTo>
                    <a:pt x="92" y="557"/>
                  </a:lnTo>
                  <a:lnTo>
                    <a:pt x="106" y="599"/>
                  </a:lnTo>
                  <a:lnTo>
                    <a:pt x="119" y="642"/>
                  </a:lnTo>
                  <a:lnTo>
                    <a:pt x="132" y="684"/>
                  </a:lnTo>
                  <a:lnTo>
                    <a:pt x="146" y="726"/>
                  </a:lnTo>
                  <a:lnTo>
                    <a:pt x="160" y="769"/>
                  </a:lnTo>
                  <a:lnTo>
                    <a:pt x="174" y="812"/>
                  </a:lnTo>
                  <a:lnTo>
                    <a:pt x="187" y="854"/>
                  </a:lnTo>
                  <a:lnTo>
                    <a:pt x="200" y="896"/>
                  </a:lnTo>
                  <a:lnTo>
                    <a:pt x="214" y="938"/>
                  </a:lnTo>
                  <a:lnTo>
                    <a:pt x="227" y="981"/>
                  </a:lnTo>
                  <a:lnTo>
                    <a:pt x="252" y="971"/>
                  </a:lnTo>
                  <a:lnTo>
                    <a:pt x="276" y="960"/>
                  </a:lnTo>
                  <a:lnTo>
                    <a:pt x="300" y="950"/>
                  </a:lnTo>
                  <a:lnTo>
                    <a:pt x="324" y="941"/>
                  </a:lnTo>
                  <a:lnTo>
                    <a:pt x="348" y="931"/>
                  </a:lnTo>
                  <a:lnTo>
                    <a:pt x="372" y="920"/>
                  </a:lnTo>
                  <a:lnTo>
                    <a:pt x="396" y="910"/>
                  </a:lnTo>
                  <a:lnTo>
                    <a:pt x="420" y="900"/>
                  </a:lnTo>
                  <a:lnTo>
                    <a:pt x="444" y="889"/>
                  </a:lnTo>
                  <a:lnTo>
                    <a:pt x="468" y="879"/>
                  </a:lnTo>
                  <a:lnTo>
                    <a:pt x="492" y="870"/>
                  </a:lnTo>
                  <a:lnTo>
                    <a:pt x="517" y="860"/>
                  </a:lnTo>
                  <a:lnTo>
                    <a:pt x="541" y="849"/>
                  </a:lnTo>
                  <a:lnTo>
                    <a:pt x="565" y="839"/>
                  </a:lnTo>
                  <a:lnTo>
                    <a:pt x="589" y="829"/>
                  </a:lnTo>
                  <a:lnTo>
                    <a:pt x="613" y="818"/>
                  </a:lnTo>
                  <a:lnTo>
                    <a:pt x="637" y="808"/>
                  </a:lnTo>
                  <a:lnTo>
                    <a:pt x="661" y="798"/>
                  </a:lnTo>
                  <a:lnTo>
                    <a:pt x="685" y="787"/>
                  </a:lnTo>
                  <a:lnTo>
                    <a:pt x="709" y="778"/>
                  </a:lnTo>
                  <a:lnTo>
                    <a:pt x="733" y="768"/>
                  </a:lnTo>
                  <a:lnTo>
                    <a:pt x="757" y="757"/>
                  </a:lnTo>
                  <a:lnTo>
                    <a:pt x="782" y="747"/>
                  </a:lnTo>
                  <a:lnTo>
                    <a:pt x="806" y="737"/>
                  </a:lnTo>
                  <a:lnTo>
                    <a:pt x="830" y="726"/>
                  </a:lnTo>
                  <a:lnTo>
                    <a:pt x="854" y="716"/>
                  </a:lnTo>
                  <a:lnTo>
                    <a:pt x="878" y="707"/>
                  </a:lnTo>
                  <a:lnTo>
                    <a:pt x="902" y="696"/>
                  </a:lnTo>
                  <a:lnTo>
                    <a:pt x="926" y="686"/>
                  </a:lnTo>
                  <a:lnTo>
                    <a:pt x="950" y="676"/>
                  </a:lnTo>
                  <a:lnTo>
                    <a:pt x="974" y="665"/>
                  </a:lnTo>
                  <a:lnTo>
                    <a:pt x="998" y="655"/>
                  </a:lnTo>
                  <a:lnTo>
                    <a:pt x="985" y="615"/>
                  </a:lnTo>
                  <a:lnTo>
                    <a:pt x="972" y="574"/>
                  </a:lnTo>
                  <a:lnTo>
                    <a:pt x="960" y="535"/>
                  </a:lnTo>
                  <a:lnTo>
                    <a:pt x="947" y="494"/>
                  </a:lnTo>
                  <a:lnTo>
                    <a:pt x="934" y="454"/>
                  </a:lnTo>
                  <a:lnTo>
                    <a:pt x="921" y="413"/>
                  </a:lnTo>
                  <a:lnTo>
                    <a:pt x="907" y="373"/>
                  </a:lnTo>
                  <a:lnTo>
                    <a:pt x="895" y="332"/>
                  </a:lnTo>
                  <a:lnTo>
                    <a:pt x="882" y="293"/>
                  </a:lnTo>
                  <a:lnTo>
                    <a:pt x="869" y="252"/>
                  </a:lnTo>
                  <a:lnTo>
                    <a:pt x="856" y="212"/>
                  </a:lnTo>
                  <a:lnTo>
                    <a:pt x="843" y="172"/>
                  </a:lnTo>
                  <a:lnTo>
                    <a:pt x="830" y="131"/>
                  </a:lnTo>
                  <a:lnTo>
                    <a:pt x="818" y="92"/>
                  </a:lnTo>
                  <a:lnTo>
                    <a:pt x="805" y="51"/>
                  </a:lnTo>
                  <a:lnTo>
                    <a:pt x="791" y="11"/>
                  </a:lnTo>
                  <a:lnTo>
                    <a:pt x="785" y="10"/>
                  </a:lnTo>
                  <a:lnTo>
                    <a:pt x="777" y="9"/>
                  </a:lnTo>
                  <a:lnTo>
                    <a:pt x="771" y="6"/>
                  </a:lnTo>
                  <a:lnTo>
                    <a:pt x="764" y="5"/>
                  </a:lnTo>
                  <a:lnTo>
                    <a:pt x="756" y="4"/>
                  </a:lnTo>
                  <a:lnTo>
                    <a:pt x="750" y="2"/>
                  </a:lnTo>
                  <a:lnTo>
                    <a:pt x="742" y="1"/>
                  </a:lnTo>
                  <a:lnTo>
                    <a:pt x="736" y="0"/>
                  </a:lnTo>
                  <a:lnTo>
                    <a:pt x="693" y="13"/>
                  </a:lnTo>
                  <a:lnTo>
                    <a:pt x="650" y="26"/>
                  </a:lnTo>
                  <a:lnTo>
                    <a:pt x="606" y="40"/>
                  </a:lnTo>
                  <a:lnTo>
                    <a:pt x="564" y="53"/>
                  </a:lnTo>
                  <a:lnTo>
                    <a:pt x="521" y="66"/>
                  </a:lnTo>
                  <a:lnTo>
                    <a:pt x="478" y="80"/>
                  </a:lnTo>
                  <a:lnTo>
                    <a:pt x="436" y="93"/>
                  </a:lnTo>
                  <a:lnTo>
                    <a:pt x="393" y="106"/>
                  </a:lnTo>
                  <a:lnTo>
                    <a:pt x="349" y="120"/>
                  </a:lnTo>
                  <a:lnTo>
                    <a:pt x="306" y="133"/>
                  </a:lnTo>
                  <a:lnTo>
                    <a:pt x="264" y="146"/>
                  </a:lnTo>
                  <a:lnTo>
                    <a:pt x="221" y="159"/>
                  </a:lnTo>
                  <a:lnTo>
                    <a:pt x="178" y="173"/>
                  </a:lnTo>
                  <a:lnTo>
                    <a:pt x="134" y="186"/>
                  </a:lnTo>
                  <a:lnTo>
                    <a:pt x="92" y="199"/>
                  </a:lnTo>
                  <a:lnTo>
                    <a:pt x="49" y="212"/>
                  </a:lnTo>
                  <a:lnTo>
                    <a:pt x="42" y="216"/>
                  </a:lnTo>
                  <a:lnTo>
                    <a:pt x="35" y="220"/>
                  </a:lnTo>
                  <a:lnTo>
                    <a:pt x="27" y="224"/>
                  </a:lnTo>
                  <a:lnTo>
                    <a:pt x="20" y="227"/>
                  </a:lnTo>
                  <a:close/>
                </a:path>
              </a:pathLst>
            </a:custGeom>
            <a:solidFill>
              <a:srgbClr val="D1C9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1699" y="1777"/>
              <a:ext cx="156" cy="154"/>
            </a:xfrm>
            <a:custGeom>
              <a:avLst/>
              <a:gdLst/>
              <a:ahLst/>
              <a:cxnLst>
                <a:cxn ang="0">
                  <a:pos x="12" y="222"/>
                </a:cxn>
                <a:cxn ang="0">
                  <a:pos x="2" y="240"/>
                </a:cxn>
                <a:cxn ang="0">
                  <a:pos x="2" y="257"/>
                </a:cxn>
                <a:cxn ang="0">
                  <a:pos x="7" y="275"/>
                </a:cxn>
                <a:cxn ang="0">
                  <a:pos x="23" y="323"/>
                </a:cxn>
                <a:cxn ang="0">
                  <a:pos x="48" y="403"/>
                </a:cxn>
                <a:cxn ang="0">
                  <a:pos x="74" y="483"/>
                </a:cxn>
                <a:cxn ang="0">
                  <a:pos x="99" y="563"/>
                </a:cxn>
                <a:cxn ang="0">
                  <a:pos x="126" y="643"/>
                </a:cxn>
                <a:cxn ang="0">
                  <a:pos x="151" y="723"/>
                </a:cxn>
                <a:cxn ang="0">
                  <a:pos x="176" y="803"/>
                </a:cxn>
                <a:cxn ang="0">
                  <a:pos x="201" y="883"/>
                </a:cxn>
                <a:cxn ang="0">
                  <a:pos x="237" y="912"/>
                </a:cxn>
                <a:cxn ang="0">
                  <a:pos x="282" y="893"/>
                </a:cxn>
                <a:cxn ang="0">
                  <a:pos x="328" y="874"/>
                </a:cxn>
                <a:cxn ang="0">
                  <a:pos x="373" y="855"/>
                </a:cxn>
                <a:cxn ang="0">
                  <a:pos x="418" y="837"/>
                </a:cxn>
                <a:cxn ang="0">
                  <a:pos x="464" y="817"/>
                </a:cxn>
                <a:cxn ang="0">
                  <a:pos x="509" y="798"/>
                </a:cxn>
                <a:cxn ang="0">
                  <a:pos x="554" y="779"/>
                </a:cxn>
                <a:cxn ang="0">
                  <a:pos x="600" y="760"/>
                </a:cxn>
                <a:cxn ang="0">
                  <a:pos x="645" y="740"/>
                </a:cxn>
                <a:cxn ang="0">
                  <a:pos x="690" y="722"/>
                </a:cxn>
                <a:cxn ang="0">
                  <a:pos x="736" y="702"/>
                </a:cxn>
                <a:cxn ang="0">
                  <a:pos x="780" y="683"/>
                </a:cxn>
                <a:cxn ang="0">
                  <a:pos x="825" y="664"/>
                </a:cxn>
                <a:cxn ang="0">
                  <a:pos x="871" y="644"/>
                </a:cxn>
                <a:cxn ang="0">
                  <a:pos x="916" y="625"/>
                </a:cxn>
                <a:cxn ang="0">
                  <a:pos x="927" y="577"/>
                </a:cxn>
                <a:cxn ang="0">
                  <a:pos x="902" y="502"/>
                </a:cxn>
                <a:cxn ang="0">
                  <a:pos x="878" y="426"/>
                </a:cxn>
                <a:cxn ang="0">
                  <a:pos x="854" y="351"/>
                </a:cxn>
                <a:cxn ang="0">
                  <a:pos x="830" y="275"/>
                </a:cxn>
                <a:cxn ang="0">
                  <a:pos x="805" y="199"/>
                </a:cxn>
                <a:cxn ang="0">
                  <a:pos x="780" y="123"/>
                </a:cxn>
                <a:cxn ang="0">
                  <a:pos x="756" y="48"/>
                </a:cxn>
                <a:cxn ang="0">
                  <a:pos x="738" y="8"/>
                </a:cxn>
                <a:cxn ang="0">
                  <a:pos x="725" y="6"/>
                </a:cxn>
                <a:cxn ang="0">
                  <a:pos x="711" y="3"/>
                </a:cxn>
                <a:cxn ang="0">
                  <a:pos x="698" y="1"/>
                </a:cxn>
                <a:cxn ang="0">
                  <a:pos x="651" y="12"/>
                </a:cxn>
                <a:cxn ang="0">
                  <a:pos x="571" y="37"/>
                </a:cxn>
                <a:cxn ang="0">
                  <a:pos x="490" y="62"/>
                </a:cxn>
                <a:cxn ang="0">
                  <a:pos x="409" y="87"/>
                </a:cxn>
                <a:cxn ang="0">
                  <a:pos x="329" y="112"/>
                </a:cxn>
                <a:cxn ang="0">
                  <a:pos x="248" y="136"/>
                </a:cxn>
                <a:cxn ang="0">
                  <a:pos x="167" y="162"/>
                </a:cxn>
                <a:cxn ang="0">
                  <a:pos x="87" y="187"/>
                </a:cxn>
                <a:cxn ang="0">
                  <a:pos x="40" y="203"/>
                </a:cxn>
                <a:cxn ang="0">
                  <a:pos x="26" y="210"/>
                </a:cxn>
              </a:cxnLst>
              <a:rect l="0" t="0" r="r" b="b"/>
              <a:pathLst>
                <a:path w="939" h="922">
                  <a:moveTo>
                    <a:pt x="20" y="214"/>
                  </a:moveTo>
                  <a:lnTo>
                    <a:pt x="12" y="222"/>
                  </a:lnTo>
                  <a:lnTo>
                    <a:pt x="5" y="231"/>
                  </a:lnTo>
                  <a:lnTo>
                    <a:pt x="2" y="240"/>
                  </a:lnTo>
                  <a:lnTo>
                    <a:pt x="0" y="248"/>
                  </a:lnTo>
                  <a:lnTo>
                    <a:pt x="2" y="257"/>
                  </a:lnTo>
                  <a:lnTo>
                    <a:pt x="5" y="266"/>
                  </a:lnTo>
                  <a:lnTo>
                    <a:pt x="7" y="275"/>
                  </a:lnTo>
                  <a:lnTo>
                    <a:pt x="10" y="284"/>
                  </a:lnTo>
                  <a:lnTo>
                    <a:pt x="23" y="323"/>
                  </a:lnTo>
                  <a:lnTo>
                    <a:pt x="36" y="364"/>
                  </a:lnTo>
                  <a:lnTo>
                    <a:pt x="48" y="403"/>
                  </a:lnTo>
                  <a:lnTo>
                    <a:pt x="61" y="444"/>
                  </a:lnTo>
                  <a:lnTo>
                    <a:pt x="74" y="483"/>
                  </a:lnTo>
                  <a:lnTo>
                    <a:pt x="87" y="524"/>
                  </a:lnTo>
                  <a:lnTo>
                    <a:pt x="99" y="563"/>
                  </a:lnTo>
                  <a:lnTo>
                    <a:pt x="112" y="602"/>
                  </a:lnTo>
                  <a:lnTo>
                    <a:pt x="126" y="643"/>
                  </a:lnTo>
                  <a:lnTo>
                    <a:pt x="138" y="682"/>
                  </a:lnTo>
                  <a:lnTo>
                    <a:pt x="151" y="723"/>
                  </a:lnTo>
                  <a:lnTo>
                    <a:pt x="163" y="762"/>
                  </a:lnTo>
                  <a:lnTo>
                    <a:pt x="176" y="803"/>
                  </a:lnTo>
                  <a:lnTo>
                    <a:pt x="189" y="842"/>
                  </a:lnTo>
                  <a:lnTo>
                    <a:pt x="201" y="883"/>
                  </a:lnTo>
                  <a:lnTo>
                    <a:pt x="214" y="922"/>
                  </a:lnTo>
                  <a:lnTo>
                    <a:pt x="237" y="912"/>
                  </a:lnTo>
                  <a:lnTo>
                    <a:pt x="259" y="903"/>
                  </a:lnTo>
                  <a:lnTo>
                    <a:pt x="282" y="893"/>
                  </a:lnTo>
                  <a:lnTo>
                    <a:pt x="305" y="884"/>
                  </a:lnTo>
                  <a:lnTo>
                    <a:pt x="328" y="874"/>
                  </a:lnTo>
                  <a:lnTo>
                    <a:pt x="350" y="865"/>
                  </a:lnTo>
                  <a:lnTo>
                    <a:pt x="373" y="855"/>
                  </a:lnTo>
                  <a:lnTo>
                    <a:pt x="396" y="845"/>
                  </a:lnTo>
                  <a:lnTo>
                    <a:pt x="418" y="837"/>
                  </a:lnTo>
                  <a:lnTo>
                    <a:pt x="441" y="827"/>
                  </a:lnTo>
                  <a:lnTo>
                    <a:pt x="464" y="817"/>
                  </a:lnTo>
                  <a:lnTo>
                    <a:pt x="486" y="807"/>
                  </a:lnTo>
                  <a:lnTo>
                    <a:pt x="509" y="798"/>
                  </a:lnTo>
                  <a:lnTo>
                    <a:pt x="532" y="788"/>
                  </a:lnTo>
                  <a:lnTo>
                    <a:pt x="554" y="779"/>
                  </a:lnTo>
                  <a:lnTo>
                    <a:pt x="577" y="769"/>
                  </a:lnTo>
                  <a:lnTo>
                    <a:pt x="600" y="760"/>
                  </a:lnTo>
                  <a:lnTo>
                    <a:pt x="622" y="750"/>
                  </a:lnTo>
                  <a:lnTo>
                    <a:pt x="645" y="740"/>
                  </a:lnTo>
                  <a:lnTo>
                    <a:pt x="668" y="730"/>
                  </a:lnTo>
                  <a:lnTo>
                    <a:pt x="690" y="722"/>
                  </a:lnTo>
                  <a:lnTo>
                    <a:pt x="713" y="712"/>
                  </a:lnTo>
                  <a:lnTo>
                    <a:pt x="736" y="702"/>
                  </a:lnTo>
                  <a:lnTo>
                    <a:pt x="757" y="692"/>
                  </a:lnTo>
                  <a:lnTo>
                    <a:pt x="780" y="683"/>
                  </a:lnTo>
                  <a:lnTo>
                    <a:pt x="803" y="674"/>
                  </a:lnTo>
                  <a:lnTo>
                    <a:pt x="825" y="664"/>
                  </a:lnTo>
                  <a:lnTo>
                    <a:pt x="848" y="654"/>
                  </a:lnTo>
                  <a:lnTo>
                    <a:pt x="871" y="644"/>
                  </a:lnTo>
                  <a:lnTo>
                    <a:pt x="894" y="635"/>
                  </a:lnTo>
                  <a:lnTo>
                    <a:pt x="916" y="625"/>
                  </a:lnTo>
                  <a:lnTo>
                    <a:pt x="939" y="616"/>
                  </a:lnTo>
                  <a:lnTo>
                    <a:pt x="927" y="577"/>
                  </a:lnTo>
                  <a:lnTo>
                    <a:pt x="915" y="540"/>
                  </a:lnTo>
                  <a:lnTo>
                    <a:pt x="902" y="502"/>
                  </a:lnTo>
                  <a:lnTo>
                    <a:pt x="890" y="465"/>
                  </a:lnTo>
                  <a:lnTo>
                    <a:pt x="878" y="426"/>
                  </a:lnTo>
                  <a:lnTo>
                    <a:pt x="866" y="389"/>
                  </a:lnTo>
                  <a:lnTo>
                    <a:pt x="854" y="351"/>
                  </a:lnTo>
                  <a:lnTo>
                    <a:pt x="842" y="313"/>
                  </a:lnTo>
                  <a:lnTo>
                    <a:pt x="830" y="275"/>
                  </a:lnTo>
                  <a:lnTo>
                    <a:pt x="817" y="237"/>
                  </a:lnTo>
                  <a:lnTo>
                    <a:pt x="805" y="199"/>
                  </a:lnTo>
                  <a:lnTo>
                    <a:pt x="792" y="162"/>
                  </a:lnTo>
                  <a:lnTo>
                    <a:pt x="780" y="123"/>
                  </a:lnTo>
                  <a:lnTo>
                    <a:pt x="768" y="85"/>
                  </a:lnTo>
                  <a:lnTo>
                    <a:pt x="756" y="48"/>
                  </a:lnTo>
                  <a:lnTo>
                    <a:pt x="744" y="10"/>
                  </a:lnTo>
                  <a:lnTo>
                    <a:pt x="738" y="8"/>
                  </a:lnTo>
                  <a:lnTo>
                    <a:pt x="731" y="7"/>
                  </a:lnTo>
                  <a:lnTo>
                    <a:pt x="725" y="6"/>
                  </a:lnTo>
                  <a:lnTo>
                    <a:pt x="718" y="4"/>
                  </a:lnTo>
                  <a:lnTo>
                    <a:pt x="711" y="3"/>
                  </a:lnTo>
                  <a:lnTo>
                    <a:pt x="705" y="2"/>
                  </a:lnTo>
                  <a:lnTo>
                    <a:pt x="698" y="1"/>
                  </a:lnTo>
                  <a:lnTo>
                    <a:pt x="692" y="0"/>
                  </a:lnTo>
                  <a:lnTo>
                    <a:pt x="651" y="12"/>
                  </a:lnTo>
                  <a:lnTo>
                    <a:pt x="611" y="25"/>
                  </a:lnTo>
                  <a:lnTo>
                    <a:pt x="571" y="37"/>
                  </a:lnTo>
                  <a:lnTo>
                    <a:pt x="531" y="50"/>
                  </a:lnTo>
                  <a:lnTo>
                    <a:pt x="490" y="62"/>
                  </a:lnTo>
                  <a:lnTo>
                    <a:pt x="450" y="75"/>
                  </a:lnTo>
                  <a:lnTo>
                    <a:pt x="409" y="87"/>
                  </a:lnTo>
                  <a:lnTo>
                    <a:pt x="370" y="99"/>
                  </a:lnTo>
                  <a:lnTo>
                    <a:pt x="329" y="112"/>
                  </a:lnTo>
                  <a:lnTo>
                    <a:pt x="289" y="124"/>
                  </a:lnTo>
                  <a:lnTo>
                    <a:pt x="248" y="136"/>
                  </a:lnTo>
                  <a:lnTo>
                    <a:pt x="208" y="150"/>
                  </a:lnTo>
                  <a:lnTo>
                    <a:pt x="167" y="162"/>
                  </a:lnTo>
                  <a:lnTo>
                    <a:pt x="128" y="174"/>
                  </a:lnTo>
                  <a:lnTo>
                    <a:pt x="87" y="187"/>
                  </a:lnTo>
                  <a:lnTo>
                    <a:pt x="47" y="199"/>
                  </a:lnTo>
                  <a:lnTo>
                    <a:pt x="40" y="203"/>
                  </a:lnTo>
                  <a:lnTo>
                    <a:pt x="34" y="206"/>
                  </a:lnTo>
                  <a:lnTo>
                    <a:pt x="26" y="210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D1CC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1706" y="1777"/>
              <a:ext cx="147" cy="144"/>
            </a:xfrm>
            <a:custGeom>
              <a:avLst/>
              <a:gdLst/>
              <a:ahLst/>
              <a:cxnLst>
                <a:cxn ang="0">
                  <a:pos x="11" y="206"/>
                </a:cxn>
                <a:cxn ang="0">
                  <a:pos x="2" y="225"/>
                </a:cxn>
                <a:cxn ang="0">
                  <a:pos x="2" y="240"/>
                </a:cxn>
                <a:cxn ang="0">
                  <a:pos x="6" y="257"/>
                </a:cxn>
                <a:cxn ang="0">
                  <a:pos x="21" y="303"/>
                </a:cxn>
                <a:cxn ang="0">
                  <a:pos x="45" y="377"/>
                </a:cxn>
                <a:cxn ang="0">
                  <a:pos x="69" y="452"/>
                </a:cxn>
                <a:cxn ang="0">
                  <a:pos x="93" y="527"/>
                </a:cxn>
                <a:cxn ang="0">
                  <a:pos x="116" y="601"/>
                </a:cxn>
                <a:cxn ang="0">
                  <a:pos x="140" y="676"/>
                </a:cxn>
                <a:cxn ang="0">
                  <a:pos x="164" y="751"/>
                </a:cxn>
                <a:cxn ang="0">
                  <a:pos x="188" y="826"/>
                </a:cxn>
                <a:cxn ang="0">
                  <a:pos x="243" y="845"/>
                </a:cxn>
                <a:cxn ang="0">
                  <a:pos x="327" y="809"/>
                </a:cxn>
                <a:cxn ang="0">
                  <a:pos x="411" y="773"/>
                </a:cxn>
                <a:cxn ang="0">
                  <a:pos x="497" y="738"/>
                </a:cxn>
                <a:cxn ang="0">
                  <a:pos x="581" y="702"/>
                </a:cxn>
                <a:cxn ang="0">
                  <a:pos x="667" y="666"/>
                </a:cxn>
                <a:cxn ang="0">
                  <a:pos x="751" y="630"/>
                </a:cxn>
                <a:cxn ang="0">
                  <a:pos x="835" y="594"/>
                </a:cxn>
                <a:cxn ang="0">
                  <a:pos x="867" y="541"/>
                </a:cxn>
                <a:cxn ang="0">
                  <a:pos x="844" y="470"/>
                </a:cxn>
                <a:cxn ang="0">
                  <a:pos x="821" y="399"/>
                </a:cxn>
                <a:cxn ang="0">
                  <a:pos x="798" y="329"/>
                </a:cxn>
                <a:cxn ang="0">
                  <a:pos x="776" y="258"/>
                </a:cxn>
                <a:cxn ang="0">
                  <a:pos x="753" y="187"/>
                </a:cxn>
                <a:cxn ang="0">
                  <a:pos x="730" y="116"/>
                </a:cxn>
                <a:cxn ang="0">
                  <a:pos x="707" y="44"/>
                </a:cxn>
                <a:cxn ang="0">
                  <a:pos x="690" y="8"/>
                </a:cxn>
                <a:cxn ang="0">
                  <a:pos x="678" y="6"/>
                </a:cxn>
                <a:cxn ang="0">
                  <a:pos x="666" y="3"/>
                </a:cxn>
                <a:cxn ang="0">
                  <a:pos x="653" y="1"/>
                </a:cxn>
                <a:cxn ang="0">
                  <a:pos x="610" y="12"/>
                </a:cxn>
                <a:cxn ang="0">
                  <a:pos x="534" y="35"/>
                </a:cxn>
                <a:cxn ang="0">
                  <a:pos x="459" y="58"/>
                </a:cxn>
                <a:cxn ang="0">
                  <a:pos x="383" y="82"/>
                </a:cxn>
                <a:cxn ang="0">
                  <a:pos x="307" y="105"/>
                </a:cxn>
                <a:cxn ang="0">
                  <a:pos x="232" y="129"/>
                </a:cxn>
                <a:cxn ang="0">
                  <a:pos x="156" y="152"/>
                </a:cxn>
                <a:cxn ang="0">
                  <a:pos x="81" y="175"/>
                </a:cxn>
                <a:cxn ang="0">
                  <a:pos x="37" y="190"/>
                </a:cxn>
                <a:cxn ang="0">
                  <a:pos x="24" y="196"/>
                </a:cxn>
              </a:cxnLst>
              <a:rect l="0" t="0" r="r" b="b"/>
              <a:pathLst>
                <a:path w="878" h="863">
                  <a:moveTo>
                    <a:pt x="18" y="199"/>
                  </a:moveTo>
                  <a:lnTo>
                    <a:pt x="11" y="206"/>
                  </a:lnTo>
                  <a:lnTo>
                    <a:pt x="5" y="216"/>
                  </a:lnTo>
                  <a:lnTo>
                    <a:pt x="2" y="225"/>
                  </a:lnTo>
                  <a:lnTo>
                    <a:pt x="0" y="232"/>
                  </a:lnTo>
                  <a:lnTo>
                    <a:pt x="2" y="240"/>
                  </a:lnTo>
                  <a:lnTo>
                    <a:pt x="4" y="248"/>
                  </a:lnTo>
                  <a:lnTo>
                    <a:pt x="6" y="257"/>
                  </a:lnTo>
                  <a:lnTo>
                    <a:pt x="9" y="265"/>
                  </a:lnTo>
                  <a:lnTo>
                    <a:pt x="21" y="303"/>
                  </a:lnTo>
                  <a:lnTo>
                    <a:pt x="33" y="340"/>
                  </a:lnTo>
                  <a:lnTo>
                    <a:pt x="45" y="377"/>
                  </a:lnTo>
                  <a:lnTo>
                    <a:pt x="57" y="414"/>
                  </a:lnTo>
                  <a:lnTo>
                    <a:pt x="69" y="452"/>
                  </a:lnTo>
                  <a:lnTo>
                    <a:pt x="81" y="490"/>
                  </a:lnTo>
                  <a:lnTo>
                    <a:pt x="93" y="527"/>
                  </a:lnTo>
                  <a:lnTo>
                    <a:pt x="105" y="564"/>
                  </a:lnTo>
                  <a:lnTo>
                    <a:pt x="116" y="601"/>
                  </a:lnTo>
                  <a:lnTo>
                    <a:pt x="128" y="638"/>
                  </a:lnTo>
                  <a:lnTo>
                    <a:pt x="140" y="676"/>
                  </a:lnTo>
                  <a:lnTo>
                    <a:pt x="152" y="713"/>
                  </a:lnTo>
                  <a:lnTo>
                    <a:pt x="164" y="751"/>
                  </a:lnTo>
                  <a:lnTo>
                    <a:pt x="176" y="788"/>
                  </a:lnTo>
                  <a:lnTo>
                    <a:pt x="188" y="826"/>
                  </a:lnTo>
                  <a:lnTo>
                    <a:pt x="200" y="863"/>
                  </a:lnTo>
                  <a:lnTo>
                    <a:pt x="243" y="845"/>
                  </a:lnTo>
                  <a:lnTo>
                    <a:pt x="284" y="827"/>
                  </a:lnTo>
                  <a:lnTo>
                    <a:pt x="327" y="809"/>
                  </a:lnTo>
                  <a:lnTo>
                    <a:pt x="370" y="792"/>
                  </a:lnTo>
                  <a:lnTo>
                    <a:pt x="411" y="773"/>
                  </a:lnTo>
                  <a:lnTo>
                    <a:pt x="454" y="756"/>
                  </a:lnTo>
                  <a:lnTo>
                    <a:pt x="497" y="738"/>
                  </a:lnTo>
                  <a:lnTo>
                    <a:pt x="540" y="719"/>
                  </a:lnTo>
                  <a:lnTo>
                    <a:pt x="581" y="702"/>
                  </a:lnTo>
                  <a:lnTo>
                    <a:pt x="624" y="684"/>
                  </a:lnTo>
                  <a:lnTo>
                    <a:pt x="667" y="666"/>
                  </a:lnTo>
                  <a:lnTo>
                    <a:pt x="708" y="648"/>
                  </a:lnTo>
                  <a:lnTo>
                    <a:pt x="751" y="630"/>
                  </a:lnTo>
                  <a:lnTo>
                    <a:pt x="794" y="612"/>
                  </a:lnTo>
                  <a:lnTo>
                    <a:pt x="835" y="594"/>
                  </a:lnTo>
                  <a:lnTo>
                    <a:pt x="878" y="576"/>
                  </a:lnTo>
                  <a:lnTo>
                    <a:pt x="867" y="541"/>
                  </a:lnTo>
                  <a:lnTo>
                    <a:pt x="855" y="505"/>
                  </a:lnTo>
                  <a:lnTo>
                    <a:pt x="844" y="470"/>
                  </a:lnTo>
                  <a:lnTo>
                    <a:pt x="833" y="435"/>
                  </a:lnTo>
                  <a:lnTo>
                    <a:pt x="821" y="399"/>
                  </a:lnTo>
                  <a:lnTo>
                    <a:pt x="810" y="364"/>
                  </a:lnTo>
                  <a:lnTo>
                    <a:pt x="798" y="329"/>
                  </a:lnTo>
                  <a:lnTo>
                    <a:pt x="787" y="293"/>
                  </a:lnTo>
                  <a:lnTo>
                    <a:pt x="776" y="258"/>
                  </a:lnTo>
                  <a:lnTo>
                    <a:pt x="764" y="223"/>
                  </a:lnTo>
                  <a:lnTo>
                    <a:pt x="753" y="187"/>
                  </a:lnTo>
                  <a:lnTo>
                    <a:pt x="741" y="152"/>
                  </a:lnTo>
                  <a:lnTo>
                    <a:pt x="730" y="116"/>
                  </a:lnTo>
                  <a:lnTo>
                    <a:pt x="719" y="81"/>
                  </a:lnTo>
                  <a:lnTo>
                    <a:pt x="707" y="44"/>
                  </a:lnTo>
                  <a:lnTo>
                    <a:pt x="696" y="9"/>
                  </a:lnTo>
                  <a:lnTo>
                    <a:pt x="690" y="8"/>
                  </a:lnTo>
                  <a:lnTo>
                    <a:pt x="684" y="7"/>
                  </a:lnTo>
                  <a:lnTo>
                    <a:pt x="678" y="6"/>
                  </a:lnTo>
                  <a:lnTo>
                    <a:pt x="672" y="4"/>
                  </a:lnTo>
                  <a:lnTo>
                    <a:pt x="666" y="3"/>
                  </a:lnTo>
                  <a:lnTo>
                    <a:pt x="659" y="2"/>
                  </a:lnTo>
                  <a:lnTo>
                    <a:pt x="653" y="1"/>
                  </a:lnTo>
                  <a:lnTo>
                    <a:pt x="647" y="0"/>
                  </a:lnTo>
                  <a:lnTo>
                    <a:pt x="610" y="12"/>
                  </a:lnTo>
                  <a:lnTo>
                    <a:pt x="571" y="23"/>
                  </a:lnTo>
                  <a:lnTo>
                    <a:pt x="534" y="35"/>
                  </a:lnTo>
                  <a:lnTo>
                    <a:pt x="496" y="47"/>
                  </a:lnTo>
                  <a:lnTo>
                    <a:pt x="459" y="58"/>
                  </a:lnTo>
                  <a:lnTo>
                    <a:pt x="420" y="70"/>
                  </a:lnTo>
                  <a:lnTo>
                    <a:pt x="383" y="82"/>
                  </a:lnTo>
                  <a:lnTo>
                    <a:pt x="345" y="93"/>
                  </a:lnTo>
                  <a:lnTo>
                    <a:pt x="307" y="105"/>
                  </a:lnTo>
                  <a:lnTo>
                    <a:pt x="269" y="117"/>
                  </a:lnTo>
                  <a:lnTo>
                    <a:pt x="232" y="129"/>
                  </a:lnTo>
                  <a:lnTo>
                    <a:pt x="194" y="140"/>
                  </a:lnTo>
                  <a:lnTo>
                    <a:pt x="156" y="152"/>
                  </a:lnTo>
                  <a:lnTo>
                    <a:pt x="118" y="164"/>
                  </a:lnTo>
                  <a:lnTo>
                    <a:pt x="81" y="175"/>
                  </a:lnTo>
                  <a:lnTo>
                    <a:pt x="42" y="187"/>
                  </a:lnTo>
                  <a:lnTo>
                    <a:pt x="37" y="190"/>
                  </a:lnTo>
                  <a:lnTo>
                    <a:pt x="30" y="193"/>
                  </a:lnTo>
                  <a:lnTo>
                    <a:pt x="24" y="196"/>
                  </a:lnTo>
                  <a:lnTo>
                    <a:pt x="18" y="199"/>
                  </a:lnTo>
                  <a:close/>
                </a:path>
              </a:pathLst>
            </a:custGeom>
            <a:solidFill>
              <a:srgbClr val="D3CE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1714" y="1777"/>
              <a:ext cx="136" cy="134"/>
            </a:xfrm>
            <a:custGeom>
              <a:avLst/>
              <a:gdLst/>
              <a:ahLst/>
              <a:cxnLst>
                <a:cxn ang="0">
                  <a:pos x="11" y="194"/>
                </a:cxn>
                <a:cxn ang="0">
                  <a:pos x="2" y="209"/>
                </a:cxn>
                <a:cxn ang="0">
                  <a:pos x="2" y="224"/>
                </a:cxn>
                <a:cxn ang="0">
                  <a:pos x="6" y="240"/>
                </a:cxn>
                <a:cxn ang="0">
                  <a:pos x="21" y="284"/>
                </a:cxn>
                <a:cxn ang="0">
                  <a:pos x="42" y="353"/>
                </a:cxn>
                <a:cxn ang="0">
                  <a:pos x="64" y="423"/>
                </a:cxn>
                <a:cxn ang="0">
                  <a:pos x="86" y="492"/>
                </a:cxn>
                <a:cxn ang="0">
                  <a:pos x="108" y="562"/>
                </a:cxn>
                <a:cxn ang="0">
                  <a:pos x="131" y="631"/>
                </a:cxn>
                <a:cxn ang="0">
                  <a:pos x="153" y="701"/>
                </a:cxn>
                <a:cxn ang="0">
                  <a:pos x="176" y="770"/>
                </a:cxn>
                <a:cxn ang="0">
                  <a:pos x="226" y="788"/>
                </a:cxn>
                <a:cxn ang="0">
                  <a:pos x="305" y="754"/>
                </a:cxn>
                <a:cxn ang="0">
                  <a:pos x="384" y="721"/>
                </a:cxn>
                <a:cxn ang="0">
                  <a:pos x="463" y="689"/>
                </a:cxn>
                <a:cxn ang="0">
                  <a:pos x="542" y="655"/>
                </a:cxn>
                <a:cxn ang="0">
                  <a:pos x="621" y="622"/>
                </a:cxn>
                <a:cxn ang="0">
                  <a:pos x="699" y="588"/>
                </a:cxn>
                <a:cxn ang="0">
                  <a:pos x="778" y="554"/>
                </a:cxn>
                <a:cxn ang="0">
                  <a:pos x="797" y="472"/>
                </a:cxn>
                <a:cxn ang="0">
                  <a:pos x="754" y="340"/>
                </a:cxn>
                <a:cxn ang="0">
                  <a:pos x="713" y="207"/>
                </a:cxn>
                <a:cxn ang="0">
                  <a:pos x="670" y="75"/>
                </a:cxn>
                <a:cxn ang="0">
                  <a:pos x="644" y="8"/>
                </a:cxn>
                <a:cxn ang="0">
                  <a:pos x="632" y="6"/>
                </a:cxn>
                <a:cxn ang="0">
                  <a:pos x="621" y="4"/>
                </a:cxn>
                <a:cxn ang="0">
                  <a:pos x="609" y="2"/>
                </a:cxn>
                <a:cxn ang="0">
                  <a:pos x="568" y="11"/>
                </a:cxn>
                <a:cxn ang="0">
                  <a:pos x="498" y="33"/>
                </a:cxn>
                <a:cxn ang="0">
                  <a:pos x="427" y="55"/>
                </a:cxn>
                <a:cxn ang="0">
                  <a:pos x="357" y="77"/>
                </a:cxn>
                <a:cxn ang="0">
                  <a:pos x="287" y="98"/>
                </a:cxn>
                <a:cxn ang="0">
                  <a:pos x="217" y="120"/>
                </a:cxn>
                <a:cxn ang="0">
                  <a:pos x="145" y="142"/>
                </a:cxn>
                <a:cxn ang="0">
                  <a:pos x="75" y="163"/>
                </a:cxn>
                <a:cxn ang="0">
                  <a:pos x="35" y="178"/>
                </a:cxn>
                <a:cxn ang="0">
                  <a:pos x="23" y="184"/>
                </a:cxn>
              </a:cxnLst>
              <a:rect l="0" t="0" r="r" b="b"/>
              <a:pathLst>
                <a:path w="818" h="805">
                  <a:moveTo>
                    <a:pt x="17" y="188"/>
                  </a:moveTo>
                  <a:lnTo>
                    <a:pt x="11" y="194"/>
                  </a:lnTo>
                  <a:lnTo>
                    <a:pt x="5" y="202"/>
                  </a:lnTo>
                  <a:lnTo>
                    <a:pt x="2" y="209"/>
                  </a:lnTo>
                  <a:lnTo>
                    <a:pt x="0" y="216"/>
                  </a:lnTo>
                  <a:lnTo>
                    <a:pt x="2" y="224"/>
                  </a:lnTo>
                  <a:lnTo>
                    <a:pt x="4" y="232"/>
                  </a:lnTo>
                  <a:lnTo>
                    <a:pt x="6" y="240"/>
                  </a:lnTo>
                  <a:lnTo>
                    <a:pt x="10" y="249"/>
                  </a:lnTo>
                  <a:lnTo>
                    <a:pt x="21" y="284"/>
                  </a:lnTo>
                  <a:lnTo>
                    <a:pt x="32" y="318"/>
                  </a:lnTo>
                  <a:lnTo>
                    <a:pt x="42" y="353"/>
                  </a:lnTo>
                  <a:lnTo>
                    <a:pt x="53" y="388"/>
                  </a:lnTo>
                  <a:lnTo>
                    <a:pt x="64" y="423"/>
                  </a:lnTo>
                  <a:lnTo>
                    <a:pt x="75" y="457"/>
                  </a:lnTo>
                  <a:lnTo>
                    <a:pt x="86" y="492"/>
                  </a:lnTo>
                  <a:lnTo>
                    <a:pt x="97" y="527"/>
                  </a:lnTo>
                  <a:lnTo>
                    <a:pt x="108" y="562"/>
                  </a:lnTo>
                  <a:lnTo>
                    <a:pt x="120" y="597"/>
                  </a:lnTo>
                  <a:lnTo>
                    <a:pt x="131" y="631"/>
                  </a:lnTo>
                  <a:lnTo>
                    <a:pt x="142" y="666"/>
                  </a:lnTo>
                  <a:lnTo>
                    <a:pt x="153" y="701"/>
                  </a:lnTo>
                  <a:lnTo>
                    <a:pt x="164" y="736"/>
                  </a:lnTo>
                  <a:lnTo>
                    <a:pt x="176" y="770"/>
                  </a:lnTo>
                  <a:lnTo>
                    <a:pt x="187" y="805"/>
                  </a:lnTo>
                  <a:lnTo>
                    <a:pt x="226" y="788"/>
                  </a:lnTo>
                  <a:lnTo>
                    <a:pt x="266" y="772"/>
                  </a:lnTo>
                  <a:lnTo>
                    <a:pt x="305" y="754"/>
                  </a:lnTo>
                  <a:lnTo>
                    <a:pt x="345" y="738"/>
                  </a:lnTo>
                  <a:lnTo>
                    <a:pt x="384" y="721"/>
                  </a:lnTo>
                  <a:lnTo>
                    <a:pt x="424" y="705"/>
                  </a:lnTo>
                  <a:lnTo>
                    <a:pt x="463" y="689"/>
                  </a:lnTo>
                  <a:lnTo>
                    <a:pt x="502" y="671"/>
                  </a:lnTo>
                  <a:lnTo>
                    <a:pt x="542" y="655"/>
                  </a:lnTo>
                  <a:lnTo>
                    <a:pt x="581" y="638"/>
                  </a:lnTo>
                  <a:lnTo>
                    <a:pt x="621" y="622"/>
                  </a:lnTo>
                  <a:lnTo>
                    <a:pt x="660" y="604"/>
                  </a:lnTo>
                  <a:lnTo>
                    <a:pt x="699" y="588"/>
                  </a:lnTo>
                  <a:lnTo>
                    <a:pt x="739" y="572"/>
                  </a:lnTo>
                  <a:lnTo>
                    <a:pt x="778" y="554"/>
                  </a:lnTo>
                  <a:lnTo>
                    <a:pt x="818" y="538"/>
                  </a:lnTo>
                  <a:lnTo>
                    <a:pt x="797" y="472"/>
                  </a:lnTo>
                  <a:lnTo>
                    <a:pt x="776" y="405"/>
                  </a:lnTo>
                  <a:lnTo>
                    <a:pt x="754" y="340"/>
                  </a:lnTo>
                  <a:lnTo>
                    <a:pt x="733" y="273"/>
                  </a:lnTo>
                  <a:lnTo>
                    <a:pt x="713" y="207"/>
                  </a:lnTo>
                  <a:lnTo>
                    <a:pt x="691" y="142"/>
                  </a:lnTo>
                  <a:lnTo>
                    <a:pt x="670" y="75"/>
                  </a:lnTo>
                  <a:lnTo>
                    <a:pt x="649" y="9"/>
                  </a:lnTo>
                  <a:lnTo>
                    <a:pt x="644" y="8"/>
                  </a:lnTo>
                  <a:lnTo>
                    <a:pt x="638" y="7"/>
                  </a:lnTo>
                  <a:lnTo>
                    <a:pt x="632" y="6"/>
                  </a:lnTo>
                  <a:lnTo>
                    <a:pt x="626" y="5"/>
                  </a:lnTo>
                  <a:lnTo>
                    <a:pt x="621" y="4"/>
                  </a:lnTo>
                  <a:lnTo>
                    <a:pt x="615" y="3"/>
                  </a:lnTo>
                  <a:lnTo>
                    <a:pt x="609" y="2"/>
                  </a:lnTo>
                  <a:lnTo>
                    <a:pt x="603" y="0"/>
                  </a:lnTo>
                  <a:lnTo>
                    <a:pt x="568" y="11"/>
                  </a:lnTo>
                  <a:lnTo>
                    <a:pt x="533" y="22"/>
                  </a:lnTo>
                  <a:lnTo>
                    <a:pt x="498" y="33"/>
                  </a:lnTo>
                  <a:lnTo>
                    <a:pt x="463" y="44"/>
                  </a:lnTo>
                  <a:lnTo>
                    <a:pt x="427" y="55"/>
                  </a:lnTo>
                  <a:lnTo>
                    <a:pt x="392" y="66"/>
                  </a:lnTo>
                  <a:lnTo>
                    <a:pt x="357" y="77"/>
                  </a:lnTo>
                  <a:lnTo>
                    <a:pt x="322" y="87"/>
                  </a:lnTo>
                  <a:lnTo>
                    <a:pt x="287" y="98"/>
                  </a:lnTo>
                  <a:lnTo>
                    <a:pt x="252" y="109"/>
                  </a:lnTo>
                  <a:lnTo>
                    <a:pt x="217" y="120"/>
                  </a:lnTo>
                  <a:lnTo>
                    <a:pt x="180" y="131"/>
                  </a:lnTo>
                  <a:lnTo>
                    <a:pt x="145" y="142"/>
                  </a:lnTo>
                  <a:lnTo>
                    <a:pt x="110" y="153"/>
                  </a:lnTo>
                  <a:lnTo>
                    <a:pt x="75" y="163"/>
                  </a:lnTo>
                  <a:lnTo>
                    <a:pt x="40" y="174"/>
                  </a:lnTo>
                  <a:lnTo>
                    <a:pt x="35" y="178"/>
                  </a:lnTo>
                  <a:lnTo>
                    <a:pt x="29" y="181"/>
                  </a:lnTo>
                  <a:lnTo>
                    <a:pt x="23" y="184"/>
                  </a:lnTo>
                  <a:lnTo>
                    <a:pt x="17" y="188"/>
                  </a:lnTo>
                  <a:close/>
                </a:path>
              </a:pathLst>
            </a:custGeom>
            <a:solidFill>
              <a:srgbClr val="D8D1D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1722" y="1777"/>
              <a:ext cx="126" cy="124"/>
            </a:xfrm>
            <a:custGeom>
              <a:avLst/>
              <a:gdLst/>
              <a:ahLst/>
              <a:cxnLst>
                <a:cxn ang="0">
                  <a:pos x="11" y="180"/>
                </a:cxn>
                <a:cxn ang="0">
                  <a:pos x="3" y="194"/>
                </a:cxn>
                <a:cxn ang="0">
                  <a:pos x="2" y="207"/>
                </a:cxn>
                <a:cxn ang="0">
                  <a:pos x="5" y="222"/>
                </a:cxn>
                <a:cxn ang="0">
                  <a:pos x="28" y="295"/>
                </a:cxn>
                <a:cxn ang="0">
                  <a:pos x="70" y="424"/>
                </a:cxn>
                <a:cxn ang="0">
                  <a:pos x="111" y="552"/>
                </a:cxn>
                <a:cxn ang="0">
                  <a:pos x="152" y="681"/>
                </a:cxn>
                <a:cxn ang="0">
                  <a:pos x="209" y="730"/>
                </a:cxn>
                <a:cxn ang="0">
                  <a:pos x="282" y="699"/>
                </a:cxn>
                <a:cxn ang="0">
                  <a:pos x="356" y="669"/>
                </a:cxn>
                <a:cxn ang="0">
                  <a:pos x="429" y="637"/>
                </a:cxn>
                <a:cxn ang="0">
                  <a:pos x="502" y="606"/>
                </a:cxn>
                <a:cxn ang="0">
                  <a:pos x="576" y="576"/>
                </a:cxn>
                <a:cxn ang="0">
                  <a:pos x="649" y="545"/>
                </a:cxn>
                <a:cxn ang="0">
                  <a:pos x="722" y="513"/>
                </a:cxn>
                <a:cxn ang="0">
                  <a:pos x="739" y="437"/>
                </a:cxn>
                <a:cxn ang="0">
                  <a:pos x="699" y="314"/>
                </a:cxn>
                <a:cxn ang="0">
                  <a:pos x="660" y="193"/>
                </a:cxn>
                <a:cxn ang="0">
                  <a:pos x="622" y="70"/>
                </a:cxn>
                <a:cxn ang="0">
                  <a:pos x="597" y="8"/>
                </a:cxn>
                <a:cxn ang="0">
                  <a:pos x="586" y="6"/>
                </a:cxn>
                <a:cxn ang="0">
                  <a:pos x="576" y="4"/>
                </a:cxn>
                <a:cxn ang="0">
                  <a:pos x="565" y="1"/>
                </a:cxn>
                <a:cxn ang="0">
                  <a:pos x="526" y="10"/>
                </a:cxn>
                <a:cxn ang="0">
                  <a:pos x="462" y="31"/>
                </a:cxn>
                <a:cxn ang="0">
                  <a:pos x="396" y="51"/>
                </a:cxn>
                <a:cxn ang="0">
                  <a:pos x="330" y="70"/>
                </a:cxn>
                <a:cxn ang="0">
                  <a:pos x="266" y="91"/>
                </a:cxn>
                <a:cxn ang="0">
                  <a:pos x="200" y="111"/>
                </a:cxn>
                <a:cxn ang="0">
                  <a:pos x="134" y="132"/>
                </a:cxn>
                <a:cxn ang="0">
                  <a:pos x="70" y="152"/>
                </a:cxn>
                <a:cxn ang="0">
                  <a:pos x="33" y="164"/>
                </a:cxn>
                <a:cxn ang="0">
                  <a:pos x="22" y="171"/>
                </a:cxn>
              </a:cxnLst>
              <a:rect l="0" t="0" r="r" b="b"/>
              <a:pathLst>
                <a:path w="759" h="745">
                  <a:moveTo>
                    <a:pt x="17" y="174"/>
                  </a:moveTo>
                  <a:lnTo>
                    <a:pt x="11" y="180"/>
                  </a:lnTo>
                  <a:lnTo>
                    <a:pt x="6" y="186"/>
                  </a:lnTo>
                  <a:lnTo>
                    <a:pt x="3" y="194"/>
                  </a:lnTo>
                  <a:lnTo>
                    <a:pt x="0" y="199"/>
                  </a:lnTo>
                  <a:lnTo>
                    <a:pt x="2" y="207"/>
                  </a:lnTo>
                  <a:lnTo>
                    <a:pt x="4" y="215"/>
                  </a:lnTo>
                  <a:lnTo>
                    <a:pt x="5" y="222"/>
                  </a:lnTo>
                  <a:lnTo>
                    <a:pt x="7" y="230"/>
                  </a:lnTo>
                  <a:lnTo>
                    <a:pt x="28" y="295"/>
                  </a:lnTo>
                  <a:lnTo>
                    <a:pt x="49" y="359"/>
                  </a:lnTo>
                  <a:lnTo>
                    <a:pt x="70" y="424"/>
                  </a:lnTo>
                  <a:lnTo>
                    <a:pt x="91" y="487"/>
                  </a:lnTo>
                  <a:lnTo>
                    <a:pt x="111" y="552"/>
                  </a:lnTo>
                  <a:lnTo>
                    <a:pt x="131" y="616"/>
                  </a:lnTo>
                  <a:lnTo>
                    <a:pt x="152" y="681"/>
                  </a:lnTo>
                  <a:lnTo>
                    <a:pt x="173" y="745"/>
                  </a:lnTo>
                  <a:lnTo>
                    <a:pt x="209" y="730"/>
                  </a:lnTo>
                  <a:lnTo>
                    <a:pt x="246" y="715"/>
                  </a:lnTo>
                  <a:lnTo>
                    <a:pt x="282" y="699"/>
                  </a:lnTo>
                  <a:lnTo>
                    <a:pt x="319" y="684"/>
                  </a:lnTo>
                  <a:lnTo>
                    <a:pt x="356" y="669"/>
                  </a:lnTo>
                  <a:lnTo>
                    <a:pt x="393" y="654"/>
                  </a:lnTo>
                  <a:lnTo>
                    <a:pt x="429" y="637"/>
                  </a:lnTo>
                  <a:lnTo>
                    <a:pt x="466" y="622"/>
                  </a:lnTo>
                  <a:lnTo>
                    <a:pt x="502" y="606"/>
                  </a:lnTo>
                  <a:lnTo>
                    <a:pt x="539" y="591"/>
                  </a:lnTo>
                  <a:lnTo>
                    <a:pt x="576" y="576"/>
                  </a:lnTo>
                  <a:lnTo>
                    <a:pt x="612" y="561"/>
                  </a:lnTo>
                  <a:lnTo>
                    <a:pt x="649" y="545"/>
                  </a:lnTo>
                  <a:lnTo>
                    <a:pt x="685" y="529"/>
                  </a:lnTo>
                  <a:lnTo>
                    <a:pt x="722" y="513"/>
                  </a:lnTo>
                  <a:lnTo>
                    <a:pt x="759" y="498"/>
                  </a:lnTo>
                  <a:lnTo>
                    <a:pt x="739" y="437"/>
                  </a:lnTo>
                  <a:lnTo>
                    <a:pt x="719" y="376"/>
                  </a:lnTo>
                  <a:lnTo>
                    <a:pt x="699" y="314"/>
                  </a:lnTo>
                  <a:lnTo>
                    <a:pt x="680" y="253"/>
                  </a:lnTo>
                  <a:lnTo>
                    <a:pt x="660" y="193"/>
                  </a:lnTo>
                  <a:lnTo>
                    <a:pt x="640" y="132"/>
                  </a:lnTo>
                  <a:lnTo>
                    <a:pt x="622" y="70"/>
                  </a:lnTo>
                  <a:lnTo>
                    <a:pt x="602" y="9"/>
                  </a:lnTo>
                  <a:lnTo>
                    <a:pt x="597" y="8"/>
                  </a:lnTo>
                  <a:lnTo>
                    <a:pt x="591" y="7"/>
                  </a:lnTo>
                  <a:lnTo>
                    <a:pt x="586" y="6"/>
                  </a:lnTo>
                  <a:lnTo>
                    <a:pt x="581" y="5"/>
                  </a:lnTo>
                  <a:lnTo>
                    <a:pt x="576" y="4"/>
                  </a:lnTo>
                  <a:lnTo>
                    <a:pt x="570" y="3"/>
                  </a:lnTo>
                  <a:lnTo>
                    <a:pt x="565" y="1"/>
                  </a:lnTo>
                  <a:lnTo>
                    <a:pt x="559" y="0"/>
                  </a:lnTo>
                  <a:lnTo>
                    <a:pt x="526" y="10"/>
                  </a:lnTo>
                  <a:lnTo>
                    <a:pt x="494" y="20"/>
                  </a:lnTo>
                  <a:lnTo>
                    <a:pt x="462" y="31"/>
                  </a:lnTo>
                  <a:lnTo>
                    <a:pt x="429" y="41"/>
                  </a:lnTo>
                  <a:lnTo>
                    <a:pt x="396" y="51"/>
                  </a:lnTo>
                  <a:lnTo>
                    <a:pt x="363" y="61"/>
                  </a:lnTo>
                  <a:lnTo>
                    <a:pt x="330" y="70"/>
                  </a:lnTo>
                  <a:lnTo>
                    <a:pt x="299" y="81"/>
                  </a:lnTo>
                  <a:lnTo>
                    <a:pt x="266" y="91"/>
                  </a:lnTo>
                  <a:lnTo>
                    <a:pt x="233" y="101"/>
                  </a:lnTo>
                  <a:lnTo>
                    <a:pt x="200" y="111"/>
                  </a:lnTo>
                  <a:lnTo>
                    <a:pt x="167" y="122"/>
                  </a:lnTo>
                  <a:lnTo>
                    <a:pt x="134" y="132"/>
                  </a:lnTo>
                  <a:lnTo>
                    <a:pt x="103" y="142"/>
                  </a:lnTo>
                  <a:lnTo>
                    <a:pt x="70" y="152"/>
                  </a:lnTo>
                  <a:lnTo>
                    <a:pt x="37" y="162"/>
                  </a:lnTo>
                  <a:lnTo>
                    <a:pt x="33" y="164"/>
                  </a:lnTo>
                  <a:lnTo>
                    <a:pt x="27" y="168"/>
                  </a:lnTo>
                  <a:lnTo>
                    <a:pt x="22" y="171"/>
                  </a:lnTo>
                  <a:lnTo>
                    <a:pt x="17" y="174"/>
                  </a:lnTo>
                  <a:close/>
                </a:path>
              </a:pathLst>
            </a:custGeom>
            <a:solidFill>
              <a:srgbClr val="DBD3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1729" y="1777"/>
              <a:ext cx="117" cy="114"/>
            </a:xfrm>
            <a:custGeom>
              <a:avLst/>
              <a:gdLst/>
              <a:ahLst/>
              <a:cxnLst>
                <a:cxn ang="0">
                  <a:pos x="11" y="165"/>
                </a:cxn>
                <a:cxn ang="0">
                  <a:pos x="2" y="178"/>
                </a:cxn>
                <a:cxn ang="0">
                  <a:pos x="2" y="191"/>
                </a:cxn>
                <a:cxn ang="0">
                  <a:pos x="5" y="205"/>
                </a:cxn>
                <a:cxn ang="0">
                  <a:pos x="26" y="272"/>
                </a:cxn>
                <a:cxn ang="0">
                  <a:pos x="64" y="390"/>
                </a:cxn>
                <a:cxn ang="0">
                  <a:pos x="103" y="509"/>
                </a:cxn>
                <a:cxn ang="0">
                  <a:pos x="141" y="628"/>
                </a:cxn>
                <a:cxn ang="0">
                  <a:pos x="194" y="673"/>
                </a:cxn>
                <a:cxn ang="0">
                  <a:pos x="260" y="645"/>
                </a:cxn>
                <a:cxn ang="0">
                  <a:pos x="328" y="616"/>
                </a:cxn>
                <a:cxn ang="0">
                  <a:pos x="395" y="588"/>
                </a:cxn>
                <a:cxn ang="0">
                  <a:pos x="463" y="558"/>
                </a:cxn>
                <a:cxn ang="0">
                  <a:pos x="530" y="530"/>
                </a:cxn>
                <a:cxn ang="0">
                  <a:pos x="598" y="501"/>
                </a:cxn>
                <a:cxn ang="0">
                  <a:pos x="664" y="473"/>
                </a:cxn>
                <a:cxn ang="0">
                  <a:pos x="681" y="403"/>
                </a:cxn>
                <a:cxn ang="0">
                  <a:pos x="645" y="290"/>
                </a:cxn>
                <a:cxn ang="0">
                  <a:pos x="609" y="176"/>
                </a:cxn>
                <a:cxn ang="0">
                  <a:pos x="572" y="64"/>
                </a:cxn>
                <a:cxn ang="0">
                  <a:pos x="549" y="7"/>
                </a:cxn>
                <a:cxn ang="0">
                  <a:pos x="540" y="5"/>
                </a:cxn>
                <a:cxn ang="0">
                  <a:pos x="530" y="4"/>
                </a:cxn>
                <a:cxn ang="0">
                  <a:pos x="520" y="1"/>
                </a:cxn>
                <a:cxn ang="0">
                  <a:pos x="485" y="9"/>
                </a:cxn>
                <a:cxn ang="0">
                  <a:pos x="425" y="28"/>
                </a:cxn>
                <a:cxn ang="0">
                  <a:pos x="364" y="46"/>
                </a:cxn>
                <a:cxn ang="0">
                  <a:pos x="305" y="65"/>
                </a:cxn>
                <a:cxn ang="0">
                  <a:pos x="245" y="85"/>
                </a:cxn>
                <a:cxn ang="0">
                  <a:pos x="185" y="103"/>
                </a:cxn>
                <a:cxn ang="0">
                  <a:pos x="125" y="122"/>
                </a:cxn>
                <a:cxn ang="0">
                  <a:pos x="64" y="140"/>
                </a:cxn>
                <a:cxn ang="0">
                  <a:pos x="30" y="151"/>
                </a:cxn>
                <a:cxn ang="0">
                  <a:pos x="21" y="158"/>
                </a:cxn>
              </a:cxnLst>
              <a:rect l="0" t="0" r="r" b="b"/>
              <a:pathLst>
                <a:path w="698" h="687">
                  <a:moveTo>
                    <a:pt x="16" y="160"/>
                  </a:moveTo>
                  <a:lnTo>
                    <a:pt x="11" y="165"/>
                  </a:lnTo>
                  <a:lnTo>
                    <a:pt x="6" y="171"/>
                  </a:lnTo>
                  <a:lnTo>
                    <a:pt x="2" y="178"/>
                  </a:lnTo>
                  <a:lnTo>
                    <a:pt x="0" y="183"/>
                  </a:lnTo>
                  <a:lnTo>
                    <a:pt x="2" y="191"/>
                  </a:lnTo>
                  <a:lnTo>
                    <a:pt x="4" y="197"/>
                  </a:lnTo>
                  <a:lnTo>
                    <a:pt x="5" y="205"/>
                  </a:lnTo>
                  <a:lnTo>
                    <a:pt x="7" y="213"/>
                  </a:lnTo>
                  <a:lnTo>
                    <a:pt x="26" y="272"/>
                  </a:lnTo>
                  <a:lnTo>
                    <a:pt x="46" y="331"/>
                  </a:lnTo>
                  <a:lnTo>
                    <a:pt x="64" y="390"/>
                  </a:lnTo>
                  <a:lnTo>
                    <a:pt x="84" y="450"/>
                  </a:lnTo>
                  <a:lnTo>
                    <a:pt x="103" y="509"/>
                  </a:lnTo>
                  <a:lnTo>
                    <a:pt x="121" y="568"/>
                  </a:lnTo>
                  <a:lnTo>
                    <a:pt x="141" y="628"/>
                  </a:lnTo>
                  <a:lnTo>
                    <a:pt x="160" y="687"/>
                  </a:lnTo>
                  <a:lnTo>
                    <a:pt x="194" y="673"/>
                  </a:lnTo>
                  <a:lnTo>
                    <a:pt x="228" y="659"/>
                  </a:lnTo>
                  <a:lnTo>
                    <a:pt x="260" y="645"/>
                  </a:lnTo>
                  <a:lnTo>
                    <a:pt x="294" y="630"/>
                  </a:lnTo>
                  <a:lnTo>
                    <a:pt x="328" y="616"/>
                  </a:lnTo>
                  <a:lnTo>
                    <a:pt x="362" y="602"/>
                  </a:lnTo>
                  <a:lnTo>
                    <a:pt x="395" y="588"/>
                  </a:lnTo>
                  <a:lnTo>
                    <a:pt x="429" y="572"/>
                  </a:lnTo>
                  <a:lnTo>
                    <a:pt x="463" y="558"/>
                  </a:lnTo>
                  <a:lnTo>
                    <a:pt x="497" y="544"/>
                  </a:lnTo>
                  <a:lnTo>
                    <a:pt x="530" y="530"/>
                  </a:lnTo>
                  <a:lnTo>
                    <a:pt x="564" y="516"/>
                  </a:lnTo>
                  <a:lnTo>
                    <a:pt x="598" y="501"/>
                  </a:lnTo>
                  <a:lnTo>
                    <a:pt x="632" y="487"/>
                  </a:lnTo>
                  <a:lnTo>
                    <a:pt x="664" y="473"/>
                  </a:lnTo>
                  <a:lnTo>
                    <a:pt x="698" y="459"/>
                  </a:lnTo>
                  <a:lnTo>
                    <a:pt x="681" y="403"/>
                  </a:lnTo>
                  <a:lnTo>
                    <a:pt x="662" y="346"/>
                  </a:lnTo>
                  <a:lnTo>
                    <a:pt x="645" y="290"/>
                  </a:lnTo>
                  <a:lnTo>
                    <a:pt x="626" y="233"/>
                  </a:lnTo>
                  <a:lnTo>
                    <a:pt x="609" y="176"/>
                  </a:lnTo>
                  <a:lnTo>
                    <a:pt x="590" y="121"/>
                  </a:lnTo>
                  <a:lnTo>
                    <a:pt x="572" y="64"/>
                  </a:lnTo>
                  <a:lnTo>
                    <a:pt x="554" y="8"/>
                  </a:lnTo>
                  <a:lnTo>
                    <a:pt x="549" y="7"/>
                  </a:lnTo>
                  <a:lnTo>
                    <a:pt x="544" y="6"/>
                  </a:lnTo>
                  <a:lnTo>
                    <a:pt x="540" y="5"/>
                  </a:lnTo>
                  <a:lnTo>
                    <a:pt x="535" y="4"/>
                  </a:lnTo>
                  <a:lnTo>
                    <a:pt x="530" y="4"/>
                  </a:lnTo>
                  <a:lnTo>
                    <a:pt x="525" y="2"/>
                  </a:lnTo>
                  <a:lnTo>
                    <a:pt x="520" y="1"/>
                  </a:lnTo>
                  <a:lnTo>
                    <a:pt x="515" y="0"/>
                  </a:lnTo>
                  <a:lnTo>
                    <a:pt x="485" y="9"/>
                  </a:lnTo>
                  <a:lnTo>
                    <a:pt x="455" y="19"/>
                  </a:lnTo>
                  <a:lnTo>
                    <a:pt x="425" y="28"/>
                  </a:lnTo>
                  <a:lnTo>
                    <a:pt x="395" y="37"/>
                  </a:lnTo>
                  <a:lnTo>
                    <a:pt x="364" y="46"/>
                  </a:lnTo>
                  <a:lnTo>
                    <a:pt x="335" y="56"/>
                  </a:lnTo>
                  <a:lnTo>
                    <a:pt x="305" y="65"/>
                  </a:lnTo>
                  <a:lnTo>
                    <a:pt x="275" y="75"/>
                  </a:lnTo>
                  <a:lnTo>
                    <a:pt x="245" y="85"/>
                  </a:lnTo>
                  <a:lnTo>
                    <a:pt x="214" y="93"/>
                  </a:lnTo>
                  <a:lnTo>
                    <a:pt x="185" y="103"/>
                  </a:lnTo>
                  <a:lnTo>
                    <a:pt x="155" y="112"/>
                  </a:lnTo>
                  <a:lnTo>
                    <a:pt x="125" y="122"/>
                  </a:lnTo>
                  <a:lnTo>
                    <a:pt x="95" y="130"/>
                  </a:lnTo>
                  <a:lnTo>
                    <a:pt x="64" y="140"/>
                  </a:lnTo>
                  <a:lnTo>
                    <a:pt x="35" y="149"/>
                  </a:lnTo>
                  <a:lnTo>
                    <a:pt x="30" y="151"/>
                  </a:lnTo>
                  <a:lnTo>
                    <a:pt x="26" y="155"/>
                  </a:lnTo>
                  <a:lnTo>
                    <a:pt x="21" y="158"/>
                  </a:lnTo>
                  <a:lnTo>
                    <a:pt x="16" y="160"/>
                  </a:lnTo>
                  <a:close/>
                </a:path>
              </a:pathLst>
            </a:custGeom>
            <a:solidFill>
              <a:srgbClr val="DDD6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3"/>
            <p:cNvSpPr>
              <a:spLocks/>
            </p:cNvSpPr>
            <p:nvPr/>
          </p:nvSpPr>
          <p:spPr bwMode="auto">
            <a:xfrm>
              <a:off x="1737" y="1776"/>
              <a:ext cx="107" cy="105"/>
            </a:xfrm>
            <a:custGeom>
              <a:avLst/>
              <a:gdLst/>
              <a:ahLst/>
              <a:cxnLst>
                <a:cxn ang="0">
                  <a:pos x="11" y="151"/>
                </a:cxn>
                <a:cxn ang="0">
                  <a:pos x="3" y="162"/>
                </a:cxn>
                <a:cxn ang="0">
                  <a:pos x="2" y="173"/>
                </a:cxn>
                <a:cxn ang="0">
                  <a:pos x="5" y="187"/>
                </a:cxn>
                <a:cxn ang="0">
                  <a:pos x="26" y="249"/>
                </a:cxn>
                <a:cxn ang="0">
                  <a:pos x="60" y="357"/>
                </a:cxn>
                <a:cxn ang="0">
                  <a:pos x="94" y="465"/>
                </a:cxn>
                <a:cxn ang="0">
                  <a:pos x="129" y="573"/>
                </a:cxn>
                <a:cxn ang="0">
                  <a:pos x="177" y="615"/>
                </a:cxn>
                <a:cxn ang="0">
                  <a:pos x="238" y="589"/>
                </a:cxn>
                <a:cxn ang="0">
                  <a:pos x="301" y="563"/>
                </a:cxn>
                <a:cxn ang="0">
                  <a:pos x="362" y="536"/>
                </a:cxn>
                <a:cxn ang="0">
                  <a:pos x="425" y="511"/>
                </a:cxn>
                <a:cxn ang="0">
                  <a:pos x="486" y="485"/>
                </a:cxn>
                <a:cxn ang="0">
                  <a:pos x="547" y="459"/>
                </a:cxn>
                <a:cxn ang="0">
                  <a:pos x="609" y="432"/>
                </a:cxn>
                <a:cxn ang="0">
                  <a:pos x="623" y="368"/>
                </a:cxn>
                <a:cxn ang="0">
                  <a:pos x="590" y="265"/>
                </a:cxn>
                <a:cxn ang="0">
                  <a:pos x="556" y="162"/>
                </a:cxn>
                <a:cxn ang="0">
                  <a:pos x="523" y="58"/>
                </a:cxn>
                <a:cxn ang="0">
                  <a:pos x="502" y="6"/>
                </a:cxn>
                <a:cxn ang="0">
                  <a:pos x="494" y="5"/>
                </a:cxn>
                <a:cxn ang="0">
                  <a:pos x="485" y="2"/>
                </a:cxn>
                <a:cxn ang="0">
                  <a:pos x="476" y="1"/>
                </a:cxn>
                <a:cxn ang="0">
                  <a:pos x="444" y="9"/>
                </a:cxn>
                <a:cxn ang="0">
                  <a:pos x="390" y="25"/>
                </a:cxn>
                <a:cxn ang="0">
                  <a:pos x="334" y="43"/>
                </a:cxn>
                <a:cxn ang="0">
                  <a:pos x="279" y="59"/>
                </a:cxn>
                <a:cxn ang="0">
                  <a:pos x="224" y="77"/>
                </a:cxn>
                <a:cxn ang="0">
                  <a:pos x="169" y="93"/>
                </a:cxn>
                <a:cxn ang="0">
                  <a:pos x="114" y="111"/>
                </a:cxn>
                <a:cxn ang="0">
                  <a:pos x="59" y="127"/>
                </a:cxn>
                <a:cxn ang="0">
                  <a:pos x="28" y="139"/>
                </a:cxn>
                <a:cxn ang="0">
                  <a:pos x="19" y="145"/>
                </a:cxn>
              </a:cxnLst>
              <a:rect l="0" t="0" r="r" b="b"/>
              <a:pathLst>
                <a:path w="639" h="628">
                  <a:moveTo>
                    <a:pt x="16" y="147"/>
                  </a:moveTo>
                  <a:lnTo>
                    <a:pt x="11" y="151"/>
                  </a:lnTo>
                  <a:lnTo>
                    <a:pt x="6" y="157"/>
                  </a:lnTo>
                  <a:lnTo>
                    <a:pt x="3" y="162"/>
                  </a:lnTo>
                  <a:lnTo>
                    <a:pt x="0" y="166"/>
                  </a:lnTo>
                  <a:lnTo>
                    <a:pt x="2" y="173"/>
                  </a:lnTo>
                  <a:lnTo>
                    <a:pt x="3" y="180"/>
                  </a:lnTo>
                  <a:lnTo>
                    <a:pt x="5" y="187"/>
                  </a:lnTo>
                  <a:lnTo>
                    <a:pt x="8" y="194"/>
                  </a:lnTo>
                  <a:lnTo>
                    <a:pt x="26" y="249"/>
                  </a:lnTo>
                  <a:lnTo>
                    <a:pt x="42" y="302"/>
                  </a:lnTo>
                  <a:lnTo>
                    <a:pt x="60" y="357"/>
                  </a:lnTo>
                  <a:lnTo>
                    <a:pt x="77" y="410"/>
                  </a:lnTo>
                  <a:lnTo>
                    <a:pt x="94" y="465"/>
                  </a:lnTo>
                  <a:lnTo>
                    <a:pt x="111" y="519"/>
                  </a:lnTo>
                  <a:lnTo>
                    <a:pt x="129" y="573"/>
                  </a:lnTo>
                  <a:lnTo>
                    <a:pt x="146" y="628"/>
                  </a:lnTo>
                  <a:lnTo>
                    <a:pt x="177" y="615"/>
                  </a:lnTo>
                  <a:lnTo>
                    <a:pt x="208" y="602"/>
                  </a:lnTo>
                  <a:lnTo>
                    <a:pt x="238" y="589"/>
                  </a:lnTo>
                  <a:lnTo>
                    <a:pt x="270" y="576"/>
                  </a:lnTo>
                  <a:lnTo>
                    <a:pt x="301" y="563"/>
                  </a:lnTo>
                  <a:lnTo>
                    <a:pt x="332" y="549"/>
                  </a:lnTo>
                  <a:lnTo>
                    <a:pt x="362" y="536"/>
                  </a:lnTo>
                  <a:lnTo>
                    <a:pt x="393" y="523"/>
                  </a:lnTo>
                  <a:lnTo>
                    <a:pt x="425" y="511"/>
                  </a:lnTo>
                  <a:lnTo>
                    <a:pt x="455" y="498"/>
                  </a:lnTo>
                  <a:lnTo>
                    <a:pt x="486" y="485"/>
                  </a:lnTo>
                  <a:lnTo>
                    <a:pt x="517" y="472"/>
                  </a:lnTo>
                  <a:lnTo>
                    <a:pt x="547" y="459"/>
                  </a:lnTo>
                  <a:lnTo>
                    <a:pt x="578" y="445"/>
                  </a:lnTo>
                  <a:lnTo>
                    <a:pt x="609" y="432"/>
                  </a:lnTo>
                  <a:lnTo>
                    <a:pt x="639" y="419"/>
                  </a:lnTo>
                  <a:lnTo>
                    <a:pt x="623" y="368"/>
                  </a:lnTo>
                  <a:lnTo>
                    <a:pt x="606" y="316"/>
                  </a:lnTo>
                  <a:lnTo>
                    <a:pt x="590" y="265"/>
                  </a:lnTo>
                  <a:lnTo>
                    <a:pt x="574" y="214"/>
                  </a:lnTo>
                  <a:lnTo>
                    <a:pt x="556" y="162"/>
                  </a:lnTo>
                  <a:lnTo>
                    <a:pt x="540" y="110"/>
                  </a:lnTo>
                  <a:lnTo>
                    <a:pt x="523" y="58"/>
                  </a:lnTo>
                  <a:lnTo>
                    <a:pt x="507" y="7"/>
                  </a:lnTo>
                  <a:lnTo>
                    <a:pt x="502" y="6"/>
                  </a:lnTo>
                  <a:lnTo>
                    <a:pt x="498" y="5"/>
                  </a:lnTo>
                  <a:lnTo>
                    <a:pt x="494" y="5"/>
                  </a:lnTo>
                  <a:lnTo>
                    <a:pt x="489" y="3"/>
                  </a:lnTo>
                  <a:lnTo>
                    <a:pt x="485" y="2"/>
                  </a:lnTo>
                  <a:lnTo>
                    <a:pt x="480" y="1"/>
                  </a:lnTo>
                  <a:lnTo>
                    <a:pt x="476" y="1"/>
                  </a:lnTo>
                  <a:lnTo>
                    <a:pt x="472" y="0"/>
                  </a:lnTo>
                  <a:lnTo>
                    <a:pt x="444" y="9"/>
                  </a:lnTo>
                  <a:lnTo>
                    <a:pt x="417" y="17"/>
                  </a:lnTo>
                  <a:lnTo>
                    <a:pt x="390" y="25"/>
                  </a:lnTo>
                  <a:lnTo>
                    <a:pt x="362" y="34"/>
                  </a:lnTo>
                  <a:lnTo>
                    <a:pt x="334" y="43"/>
                  </a:lnTo>
                  <a:lnTo>
                    <a:pt x="306" y="51"/>
                  </a:lnTo>
                  <a:lnTo>
                    <a:pt x="279" y="59"/>
                  </a:lnTo>
                  <a:lnTo>
                    <a:pt x="252" y="68"/>
                  </a:lnTo>
                  <a:lnTo>
                    <a:pt x="224" y="77"/>
                  </a:lnTo>
                  <a:lnTo>
                    <a:pt x="197" y="86"/>
                  </a:lnTo>
                  <a:lnTo>
                    <a:pt x="169" y="93"/>
                  </a:lnTo>
                  <a:lnTo>
                    <a:pt x="142" y="102"/>
                  </a:lnTo>
                  <a:lnTo>
                    <a:pt x="114" y="111"/>
                  </a:lnTo>
                  <a:lnTo>
                    <a:pt x="86" y="119"/>
                  </a:lnTo>
                  <a:lnTo>
                    <a:pt x="59" y="127"/>
                  </a:lnTo>
                  <a:lnTo>
                    <a:pt x="31" y="136"/>
                  </a:lnTo>
                  <a:lnTo>
                    <a:pt x="28" y="139"/>
                  </a:lnTo>
                  <a:lnTo>
                    <a:pt x="24" y="141"/>
                  </a:lnTo>
                  <a:lnTo>
                    <a:pt x="19" y="145"/>
                  </a:lnTo>
                  <a:lnTo>
                    <a:pt x="16" y="147"/>
                  </a:lnTo>
                  <a:close/>
                </a:path>
              </a:pathLst>
            </a:custGeom>
            <a:solidFill>
              <a:srgbClr val="DDD8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1745" y="1776"/>
              <a:ext cx="96" cy="95"/>
            </a:xfrm>
            <a:custGeom>
              <a:avLst/>
              <a:gdLst/>
              <a:ahLst/>
              <a:cxnLst>
                <a:cxn ang="0">
                  <a:pos x="11" y="137"/>
                </a:cxn>
                <a:cxn ang="0">
                  <a:pos x="3" y="146"/>
                </a:cxn>
                <a:cxn ang="0">
                  <a:pos x="2" y="157"/>
                </a:cxn>
                <a:cxn ang="0">
                  <a:pos x="5" y="170"/>
                </a:cxn>
                <a:cxn ang="0">
                  <a:pos x="23" y="224"/>
                </a:cxn>
                <a:cxn ang="0">
                  <a:pos x="54" y="323"/>
                </a:cxn>
                <a:cxn ang="0">
                  <a:pos x="85" y="421"/>
                </a:cxn>
                <a:cxn ang="0">
                  <a:pos x="117" y="519"/>
                </a:cxn>
                <a:cxn ang="0">
                  <a:pos x="161" y="556"/>
                </a:cxn>
                <a:cxn ang="0">
                  <a:pos x="217" y="533"/>
                </a:cxn>
                <a:cxn ang="0">
                  <a:pos x="272" y="510"/>
                </a:cxn>
                <a:cxn ang="0">
                  <a:pos x="328" y="486"/>
                </a:cxn>
                <a:cxn ang="0">
                  <a:pos x="384" y="463"/>
                </a:cxn>
                <a:cxn ang="0">
                  <a:pos x="440" y="439"/>
                </a:cxn>
                <a:cxn ang="0">
                  <a:pos x="496" y="416"/>
                </a:cxn>
                <a:cxn ang="0">
                  <a:pos x="552" y="392"/>
                </a:cxn>
                <a:cxn ang="0">
                  <a:pos x="564" y="334"/>
                </a:cxn>
                <a:cxn ang="0">
                  <a:pos x="534" y="241"/>
                </a:cxn>
                <a:cxn ang="0">
                  <a:pos x="505" y="147"/>
                </a:cxn>
                <a:cxn ang="0">
                  <a:pos x="475" y="54"/>
                </a:cxn>
                <a:cxn ang="0">
                  <a:pos x="455" y="6"/>
                </a:cxn>
                <a:cxn ang="0">
                  <a:pos x="448" y="4"/>
                </a:cxn>
                <a:cxn ang="0">
                  <a:pos x="439" y="2"/>
                </a:cxn>
                <a:cxn ang="0">
                  <a:pos x="431" y="1"/>
                </a:cxn>
                <a:cxn ang="0">
                  <a:pos x="402" y="8"/>
                </a:cxn>
                <a:cxn ang="0">
                  <a:pos x="352" y="23"/>
                </a:cxn>
                <a:cxn ang="0">
                  <a:pos x="303" y="38"/>
                </a:cxn>
                <a:cxn ang="0">
                  <a:pos x="253" y="54"/>
                </a:cxn>
                <a:cxn ang="0">
                  <a:pos x="203" y="70"/>
                </a:cxn>
                <a:cxn ang="0">
                  <a:pos x="153" y="85"/>
                </a:cxn>
                <a:cxn ang="0">
                  <a:pos x="104" y="101"/>
                </a:cxn>
                <a:cxn ang="0">
                  <a:pos x="54" y="116"/>
                </a:cxn>
                <a:cxn ang="0">
                  <a:pos x="26" y="126"/>
                </a:cxn>
                <a:cxn ang="0">
                  <a:pos x="18" y="130"/>
                </a:cxn>
              </a:cxnLst>
              <a:rect l="0" t="0" r="r" b="b"/>
              <a:pathLst>
                <a:path w="579" h="568">
                  <a:moveTo>
                    <a:pt x="15" y="132"/>
                  </a:moveTo>
                  <a:lnTo>
                    <a:pt x="11" y="137"/>
                  </a:lnTo>
                  <a:lnTo>
                    <a:pt x="7" y="141"/>
                  </a:lnTo>
                  <a:lnTo>
                    <a:pt x="3" y="146"/>
                  </a:lnTo>
                  <a:lnTo>
                    <a:pt x="0" y="150"/>
                  </a:lnTo>
                  <a:lnTo>
                    <a:pt x="2" y="157"/>
                  </a:lnTo>
                  <a:lnTo>
                    <a:pt x="3" y="163"/>
                  </a:lnTo>
                  <a:lnTo>
                    <a:pt x="5" y="170"/>
                  </a:lnTo>
                  <a:lnTo>
                    <a:pt x="6" y="175"/>
                  </a:lnTo>
                  <a:lnTo>
                    <a:pt x="23" y="224"/>
                  </a:lnTo>
                  <a:lnTo>
                    <a:pt x="38" y="274"/>
                  </a:lnTo>
                  <a:lnTo>
                    <a:pt x="54" y="323"/>
                  </a:lnTo>
                  <a:lnTo>
                    <a:pt x="70" y="372"/>
                  </a:lnTo>
                  <a:lnTo>
                    <a:pt x="85" y="421"/>
                  </a:lnTo>
                  <a:lnTo>
                    <a:pt x="100" y="471"/>
                  </a:lnTo>
                  <a:lnTo>
                    <a:pt x="117" y="519"/>
                  </a:lnTo>
                  <a:lnTo>
                    <a:pt x="132" y="568"/>
                  </a:lnTo>
                  <a:lnTo>
                    <a:pt x="161" y="556"/>
                  </a:lnTo>
                  <a:lnTo>
                    <a:pt x="188" y="545"/>
                  </a:lnTo>
                  <a:lnTo>
                    <a:pt x="217" y="533"/>
                  </a:lnTo>
                  <a:lnTo>
                    <a:pt x="244" y="521"/>
                  </a:lnTo>
                  <a:lnTo>
                    <a:pt x="272" y="510"/>
                  </a:lnTo>
                  <a:lnTo>
                    <a:pt x="300" y="498"/>
                  </a:lnTo>
                  <a:lnTo>
                    <a:pt x="328" y="486"/>
                  </a:lnTo>
                  <a:lnTo>
                    <a:pt x="356" y="474"/>
                  </a:lnTo>
                  <a:lnTo>
                    <a:pt x="384" y="463"/>
                  </a:lnTo>
                  <a:lnTo>
                    <a:pt x="411" y="451"/>
                  </a:lnTo>
                  <a:lnTo>
                    <a:pt x="440" y="439"/>
                  </a:lnTo>
                  <a:lnTo>
                    <a:pt x="467" y="427"/>
                  </a:lnTo>
                  <a:lnTo>
                    <a:pt x="496" y="416"/>
                  </a:lnTo>
                  <a:lnTo>
                    <a:pt x="523" y="404"/>
                  </a:lnTo>
                  <a:lnTo>
                    <a:pt x="552" y="392"/>
                  </a:lnTo>
                  <a:lnTo>
                    <a:pt x="579" y="380"/>
                  </a:lnTo>
                  <a:lnTo>
                    <a:pt x="564" y="334"/>
                  </a:lnTo>
                  <a:lnTo>
                    <a:pt x="549" y="287"/>
                  </a:lnTo>
                  <a:lnTo>
                    <a:pt x="534" y="241"/>
                  </a:lnTo>
                  <a:lnTo>
                    <a:pt x="520" y="194"/>
                  </a:lnTo>
                  <a:lnTo>
                    <a:pt x="505" y="147"/>
                  </a:lnTo>
                  <a:lnTo>
                    <a:pt x="489" y="100"/>
                  </a:lnTo>
                  <a:lnTo>
                    <a:pt x="475" y="54"/>
                  </a:lnTo>
                  <a:lnTo>
                    <a:pt x="460" y="7"/>
                  </a:lnTo>
                  <a:lnTo>
                    <a:pt x="455" y="6"/>
                  </a:lnTo>
                  <a:lnTo>
                    <a:pt x="452" y="4"/>
                  </a:lnTo>
                  <a:lnTo>
                    <a:pt x="448" y="4"/>
                  </a:lnTo>
                  <a:lnTo>
                    <a:pt x="443" y="3"/>
                  </a:lnTo>
                  <a:lnTo>
                    <a:pt x="439" y="2"/>
                  </a:lnTo>
                  <a:lnTo>
                    <a:pt x="436" y="1"/>
                  </a:lnTo>
                  <a:lnTo>
                    <a:pt x="431" y="1"/>
                  </a:lnTo>
                  <a:lnTo>
                    <a:pt x="427" y="0"/>
                  </a:lnTo>
                  <a:lnTo>
                    <a:pt x="402" y="8"/>
                  </a:lnTo>
                  <a:lnTo>
                    <a:pt x="378" y="15"/>
                  </a:lnTo>
                  <a:lnTo>
                    <a:pt x="352" y="23"/>
                  </a:lnTo>
                  <a:lnTo>
                    <a:pt x="327" y="31"/>
                  </a:lnTo>
                  <a:lnTo>
                    <a:pt x="303" y="38"/>
                  </a:lnTo>
                  <a:lnTo>
                    <a:pt x="278" y="46"/>
                  </a:lnTo>
                  <a:lnTo>
                    <a:pt x="253" y="54"/>
                  </a:lnTo>
                  <a:lnTo>
                    <a:pt x="229" y="61"/>
                  </a:lnTo>
                  <a:lnTo>
                    <a:pt x="203" y="70"/>
                  </a:lnTo>
                  <a:lnTo>
                    <a:pt x="178" y="78"/>
                  </a:lnTo>
                  <a:lnTo>
                    <a:pt x="153" y="85"/>
                  </a:lnTo>
                  <a:lnTo>
                    <a:pt x="129" y="93"/>
                  </a:lnTo>
                  <a:lnTo>
                    <a:pt x="104" y="101"/>
                  </a:lnTo>
                  <a:lnTo>
                    <a:pt x="79" y="108"/>
                  </a:lnTo>
                  <a:lnTo>
                    <a:pt x="54" y="116"/>
                  </a:lnTo>
                  <a:lnTo>
                    <a:pt x="29" y="124"/>
                  </a:lnTo>
                  <a:lnTo>
                    <a:pt x="26" y="126"/>
                  </a:lnTo>
                  <a:lnTo>
                    <a:pt x="23" y="128"/>
                  </a:lnTo>
                  <a:lnTo>
                    <a:pt x="18" y="130"/>
                  </a:lnTo>
                  <a:lnTo>
                    <a:pt x="15" y="132"/>
                  </a:lnTo>
                  <a:close/>
                </a:path>
              </a:pathLst>
            </a:custGeom>
            <a:solidFill>
              <a:srgbClr val="E2DB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1753" y="1776"/>
              <a:ext cx="86" cy="85"/>
            </a:xfrm>
            <a:custGeom>
              <a:avLst/>
              <a:gdLst/>
              <a:ahLst/>
              <a:cxnLst>
                <a:cxn ang="0">
                  <a:pos x="14" y="119"/>
                </a:cxn>
                <a:cxn ang="0">
                  <a:pos x="0" y="133"/>
                </a:cxn>
                <a:cxn ang="0">
                  <a:pos x="5" y="158"/>
                </a:cxn>
                <a:cxn ang="0">
                  <a:pos x="118" y="510"/>
                </a:cxn>
                <a:cxn ang="0">
                  <a:pos x="519" y="340"/>
                </a:cxn>
                <a:cxn ang="0">
                  <a:pos x="412" y="5"/>
                </a:cxn>
                <a:cxn ang="0">
                  <a:pos x="383" y="0"/>
                </a:cxn>
                <a:cxn ang="0">
                  <a:pos x="25" y="110"/>
                </a:cxn>
                <a:cxn ang="0">
                  <a:pos x="14" y="119"/>
                </a:cxn>
              </a:cxnLst>
              <a:rect l="0" t="0" r="r" b="b"/>
              <a:pathLst>
                <a:path w="519" h="510">
                  <a:moveTo>
                    <a:pt x="14" y="119"/>
                  </a:moveTo>
                  <a:lnTo>
                    <a:pt x="0" y="133"/>
                  </a:lnTo>
                  <a:lnTo>
                    <a:pt x="5" y="158"/>
                  </a:lnTo>
                  <a:lnTo>
                    <a:pt x="118" y="510"/>
                  </a:lnTo>
                  <a:lnTo>
                    <a:pt x="519" y="340"/>
                  </a:lnTo>
                  <a:lnTo>
                    <a:pt x="412" y="5"/>
                  </a:lnTo>
                  <a:lnTo>
                    <a:pt x="383" y="0"/>
                  </a:lnTo>
                  <a:lnTo>
                    <a:pt x="25" y="110"/>
                  </a:lnTo>
                  <a:lnTo>
                    <a:pt x="14" y="119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26"/>
            <p:cNvSpPr>
              <a:spLocks/>
            </p:cNvSpPr>
            <p:nvPr/>
          </p:nvSpPr>
          <p:spPr bwMode="auto">
            <a:xfrm>
              <a:off x="1649" y="1787"/>
              <a:ext cx="210" cy="208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293" y="1251"/>
                </a:cxn>
                <a:cxn ang="0">
                  <a:pos x="1260" y="861"/>
                </a:cxn>
                <a:cxn ang="0">
                  <a:pos x="991" y="0"/>
                </a:cxn>
                <a:cxn ang="0">
                  <a:pos x="0" y="328"/>
                </a:cxn>
              </a:cxnLst>
              <a:rect l="0" t="0" r="r" b="b"/>
              <a:pathLst>
                <a:path w="1260" h="1251">
                  <a:moveTo>
                    <a:pt x="0" y="328"/>
                  </a:moveTo>
                  <a:lnTo>
                    <a:pt x="293" y="1251"/>
                  </a:lnTo>
                  <a:lnTo>
                    <a:pt x="1260" y="861"/>
                  </a:lnTo>
                  <a:lnTo>
                    <a:pt x="991" y="0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1697" y="1928"/>
              <a:ext cx="162" cy="68"/>
            </a:xfrm>
            <a:custGeom>
              <a:avLst/>
              <a:gdLst/>
              <a:ahLst/>
              <a:cxnLst>
                <a:cxn ang="0">
                  <a:pos x="0" y="398"/>
                </a:cxn>
                <a:cxn ang="0">
                  <a:pos x="970" y="0"/>
                </a:cxn>
                <a:cxn ang="0">
                  <a:pos x="970" y="12"/>
                </a:cxn>
                <a:cxn ang="0">
                  <a:pos x="6" y="406"/>
                </a:cxn>
                <a:cxn ang="0">
                  <a:pos x="0" y="398"/>
                </a:cxn>
              </a:cxnLst>
              <a:rect l="0" t="0" r="r" b="b"/>
              <a:pathLst>
                <a:path w="970" h="406">
                  <a:moveTo>
                    <a:pt x="0" y="398"/>
                  </a:moveTo>
                  <a:lnTo>
                    <a:pt x="970" y="0"/>
                  </a:lnTo>
                  <a:lnTo>
                    <a:pt x="970" y="12"/>
                  </a:lnTo>
                  <a:lnTo>
                    <a:pt x="6" y="406"/>
                  </a:lnTo>
                  <a:lnTo>
                    <a:pt x="0" y="398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1695" y="1938"/>
              <a:ext cx="299" cy="13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770" y="820"/>
                </a:cxn>
                <a:cxn ang="0">
                  <a:pos x="1792" y="278"/>
                </a:cxn>
                <a:cxn ang="0">
                  <a:pos x="1071" y="0"/>
                </a:cxn>
                <a:cxn ang="0">
                  <a:pos x="0" y="454"/>
                </a:cxn>
              </a:cxnLst>
              <a:rect l="0" t="0" r="r" b="b"/>
              <a:pathLst>
                <a:path w="1792" h="820">
                  <a:moveTo>
                    <a:pt x="0" y="454"/>
                  </a:moveTo>
                  <a:lnTo>
                    <a:pt x="770" y="820"/>
                  </a:lnTo>
                  <a:lnTo>
                    <a:pt x="1792" y="278"/>
                  </a:lnTo>
                  <a:lnTo>
                    <a:pt x="1071" y="0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29"/>
            <p:cNvSpPr>
              <a:spLocks/>
            </p:cNvSpPr>
            <p:nvPr/>
          </p:nvSpPr>
          <p:spPr bwMode="auto">
            <a:xfrm>
              <a:off x="1701" y="1943"/>
              <a:ext cx="286" cy="131"/>
            </a:xfrm>
            <a:custGeom>
              <a:avLst/>
              <a:gdLst/>
              <a:ahLst/>
              <a:cxnLst>
                <a:cxn ang="0">
                  <a:pos x="23" y="447"/>
                </a:cxn>
                <a:cxn ang="0">
                  <a:pos x="69" y="469"/>
                </a:cxn>
                <a:cxn ang="0">
                  <a:pos x="115" y="490"/>
                </a:cxn>
                <a:cxn ang="0">
                  <a:pos x="161" y="512"/>
                </a:cxn>
                <a:cxn ang="0">
                  <a:pos x="207" y="534"/>
                </a:cxn>
                <a:cxn ang="0">
                  <a:pos x="253" y="556"/>
                </a:cxn>
                <a:cxn ang="0">
                  <a:pos x="299" y="578"/>
                </a:cxn>
                <a:cxn ang="0">
                  <a:pos x="345" y="600"/>
                </a:cxn>
                <a:cxn ang="0">
                  <a:pos x="391" y="623"/>
                </a:cxn>
                <a:cxn ang="0">
                  <a:pos x="437" y="645"/>
                </a:cxn>
                <a:cxn ang="0">
                  <a:pos x="483" y="667"/>
                </a:cxn>
                <a:cxn ang="0">
                  <a:pos x="529" y="688"/>
                </a:cxn>
                <a:cxn ang="0">
                  <a:pos x="575" y="710"/>
                </a:cxn>
                <a:cxn ang="0">
                  <a:pos x="621" y="732"/>
                </a:cxn>
                <a:cxn ang="0">
                  <a:pos x="667" y="754"/>
                </a:cxn>
                <a:cxn ang="0">
                  <a:pos x="713" y="776"/>
                </a:cxn>
                <a:cxn ang="0">
                  <a:pos x="766" y="771"/>
                </a:cxn>
                <a:cxn ang="0">
                  <a:pos x="828" y="739"/>
                </a:cxn>
                <a:cxn ang="0">
                  <a:pos x="889" y="706"/>
                </a:cxn>
                <a:cxn ang="0">
                  <a:pos x="950" y="673"/>
                </a:cxn>
                <a:cxn ang="0">
                  <a:pos x="1012" y="641"/>
                </a:cxn>
                <a:cxn ang="0">
                  <a:pos x="1073" y="609"/>
                </a:cxn>
                <a:cxn ang="0">
                  <a:pos x="1134" y="576"/>
                </a:cxn>
                <a:cxn ang="0">
                  <a:pos x="1195" y="544"/>
                </a:cxn>
                <a:cxn ang="0">
                  <a:pos x="1257" y="511"/>
                </a:cxn>
                <a:cxn ang="0">
                  <a:pos x="1318" y="480"/>
                </a:cxn>
                <a:cxn ang="0">
                  <a:pos x="1379" y="447"/>
                </a:cxn>
                <a:cxn ang="0">
                  <a:pos x="1441" y="414"/>
                </a:cxn>
                <a:cxn ang="0">
                  <a:pos x="1502" y="382"/>
                </a:cxn>
                <a:cxn ang="0">
                  <a:pos x="1563" y="349"/>
                </a:cxn>
                <a:cxn ang="0">
                  <a:pos x="1625" y="317"/>
                </a:cxn>
                <a:cxn ang="0">
                  <a:pos x="1686" y="285"/>
                </a:cxn>
                <a:cxn ang="0">
                  <a:pos x="1673" y="252"/>
                </a:cxn>
                <a:cxn ang="0">
                  <a:pos x="1586" y="218"/>
                </a:cxn>
                <a:cxn ang="0">
                  <a:pos x="1500" y="184"/>
                </a:cxn>
                <a:cxn ang="0">
                  <a:pos x="1413" y="151"/>
                </a:cxn>
                <a:cxn ang="0">
                  <a:pos x="1328" y="117"/>
                </a:cxn>
                <a:cxn ang="0">
                  <a:pos x="1241" y="85"/>
                </a:cxn>
                <a:cxn ang="0">
                  <a:pos x="1155" y="51"/>
                </a:cxn>
                <a:cxn ang="0">
                  <a:pos x="1068" y="17"/>
                </a:cxn>
                <a:cxn ang="0">
                  <a:pos x="993" y="13"/>
                </a:cxn>
                <a:cxn ang="0">
                  <a:pos x="928" y="41"/>
                </a:cxn>
                <a:cxn ang="0">
                  <a:pos x="865" y="68"/>
                </a:cxn>
                <a:cxn ang="0">
                  <a:pos x="800" y="96"/>
                </a:cxn>
                <a:cxn ang="0">
                  <a:pos x="737" y="123"/>
                </a:cxn>
                <a:cxn ang="0">
                  <a:pos x="672" y="150"/>
                </a:cxn>
                <a:cxn ang="0">
                  <a:pos x="607" y="178"/>
                </a:cxn>
                <a:cxn ang="0">
                  <a:pos x="544" y="205"/>
                </a:cxn>
                <a:cxn ang="0">
                  <a:pos x="479" y="232"/>
                </a:cxn>
                <a:cxn ang="0">
                  <a:pos x="416" y="260"/>
                </a:cxn>
                <a:cxn ang="0">
                  <a:pos x="351" y="287"/>
                </a:cxn>
                <a:cxn ang="0">
                  <a:pos x="288" y="313"/>
                </a:cxn>
                <a:cxn ang="0">
                  <a:pos x="223" y="341"/>
                </a:cxn>
                <a:cxn ang="0">
                  <a:pos x="160" y="368"/>
                </a:cxn>
                <a:cxn ang="0">
                  <a:pos x="96" y="395"/>
                </a:cxn>
                <a:cxn ang="0">
                  <a:pos x="31" y="423"/>
                </a:cxn>
              </a:cxnLst>
              <a:rect l="0" t="0" r="r" b="b"/>
              <a:pathLst>
                <a:path w="1717" h="787">
                  <a:moveTo>
                    <a:pt x="0" y="436"/>
                  </a:moveTo>
                  <a:lnTo>
                    <a:pt x="23" y="447"/>
                  </a:lnTo>
                  <a:lnTo>
                    <a:pt x="46" y="458"/>
                  </a:lnTo>
                  <a:lnTo>
                    <a:pt x="69" y="469"/>
                  </a:lnTo>
                  <a:lnTo>
                    <a:pt x="92" y="480"/>
                  </a:lnTo>
                  <a:lnTo>
                    <a:pt x="115" y="490"/>
                  </a:lnTo>
                  <a:lnTo>
                    <a:pt x="138" y="501"/>
                  </a:lnTo>
                  <a:lnTo>
                    <a:pt x="161" y="512"/>
                  </a:lnTo>
                  <a:lnTo>
                    <a:pt x="184" y="523"/>
                  </a:lnTo>
                  <a:lnTo>
                    <a:pt x="207" y="534"/>
                  </a:lnTo>
                  <a:lnTo>
                    <a:pt x="230" y="545"/>
                  </a:lnTo>
                  <a:lnTo>
                    <a:pt x="253" y="556"/>
                  </a:lnTo>
                  <a:lnTo>
                    <a:pt x="276" y="567"/>
                  </a:lnTo>
                  <a:lnTo>
                    <a:pt x="299" y="578"/>
                  </a:lnTo>
                  <a:lnTo>
                    <a:pt x="322" y="589"/>
                  </a:lnTo>
                  <a:lnTo>
                    <a:pt x="345" y="600"/>
                  </a:lnTo>
                  <a:lnTo>
                    <a:pt x="368" y="611"/>
                  </a:lnTo>
                  <a:lnTo>
                    <a:pt x="391" y="623"/>
                  </a:lnTo>
                  <a:lnTo>
                    <a:pt x="414" y="634"/>
                  </a:lnTo>
                  <a:lnTo>
                    <a:pt x="437" y="645"/>
                  </a:lnTo>
                  <a:lnTo>
                    <a:pt x="460" y="656"/>
                  </a:lnTo>
                  <a:lnTo>
                    <a:pt x="483" y="667"/>
                  </a:lnTo>
                  <a:lnTo>
                    <a:pt x="506" y="678"/>
                  </a:lnTo>
                  <a:lnTo>
                    <a:pt x="529" y="688"/>
                  </a:lnTo>
                  <a:lnTo>
                    <a:pt x="552" y="699"/>
                  </a:lnTo>
                  <a:lnTo>
                    <a:pt x="575" y="710"/>
                  </a:lnTo>
                  <a:lnTo>
                    <a:pt x="598" y="721"/>
                  </a:lnTo>
                  <a:lnTo>
                    <a:pt x="621" y="732"/>
                  </a:lnTo>
                  <a:lnTo>
                    <a:pt x="644" y="743"/>
                  </a:lnTo>
                  <a:lnTo>
                    <a:pt x="667" y="754"/>
                  </a:lnTo>
                  <a:lnTo>
                    <a:pt x="690" y="765"/>
                  </a:lnTo>
                  <a:lnTo>
                    <a:pt x="713" y="776"/>
                  </a:lnTo>
                  <a:lnTo>
                    <a:pt x="736" y="787"/>
                  </a:lnTo>
                  <a:lnTo>
                    <a:pt x="766" y="771"/>
                  </a:lnTo>
                  <a:lnTo>
                    <a:pt x="797" y="754"/>
                  </a:lnTo>
                  <a:lnTo>
                    <a:pt x="828" y="739"/>
                  </a:lnTo>
                  <a:lnTo>
                    <a:pt x="858" y="722"/>
                  </a:lnTo>
                  <a:lnTo>
                    <a:pt x="889" y="706"/>
                  </a:lnTo>
                  <a:lnTo>
                    <a:pt x="920" y="690"/>
                  </a:lnTo>
                  <a:lnTo>
                    <a:pt x="950" y="673"/>
                  </a:lnTo>
                  <a:lnTo>
                    <a:pt x="981" y="657"/>
                  </a:lnTo>
                  <a:lnTo>
                    <a:pt x="1012" y="641"/>
                  </a:lnTo>
                  <a:lnTo>
                    <a:pt x="1042" y="625"/>
                  </a:lnTo>
                  <a:lnTo>
                    <a:pt x="1073" y="609"/>
                  </a:lnTo>
                  <a:lnTo>
                    <a:pt x="1104" y="592"/>
                  </a:lnTo>
                  <a:lnTo>
                    <a:pt x="1134" y="576"/>
                  </a:lnTo>
                  <a:lnTo>
                    <a:pt x="1165" y="560"/>
                  </a:lnTo>
                  <a:lnTo>
                    <a:pt x="1195" y="544"/>
                  </a:lnTo>
                  <a:lnTo>
                    <a:pt x="1226" y="528"/>
                  </a:lnTo>
                  <a:lnTo>
                    <a:pt x="1257" y="511"/>
                  </a:lnTo>
                  <a:lnTo>
                    <a:pt x="1287" y="495"/>
                  </a:lnTo>
                  <a:lnTo>
                    <a:pt x="1318" y="480"/>
                  </a:lnTo>
                  <a:lnTo>
                    <a:pt x="1349" y="463"/>
                  </a:lnTo>
                  <a:lnTo>
                    <a:pt x="1379" y="447"/>
                  </a:lnTo>
                  <a:lnTo>
                    <a:pt x="1410" y="430"/>
                  </a:lnTo>
                  <a:lnTo>
                    <a:pt x="1441" y="414"/>
                  </a:lnTo>
                  <a:lnTo>
                    <a:pt x="1471" y="397"/>
                  </a:lnTo>
                  <a:lnTo>
                    <a:pt x="1502" y="382"/>
                  </a:lnTo>
                  <a:lnTo>
                    <a:pt x="1533" y="366"/>
                  </a:lnTo>
                  <a:lnTo>
                    <a:pt x="1563" y="349"/>
                  </a:lnTo>
                  <a:lnTo>
                    <a:pt x="1594" y="333"/>
                  </a:lnTo>
                  <a:lnTo>
                    <a:pt x="1625" y="317"/>
                  </a:lnTo>
                  <a:lnTo>
                    <a:pt x="1655" y="301"/>
                  </a:lnTo>
                  <a:lnTo>
                    <a:pt x="1686" y="285"/>
                  </a:lnTo>
                  <a:lnTo>
                    <a:pt x="1717" y="268"/>
                  </a:lnTo>
                  <a:lnTo>
                    <a:pt x="1673" y="252"/>
                  </a:lnTo>
                  <a:lnTo>
                    <a:pt x="1630" y="234"/>
                  </a:lnTo>
                  <a:lnTo>
                    <a:pt x="1586" y="218"/>
                  </a:lnTo>
                  <a:lnTo>
                    <a:pt x="1544" y="202"/>
                  </a:lnTo>
                  <a:lnTo>
                    <a:pt x="1500" y="184"/>
                  </a:lnTo>
                  <a:lnTo>
                    <a:pt x="1457" y="168"/>
                  </a:lnTo>
                  <a:lnTo>
                    <a:pt x="1413" y="151"/>
                  </a:lnTo>
                  <a:lnTo>
                    <a:pt x="1371" y="134"/>
                  </a:lnTo>
                  <a:lnTo>
                    <a:pt x="1328" y="117"/>
                  </a:lnTo>
                  <a:lnTo>
                    <a:pt x="1284" y="101"/>
                  </a:lnTo>
                  <a:lnTo>
                    <a:pt x="1241" y="85"/>
                  </a:lnTo>
                  <a:lnTo>
                    <a:pt x="1198" y="67"/>
                  </a:lnTo>
                  <a:lnTo>
                    <a:pt x="1155" y="51"/>
                  </a:lnTo>
                  <a:lnTo>
                    <a:pt x="1111" y="34"/>
                  </a:lnTo>
                  <a:lnTo>
                    <a:pt x="1068" y="17"/>
                  </a:lnTo>
                  <a:lnTo>
                    <a:pt x="1025" y="0"/>
                  </a:lnTo>
                  <a:lnTo>
                    <a:pt x="993" y="13"/>
                  </a:lnTo>
                  <a:lnTo>
                    <a:pt x="960" y="28"/>
                  </a:lnTo>
                  <a:lnTo>
                    <a:pt x="928" y="41"/>
                  </a:lnTo>
                  <a:lnTo>
                    <a:pt x="897" y="55"/>
                  </a:lnTo>
                  <a:lnTo>
                    <a:pt x="865" y="68"/>
                  </a:lnTo>
                  <a:lnTo>
                    <a:pt x="832" y="82"/>
                  </a:lnTo>
                  <a:lnTo>
                    <a:pt x="800" y="96"/>
                  </a:lnTo>
                  <a:lnTo>
                    <a:pt x="768" y="110"/>
                  </a:lnTo>
                  <a:lnTo>
                    <a:pt x="737" y="123"/>
                  </a:lnTo>
                  <a:lnTo>
                    <a:pt x="704" y="137"/>
                  </a:lnTo>
                  <a:lnTo>
                    <a:pt x="672" y="150"/>
                  </a:lnTo>
                  <a:lnTo>
                    <a:pt x="640" y="164"/>
                  </a:lnTo>
                  <a:lnTo>
                    <a:pt x="607" y="178"/>
                  </a:lnTo>
                  <a:lnTo>
                    <a:pt x="576" y="191"/>
                  </a:lnTo>
                  <a:lnTo>
                    <a:pt x="544" y="205"/>
                  </a:lnTo>
                  <a:lnTo>
                    <a:pt x="512" y="218"/>
                  </a:lnTo>
                  <a:lnTo>
                    <a:pt x="479" y="232"/>
                  </a:lnTo>
                  <a:lnTo>
                    <a:pt x="448" y="245"/>
                  </a:lnTo>
                  <a:lnTo>
                    <a:pt x="416" y="260"/>
                  </a:lnTo>
                  <a:lnTo>
                    <a:pt x="384" y="273"/>
                  </a:lnTo>
                  <a:lnTo>
                    <a:pt x="351" y="287"/>
                  </a:lnTo>
                  <a:lnTo>
                    <a:pt x="319" y="300"/>
                  </a:lnTo>
                  <a:lnTo>
                    <a:pt x="288" y="313"/>
                  </a:lnTo>
                  <a:lnTo>
                    <a:pt x="256" y="327"/>
                  </a:lnTo>
                  <a:lnTo>
                    <a:pt x="223" y="341"/>
                  </a:lnTo>
                  <a:lnTo>
                    <a:pt x="191" y="355"/>
                  </a:lnTo>
                  <a:lnTo>
                    <a:pt x="160" y="368"/>
                  </a:lnTo>
                  <a:lnTo>
                    <a:pt x="128" y="381"/>
                  </a:lnTo>
                  <a:lnTo>
                    <a:pt x="96" y="395"/>
                  </a:lnTo>
                  <a:lnTo>
                    <a:pt x="63" y="408"/>
                  </a:lnTo>
                  <a:lnTo>
                    <a:pt x="31" y="423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30"/>
            <p:cNvSpPr>
              <a:spLocks/>
            </p:cNvSpPr>
            <p:nvPr/>
          </p:nvSpPr>
          <p:spPr bwMode="auto">
            <a:xfrm>
              <a:off x="1706" y="1949"/>
              <a:ext cx="274" cy="125"/>
            </a:xfrm>
            <a:custGeom>
              <a:avLst/>
              <a:gdLst/>
              <a:ahLst/>
              <a:cxnLst>
                <a:cxn ang="0">
                  <a:pos x="44" y="437"/>
                </a:cxn>
                <a:cxn ang="0">
                  <a:pos x="133" y="479"/>
                </a:cxn>
                <a:cxn ang="0">
                  <a:pos x="222" y="521"/>
                </a:cxn>
                <a:cxn ang="0">
                  <a:pos x="309" y="564"/>
                </a:cxn>
                <a:cxn ang="0">
                  <a:pos x="398" y="605"/>
                </a:cxn>
                <a:cxn ang="0">
                  <a:pos x="485" y="647"/>
                </a:cxn>
                <a:cxn ang="0">
                  <a:pos x="574" y="689"/>
                </a:cxn>
                <a:cxn ang="0">
                  <a:pos x="662" y="731"/>
                </a:cxn>
                <a:cxn ang="0">
                  <a:pos x="735" y="737"/>
                </a:cxn>
                <a:cxn ang="0">
                  <a:pos x="793" y="706"/>
                </a:cxn>
                <a:cxn ang="0">
                  <a:pos x="852" y="674"/>
                </a:cxn>
                <a:cxn ang="0">
                  <a:pos x="911" y="644"/>
                </a:cxn>
                <a:cxn ang="0">
                  <a:pos x="969" y="613"/>
                </a:cxn>
                <a:cxn ang="0">
                  <a:pos x="1029" y="581"/>
                </a:cxn>
                <a:cxn ang="0">
                  <a:pos x="1087" y="551"/>
                </a:cxn>
                <a:cxn ang="0">
                  <a:pos x="1146" y="520"/>
                </a:cxn>
                <a:cxn ang="0">
                  <a:pos x="1205" y="488"/>
                </a:cxn>
                <a:cxn ang="0">
                  <a:pos x="1263" y="458"/>
                </a:cxn>
                <a:cxn ang="0">
                  <a:pos x="1322" y="426"/>
                </a:cxn>
                <a:cxn ang="0">
                  <a:pos x="1380" y="395"/>
                </a:cxn>
                <a:cxn ang="0">
                  <a:pos x="1439" y="365"/>
                </a:cxn>
                <a:cxn ang="0">
                  <a:pos x="1497" y="333"/>
                </a:cxn>
                <a:cxn ang="0">
                  <a:pos x="1556" y="302"/>
                </a:cxn>
                <a:cxn ang="0">
                  <a:pos x="1614" y="270"/>
                </a:cxn>
                <a:cxn ang="0">
                  <a:pos x="1602" y="239"/>
                </a:cxn>
                <a:cxn ang="0">
                  <a:pos x="1520" y="207"/>
                </a:cxn>
                <a:cxn ang="0">
                  <a:pos x="1437" y="175"/>
                </a:cxn>
                <a:cxn ang="0">
                  <a:pos x="1355" y="144"/>
                </a:cxn>
                <a:cxn ang="0">
                  <a:pos x="1272" y="112"/>
                </a:cxn>
                <a:cxn ang="0">
                  <a:pos x="1190" y="79"/>
                </a:cxn>
                <a:cxn ang="0">
                  <a:pos x="1106" y="47"/>
                </a:cxn>
                <a:cxn ang="0">
                  <a:pos x="1024" y="16"/>
                </a:cxn>
                <a:cxn ang="0">
                  <a:pos x="952" y="13"/>
                </a:cxn>
                <a:cxn ang="0">
                  <a:pos x="891" y="39"/>
                </a:cxn>
                <a:cxn ang="0">
                  <a:pos x="829" y="65"/>
                </a:cxn>
                <a:cxn ang="0">
                  <a:pos x="768" y="91"/>
                </a:cxn>
                <a:cxn ang="0">
                  <a:pos x="707" y="117"/>
                </a:cxn>
                <a:cxn ang="0">
                  <a:pos x="645" y="142"/>
                </a:cxn>
                <a:cxn ang="0">
                  <a:pos x="584" y="169"/>
                </a:cxn>
                <a:cxn ang="0">
                  <a:pos x="523" y="195"/>
                </a:cxn>
                <a:cxn ang="0">
                  <a:pos x="460" y="221"/>
                </a:cxn>
                <a:cxn ang="0">
                  <a:pos x="399" y="246"/>
                </a:cxn>
                <a:cxn ang="0">
                  <a:pos x="338" y="273"/>
                </a:cxn>
                <a:cxn ang="0">
                  <a:pos x="276" y="299"/>
                </a:cxn>
                <a:cxn ang="0">
                  <a:pos x="215" y="325"/>
                </a:cxn>
                <a:cxn ang="0">
                  <a:pos x="154" y="350"/>
                </a:cxn>
                <a:cxn ang="0">
                  <a:pos x="92" y="377"/>
                </a:cxn>
                <a:cxn ang="0">
                  <a:pos x="31" y="403"/>
                </a:cxn>
              </a:cxnLst>
              <a:rect l="0" t="0" r="r" b="b"/>
              <a:pathLst>
                <a:path w="1644" h="752">
                  <a:moveTo>
                    <a:pt x="0" y="416"/>
                  </a:moveTo>
                  <a:lnTo>
                    <a:pt x="44" y="437"/>
                  </a:lnTo>
                  <a:lnTo>
                    <a:pt x="89" y="459"/>
                  </a:lnTo>
                  <a:lnTo>
                    <a:pt x="133" y="479"/>
                  </a:lnTo>
                  <a:lnTo>
                    <a:pt x="177" y="500"/>
                  </a:lnTo>
                  <a:lnTo>
                    <a:pt x="222" y="521"/>
                  </a:lnTo>
                  <a:lnTo>
                    <a:pt x="265" y="543"/>
                  </a:lnTo>
                  <a:lnTo>
                    <a:pt x="309" y="564"/>
                  </a:lnTo>
                  <a:lnTo>
                    <a:pt x="353" y="584"/>
                  </a:lnTo>
                  <a:lnTo>
                    <a:pt x="398" y="605"/>
                  </a:lnTo>
                  <a:lnTo>
                    <a:pt x="442" y="626"/>
                  </a:lnTo>
                  <a:lnTo>
                    <a:pt x="485" y="647"/>
                  </a:lnTo>
                  <a:lnTo>
                    <a:pt x="529" y="668"/>
                  </a:lnTo>
                  <a:lnTo>
                    <a:pt x="574" y="689"/>
                  </a:lnTo>
                  <a:lnTo>
                    <a:pt x="618" y="710"/>
                  </a:lnTo>
                  <a:lnTo>
                    <a:pt x="662" y="731"/>
                  </a:lnTo>
                  <a:lnTo>
                    <a:pt x="706" y="752"/>
                  </a:lnTo>
                  <a:lnTo>
                    <a:pt x="735" y="737"/>
                  </a:lnTo>
                  <a:lnTo>
                    <a:pt x="765" y="721"/>
                  </a:lnTo>
                  <a:lnTo>
                    <a:pt x="793" y="706"/>
                  </a:lnTo>
                  <a:lnTo>
                    <a:pt x="823" y="689"/>
                  </a:lnTo>
                  <a:lnTo>
                    <a:pt x="852" y="674"/>
                  </a:lnTo>
                  <a:lnTo>
                    <a:pt x="882" y="659"/>
                  </a:lnTo>
                  <a:lnTo>
                    <a:pt x="911" y="644"/>
                  </a:lnTo>
                  <a:lnTo>
                    <a:pt x="940" y="628"/>
                  </a:lnTo>
                  <a:lnTo>
                    <a:pt x="969" y="613"/>
                  </a:lnTo>
                  <a:lnTo>
                    <a:pt x="999" y="596"/>
                  </a:lnTo>
                  <a:lnTo>
                    <a:pt x="1029" y="581"/>
                  </a:lnTo>
                  <a:lnTo>
                    <a:pt x="1058" y="566"/>
                  </a:lnTo>
                  <a:lnTo>
                    <a:pt x="1087" y="551"/>
                  </a:lnTo>
                  <a:lnTo>
                    <a:pt x="1116" y="535"/>
                  </a:lnTo>
                  <a:lnTo>
                    <a:pt x="1146" y="520"/>
                  </a:lnTo>
                  <a:lnTo>
                    <a:pt x="1175" y="503"/>
                  </a:lnTo>
                  <a:lnTo>
                    <a:pt x="1205" y="488"/>
                  </a:lnTo>
                  <a:lnTo>
                    <a:pt x="1233" y="473"/>
                  </a:lnTo>
                  <a:lnTo>
                    <a:pt x="1263" y="458"/>
                  </a:lnTo>
                  <a:lnTo>
                    <a:pt x="1293" y="442"/>
                  </a:lnTo>
                  <a:lnTo>
                    <a:pt x="1322" y="426"/>
                  </a:lnTo>
                  <a:lnTo>
                    <a:pt x="1352" y="411"/>
                  </a:lnTo>
                  <a:lnTo>
                    <a:pt x="1380" y="395"/>
                  </a:lnTo>
                  <a:lnTo>
                    <a:pt x="1410" y="380"/>
                  </a:lnTo>
                  <a:lnTo>
                    <a:pt x="1439" y="365"/>
                  </a:lnTo>
                  <a:lnTo>
                    <a:pt x="1469" y="348"/>
                  </a:lnTo>
                  <a:lnTo>
                    <a:pt x="1497" y="333"/>
                  </a:lnTo>
                  <a:lnTo>
                    <a:pt x="1527" y="318"/>
                  </a:lnTo>
                  <a:lnTo>
                    <a:pt x="1556" y="302"/>
                  </a:lnTo>
                  <a:lnTo>
                    <a:pt x="1586" y="286"/>
                  </a:lnTo>
                  <a:lnTo>
                    <a:pt x="1614" y="270"/>
                  </a:lnTo>
                  <a:lnTo>
                    <a:pt x="1644" y="255"/>
                  </a:lnTo>
                  <a:lnTo>
                    <a:pt x="1602" y="239"/>
                  </a:lnTo>
                  <a:lnTo>
                    <a:pt x="1562" y="223"/>
                  </a:lnTo>
                  <a:lnTo>
                    <a:pt x="1520" y="207"/>
                  </a:lnTo>
                  <a:lnTo>
                    <a:pt x="1479" y="192"/>
                  </a:lnTo>
                  <a:lnTo>
                    <a:pt x="1437" y="175"/>
                  </a:lnTo>
                  <a:lnTo>
                    <a:pt x="1397" y="159"/>
                  </a:lnTo>
                  <a:lnTo>
                    <a:pt x="1355" y="144"/>
                  </a:lnTo>
                  <a:lnTo>
                    <a:pt x="1313" y="127"/>
                  </a:lnTo>
                  <a:lnTo>
                    <a:pt x="1272" y="112"/>
                  </a:lnTo>
                  <a:lnTo>
                    <a:pt x="1230" y="95"/>
                  </a:lnTo>
                  <a:lnTo>
                    <a:pt x="1190" y="79"/>
                  </a:lnTo>
                  <a:lnTo>
                    <a:pt x="1148" y="64"/>
                  </a:lnTo>
                  <a:lnTo>
                    <a:pt x="1106" y="47"/>
                  </a:lnTo>
                  <a:lnTo>
                    <a:pt x="1065" y="32"/>
                  </a:lnTo>
                  <a:lnTo>
                    <a:pt x="1024" y="16"/>
                  </a:lnTo>
                  <a:lnTo>
                    <a:pt x="983" y="0"/>
                  </a:lnTo>
                  <a:lnTo>
                    <a:pt x="952" y="13"/>
                  </a:lnTo>
                  <a:lnTo>
                    <a:pt x="921" y="26"/>
                  </a:lnTo>
                  <a:lnTo>
                    <a:pt x="891" y="39"/>
                  </a:lnTo>
                  <a:lnTo>
                    <a:pt x="860" y="52"/>
                  </a:lnTo>
                  <a:lnTo>
                    <a:pt x="829" y="65"/>
                  </a:lnTo>
                  <a:lnTo>
                    <a:pt x="799" y="78"/>
                  </a:lnTo>
                  <a:lnTo>
                    <a:pt x="768" y="91"/>
                  </a:lnTo>
                  <a:lnTo>
                    <a:pt x="737" y="104"/>
                  </a:lnTo>
                  <a:lnTo>
                    <a:pt x="707" y="117"/>
                  </a:lnTo>
                  <a:lnTo>
                    <a:pt x="676" y="129"/>
                  </a:lnTo>
                  <a:lnTo>
                    <a:pt x="645" y="142"/>
                  </a:lnTo>
                  <a:lnTo>
                    <a:pt x="615" y="156"/>
                  </a:lnTo>
                  <a:lnTo>
                    <a:pt x="584" y="169"/>
                  </a:lnTo>
                  <a:lnTo>
                    <a:pt x="553" y="182"/>
                  </a:lnTo>
                  <a:lnTo>
                    <a:pt x="523" y="195"/>
                  </a:lnTo>
                  <a:lnTo>
                    <a:pt x="492" y="208"/>
                  </a:lnTo>
                  <a:lnTo>
                    <a:pt x="460" y="221"/>
                  </a:lnTo>
                  <a:lnTo>
                    <a:pt x="430" y="233"/>
                  </a:lnTo>
                  <a:lnTo>
                    <a:pt x="399" y="246"/>
                  </a:lnTo>
                  <a:lnTo>
                    <a:pt x="368" y="260"/>
                  </a:lnTo>
                  <a:lnTo>
                    <a:pt x="338" y="273"/>
                  </a:lnTo>
                  <a:lnTo>
                    <a:pt x="307" y="286"/>
                  </a:lnTo>
                  <a:lnTo>
                    <a:pt x="276" y="299"/>
                  </a:lnTo>
                  <a:lnTo>
                    <a:pt x="246" y="312"/>
                  </a:lnTo>
                  <a:lnTo>
                    <a:pt x="215" y="325"/>
                  </a:lnTo>
                  <a:lnTo>
                    <a:pt x="184" y="338"/>
                  </a:lnTo>
                  <a:lnTo>
                    <a:pt x="154" y="350"/>
                  </a:lnTo>
                  <a:lnTo>
                    <a:pt x="123" y="363"/>
                  </a:lnTo>
                  <a:lnTo>
                    <a:pt x="92" y="377"/>
                  </a:lnTo>
                  <a:lnTo>
                    <a:pt x="62" y="390"/>
                  </a:lnTo>
                  <a:lnTo>
                    <a:pt x="31" y="403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31"/>
            <p:cNvSpPr>
              <a:spLocks/>
            </p:cNvSpPr>
            <p:nvPr/>
          </p:nvSpPr>
          <p:spPr bwMode="auto">
            <a:xfrm>
              <a:off x="1711" y="1955"/>
              <a:ext cx="262" cy="119"/>
            </a:xfrm>
            <a:custGeom>
              <a:avLst/>
              <a:gdLst/>
              <a:ahLst/>
              <a:cxnLst>
                <a:cxn ang="0">
                  <a:pos x="42" y="417"/>
                </a:cxn>
                <a:cxn ang="0">
                  <a:pos x="126" y="457"/>
                </a:cxn>
                <a:cxn ang="0">
                  <a:pos x="210" y="497"/>
                </a:cxn>
                <a:cxn ang="0">
                  <a:pos x="295" y="537"/>
                </a:cxn>
                <a:cxn ang="0">
                  <a:pos x="379" y="578"/>
                </a:cxn>
                <a:cxn ang="0">
                  <a:pos x="463" y="618"/>
                </a:cxn>
                <a:cxn ang="0">
                  <a:pos x="548" y="658"/>
                </a:cxn>
                <a:cxn ang="0">
                  <a:pos x="632" y="698"/>
                </a:cxn>
                <a:cxn ang="0">
                  <a:pos x="702" y="702"/>
                </a:cxn>
                <a:cxn ang="0">
                  <a:pos x="758" y="673"/>
                </a:cxn>
                <a:cxn ang="0">
                  <a:pos x="814" y="643"/>
                </a:cxn>
                <a:cxn ang="0">
                  <a:pos x="870" y="614"/>
                </a:cxn>
                <a:cxn ang="0">
                  <a:pos x="926" y="584"/>
                </a:cxn>
                <a:cxn ang="0">
                  <a:pos x="981" y="555"/>
                </a:cxn>
                <a:cxn ang="0">
                  <a:pos x="1037" y="525"/>
                </a:cxn>
                <a:cxn ang="0">
                  <a:pos x="1093" y="496"/>
                </a:cxn>
                <a:cxn ang="0">
                  <a:pos x="1150" y="466"/>
                </a:cxn>
                <a:cxn ang="0">
                  <a:pos x="1206" y="437"/>
                </a:cxn>
                <a:cxn ang="0">
                  <a:pos x="1262" y="407"/>
                </a:cxn>
                <a:cxn ang="0">
                  <a:pos x="1318" y="378"/>
                </a:cxn>
                <a:cxn ang="0">
                  <a:pos x="1373" y="348"/>
                </a:cxn>
                <a:cxn ang="0">
                  <a:pos x="1429" y="318"/>
                </a:cxn>
                <a:cxn ang="0">
                  <a:pos x="1485" y="289"/>
                </a:cxn>
                <a:cxn ang="0">
                  <a:pos x="1541" y="259"/>
                </a:cxn>
                <a:cxn ang="0">
                  <a:pos x="1530" y="229"/>
                </a:cxn>
                <a:cxn ang="0">
                  <a:pos x="1451" y="198"/>
                </a:cxn>
                <a:cxn ang="0">
                  <a:pos x="1372" y="167"/>
                </a:cxn>
                <a:cxn ang="0">
                  <a:pos x="1293" y="137"/>
                </a:cxn>
                <a:cxn ang="0">
                  <a:pos x="1214" y="106"/>
                </a:cxn>
                <a:cxn ang="0">
                  <a:pos x="1135" y="76"/>
                </a:cxn>
                <a:cxn ang="0">
                  <a:pos x="1056" y="46"/>
                </a:cxn>
                <a:cxn ang="0">
                  <a:pos x="977" y="15"/>
                </a:cxn>
                <a:cxn ang="0">
                  <a:pos x="908" y="12"/>
                </a:cxn>
                <a:cxn ang="0">
                  <a:pos x="850" y="37"/>
                </a:cxn>
                <a:cxn ang="0">
                  <a:pos x="791" y="62"/>
                </a:cxn>
                <a:cxn ang="0">
                  <a:pos x="732" y="86"/>
                </a:cxn>
                <a:cxn ang="0">
                  <a:pos x="674" y="112"/>
                </a:cxn>
                <a:cxn ang="0">
                  <a:pos x="615" y="137"/>
                </a:cxn>
                <a:cxn ang="0">
                  <a:pos x="557" y="161"/>
                </a:cxn>
                <a:cxn ang="0">
                  <a:pos x="497" y="186"/>
                </a:cxn>
                <a:cxn ang="0">
                  <a:pos x="439" y="211"/>
                </a:cxn>
                <a:cxn ang="0">
                  <a:pos x="380" y="236"/>
                </a:cxn>
                <a:cxn ang="0">
                  <a:pos x="322" y="260"/>
                </a:cxn>
                <a:cxn ang="0">
                  <a:pos x="263" y="286"/>
                </a:cxn>
                <a:cxn ang="0">
                  <a:pos x="205" y="311"/>
                </a:cxn>
                <a:cxn ang="0">
                  <a:pos x="147" y="335"/>
                </a:cxn>
                <a:cxn ang="0">
                  <a:pos x="88" y="360"/>
                </a:cxn>
                <a:cxn ang="0">
                  <a:pos x="30" y="385"/>
                </a:cxn>
              </a:cxnLst>
              <a:rect l="0" t="0" r="r" b="b"/>
              <a:pathLst>
                <a:path w="1569" h="718">
                  <a:moveTo>
                    <a:pt x="0" y="397"/>
                  </a:moveTo>
                  <a:lnTo>
                    <a:pt x="42" y="417"/>
                  </a:lnTo>
                  <a:lnTo>
                    <a:pt x="85" y="437"/>
                  </a:lnTo>
                  <a:lnTo>
                    <a:pt x="126" y="457"/>
                  </a:lnTo>
                  <a:lnTo>
                    <a:pt x="169" y="477"/>
                  </a:lnTo>
                  <a:lnTo>
                    <a:pt x="210" y="497"/>
                  </a:lnTo>
                  <a:lnTo>
                    <a:pt x="253" y="518"/>
                  </a:lnTo>
                  <a:lnTo>
                    <a:pt x="295" y="537"/>
                  </a:lnTo>
                  <a:lnTo>
                    <a:pt x="338" y="557"/>
                  </a:lnTo>
                  <a:lnTo>
                    <a:pt x="379" y="578"/>
                  </a:lnTo>
                  <a:lnTo>
                    <a:pt x="421" y="597"/>
                  </a:lnTo>
                  <a:lnTo>
                    <a:pt x="463" y="618"/>
                  </a:lnTo>
                  <a:lnTo>
                    <a:pt x="505" y="638"/>
                  </a:lnTo>
                  <a:lnTo>
                    <a:pt x="548" y="658"/>
                  </a:lnTo>
                  <a:lnTo>
                    <a:pt x="589" y="678"/>
                  </a:lnTo>
                  <a:lnTo>
                    <a:pt x="632" y="698"/>
                  </a:lnTo>
                  <a:lnTo>
                    <a:pt x="674" y="718"/>
                  </a:lnTo>
                  <a:lnTo>
                    <a:pt x="702" y="702"/>
                  </a:lnTo>
                  <a:lnTo>
                    <a:pt x="730" y="688"/>
                  </a:lnTo>
                  <a:lnTo>
                    <a:pt x="758" y="673"/>
                  </a:lnTo>
                  <a:lnTo>
                    <a:pt x="785" y="659"/>
                  </a:lnTo>
                  <a:lnTo>
                    <a:pt x="814" y="643"/>
                  </a:lnTo>
                  <a:lnTo>
                    <a:pt x="841" y="629"/>
                  </a:lnTo>
                  <a:lnTo>
                    <a:pt x="870" y="614"/>
                  </a:lnTo>
                  <a:lnTo>
                    <a:pt x="898" y="600"/>
                  </a:lnTo>
                  <a:lnTo>
                    <a:pt x="926" y="584"/>
                  </a:lnTo>
                  <a:lnTo>
                    <a:pt x="954" y="570"/>
                  </a:lnTo>
                  <a:lnTo>
                    <a:pt x="981" y="555"/>
                  </a:lnTo>
                  <a:lnTo>
                    <a:pt x="1010" y="541"/>
                  </a:lnTo>
                  <a:lnTo>
                    <a:pt x="1037" y="525"/>
                  </a:lnTo>
                  <a:lnTo>
                    <a:pt x="1066" y="511"/>
                  </a:lnTo>
                  <a:lnTo>
                    <a:pt x="1093" y="496"/>
                  </a:lnTo>
                  <a:lnTo>
                    <a:pt x="1122" y="480"/>
                  </a:lnTo>
                  <a:lnTo>
                    <a:pt x="1150" y="466"/>
                  </a:lnTo>
                  <a:lnTo>
                    <a:pt x="1177" y="451"/>
                  </a:lnTo>
                  <a:lnTo>
                    <a:pt x="1206" y="437"/>
                  </a:lnTo>
                  <a:lnTo>
                    <a:pt x="1233" y="421"/>
                  </a:lnTo>
                  <a:lnTo>
                    <a:pt x="1262" y="407"/>
                  </a:lnTo>
                  <a:lnTo>
                    <a:pt x="1289" y="392"/>
                  </a:lnTo>
                  <a:lnTo>
                    <a:pt x="1318" y="378"/>
                  </a:lnTo>
                  <a:lnTo>
                    <a:pt x="1345" y="362"/>
                  </a:lnTo>
                  <a:lnTo>
                    <a:pt x="1373" y="348"/>
                  </a:lnTo>
                  <a:lnTo>
                    <a:pt x="1402" y="333"/>
                  </a:lnTo>
                  <a:lnTo>
                    <a:pt x="1429" y="318"/>
                  </a:lnTo>
                  <a:lnTo>
                    <a:pt x="1458" y="303"/>
                  </a:lnTo>
                  <a:lnTo>
                    <a:pt x="1485" y="289"/>
                  </a:lnTo>
                  <a:lnTo>
                    <a:pt x="1514" y="274"/>
                  </a:lnTo>
                  <a:lnTo>
                    <a:pt x="1541" y="259"/>
                  </a:lnTo>
                  <a:lnTo>
                    <a:pt x="1569" y="244"/>
                  </a:lnTo>
                  <a:lnTo>
                    <a:pt x="1530" y="229"/>
                  </a:lnTo>
                  <a:lnTo>
                    <a:pt x="1491" y="213"/>
                  </a:lnTo>
                  <a:lnTo>
                    <a:pt x="1451" y="198"/>
                  </a:lnTo>
                  <a:lnTo>
                    <a:pt x="1412" y="183"/>
                  </a:lnTo>
                  <a:lnTo>
                    <a:pt x="1372" y="167"/>
                  </a:lnTo>
                  <a:lnTo>
                    <a:pt x="1333" y="152"/>
                  </a:lnTo>
                  <a:lnTo>
                    <a:pt x="1293" y="137"/>
                  </a:lnTo>
                  <a:lnTo>
                    <a:pt x="1254" y="122"/>
                  </a:lnTo>
                  <a:lnTo>
                    <a:pt x="1214" y="106"/>
                  </a:lnTo>
                  <a:lnTo>
                    <a:pt x="1174" y="91"/>
                  </a:lnTo>
                  <a:lnTo>
                    <a:pt x="1135" y="76"/>
                  </a:lnTo>
                  <a:lnTo>
                    <a:pt x="1095" y="61"/>
                  </a:lnTo>
                  <a:lnTo>
                    <a:pt x="1056" y="46"/>
                  </a:lnTo>
                  <a:lnTo>
                    <a:pt x="1016" y="31"/>
                  </a:lnTo>
                  <a:lnTo>
                    <a:pt x="977" y="15"/>
                  </a:lnTo>
                  <a:lnTo>
                    <a:pt x="938" y="0"/>
                  </a:lnTo>
                  <a:lnTo>
                    <a:pt x="908" y="12"/>
                  </a:lnTo>
                  <a:lnTo>
                    <a:pt x="878" y="25"/>
                  </a:lnTo>
                  <a:lnTo>
                    <a:pt x="850" y="37"/>
                  </a:lnTo>
                  <a:lnTo>
                    <a:pt x="820" y="49"/>
                  </a:lnTo>
                  <a:lnTo>
                    <a:pt x="791" y="62"/>
                  </a:lnTo>
                  <a:lnTo>
                    <a:pt x="761" y="74"/>
                  </a:lnTo>
                  <a:lnTo>
                    <a:pt x="732" y="86"/>
                  </a:lnTo>
                  <a:lnTo>
                    <a:pt x="703" y="100"/>
                  </a:lnTo>
                  <a:lnTo>
                    <a:pt x="674" y="112"/>
                  </a:lnTo>
                  <a:lnTo>
                    <a:pt x="644" y="124"/>
                  </a:lnTo>
                  <a:lnTo>
                    <a:pt x="615" y="137"/>
                  </a:lnTo>
                  <a:lnTo>
                    <a:pt x="586" y="149"/>
                  </a:lnTo>
                  <a:lnTo>
                    <a:pt x="557" y="161"/>
                  </a:lnTo>
                  <a:lnTo>
                    <a:pt x="527" y="174"/>
                  </a:lnTo>
                  <a:lnTo>
                    <a:pt x="497" y="186"/>
                  </a:lnTo>
                  <a:lnTo>
                    <a:pt x="469" y="198"/>
                  </a:lnTo>
                  <a:lnTo>
                    <a:pt x="439" y="211"/>
                  </a:lnTo>
                  <a:lnTo>
                    <a:pt x="410" y="223"/>
                  </a:lnTo>
                  <a:lnTo>
                    <a:pt x="380" y="236"/>
                  </a:lnTo>
                  <a:lnTo>
                    <a:pt x="352" y="248"/>
                  </a:lnTo>
                  <a:lnTo>
                    <a:pt x="322" y="260"/>
                  </a:lnTo>
                  <a:lnTo>
                    <a:pt x="293" y="274"/>
                  </a:lnTo>
                  <a:lnTo>
                    <a:pt x="263" y="286"/>
                  </a:lnTo>
                  <a:lnTo>
                    <a:pt x="235" y="298"/>
                  </a:lnTo>
                  <a:lnTo>
                    <a:pt x="205" y="311"/>
                  </a:lnTo>
                  <a:lnTo>
                    <a:pt x="175" y="323"/>
                  </a:lnTo>
                  <a:lnTo>
                    <a:pt x="147" y="335"/>
                  </a:lnTo>
                  <a:lnTo>
                    <a:pt x="117" y="348"/>
                  </a:lnTo>
                  <a:lnTo>
                    <a:pt x="88" y="360"/>
                  </a:lnTo>
                  <a:lnTo>
                    <a:pt x="58" y="372"/>
                  </a:lnTo>
                  <a:lnTo>
                    <a:pt x="30" y="385"/>
                  </a:lnTo>
                  <a:lnTo>
                    <a:pt x="0" y="39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32"/>
            <p:cNvSpPr>
              <a:spLocks/>
            </p:cNvSpPr>
            <p:nvPr/>
          </p:nvSpPr>
          <p:spPr bwMode="auto">
            <a:xfrm>
              <a:off x="1716" y="1960"/>
              <a:ext cx="250" cy="114"/>
            </a:xfrm>
            <a:custGeom>
              <a:avLst/>
              <a:gdLst/>
              <a:ahLst/>
              <a:cxnLst>
                <a:cxn ang="0">
                  <a:pos x="41" y="397"/>
                </a:cxn>
                <a:cxn ang="0">
                  <a:pos x="120" y="435"/>
                </a:cxn>
                <a:cxn ang="0">
                  <a:pos x="200" y="474"/>
                </a:cxn>
                <a:cxn ang="0">
                  <a:pos x="280" y="512"/>
                </a:cxn>
                <a:cxn ang="0">
                  <a:pos x="361" y="550"/>
                </a:cxn>
                <a:cxn ang="0">
                  <a:pos x="441" y="588"/>
                </a:cxn>
                <a:cxn ang="0">
                  <a:pos x="521" y="627"/>
                </a:cxn>
                <a:cxn ang="0">
                  <a:pos x="601" y="665"/>
                </a:cxn>
                <a:cxn ang="0">
                  <a:pos x="668" y="669"/>
                </a:cxn>
                <a:cxn ang="0">
                  <a:pos x="722" y="641"/>
                </a:cxn>
                <a:cxn ang="0">
                  <a:pos x="775" y="614"/>
                </a:cxn>
                <a:cxn ang="0">
                  <a:pos x="829" y="585"/>
                </a:cxn>
                <a:cxn ang="0">
                  <a:pos x="881" y="557"/>
                </a:cxn>
                <a:cxn ang="0">
                  <a:pos x="935" y="528"/>
                </a:cxn>
                <a:cxn ang="0">
                  <a:pos x="989" y="501"/>
                </a:cxn>
                <a:cxn ang="0">
                  <a:pos x="1042" y="473"/>
                </a:cxn>
                <a:cxn ang="0">
                  <a:pos x="1095" y="444"/>
                </a:cxn>
                <a:cxn ang="0">
                  <a:pos x="1149" y="416"/>
                </a:cxn>
                <a:cxn ang="0">
                  <a:pos x="1202" y="387"/>
                </a:cxn>
                <a:cxn ang="0">
                  <a:pos x="1256" y="359"/>
                </a:cxn>
                <a:cxn ang="0">
                  <a:pos x="1309" y="331"/>
                </a:cxn>
                <a:cxn ang="0">
                  <a:pos x="1362" y="303"/>
                </a:cxn>
                <a:cxn ang="0">
                  <a:pos x="1416" y="274"/>
                </a:cxn>
                <a:cxn ang="0">
                  <a:pos x="1470" y="246"/>
                </a:cxn>
                <a:cxn ang="0">
                  <a:pos x="1459" y="218"/>
                </a:cxn>
                <a:cxn ang="0">
                  <a:pos x="1383" y="188"/>
                </a:cxn>
                <a:cxn ang="0">
                  <a:pos x="1307" y="160"/>
                </a:cxn>
                <a:cxn ang="0">
                  <a:pos x="1232" y="130"/>
                </a:cxn>
                <a:cxn ang="0">
                  <a:pos x="1156" y="102"/>
                </a:cxn>
                <a:cxn ang="0">
                  <a:pos x="1082" y="72"/>
                </a:cxn>
                <a:cxn ang="0">
                  <a:pos x="1006" y="44"/>
                </a:cxn>
                <a:cxn ang="0">
                  <a:pos x="931" y="14"/>
                </a:cxn>
                <a:cxn ang="0">
                  <a:pos x="866" y="12"/>
                </a:cxn>
                <a:cxn ang="0">
                  <a:pos x="810" y="35"/>
                </a:cxn>
                <a:cxn ang="0">
                  <a:pos x="754" y="59"/>
                </a:cxn>
                <a:cxn ang="0">
                  <a:pos x="699" y="83"/>
                </a:cxn>
                <a:cxn ang="0">
                  <a:pos x="643" y="106"/>
                </a:cxn>
                <a:cxn ang="0">
                  <a:pos x="587" y="130"/>
                </a:cxn>
                <a:cxn ang="0">
                  <a:pos x="531" y="153"/>
                </a:cxn>
                <a:cxn ang="0">
                  <a:pos x="475" y="177"/>
                </a:cxn>
                <a:cxn ang="0">
                  <a:pos x="419" y="201"/>
                </a:cxn>
                <a:cxn ang="0">
                  <a:pos x="364" y="224"/>
                </a:cxn>
                <a:cxn ang="0">
                  <a:pos x="308" y="248"/>
                </a:cxn>
                <a:cxn ang="0">
                  <a:pos x="252" y="271"/>
                </a:cxn>
                <a:cxn ang="0">
                  <a:pos x="196" y="295"/>
                </a:cxn>
                <a:cxn ang="0">
                  <a:pos x="140" y="318"/>
                </a:cxn>
                <a:cxn ang="0">
                  <a:pos x="84" y="342"/>
                </a:cxn>
                <a:cxn ang="0">
                  <a:pos x="28" y="365"/>
                </a:cxn>
              </a:cxnLst>
              <a:rect l="0" t="0" r="r" b="b"/>
              <a:pathLst>
                <a:path w="1496" h="684">
                  <a:moveTo>
                    <a:pt x="0" y="377"/>
                  </a:moveTo>
                  <a:lnTo>
                    <a:pt x="41" y="397"/>
                  </a:lnTo>
                  <a:lnTo>
                    <a:pt x="80" y="416"/>
                  </a:lnTo>
                  <a:lnTo>
                    <a:pt x="120" y="435"/>
                  </a:lnTo>
                  <a:lnTo>
                    <a:pt x="160" y="454"/>
                  </a:lnTo>
                  <a:lnTo>
                    <a:pt x="200" y="474"/>
                  </a:lnTo>
                  <a:lnTo>
                    <a:pt x="241" y="492"/>
                  </a:lnTo>
                  <a:lnTo>
                    <a:pt x="280" y="512"/>
                  </a:lnTo>
                  <a:lnTo>
                    <a:pt x="321" y="530"/>
                  </a:lnTo>
                  <a:lnTo>
                    <a:pt x="361" y="550"/>
                  </a:lnTo>
                  <a:lnTo>
                    <a:pt x="401" y="569"/>
                  </a:lnTo>
                  <a:lnTo>
                    <a:pt x="441" y="588"/>
                  </a:lnTo>
                  <a:lnTo>
                    <a:pt x="482" y="607"/>
                  </a:lnTo>
                  <a:lnTo>
                    <a:pt x="521" y="627"/>
                  </a:lnTo>
                  <a:lnTo>
                    <a:pt x="562" y="645"/>
                  </a:lnTo>
                  <a:lnTo>
                    <a:pt x="601" y="665"/>
                  </a:lnTo>
                  <a:lnTo>
                    <a:pt x="642" y="684"/>
                  </a:lnTo>
                  <a:lnTo>
                    <a:pt x="668" y="669"/>
                  </a:lnTo>
                  <a:lnTo>
                    <a:pt x="695" y="655"/>
                  </a:lnTo>
                  <a:lnTo>
                    <a:pt x="722" y="641"/>
                  </a:lnTo>
                  <a:lnTo>
                    <a:pt x="749" y="628"/>
                  </a:lnTo>
                  <a:lnTo>
                    <a:pt x="775" y="614"/>
                  </a:lnTo>
                  <a:lnTo>
                    <a:pt x="802" y="599"/>
                  </a:lnTo>
                  <a:lnTo>
                    <a:pt x="829" y="585"/>
                  </a:lnTo>
                  <a:lnTo>
                    <a:pt x="855" y="571"/>
                  </a:lnTo>
                  <a:lnTo>
                    <a:pt x="881" y="557"/>
                  </a:lnTo>
                  <a:lnTo>
                    <a:pt x="909" y="543"/>
                  </a:lnTo>
                  <a:lnTo>
                    <a:pt x="935" y="528"/>
                  </a:lnTo>
                  <a:lnTo>
                    <a:pt x="963" y="515"/>
                  </a:lnTo>
                  <a:lnTo>
                    <a:pt x="989" y="501"/>
                  </a:lnTo>
                  <a:lnTo>
                    <a:pt x="1015" y="487"/>
                  </a:lnTo>
                  <a:lnTo>
                    <a:pt x="1042" y="473"/>
                  </a:lnTo>
                  <a:lnTo>
                    <a:pt x="1069" y="458"/>
                  </a:lnTo>
                  <a:lnTo>
                    <a:pt x="1095" y="444"/>
                  </a:lnTo>
                  <a:lnTo>
                    <a:pt x="1122" y="430"/>
                  </a:lnTo>
                  <a:lnTo>
                    <a:pt x="1149" y="416"/>
                  </a:lnTo>
                  <a:lnTo>
                    <a:pt x="1176" y="401"/>
                  </a:lnTo>
                  <a:lnTo>
                    <a:pt x="1202" y="387"/>
                  </a:lnTo>
                  <a:lnTo>
                    <a:pt x="1229" y="373"/>
                  </a:lnTo>
                  <a:lnTo>
                    <a:pt x="1256" y="359"/>
                  </a:lnTo>
                  <a:lnTo>
                    <a:pt x="1282" y="345"/>
                  </a:lnTo>
                  <a:lnTo>
                    <a:pt x="1309" y="331"/>
                  </a:lnTo>
                  <a:lnTo>
                    <a:pt x="1336" y="317"/>
                  </a:lnTo>
                  <a:lnTo>
                    <a:pt x="1362" y="303"/>
                  </a:lnTo>
                  <a:lnTo>
                    <a:pt x="1390" y="289"/>
                  </a:lnTo>
                  <a:lnTo>
                    <a:pt x="1416" y="274"/>
                  </a:lnTo>
                  <a:lnTo>
                    <a:pt x="1442" y="260"/>
                  </a:lnTo>
                  <a:lnTo>
                    <a:pt x="1470" y="246"/>
                  </a:lnTo>
                  <a:lnTo>
                    <a:pt x="1496" y="232"/>
                  </a:lnTo>
                  <a:lnTo>
                    <a:pt x="1459" y="218"/>
                  </a:lnTo>
                  <a:lnTo>
                    <a:pt x="1420" y="202"/>
                  </a:lnTo>
                  <a:lnTo>
                    <a:pt x="1383" y="188"/>
                  </a:lnTo>
                  <a:lnTo>
                    <a:pt x="1345" y="174"/>
                  </a:lnTo>
                  <a:lnTo>
                    <a:pt x="1307" y="160"/>
                  </a:lnTo>
                  <a:lnTo>
                    <a:pt x="1269" y="144"/>
                  </a:lnTo>
                  <a:lnTo>
                    <a:pt x="1232" y="130"/>
                  </a:lnTo>
                  <a:lnTo>
                    <a:pt x="1195" y="116"/>
                  </a:lnTo>
                  <a:lnTo>
                    <a:pt x="1156" y="102"/>
                  </a:lnTo>
                  <a:lnTo>
                    <a:pt x="1119" y="87"/>
                  </a:lnTo>
                  <a:lnTo>
                    <a:pt x="1082" y="72"/>
                  </a:lnTo>
                  <a:lnTo>
                    <a:pt x="1044" y="58"/>
                  </a:lnTo>
                  <a:lnTo>
                    <a:pt x="1006" y="44"/>
                  </a:lnTo>
                  <a:lnTo>
                    <a:pt x="969" y="29"/>
                  </a:lnTo>
                  <a:lnTo>
                    <a:pt x="931" y="14"/>
                  </a:lnTo>
                  <a:lnTo>
                    <a:pt x="894" y="0"/>
                  </a:lnTo>
                  <a:lnTo>
                    <a:pt x="866" y="12"/>
                  </a:lnTo>
                  <a:lnTo>
                    <a:pt x="838" y="24"/>
                  </a:lnTo>
                  <a:lnTo>
                    <a:pt x="810" y="35"/>
                  </a:lnTo>
                  <a:lnTo>
                    <a:pt x="782" y="47"/>
                  </a:lnTo>
                  <a:lnTo>
                    <a:pt x="754" y="59"/>
                  </a:lnTo>
                  <a:lnTo>
                    <a:pt x="726" y="71"/>
                  </a:lnTo>
                  <a:lnTo>
                    <a:pt x="699" y="83"/>
                  </a:lnTo>
                  <a:lnTo>
                    <a:pt x="670" y="94"/>
                  </a:lnTo>
                  <a:lnTo>
                    <a:pt x="643" y="106"/>
                  </a:lnTo>
                  <a:lnTo>
                    <a:pt x="614" y="118"/>
                  </a:lnTo>
                  <a:lnTo>
                    <a:pt x="587" y="130"/>
                  </a:lnTo>
                  <a:lnTo>
                    <a:pt x="558" y="142"/>
                  </a:lnTo>
                  <a:lnTo>
                    <a:pt x="531" y="153"/>
                  </a:lnTo>
                  <a:lnTo>
                    <a:pt x="503" y="165"/>
                  </a:lnTo>
                  <a:lnTo>
                    <a:pt x="475" y="177"/>
                  </a:lnTo>
                  <a:lnTo>
                    <a:pt x="447" y="189"/>
                  </a:lnTo>
                  <a:lnTo>
                    <a:pt x="419" y="201"/>
                  </a:lnTo>
                  <a:lnTo>
                    <a:pt x="391" y="212"/>
                  </a:lnTo>
                  <a:lnTo>
                    <a:pt x="364" y="224"/>
                  </a:lnTo>
                  <a:lnTo>
                    <a:pt x="335" y="236"/>
                  </a:lnTo>
                  <a:lnTo>
                    <a:pt x="308" y="248"/>
                  </a:lnTo>
                  <a:lnTo>
                    <a:pt x="279" y="260"/>
                  </a:lnTo>
                  <a:lnTo>
                    <a:pt x="252" y="271"/>
                  </a:lnTo>
                  <a:lnTo>
                    <a:pt x="223" y="283"/>
                  </a:lnTo>
                  <a:lnTo>
                    <a:pt x="196" y="295"/>
                  </a:lnTo>
                  <a:lnTo>
                    <a:pt x="168" y="307"/>
                  </a:lnTo>
                  <a:lnTo>
                    <a:pt x="140" y="318"/>
                  </a:lnTo>
                  <a:lnTo>
                    <a:pt x="112" y="330"/>
                  </a:lnTo>
                  <a:lnTo>
                    <a:pt x="84" y="342"/>
                  </a:lnTo>
                  <a:lnTo>
                    <a:pt x="56" y="354"/>
                  </a:lnTo>
                  <a:lnTo>
                    <a:pt x="28" y="365"/>
                  </a:lnTo>
                  <a:lnTo>
                    <a:pt x="0" y="37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33"/>
            <p:cNvSpPr>
              <a:spLocks/>
            </p:cNvSpPr>
            <p:nvPr/>
          </p:nvSpPr>
          <p:spPr bwMode="auto">
            <a:xfrm>
              <a:off x="1722" y="1965"/>
              <a:ext cx="237" cy="109"/>
            </a:xfrm>
            <a:custGeom>
              <a:avLst/>
              <a:gdLst/>
              <a:ahLst/>
              <a:cxnLst>
                <a:cxn ang="0">
                  <a:pos x="38" y="378"/>
                </a:cxn>
                <a:cxn ang="0">
                  <a:pos x="115" y="414"/>
                </a:cxn>
                <a:cxn ang="0">
                  <a:pos x="190" y="450"/>
                </a:cxn>
                <a:cxn ang="0">
                  <a:pos x="267" y="487"/>
                </a:cxn>
                <a:cxn ang="0">
                  <a:pos x="344" y="523"/>
                </a:cxn>
                <a:cxn ang="0">
                  <a:pos x="420" y="559"/>
                </a:cxn>
                <a:cxn ang="0">
                  <a:pos x="496" y="595"/>
                </a:cxn>
                <a:cxn ang="0">
                  <a:pos x="572" y="631"/>
                </a:cxn>
                <a:cxn ang="0">
                  <a:pos x="636" y="636"/>
                </a:cxn>
                <a:cxn ang="0">
                  <a:pos x="686" y="609"/>
                </a:cxn>
                <a:cxn ang="0">
                  <a:pos x="737" y="583"/>
                </a:cxn>
                <a:cxn ang="0">
                  <a:pos x="788" y="557"/>
                </a:cxn>
                <a:cxn ang="0">
                  <a:pos x="839" y="529"/>
                </a:cxn>
                <a:cxn ang="0">
                  <a:pos x="889" y="503"/>
                </a:cxn>
                <a:cxn ang="0">
                  <a:pos x="939" y="476"/>
                </a:cxn>
                <a:cxn ang="0">
                  <a:pos x="990" y="449"/>
                </a:cxn>
                <a:cxn ang="0">
                  <a:pos x="1041" y="422"/>
                </a:cxn>
                <a:cxn ang="0">
                  <a:pos x="1091" y="396"/>
                </a:cxn>
                <a:cxn ang="0">
                  <a:pos x="1142" y="368"/>
                </a:cxn>
                <a:cxn ang="0">
                  <a:pos x="1193" y="342"/>
                </a:cxn>
                <a:cxn ang="0">
                  <a:pos x="1244" y="315"/>
                </a:cxn>
                <a:cxn ang="0">
                  <a:pos x="1294" y="287"/>
                </a:cxn>
                <a:cxn ang="0">
                  <a:pos x="1346" y="261"/>
                </a:cxn>
                <a:cxn ang="0">
                  <a:pos x="1396" y="234"/>
                </a:cxn>
                <a:cxn ang="0">
                  <a:pos x="1385" y="206"/>
                </a:cxn>
                <a:cxn ang="0">
                  <a:pos x="1314" y="179"/>
                </a:cxn>
                <a:cxn ang="0">
                  <a:pos x="1243" y="152"/>
                </a:cxn>
                <a:cxn ang="0">
                  <a:pos x="1171" y="124"/>
                </a:cxn>
                <a:cxn ang="0">
                  <a:pos x="1099" y="96"/>
                </a:cxn>
                <a:cxn ang="0">
                  <a:pos x="1028" y="69"/>
                </a:cxn>
                <a:cxn ang="0">
                  <a:pos x="957" y="41"/>
                </a:cxn>
                <a:cxn ang="0">
                  <a:pos x="886" y="14"/>
                </a:cxn>
                <a:cxn ang="0">
                  <a:pos x="823" y="11"/>
                </a:cxn>
                <a:cxn ang="0">
                  <a:pos x="770" y="34"/>
                </a:cxn>
                <a:cxn ang="0">
                  <a:pos x="717" y="56"/>
                </a:cxn>
                <a:cxn ang="0">
                  <a:pos x="663" y="78"/>
                </a:cxn>
                <a:cxn ang="0">
                  <a:pos x="611" y="100"/>
                </a:cxn>
                <a:cxn ang="0">
                  <a:pos x="557" y="123"/>
                </a:cxn>
                <a:cxn ang="0">
                  <a:pos x="505" y="145"/>
                </a:cxn>
                <a:cxn ang="0">
                  <a:pos x="451" y="168"/>
                </a:cxn>
                <a:cxn ang="0">
                  <a:pos x="398" y="190"/>
                </a:cxn>
                <a:cxn ang="0">
                  <a:pos x="345" y="213"/>
                </a:cxn>
                <a:cxn ang="0">
                  <a:pos x="292" y="236"/>
                </a:cxn>
                <a:cxn ang="0">
                  <a:pos x="238" y="258"/>
                </a:cxn>
                <a:cxn ang="0">
                  <a:pos x="186" y="281"/>
                </a:cxn>
                <a:cxn ang="0">
                  <a:pos x="132" y="303"/>
                </a:cxn>
                <a:cxn ang="0">
                  <a:pos x="80" y="326"/>
                </a:cxn>
                <a:cxn ang="0">
                  <a:pos x="26" y="349"/>
                </a:cxn>
              </a:cxnLst>
              <a:rect l="0" t="0" r="r" b="b"/>
              <a:pathLst>
                <a:path w="1421" h="650">
                  <a:moveTo>
                    <a:pt x="0" y="360"/>
                  </a:moveTo>
                  <a:lnTo>
                    <a:pt x="38" y="378"/>
                  </a:lnTo>
                  <a:lnTo>
                    <a:pt x="76" y="396"/>
                  </a:lnTo>
                  <a:lnTo>
                    <a:pt x="115" y="414"/>
                  </a:lnTo>
                  <a:lnTo>
                    <a:pt x="153" y="432"/>
                  </a:lnTo>
                  <a:lnTo>
                    <a:pt x="190" y="450"/>
                  </a:lnTo>
                  <a:lnTo>
                    <a:pt x="229" y="468"/>
                  </a:lnTo>
                  <a:lnTo>
                    <a:pt x="267" y="487"/>
                  </a:lnTo>
                  <a:lnTo>
                    <a:pt x="305" y="504"/>
                  </a:lnTo>
                  <a:lnTo>
                    <a:pt x="344" y="523"/>
                  </a:lnTo>
                  <a:lnTo>
                    <a:pt x="382" y="541"/>
                  </a:lnTo>
                  <a:lnTo>
                    <a:pt x="420" y="559"/>
                  </a:lnTo>
                  <a:lnTo>
                    <a:pt x="459" y="577"/>
                  </a:lnTo>
                  <a:lnTo>
                    <a:pt x="496" y="595"/>
                  </a:lnTo>
                  <a:lnTo>
                    <a:pt x="534" y="613"/>
                  </a:lnTo>
                  <a:lnTo>
                    <a:pt x="572" y="631"/>
                  </a:lnTo>
                  <a:lnTo>
                    <a:pt x="611" y="650"/>
                  </a:lnTo>
                  <a:lnTo>
                    <a:pt x="636" y="636"/>
                  </a:lnTo>
                  <a:lnTo>
                    <a:pt x="661" y="623"/>
                  </a:lnTo>
                  <a:lnTo>
                    <a:pt x="686" y="609"/>
                  </a:lnTo>
                  <a:lnTo>
                    <a:pt x="712" y="596"/>
                  </a:lnTo>
                  <a:lnTo>
                    <a:pt x="737" y="583"/>
                  </a:lnTo>
                  <a:lnTo>
                    <a:pt x="762" y="570"/>
                  </a:lnTo>
                  <a:lnTo>
                    <a:pt x="788" y="557"/>
                  </a:lnTo>
                  <a:lnTo>
                    <a:pt x="813" y="542"/>
                  </a:lnTo>
                  <a:lnTo>
                    <a:pt x="839" y="529"/>
                  </a:lnTo>
                  <a:lnTo>
                    <a:pt x="864" y="516"/>
                  </a:lnTo>
                  <a:lnTo>
                    <a:pt x="889" y="503"/>
                  </a:lnTo>
                  <a:lnTo>
                    <a:pt x="914" y="489"/>
                  </a:lnTo>
                  <a:lnTo>
                    <a:pt x="939" y="476"/>
                  </a:lnTo>
                  <a:lnTo>
                    <a:pt x="964" y="462"/>
                  </a:lnTo>
                  <a:lnTo>
                    <a:pt x="990" y="449"/>
                  </a:lnTo>
                  <a:lnTo>
                    <a:pt x="1016" y="435"/>
                  </a:lnTo>
                  <a:lnTo>
                    <a:pt x="1041" y="422"/>
                  </a:lnTo>
                  <a:lnTo>
                    <a:pt x="1066" y="409"/>
                  </a:lnTo>
                  <a:lnTo>
                    <a:pt x="1091" y="396"/>
                  </a:lnTo>
                  <a:lnTo>
                    <a:pt x="1117" y="382"/>
                  </a:lnTo>
                  <a:lnTo>
                    <a:pt x="1142" y="368"/>
                  </a:lnTo>
                  <a:lnTo>
                    <a:pt x="1167" y="355"/>
                  </a:lnTo>
                  <a:lnTo>
                    <a:pt x="1193" y="342"/>
                  </a:lnTo>
                  <a:lnTo>
                    <a:pt x="1219" y="328"/>
                  </a:lnTo>
                  <a:lnTo>
                    <a:pt x="1244" y="315"/>
                  </a:lnTo>
                  <a:lnTo>
                    <a:pt x="1269" y="302"/>
                  </a:lnTo>
                  <a:lnTo>
                    <a:pt x="1294" y="287"/>
                  </a:lnTo>
                  <a:lnTo>
                    <a:pt x="1319" y="274"/>
                  </a:lnTo>
                  <a:lnTo>
                    <a:pt x="1346" y="261"/>
                  </a:lnTo>
                  <a:lnTo>
                    <a:pt x="1371" y="248"/>
                  </a:lnTo>
                  <a:lnTo>
                    <a:pt x="1396" y="234"/>
                  </a:lnTo>
                  <a:lnTo>
                    <a:pt x="1421" y="221"/>
                  </a:lnTo>
                  <a:lnTo>
                    <a:pt x="1385" y="206"/>
                  </a:lnTo>
                  <a:lnTo>
                    <a:pt x="1350" y="193"/>
                  </a:lnTo>
                  <a:lnTo>
                    <a:pt x="1314" y="179"/>
                  </a:lnTo>
                  <a:lnTo>
                    <a:pt x="1279" y="166"/>
                  </a:lnTo>
                  <a:lnTo>
                    <a:pt x="1243" y="152"/>
                  </a:lnTo>
                  <a:lnTo>
                    <a:pt x="1206" y="138"/>
                  </a:lnTo>
                  <a:lnTo>
                    <a:pt x="1171" y="124"/>
                  </a:lnTo>
                  <a:lnTo>
                    <a:pt x="1135" y="110"/>
                  </a:lnTo>
                  <a:lnTo>
                    <a:pt x="1099" y="96"/>
                  </a:lnTo>
                  <a:lnTo>
                    <a:pt x="1064" y="83"/>
                  </a:lnTo>
                  <a:lnTo>
                    <a:pt x="1028" y="69"/>
                  </a:lnTo>
                  <a:lnTo>
                    <a:pt x="993" y="54"/>
                  </a:lnTo>
                  <a:lnTo>
                    <a:pt x="957" y="41"/>
                  </a:lnTo>
                  <a:lnTo>
                    <a:pt x="921" y="27"/>
                  </a:lnTo>
                  <a:lnTo>
                    <a:pt x="886" y="14"/>
                  </a:lnTo>
                  <a:lnTo>
                    <a:pt x="849" y="0"/>
                  </a:lnTo>
                  <a:lnTo>
                    <a:pt x="823" y="11"/>
                  </a:lnTo>
                  <a:lnTo>
                    <a:pt x="796" y="22"/>
                  </a:lnTo>
                  <a:lnTo>
                    <a:pt x="770" y="34"/>
                  </a:lnTo>
                  <a:lnTo>
                    <a:pt x="743" y="45"/>
                  </a:lnTo>
                  <a:lnTo>
                    <a:pt x="717" y="56"/>
                  </a:lnTo>
                  <a:lnTo>
                    <a:pt x="690" y="66"/>
                  </a:lnTo>
                  <a:lnTo>
                    <a:pt x="663" y="78"/>
                  </a:lnTo>
                  <a:lnTo>
                    <a:pt x="637" y="89"/>
                  </a:lnTo>
                  <a:lnTo>
                    <a:pt x="611" y="100"/>
                  </a:lnTo>
                  <a:lnTo>
                    <a:pt x="583" y="111"/>
                  </a:lnTo>
                  <a:lnTo>
                    <a:pt x="557" y="123"/>
                  </a:lnTo>
                  <a:lnTo>
                    <a:pt x="531" y="134"/>
                  </a:lnTo>
                  <a:lnTo>
                    <a:pt x="505" y="145"/>
                  </a:lnTo>
                  <a:lnTo>
                    <a:pt x="477" y="157"/>
                  </a:lnTo>
                  <a:lnTo>
                    <a:pt x="451" y="168"/>
                  </a:lnTo>
                  <a:lnTo>
                    <a:pt x="425" y="179"/>
                  </a:lnTo>
                  <a:lnTo>
                    <a:pt x="398" y="190"/>
                  </a:lnTo>
                  <a:lnTo>
                    <a:pt x="372" y="202"/>
                  </a:lnTo>
                  <a:lnTo>
                    <a:pt x="345" y="213"/>
                  </a:lnTo>
                  <a:lnTo>
                    <a:pt x="318" y="224"/>
                  </a:lnTo>
                  <a:lnTo>
                    <a:pt x="292" y="236"/>
                  </a:lnTo>
                  <a:lnTo>
                    <a:pt x="266" y="247"/>
                  </a:lnTo>
                  <a:lnTo>
                    <a:pt x="238" y="258"/>
                  </a:lnTo>
                  <a:lnTo>
                    <a:pt x="212" y="270"/>
                  </a:lnTo>
                  <a:lnTo>
                    <a:pt x="186" y="281"/>
                  </a:lnTo>
                  <a:lnTo>
                    <a:pt x="160" y="292"/>
                  </a:lnTo>
                  <a:lnTo>
                    <a:pt x="132" y="303"/>
                  </a:lnTo>
                  <a:lnTo>
                    <a:pt x="106" y="315"/>
                  </a:lnTo>
                  <a:lnTo>
                    <a:pt x="80" y="326"/>
                  </a:lnTo>
                  <a:lnTo>
                    <a:pt x="53" y="337"/>
                  </a:lnTo>
                  <a:lnTo>
                    <a:pt x="26" y="349"/>
                  </a:lnTo>
                  <a:lnTo>
                    <a:pt x="0" y="360"/>
                  </a:lnTo>
                  <a:close/>
                </a:path>
              </a:pathLst>
            </a:custGeom>
            <a:solidFill>
              <a:srgbClr val="A3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34"/>
            <p:cNvSpPr>
              <a:spLocks/>
            </p:cNvSpPr>
            <p:nvPr/>
          </p:nvSpPr>
          <p:spPr bwMode="auto">
            <a:xfrm>
              <a:off x="1727" y="1971"/>
              <a:ext cx="225" cy="103"/>
            </a:xfrm>
            <a:custGeom>
              <a:avLst/>
              <a:gdLst/>
              <a:ahLst/>
              <a:cxnLst>
                <a:cxn ang="0">
                  <a:pos x="36" y="358"/>
                </a:cxn>
                <a:cxn ang="0">
                  <a:pos x="108" y="392"/>
                </a:cxn>
                <a:cxn ang="0">
                  <a:pos x="180" y="427"/>
                </a:cxn>
                <a:cxn ang="0">
                  <a:pos x="253" y="461"/>
                </a:cxn>
                <a:cxn ang="0">
                  <a:pos x="325" y="496"/>
                </a:cxn>
                <a:cxn ang="0">
                  <a:pos x="397" y="530"/>
                </a:cxn>
                <a:cxn ang="0">
                  <a:pos x="469" y="565"/>
                </a:cxn>
                <a:cxn ang="0">
                  <a:pos x="542" y="599"/>
                </a:cxn>
                <a:cxn ang="0">
                  <a:pos x="602" y="603"/>
                </a:cxn>
                <a:cxn ang="0">
                  <a:pos x="650" y="578"/>
                </a:cxn>
                <a:cxn ang="0">
                  <a:pos x="698" y="552"/>
                </a:cxn>
                <a:cxn ang="0">
                  <a:pos x="746" y="527"/>
                </a:cxn>
                <a:cxn ang="0">
                  <a:pos x="793" y="502"/>
                </a:cxn>
                <a:cxn ang="0">
                  <a:pos x="842" y="475"/>
                </a:cxn>
                <a:cxn ang="0">
                  <a:pos x="890" y="450"/>
                </a:cxn>
                <a:cxn ang="0">
                  <a:pos x="938" y="425"/>
                </a:cxn>
                <a:cxn ang="0">
                  <a:pos x="986" y="399"/>
                </a:cxn>
                <a:cxn ang="0">
                  <a:pos x="1034" y="374"/>
                </a:cxn>
                <a:cxn ang="0">
                  <a:pos x="1083" y="349"/>
                </a:cxn>
                <a:cxn ang="0">
                  <a:pos x="1131" y="323"/>
                </a:cxn>
                <a:cxn ang="0">
                  <a:pos x="1178" y="297"/>
                </a:cxn>
                <a:cxn ang="0">
                  <a:pos x="1226" y="272"/>
                </a:cxn>
                <a:cxn ang="0">
                  <a:pos x="1274" y="247"/>
                </a:cxn>
                <a:cxn ang="0">
                  <a:pos x="1322" y="222"/>
                </a:cxn>
                <a:cxn ang="0">
                  <a:pos x="1313" y="195"/>
                </a:cxn>
                <a:cxn ang="0">
                  <a:pos x="1245" y="169"/>
                </a:cxn>
                <a:cxn ang="0">
                  <a:pos x="1177" y="144"/>
                </a:cxn>
                <a:cxn ang="0">
                  <a:pos x="1109" y="118"/>
                </a:cxn>
                <a:cxn ang="0">
                  <a:pos x="1042" y="91"/>
                </a:cxn>
                <a:cxn ang="0">
                  <a:pos x="974" y="65"/>
                </a:cxn>
                <a:cxn ang="0">
                  <a:pos x="906" y="39"/>
                </a:cxn>
                <a:cxn ang="0">
                  <a:pos x="838" y="13"/>
                </a:cxn>
                <a:cxn ang="0">
                  <a:pos x="779" y="10"/>
                </a:cxn>
                <a:cxn ang="0">
                  <a:pos x="729" y="31"/>
                </a:cxn>
                <a:cxn ang="0">
                  <a:pos x="679" y="53"/>
                </a:cxn>
                <a:cxn ang="0">
                  <a:pos x="628" y="74"/>
                </a:cxn>
                <a:cxn ang="0">
                  <a:pos x="578" y="96"/>
                </a:cxn>
                <a:cxn ang="0">
                  <a:pos x="527" y="117"/>
                </a:cxn>
                <a:cxn ang="0">
                  <a:pos x="477" y="138"/>
                </a:cxn>
                <a:cxn ang="0">
                  <a:pos x="427" y="159"/>
                </a:cxn>
                <a:cxn ang="0">
                  <a:pos x="377" y="181"/>
                </a:cxn>
                <a:cxn ang="0">
                  <a:pos x="327" y="202"/>
                </a:cxn>
                <a:cxn ang="0">
                  <a:pos x="277" y="224"/>
                </a:cxn>
                <a:cxn ang="0">
                  <a:pos x="226" y="245"/>
                </a:cxn>
                <a:cxn ang="0">
                  <a:pos x="176" y="266"/>
                </a:cxn>
                <a:cxn ang="0">
                  <a:pos x="126" y="287"/>
                </a:cxn>
                <a:cxn ang="0">
                  <a:pos x="75" y="309"/>
                </a:cxn>
                <a:cxn ang="0">
                  <a:pos x="25" y="330"/>
                </a:cxn>
              </a:cxnLst>
              <a:rect l="0" t="0" r="r" b="b"/>
              <a:pathLst>
                <a:path w="1346" h="617">
                  <a:moveTo>
                    <a:pt x="0" y="341"/>
                  </a:moveTo>
                  <a:lnTo>
                    <a:pt x="36" y="358"/>
                  </a:lnTo>
                  <a:lnTo>
                    <a:pt x="72" y="375"/>
                  </a:lnTo>
                  <a:lnTo>
                    <a:pt x="108" y="392"/>
                  </a:lnTo>
                  <a:lnTo>
                    <a:pt x="144" y="410"/>
                  </a:lnTo>
                  <a:lnTo>
                    <a:pt x="180" y="427"/>
                  </a:lnTo>
                  <a:lnTo>
                    <a:pt x="216" y="444"/>
                  </a:lnTo>
                  <a:lnTo>
                    <a:pt x="253" y="461"/>
                  </a:lnTo>
                  <a:lnTo>
                    <a:pt x="289" y="479"/>
                  </a:lnTo>
                  <a:lnTo>
                    <a:pt x="325" y="496"/>
                  </a:lnTo>
                  <a:lnTo>
                    <a:pt x="361" y="513"/>
                  </a:lnTo>
                  <a:lnTo>
                    <a:pt x="397" y="530"/>
                  </a:lnTo>
                  <a:lnTo>
                    <a:pt x="433" y="548"/>
                  </a:lnTo>
                  <a:lnTo>
                    <a:pt x="469" y="565"/>
                  </a:lnTo>
                  <a:lnTo>
                    <a:pt x="506" y="582"/>
                  </a:lnTo>
                  <a:lnTo>
                    <a:pt x="542" y="599"/>
                  </a:lnTo>
                  <a:lnTo>
                    <a:pt x="578" y="617"/>
                  </a:lnTo>
                  <a:lnTo>
                    <a:pt x="602" y="603"/>
                  </a:lnTo>
                  <a:lnTo>
                    <a:pt x="626" y="591"/>
                  </a:lnTo>
                  <a:lnTo>
                    <a:pt x="650" y="578"/>
                  </a:lnTo>
                  <a:lnTo>
                    <a:pt x="674" y="565"/>
                  </a:lnTo>
                  <a:lnTo>
                    <a:pt x="698" y="552"/>
                  </a:lnTo>
                  <a:lnTo>
                    <a:pt x="722" y="540"/>
                  </a:lnTo>
                  <a:lnTo>
                    <a:pt x="746" y="527"/>
                  </a:lnTo>
                  <a:lnTo>
                    <a:pt x="770" y="514"/>
                  </a:lnTo>
                  <a:lnTo>
                    <a:pt x="793" y="502"/>
                  </a:lnTo>
                  <a:lnTo>
                    <a:pt x="818" y="489"/>
                  </a:lnTo>
                  <a:lnTo>
                    <a:pt x="842" y="475"/>
                  </a:lnTo>
                  <a:lnTo>
                    <a:pt x="866" y="463"/>
                  </a:lnTo>
                  <a:lnTo>
                    <a:pt x="890" y="450"/>
                  </a:lnTo>
                  <a:lnTo>
                    <a:pt x="914" y="437"/>
                  </a:lnTo>
                  <a:lnTo>
                    <a:pt x="938" y="425"/>
                  </a:lnTo>
                  <a:lnTo>
                    <a:pt x="962" y="412"/>
                  </a:lnTo>
                  <a:lnTo>
                    <a:pt x="986" y="399"/>
                  </a:lnTo>
                  <a:lnTo>
                    <a:pt x="1010" y="387"/>
                  </a:lnTo>
                  <a:lnTo>
                    <a:pt x="1034" y="374"/>
                  </a:lnTo>
                  <a:lnTo>
                    <a:pt x="1058" y="362"/>
                  </a:lnTo>
                  <a:lnTo>
                    <a:pt x="1083" y="349"/>
                  </a:lnTo>
                  <a:lnTo>
                    <a:pt x="1107" y="335"/>
                  </a:lnTo>
                  <a:lnTo>
                    <a:pt x="1131" y="323"/>
                  </a:lnTo>
                  <a:lnTo>
                    <a:pt x="1155" y="310"/>
                  </a:lnTo>
                  <a:lnTo>
                    <a:pt x="1178" y="297"/>
                  </a:lnTo>
                  <a:lnTo>
                    <a:pt x="1202" y="285"/>
                  </a:lnTo>
                  <a:lnTo>
                    <a:pt x="1226" y="272"/>
                  </a:lnTo>
                  <a:lnTo>
                    <a:pt x="1250" y="260"/>
                  </a:lnTo>
                  <a:lnTo>
                    <a:pt x="1274" y="247"/>
                  </a:lnTo>
                  <a:lnTo>
                    <a:pt x="1298" y="234"/>
                  </a:lnTo>
                  <a:lnTo>
                    <a:pt x="1322" y="222"/>
                  </a:lnTo>
                  <a:lnTo>
                    <a:pt x="1346" y="208"/>
                  </a:lnTo>
                  <a:lnTo>
                    <a:pt x="1313" y="195"/>
                  </a:lnTo>
                  <a:lnTo>
                    <a:pt x="1279" y="182"/>
                  </a:lnTo>
                  <a:lnTo>
                    <a:pt x="1245" y="169"/>
                  </a:lnTo>
                  <a:lnTo>
                    <a:pt x="1211" y="157"/>
                  </a:lnTo>
                  <a:lnTo>
                    <a:pt x="1177" y="144"/>
                  </a:lnTo>
                  <a:lnTo>
                    <a:pt x="1143" y="131"/>
                  </a:lnTo>
                  <a:lnTo>
                    <a:pt x="1109" y="118"/>
                  </a:lnTo>
                  <a:lnTo>
                    <a:pt x="1076" y="105"/>
                  </a:lnTo>
                  <a:lnTo>
                    <a:pt x="1042" y="91"/>
                  </a:lnTo>
                  <a:lnTo>
                    <a:pt x="1008" y="78"/>
                  </a:lnTo>
                  <a:lnTo>
                    <a:pt x="974" y="65"/>
                  </a:lnTo>
                  <a:lnTo>
                    <a:pt x="940" y="52"/>
                  </a:lnTo>
                  <a:lnTo>
                    <a:pt x="906" y="39"/>
                  </a:lnTo>
                  <a:lnTo>
                    <a:pt x="872" y="26"/>
                  </a:lnTo>
                  <a:lnTo>
                    <a:pt x="838" y="13"/>
                  </a:lnTo>
                  <a:lnTo>
                    <a:pt x="804" y="0"/>
                  </a:lnTo>
                  <a:lnTo>
                    <a:pt x="779" y="10"/>
                  </a:lnTo>
                  <a:lnTo>
                    <a:pt x="754" y="20"/>
                  </a:lnTo>
                  <a:lnTo>
                    <a:pt x="729" y="31"/>
                  </a:lnTo>
                  <a:lnTo>
                    <a:pt x="704" y="42"/>
                  </a:lnTo>
                  <a:lnTo>
                    <a:pt x="679" y="53"/>
                  </a:lnTo>
                  <a:lnTo>
                    <a:pt x="653" y="63"/>
                  </a:lnTo>
                  <a:lnTo>
                    <a:pt x="628" y="74"/>
                  </a:lnTo>
                  <a:lnTo>
                    <a:pt x="603" y="85"/>
                  </a:lnTo>
                  <a:lnTo>
                    <a:pt x="578" y="96"/>
                  </a:lnTo>
                  <a:lnTo>
                    <a:pt x="553" y="106"/>
                  </a:lnTo>
                  <a:lnTo>
                    <a:pt x="527" y="117"/>
                  </a:lnTo>
                  <a:lnTo>
                    <a:pt x="502" y="128"/>
                  </a:lnTo>
                  <a:lnTo>
                    <a:pt x="477" y="138"/>
                  </a:lnTo>
                  <a:lnTo>
                    <a:pt x="452" y="148"/>
                  </a:lnTo>
                  <a:lnTo>
                    <a:pt x="427" y="159"/>
                  </a:lnTo>
                  <a:lnTo>
                    <a:pt x="403" y="170"/>
                  </a:lnTo>
                  <a:lnTo>
                    <a:pt x="377" y="181"/>
                  </a:lnTo>
                  <a:lnTo>
                    <a:pt x="352" y="191"/>
                  </a:lnTo>
                  <a:lnTo>
                    <a:pt x="327" y="202"/>
                  </a:lnTo>
                  <a:lnTo>
                    <a:pt x="302" y="213"/>
                  </a:lnTo>
                  <a:lnTo>
                    <a:pt x="277" y="224"/>
                  </a:lnTo>
                  <a:lnTo>
                    <a:pt x="251" y="234"/>
                  </a:lnTo>
                  <a:lnTo>
                    <a:pt x="226" y="245"/>
                  </a:lnTo>
                  <a:lnTo>
                    <a:pt x="201" y="256"/>
                  </a:lnTo>
                  <a:lnTo>
                    <a:pt x="176" y="266"/>
                  </a:lnTo>
                  <a:lnTo>
                    <a:pt x="151" y="276"/>
                  </a:lnTo>
                  <a:lnTo>
                    <a:pt x="126" y="287"/>
                  </a:lnTo>
                  <a:lnTo>
                    <a:pt x="100" y="298"/>
                  </a:lnTo>
                  <a:lnTo>
                    <a:pt x="75" y="309"/>
                  </a:lnTo>
                  <a:lnTo>
                    <a:pt x="50" y="319"/>
                  </a:lnTo>
                  <a:lnTo>
                    <a:pt x="25" y="330"/>
                  </a:lnTo>
                  <a:lnTo>
                    <a:pt x="0" y="341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35"/>
            <p:cNvSpPr>
              <a:spLocks/>
            </p:cNvSpPr>
            <p:nvPr/>
          </p:nvSpPr>
          <p:spPr bwMode="auto">
            <a:xfrm>
              <a:off x="1733" y="1976"/>
              <a:ext cx="212" cy="98"/>
            </a:xfrm>
            <a:custGeom>
              <a:avLst/>
              <a:gdLst/>
              <a:ahLst/>
              <a:cxnLst>
                <a:cxn ang="0">
                  <a:pos x="34" y="338"/>
                </a:cxn>
                <a:cxn ang="0">
                  <a:pos x="103" y="371"/>
                </a:cxn>
                <a:cxn ang="0">
                  <a:pos x="171" y="404"/>
                </a:cxn>
                <a:cxn ang="0">
                  <a:pos x="240" y="437"/>
                </a:cxn>
                <a:cxn ang="0">
                  <a:pos x="308" y="469"/>
                </a:cxn>
                <a:cxn ang="0">
                  <a:pos x="376" y="501"/>
                </a:cxn>
                <a:cxn ang="0">
                  <a:pos x="445" y="534"/>
                </a:cxn>
                <a:cxn ang="0">
                  <a:pos x="513" y="567"/>
                </a:cxn>
                <a:cxn ang="0">
                  <a:pos x="570" y="571"/>
                </a:cxn>
                <a:cxn ang="0">
                  <a:pos x="615" y="547"/>
                </a:cxn>
                <a:cxn ang="0">
                  <a:pos x="661" y="523"/>
                </a:cxn>
                <a:cxn ang="0">
                  <a:pos x="706" y="499"/>
                </a:cxn>
                <a:cxn ang="0">
                  <a:pos x="752" y="474"/>
                </a:cxn>
                <a:cxn ang="0">
                  <a:pos x="796" y="450"/>
                </a:cxn>
                <a:cxn ang="0">
                  <a:pos x="842" y="426"/>
                </a:cxn>
                <a:cxn ang="0">
                  <a:pos x="887" y="402"/>
                </a:cxn>
                <a:cxn ang="0">
                  <a:pos x="933" y="378"/>
                </a:cxn>
                <a:cxn ang="0">
                  <a:pos x="978" y="354"/>
                </a:cxn>
                <a:cxn ang="0">
                  <a:pos x="1024" y="330"/>
                </a:cxn>
                <a:cxn ang="0">
                  <a:pos x="1069" y="306"/>
                </a:cxn>
                <a:cxn ang="0">
                  <a:pos x="1115" y="282"/>
                </a:cxn>
                <a:cxn ang="0">
                  <a:pos x="1160" y="259"/>
                </a:cxn>
                <a:cxn ang="0">
                  <a:pos x="1206" y="234"/>
                </a:cxn>
                <a:cxn ang="0">
                  <a:pos x="1251" y="210"/>
                </a:cxn>
                <a:cxn ang="0">
                  <a:pos x="1242" y="186"/>
                </a:cxn>
                <a:cxn ang="0">
                  <a:pos x="1178" y="161"/>
                </a:cxn>
                <a:cxn ang="0">
                  <a:pos x="1114" y="137"/>
                </a:cxn>
                <a:cxn ang="0">
                  <a:pos x="1049" y="112"/>
                </a:cxn>
                <a:cxn ang="0">
                  <a:pos x="986" y="87"/>
                </a:cxn>
                <a:cxn ang="0">
                  <a:pos x="921" y="62"/>
                </a:cxn>
                <a:cxn ang="0">
                  <a:pos x="858" y="38"/>
                </a:cxn>
                <a:cxn ang="0">
                  <a:pos x="793" y="12"/>
                </a:cxn>
                <a:cxn ang="0">
                  <a:pos x="737" y="10"/>
                </a:cxn>
                <a:cxn ang="0">
                  <a:pos x="690" y="31"/>
                </a:cxn>
                <a:cxn ang="0">
                  <a:pos x="642" y="51"/>
                </a:cxn>
                <a:cxn ang="0">
                  <a:pos x="595" y="70"/>
                </a:cxn>
                <a:cxn ang="0">
                  <a:pos x="547" y="91"/>
                </a:cxn>
                <a:cxn ang="0">
                  <a:pos x="500" y="111"/>
                </a:cxn>
                <a:cxn ang="0">
                  <a:pos x="453" y="131"/>
                </a:cxn>
                <a:cxn ang="0">
                  <a:pos x="404" y="151"/>
                </a:cxn>
                <a:cxn ang="0">
                  <a:pos x="357" y="171"/>
                </a:cxn>
                <a:cxn ang="0">
                  <a:pos x="309" y="192"/>
                </a:cxn>
                <a:cxn ang="0">
                  <a:pos x="262" y="211"/>
                </a:cxn>
                <a:cxn ang="0">
                  <a:pos x="215" y="231"/>
                </a:cxn>
                <a:cxn ang="0">
                  <a:pos x="167" y="252"/>
                </a:cxn>
                <a:cxn ang="0">
                  <a:pos x="120" y="272"/>
                </a:cxn>
                <a:cxn ang="0">
                  <a:pos x="72" y="291"/>
                </a:cxn>
                <a:cxn ang="0">
                  <a:pos x="24" y="312"/>
                </a:cxn>
              </a:cxnLst>
              <a:rect l="0" t="0" r="r" b="b"/>
              <a:pathLst>
                <a:path w="1274" h="583">
                  <a:moveTo>
                    <a:pt x="0" y="322"/>
                  </a:moveTo>
                  <a:lnTo>
                    <a:pt x="34" y="338"/>
                  </a:lnTo>
                  <a:lnTo>
                    <a:pt x="69" y="355"/>
                  </a:lnTo>
                  <a:lnTo>
                    <a:pt x="103" y="371"/>
                  </a:lnTo>
                  <a:lnTo>
                    <a:pt x="137" y="388"/>
                  </a:lnTo>
                  <a:lnTo>
                    <a:pt x="171" y="404"/>
                  </a:lnTo>
                  <a:lnTo>
                    <a:pt x="206" y="420"/>
                  </a:lnTo>
                  <a:lnTo>
                    <a:pt x="240" y="437"/>
                  </a:lnTo>
                  <a:lnTo>
                    <a:pt x="274" y="452"/>
                  </a:lnTo>
                  <a:lnTo>
                    <a:pt x="308" y="469"/>
                  </a:lnTo>
                  <a:lnTo>
                    <a:pt x="342" y="485"/>
                  </a:lnTo>
                  <a:lnTo>
                    <a:pt x="376" y="501"/>
                  </a:lnTo>
                  <a:lnTo>
                    <a:pt x="410" y="518"/>
                  </a:lnTo>
                  <a:lnTo>
                    <a:pt x="445" y="534"/>
                  </a:lnTo>
                  <a:lnTo>
                    <a:pt x="479" y="551"/>
                  </a:lnTo>
                  <a:lnTo>
                    <a:pt x="513" y="567"/>
                  </a:lnTo>
                  <a:lnTo>
                    <a:pt x="547" y="583"/>
                  </a:lnTo>
                  <a:lnTo>
                    <a:pt x="570" y="571"/>
                  </a:lnTo>
                  <a:lnTo>
                    <a:pt x="592" y="559"/>
                  </a:lnTo>
                  <a:lnTo>
                    <a:pt x="615" y="547"/>
                  </a:lnTo>
                  <a:lnTo>
                    <a:pt x="638" y="535"/>
                  </a:lnTo>
                  <a:lnTo>
                    <a:pt x="661" y="523"/>
                  </a:lnTo>
                  <a:lnTo>
                    <a:pt x="683" y="511"/>
                  </a:lnTo>
                  <a:lnTo>
                    <a:pt x="706" y="499"/>
                  </a:lnTo>
                  <a:lnTo>
                    <a:pt x="729" y="487"/>
                  </a:lnTo>
                  <a:lnTo>
                    <a:pt x="752" y="474"/>
                  </a:lnTo>
                  <a:lnTo>
                    <a:pt x="773" y="462"/>
                  </a:lnTo>
                  <a:lnTo>
                    <a:pt x="796" y="450"/>
                  </a:lnTo>
                  <a:lnTo>
                    <a:pt x="819" y="438"/>
                  </a:lnTo>
                  <a:lnTo>
                    <a:pt x="842" y="426"/>
                  </a:lnTo>
                  <a:lnTo>
                    <a:pt x="864" y="414"/>
                  </a:lnTo>
                  <a:lnTo>
                    <a:pt x="887" y="402"/>
                  </a:lnTo>
                  <a:lnTo>
                    <a:pt x="910" y="390"/>
                  </a:lnTo>
                  <a:lnTo>
                    <a:pt x="933" y="378"/>
                  </a:lnTo>
                  <a:lnTo>
                    <a:pt x="956" y="366"/>
                  </a:lnTo>
                  <a:lnTo>
                    <a:pt x="978" y="354"/>
                  </a:lnTo>
                  <a:lnTo>
                    <a:pt x="1001" y="342"/>
                  </a:lnTo>
                  <a:lnTo>
                    <a:pt x="1024" y="330"/>
                  </a:lnTo>
                  <a:lnTo>
                    <a:pt x="1047" y="318"/>
                  </a:lnTo>
                  <a:lnTo>
                    <a:pt x="1069" y="306"/>
                  </a:lnTo>
                  <a:lnTo>
                    <a:pt x="1092" y="294"/>
                  </a:lnTo>
                  <a:lnTo>
                    <a:pt x="1115" y="282"/>
                  </a:lnTo>
                  <a:lnTo>
                    <a:pt x="1138" y="269"/>
                  </a:lnTo>
                  <a:lnTo>
                    <a:pt x="1160" y="259"/>
                  </a:lnTo>
                  <a:lnTo>
                    <a:pt x="1183" y="247"/>
                  </a:lnTo>
                  <a:lnTo>
                    <a:pt x="1206" y="234"/>
                  </a:lnTo>
                  <a:lnTo>
                    <a:pt x="1229" y="222"/>
                  </a:lnTo>
                  <a:lnTo>
                    <a:pt x="1251" y="210"/>
                  </a:lnTo>
                  <a:lnTo>
                    <a:pt x="1274" y="198"/>
                  </a:lnTo>
                  <a:lnTo>
                    <a:pt x="1242" y="186"/>
                  </a:lnTo>
                  <a:lnTo>
                    <a:pt x="1210" y="173"/>
                  </a:lnTo>
                  <a:lnTo>
                    <a:pt x="1178" y="161"/>
                  </a:lnTo>
                  <a:lnTo>
                    <a:pt x="1146" y="149"/>
                  </a:lnTo>
                  <a:lnTo>
                    <a:pt x="1114" y="137"/>
                  </a:lnTo>
                  <a:lnTo>
                    <a:pt x="1082" y="124"/>
                  </a:lnTo>
                  <a:lnTo>
                    <a:pt x="1049" y="112"/>
                  </a:lnTo>
                  <a:lnTo>
                    <a:pt x="1018" y="99"/>
                  </a:lnTo>
                  <a:lnTo>
                    <a:pt x="986" y="87"/>
                  </a:lnTo>
                  <a:lnTo>
                    <a:pt x="954" y="75"/>
                  </a:lnTo>
                  <a:lnTo>
                    <a:pt x="921" y="62"/>
                  </a:lnTo>
                  <a:lnTo>
                    <a:pt x="890" y="50"/>
                  </a:lnTo>
                  <a:lnTo>
                    <a:pt x="858" y="38"/>
                  </a:lnTo>
                  <a:lnTo>
                    <a:pt x="826" y="26"/>
                  </a:lnTo>
                  <a:lnTo>
                    <a:pt x="793" y="12"/>
                  </a:lnTo>
                  <a:lnTo>
                    <a:pt x="761" y="0"/>
                  </a:lnTo>
                  <a:lnTo>
                    <a:pt x="737" y="10"/>
                  </a:lnTo>
                  <a:lnTo>
                    <a:pt x="714" y="20"/>
                  </a:lnTo>
                  <a:lnTo>
                    <a:pt x="690" y="31"/>
                  </a:lnTo>
                  <a:lnTo>
                    <a:pt x="666" y="41"/>
                  </a:lnTo>
                  <a:lnTo>
                    <a:pt x="642" y="51"/>
                  </a:lnTo>
                  <a:lnTo>
                    <a:pt x="619" y="61"/>
                  </a:lnTo>
                  <a:lnTo>
                    <a:pt x="595" y="70"/>
                  </a:lnTo>
                  <a:lnTo>
                    <a:pt x="571" y="80"/>
                  </a:lnTo>
                  <a:lnTo>
                    <a:pt x="547" y="91"/>
                  </a:lnTo>
                  <a:lnTo>
                    <a:pt x="524" y="101"/>
                  </a:lnTo>
                  <a:lnTo>
                    <a:pt x="500" y="111"/>
                  </a:lnTo>
                  <a:lnTo>
                    <a:pt x="476" y="121"/>
                  </a:lnTo>
                  <a:lnTo>
                    <a:pt x="453" y="131"/>
                  </a:lnTo>
                  <a:lnTo>
                    <a:pt x="429" y="141"/>
                  </a:lnTo>
                  <a:lnTo>
                    <a:pt x="404" y="151"/>
                  </a:lnTo>
                  <a:lnTo>
                    <a:pt x="381" y="161"/>
                  </a:lnTo>
                  <a:lnTo>
                    <a:pt x="357" y="171"/>
                  </a:lnTo>
                  <a:lnTo>
                    <a:pt x="333" y="181"/>
                  </a:lnTo>
                  <a:lnTo>
                    <a:pt x="309" y="192"/>
                  </a:lnTo>
                  <a:lnTo>
                    <a:pt x="286" y="202"/>
                  </a:lnTo>
                  <a:lnTo>
                    <a:pt x="262" y="211"/>
                  </a:lnTo>
                  <a:lnTo>
                    <a:pt x="238" y="221"/>
                  </a:lnTo>
                  <a:lnTo>
                    <a:pt x="215" y="231"/>
                  </a:lnTo>
                  <a:lnTo>
                    <a:pt x="191" y="241"/>
                  </a:lnTo>
                  <a:lnTo>
                    <a:pt x="167" y="252"/>
                  </a:lnTo>
                  <a:lnTo>
                    <a:pt x="143" y="262"/>
                  </a:lnTo>
                  <a:lnTo>
                    <a:pt x="120" y="272"/>
                  </a:lnTo>
                  <a:lnTo>
                    <a:pt x="96" y="282"/>
                  </a:lnTo>
                  <a:lnTo>
                    <a:pt x="72" y="291"/>
                  </a:lnTo>
                  <a:lnTo>
                    <a:pt x="47" y="302"/>
                  </a:lnTo>
                  <a:lnTo>
                    <a:pt x="24" y="312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36"/>
            <p:cNvSpPr>
              <a:spLocks/>
            </p:cNvSpPr>
            <p:nvPr/>
          </p:nvSpPr>
          <p:spPr bwMode="auto">
            <a:xfrm>
              <a:off x="1738" y="1982"/>
              <a:ext cx="200" cy="91"/>
            </a:xfrm>
            <a:custGeom>
              <a:avLst/>
              <a:gdLst/>
              <a:ahLst/>
              <a:cxnLst>
                <a:cxn ang="0">
                  <a:pos x="32" y="320"/>
                </a:cxn>
                <a:cxn ang="0">
                  <a:pos x="97" y="350"/>
                </a:cxn>
                <a:cxn ang="0">
                  <a:pos x="161" y="381"/>
                </a:cxn>
                <a:cxn ang="0">
                  <a:pos x="225" y="412"/>
                </a:cxn>
                <a:cxn ang="0">
                  <a:pos x="289" y="442"/>
                </a:cxn>
                <a:cxn ang="0">
                  <a:pos x="354" y="473"/>
                </a:cxn>
                <a:cxn ang="0">
                  <a:pos x="419" y="503"/>
                </a:cxn>
                <a:cxn ang="0">
                  <a:pos x="483" y="534"/>
                </a:cxn>
                <a:cxn ang="0">
                  <a:pos x="558" y="526"/>
                </a:cxn>
                <a:cxn ang="0">
                  <a:pos x="643" y="480"/>
                </a:cxn>
                <a:cxn ang="0">
                  <a:pos x="728" y="436"/>
                </a:cxn>
                <a:cxn ang="0">
                  <a:pos x="814" y="390"/>
                </a:cxn>
                <a:cxn ang="0">
                  <a:pos x="899" y="345"/>
                </a:cxn>
                <a:cxn ang="0">
                  <a:pos x="985" y="300"/>
                </a:cxn>
                <a:cxn ang="0">
                  <a:pos x="1070" y="254"/>
                </a:cxn>
                <a:cxn ang="0">
                  <a:pos x="1155" y="209"/>
                </a:cxn>
                <a:cxn ang="0">
                  <a:pos x="1168" y="174"/>
                </a:cxn>
                <a:cxn ang="0">
                  <a:pos x="1107" y="151"/>
                </a:cxn>
                <a:cxn ang="0">
                  <a:pos x="1047" y="128"/>
                </a:cxn>
                <a:cxn ang="0">
                  <a:pos x="987" y="105"/>
                </a:cxn>
                <a:cxn ang="0">
                  <a:pos x="927" y="81"/>
                </a:cxn>
                <a:cxn ang="0">
                  <a:pos x="866" y="58"/>
                </a:cxn>
                <a:cxn ang="0">
                  <a:pos x="806" y="35"/>
                </a:cxn>
                <a:cxn ang="0">
                  <a:pos x="746" y="12"/>
                </a:cxn>
                <a:cxn ang="0">
                  <a:pos x="694" y="10"/>
                </a:cxn>
                <a:cxn ang="0">
                  <a:pos x="650" y="29"/>
                </a:cxn>
                <a:cxn ang="0">
                  <a:pos x="605" y="47"/>
                </a:cxn>
                <a:cxn ang="0">
                  <a:pos x="560" y="67"/>
                </a:cxn>
                <a:cxn ang="0">
                  <a:pos x="515" y="86"/>
                </a:cxn>
                <a:cxn ang="0">
                  <a:pos x="470" y="104"/>
                </a:cxn>
                <a:cxn ang="0">
                  <a:pos x="425" y="124"/>
                </a:cxn>
                <a:cxn ang="0">
                  <a:pos x="380" y="142"/>
                </a:cxn>
                <a:cxn ang="0">
                  <a:pos x="336" y="161"/>
                </a:cxn>
                <a:cxn ang="0">
                  <a:pos x="291" y="181"/>
                </a:cxn>
                <a:cxn ang="0">
                  <a:pos x="247" y="199"/>
                </a:cxn>
                <a:cxn ang="0">
                  <a:pos x="202" y="218"/>
                </a:cxn>
                <a:cxn ang="0">
                  <a:pos x="157" y="238"/>
                </a:cxn>
                <a:cxn ang="0">
                  <a:pos x="112" y="256"/>
                </a:cxn>
                <a:cxn ang="0">
                  <a:pos x="67" y="276"/>
                </a:cxn>
                <a:cxn ang="0">
                  <a:pos x="22" y="294"/>
                </a:cxn>
              </a:cxnLst>
              <a:rect l="0" t="0" r="r" b="b"/>
              <a:pathLst>
                <a:path w="1198" h="549">
                  <a:moveTo>
                    <a:pt x="0" y="304"/>
                  </a:moveTo>
                  <a:lnTo>
                    <a:pt x="32" y="320"/>
                  </a:lnTo>
                  <a:lnTo>
                    <a:pt x="65" y="335"/>
                  </a:lnTo>
                  <a:lnTo>
                    <a:pt x="97" y="350"/>
                  </a:lnTo>
                  <a:lnTo>
                    <a:pt x="128" y="366"/>
                  </a:lnTo>
                  <a:lnTo>
                    <a:pt x="161" y="381"/>
                  </a:lnTo>
                  <a:lnTo>
                    <a:pt x="193" y="396"/>
                  </a:lnTo>
                  <a:lnTo>
                    <a:pt x="225" y="412"/>
                  </a:lnTo>
                  <a:lnTo>
                    <a:pt x="258" y="427"/>
                  </a:lnTo>
                  <a:lnTo>
                    <a:pt x="289" y="442"/>
                  </a:lnTo>
                  <a:lnTo>
                    <a:pt x="321" y="457"/>
                  </a:lnTo>
                  <a:lnTo>
                    <a:pt x="354" y="473"/>
                  </a:lnTo>
                  <a:lnTo>
                    <a:pt x="386" y="488"/>
                  </a:lnTo>
                  <a:lnTo>
                    <a:pt x="419" y="503"/>
                  </a:lnTo>
                  <a:lnTo>
                    <a:pt x="450" y="519"/>
                  </a:lnTo>
                  <a:lnTo>
                    <a:pt x="483" y="534"/>
                  </a:lnTo>
                  <a:lnTo>
                    <a:pt x="515" y="549"/>
                  </a:lnTo>
                  <a:lnTo>
                    <a:pt x="558" y="526"/>
                  </a:lnTo>
                  <a:lnTo>
                    <a:pt x="600" y="503"/>
                  </a:lnTo>
                  <a:lnTo>
                    <a:pt x="643" y="480"/>
                  </a:lnTo>
                  <a:lnTo>
                    <a:pt x="686" y="457"/>
                  </a:lnTo>
                  <a:lnTo>
                    <a:pt x="728" y="436"/>
                  </a:lnTo>
                  <a:lnTo>
                    <a:pt x="771" y="413"/>
                  </a:lnTo>
                  <a:lnTo>
                    <a:pt x="814" y="390"/>
                  </a:lnTo>
                  <a:lnTo>
                    <a:pt x="857" y="368"/>
                  </a:lnTo>
                  <a:lnTo>
                    <a:pt x="899" y="345"/>
                  </a:lnTo>
                  <a:lnTo>
                    <a:pt x="942" y="322"/>
                  </a:lnTo>
                  <a:lnTo>
                    <a:pt x="985" y="300"/>
                  </a:lnTo>
                  <a:lnTo>
                    <a:pt x="1027" y="277"/>
                  </a:lnTo>
                  <a:lnTo>
                    <a:pt x="1070" y="254"/>
                  </a:lnTo>
                  <a:lnTo>
                    <a:pt x="1113" y="232"/>
                  </a:lnTo>
                  <a:lnTo>
                    <a:pt x="1155" y="209"/>
                  </a:lnTo>
                  <a:lnTo>
                    <a:pt x="1198" y="186"/>
                  </a:lnTo>
                  <a:lnTo>
                    <a:pt x="1168" y="174"/>
                  </a:lnTo>
                  <a:lnTo>
                    <a:pt x="1138" y="163"/>
                  </a:lnTo>
                  <a:lnTo>
                    <a:pt x="1107" y="151"/>
                  </a:lnTo>
                  <a:lnTo>
                    <a:pt x="1078" y="140"/>
                  </a:lnTo>
                  <a:lnTo>
                    <a:pt x="1047" y="128"/>
                  </a:lnTo>
                  <a:lnTo>
                    <a:pt x="1017" y="116"/>
                  </a:lnTo>
                  <a:lnTo>
                    <a:pt x="987" y="105"/>
                  </a:lnTo>
                  <a:lnTo>
                    <a:pt x="957" y="93"/>
                  </a:lnTo>
                  <a:lnTo>
                    <a:pt x="927" y="81"/>
                  </a:lnTo>
                  <a:lnTo>
                    <a:pt x="897" y="70"/>
                  </a:lnTo>
                  <a:lnTo>
                    <a:pt x="866" y="58"/>
                  </a:lnTo>
                  <a:lnTo>
                    <a:pt x="837" y="46"/>
                  </a:lnTo>
                  <a:lnTo>
                    <a:pt x="806" y="35"/>
                  </a:lnTo>
                  <a:lnTo>
                    <a:pt x="777" y="23"/>
                  </a:lnTo>
                  <a:lnTo>
                    <a:pt x="746" y="12"/>
                  </a:lnTo>
                  <a:lnTo>
                    <a:pt x="716" y="0"/>
                  </a:lnTo>
                  <a:lnTo>
                    <a:pt x="694" y="10"/>
                  </a:lnTo>
                  <a:lnTo>
                    <a:pt x="671" y="19"/>
                  </a:lnTo>
                  <a:lnTo>
                    <a:pt x="650" y="29"/>
                  </a:lnTo>
                  <a:lnTo>
                    <a:pt x="627" y="38"/>
                  </a:lnTo>
                  <a:lnTo>
                    <a:pt x="605" y="47"/>
                  </a:lnTo>
                  <a:lnTo>
                    <a:pt x="582" y="57"/>
                  </a:lnTo>
                  <a:lnTo>
                    <a:pt x="560" y="67"/>
                  </a:lnTo>
                  <a:lnTo>
                    <a:pt x="538" y="76"/>
                  </a:lnTo>
                  <a:lnTo>
                    <a:pt x="515" y="86"/>
                  </a:lnTo>
                  <a:lnTo>
                    <a:pt x="493" y="95"/>
                  </a:lnTo>
                  <a:lnTo>
                    <a:pt x="470" y="104"/>
                  </a:lnTo>
                  <a:lnTo>
                    <a:pt x="448" y="114"/>
                  </a:lnTo>
                  <a:lnTo>
                    <a:pt x="425" y="124"/>
                  </a:lnTo>
                  <a:lnTo>
                    <a:pt x="403" y="133"/>
                  </a:lnTo>
                  <a:lnTo>
                    <a:pt x="380" y="142"/>
                  </a:lnTo>
                  <a:lnTo>
                    <a:pt x="358" y="152"/>
                  </a:lnTo>
                  <a:lnTo>
                    <a:pt x="336" y="161"/>
                  </a:lnTo>
                  <a:lnTo>
                    <a:pt x="313" y="171"/>
                  </a:lnTo>
                  <a:lnTo>
                    <a:pt x="291" y="181"/>
                  </a:lnTo>
                  <a:lnTo>
                    <a:pt x="268" y="189"/>
                  </a:lnTo>
                  <a:lnTo>
                    <a:pt x="247" y="199"/>
                  </a:lnTo>
                  <a:lnTo>
                    <a:pt x="224" y="209"/>
                  </a:lnTo>
                  <a:lnTo>
                    <a:pt x="202" y="218"/>
                  </a:lnTo>
                  <a:lnTo>
                    <a:pt x="180" y="228"/>
                  </a:lnTo>
                  <a:lnTo>
                    <a:pt x="157" y="238"/>
                  </a:lnTo>
                  <a:lnTo>
                    <a:pt x="135" y="246"/>
                  </a:lnTo>
                  <a:lnTo>
                    <a:pt x="112" y="256"/>
                  </a:lnTo>
                  <a:lnTo>
                    <a:pt x="90" y="266"/>
                  </a:lnTo>
                  <a:lnTo>
                    <a:pt x="67" y="276"/>
                  </a:lnTo>
                  <a:lnTo>
                    <a:pt x="45" y="285"/>
                  </a:lnTo>
                  <a:lnTo>
                    <a:pt x="22" y="29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37"/>
            <p:cNvSpPr>
              <a:spLocks/>
            </p:cNvSpPr>
            <p:nvPr/>
          </p:nvSpPr>
          <p:spPr bwMode="auto">
            <a:xfrm>
              <a:off x="1743" y="1987"/>
              <a:ext cx="188" cy="86"/>
            </a:xfrm>
            <a:custGeom>
              <a:avLst/>
              <a:gdLst/>
              <a:ahLst/>
              <a:cxnLst>
                <a:cxn ang="0">
                  <a:pos x="31" y="300"/>
                </a:cxn>
                <a:cxn ang="0">
                  <a:pos x="91" y="328"/>
                </a:cxn>
                <a:cxn ang="0">
                  <a:pos x="151" y="358"/>
                </a:cxn>
                <a:cxn ang="0">
                  <a:pos x="211" y="386"/>
                </a:cxn>
                <a:cxn ang="0">
                  <a:pos x="272" y="415"/>
                </a:cxn>
                <a:cxn ang="0">
                  <a:pos x="332" y="443"/>
                </a:cxn>
                <a:cxn ang="0">
                  <a:pos x="392" y="473"/>
                </a:cxn>
                <a:cxn ang="0">
                  <a:pos x="452" y="501"/>
                </a:cxn>
                <a:cxn ang="0">
                  <a:pos x="523" y="494"/>
                </a:cxn>
                <a:cxn ang="0">
                  <a:pos x="603" y="452"/>
                </a:cxn>
                <a:cxn ang="0">
                  <a:pos x="683" y="409"/>
                </a:cxn>
                <a:cxn ang="0">
                  <a:pos x="763" y="366"/>
                </a:cxn>
                <a:cxn ang="0">
                  <a:pos x="844" y="324"/>
                </a:cxn>
                <a:cxn ang="0">
                  <a:pos x="924" y="281"/>
                </a:cxn>
                <a:cxn ang="0">
                  <a:pos x="1004" y="238"/>
                </a:cxn>
                <a:cxn ang="0">
                  <a:pos x="1084" y="196"/>
                </a:cxn>
                <a:cxn ang="0">
                  <a:pos x="1096" y="164"/>
                </a:cxn>
                <a:cxn ang="0">
                  <a:pos x="1039" y="142"/>
                </a:cxn>
                <a:cxn ang="0">
                  <a:pos x="983" y="120"/>
                </a:cxn>
                <a:cxn ang="0">
                  <a:pos x="926" y="98"/>
                </a:cxn>
                <a:cxn ang="0">
                  <a:pos x="869" y="77"/>
                </a:cxn>
                <a:cxn ang="0">
                  <a:pos x="814" y="55"/>
                </a:cxn>
                <a:cxn ang="0">
                  <a:pos x="757" y="33"/>
                </a:cxn>
                <a:cxn ang="0">
                  <a:pos x="701" y="11"/>
                </a:cxn>
                <a:cxn ang="0">
                  <a:pos x="631" y="17"/>
                </a:cxn>
                <a:cxn ang="0">
                  <a:pos x="546" y="54"/>
                </a:cxn>
                <a:cxn ang="0">
                  <a:pos x="462" y="90"/>
                </a:cxn>
                <a:cxn ang="0">
                  <a:pos x="378" y="125"/>
                </a:cxn>
                <a:cxn ang="0">
                  <a:pos x="295" y="161"/>
                </a:cxn>
                <a:cxn ang="0">
                  <a:pos x="210" y="196"/>
                </a:cxn>
                <a:cxn ang="0">
                  <a:pos x="126" y="232"/>
                </a:cxn>
                <a:cxn ang="0">
                  <a:pos x="42" y="268"/>
                </a:cxn>
              </a:cxnLst>
              <a:rect l="0" t="0" r="r" b="b"/>
              <a:pathLst>
                <a:path w="1125" h="515">
                  <a:moveTo>
                    <a:pt x="0" y="286"/>
                  </a:moveTo>
                  <a:lnTo>
                    <a:pt x="31" y="300"/>
                  </a:lnTo>
                  <a:lnTo>
                    <a:pt x="60" y="314"/>
                  </a:lnTo>
                  <a:lnTo>
                    <a:pt x="91" y="328"/>
                  </a:lnTo>
                  <a:lnTo>
                    <a:pt x="120" y="342"/>
                  </a:lnTo>
                  <a:lnTo>
                    <a:pt x="151" y="358"/>
                  </a:lnTo>
                  <a:lnTo>
                    <a:pt x="181" y="372"/>
                  </a:lnTo>
                  <a:lnTo>
                    <a:pt x="211" y="386"/>
                  </a:lnTo>
                  <a:lnTo>
                    <a:pt x="242" y="400"/>
                  </a:lnTo>
                  <a:lnTo>
                    <a:pt x="272" y="415"/>
                  </a:lnTo>
                  <a:lnTo>
                    <a:pt x="302" y="429"/>
                  </a:lnTo>
                  <a:lnTo>
                    <a:pt x="332" y="443"/>
                  </a:lnTo>
                  <a:lnTo>
                    <a:pt x="362" y="457"/>
                  </a:lnTo>
                  <a:lnTo>
                    <a:pt x="392" y="473"/>
                  </a:lnTo>
                  <a:lnTo>
                    <a:pt x="423" y="487"/>
                  </a:lnTo>
                  <a:lnTo>
                    <a:pt x="452" y="501"/>
                  </a:lnTo>
                  <a:lnTo>
                    <a:pt x="483" y="515"/>
                  </a:lnTo>
                  <a:lnTo>
                    <a:pt x="523" y="494"/>
                  </a:lnTo>
                  <a:lnTo>
                    <a:pt x="563" y="473"/>
                  </a:lnTo>
                  <a:lnTo>
                    <a:pt x="603" y="452"/>
                  </a:lnTo>
                  <a:lnTo>
                    <a:pt x="643" y="430"/>
                  </a:lnTo>
                  <a:lnTo>
                    <a:pt x="683" y="409"/>
                  </a:lnTo>
                  <a:lnTo>
                    <a:pt x="724" y="387"/>
                  </a:lnTo>
                  <a:lnTo>
                    <a:pt x="763" y="366"/>
                  </a:lnTo>
                  <a:lnTo>
                    <a:pt x="804" y="345"/>
                  </a:lnTo>
                  <a:lnTo>
                    <a:pt x="844" y="324"/>
                  </a:lnTo>
                  <a:lnTo>
                    <a:pt x="884" y="303"/>
                  </a:lnTo>
                  <a:lnTo>
                    <a:pt x="924" y="281"/>
                  </a:lnTo>
                  <a:lnTo>
                    <a:pt x="965" y="260"/>
                  </a:lnTo>
                  <a:lnTo>
                    <a:pt x="1004" y="238"/>
                  </a:lnTo>
                  <a:lnTo>
                    <a:pt x="1045" y="218"/>
                  </a:lnTo>
                  <a:lnTo>
                    <a:pt x="1084" y="196"/>
                  </a:lnTo>
                  <a:lnTo>
                    <a:pt x="1125" y="175"/>
                  </a:lnTo>
                  <a:lnTo>
                    <a:pt x="1096" y="164"/>
                  </a:lnTo>
                  <a:lnTo>
                    <a:pt x="1068" y="153"/>
                  </a:lnTo>
                  <a:lnTo>
                    <a:pt x="1039" y="142"/>
                  </a:lnTo>
                  <a:lnTo>
                    <a:pt x="1012" y="131"/>
                  </a:lnTo>
                  <a:lnTo>
                    <a:pt x="983" y="120"/>
                  </a:lnTo>
                  <a:lnTo>
                    <a:pt x="955" y="109"/>
                  </a:lnTo>
                  <a:lnTo>
                    <a:pt x="926" y="98"/>
                  </a:lnTo>
                  <a:lnTo>
                    <a:pt x="898" y="88"/>
                  </a:lnTo>
                  <a:lnTo>
                    <a:pt x="869" y="77"/>
                  </a:lnTo>
                  <a:lnTo>
                    <a:pt x="841" y="66"/>
                  </a:lnTo>
                  <a:lnTo>
                    <a:pt x="814" y="55"/>
                  </a:lnTo>
                  <a:lnTo>
                    <a:pt x="785" y="44"/>
                  </a:lnTo>
                  <a:lnTo>
                    <a:pt x="757" y="33"/>
                  </a:lnTo>
                  <a:lnTo>
                    <a:pt x="728" y="22"/>
                  </a:lnTo>
                  <a:lnTo>
                    <a:pt x="701" y="11"/>
                  </a:lnTo>
                  <a:lnTo>
                    <a:pt x="672" y="0"/>
                  </a:lnTo>
                  <a:lnTo>
                    <a:pt x="631" y="17"/>
                  </a:lnTo>
                  <a:lnTo>
                    <a:pt x="588" y="36"/>
                  </a:lnTo>
                  <a:lnTo>
                    <a:pt x="546" y="54"/>
                  </a:lnTo>
                  <a:lnTo>
                    <a:pt x="504" y="71"/>
                  </a:lnTo>
                  <a:lnTo>
                    <a:pt x="462" y="90"/>
                  </a:lnTo>
                  <a:lnTo>
                    <a:pt x="420" y="107"/>
                  </a:lnTo>
                  <a:lnTo>
                    <a:pt x="378" y="125"/>
                  </a:lnTo>
                  <a:lnTo>
                    <a:pt x="336" y="142"/>
                  </a:lnTo>
                  <a:lnTo>
                    <a:pt x="295" y="161"/>
                  </a:lnTo>
                  <a:lnTo>
                    <a:pt x="252" y="178"/>
                  </a:lnTo>
                  <a:lnTo>
                    <a:pt x="210" y="196"/>
                  </a:lnTo>
                  <a:lnTo>
                    <a:pt x="169" y="214"/>
                  </a:lnTo>
                  <a:lnTo>
                    <a:pt x="126" y="232"/>
                  </a:lnTo>
                  <a:lnTo>
                    <a:pt x="84" y="249"/>
                  </a:lnTo>
                  <a:lnTo>
                    <a:pt x="42" y="268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38"/>
            <p:cNvSpPr>
              <a:spLocks/>
            </p:cNvSpPr>
            <p:nvPr/>
          </p:nvSpPr>
          <p:spPr bwMode="auto">
            <a:xfrm>
              <a:off x="1749" y="1993"/>
              <a:ext cx="175" cy="80"/>
            </a:xfrm>
            <a:custGeom>
              <a:avLst/>
              <a:gdLst/>
              <a:ahLst/>
              <a:cxnLst>
                <a:cxn ang="0">
                  <a:pos x="28" y="280"/>
                </a:cxn>
                <a:cxn ang="0">
                  <a:pos x="84" y="307"/>
                </a:cxn>
                <a:cxn ang="0">
                  <a:pos x="140" y="334"/>
                </a:cxn>
                <a:cxn ang="0">
                  <a:pos x="197" y="361"/>
                </a:cxn>
                <a:cxn ang="0">
                  <a:pos x="253" y="388"/>
                </a:cxn>
                <a:cxn ang="0">
                  <a:pos x="310" y="414"/>
                </a:cxn>
                <a:cxn ang="0">
                  <a:pos x="366" y="442"/>
                </a:cxn>
                <a:cxn ang="0">
                  <a:pos x="421" y="469"/>
                </a:cxn>
                <a:cxn ang="0">
                  <a:pos x="487" y="462"/>
                </a:cxn>
                <a:cxn ang="0">
                  <a:pos x="563" y="422"/>
                </a:cxn>
                <a:cxn ang="0">
                  <a:pos x="637" y="383"/>
                </a:cxn>
                <a:cxn ang="0">
                  <a:pos x="713" y="343"/>
                </a:cxn>
                <a:cxn ang="0">
                  <a:pos x="787" y="303"/>
                </a:cxn>
                <a:cxn ang="0">
                  <a:pos x="863" y="263"/>
                </a:cxn>
                <a:cxn ang="0">
                  <a:pos x="937" y="224"/>
                </a:cxn>
                <a:cxn ang="0">
                  <a:pos x="1013" y="185"/>
                </a:cxn>
                <a:cxn ang="0">
                  <a:pos x="1024" y="155"/>
                </a:cxn>
                <a:cxn ang="0">
                  <a:pos x="970" y="134"/>
                </a:cxn>
                <a:cxn ang="0">
                  <a:pos x="917" y="113"/>
                </a:cxn>
                <a:cxn ang="0">
                  <a:pos x="865" y="93"/>
                </a:cxn>
                <a:cxn ang="0">
                  <a:pos x="811" y="72"/>
                </a:cxn>
                <a:cxn ang="0">
                  <a:pos x="759" y="52"/>
                </a:cxn>
                <a:cxn ang="0">
                  <a:pos x="706" y="31"/>
                </a:cxn>
                <a:cxn ang="0">
                  <a:pos x="654" y="11"/>
                </a:cxn>
                <a:cxn ang="0">
                  <a:pos x="588" y="16"/>
                </a:cxn>
                <a:cxn ang="0">
                  <a:pos x="510" y="50"/>
                </a:cxn>
                <a:cxn ang="0">
                  <a:pos x="431" y="83"/>
                </a:cxn>
                <a:cxn ang="0">
                  <a:pos x="352" y="117"/>
                </a:cxn>
                <a:cxn ang="0">
                  <a:pos x="275" y="150"/>
                </a:cxn>
                <a:cxn ang="0">
                  <a:pos x="196" y="184"/>
                </a:cxn>
                <a:cxn ang="0">
                  <a:pos x="117" y="216"/>
                </a:cxn>
                <a:cxn ang="0">
                  <a:pos x="39" y="250"/>
                </a:cxn>
              </a:cxnLst>
              <a:rect l="0" t="0" r="r" b="b"/>
              <a:pathLst>
                <a:path w="1050" h="482">
                  <a:moveTo>
                    <a:pt x="0" y="267"/>
                  </a:moveTo>
                  <a:lnTo>
                    <a:pt x="28" y="280"/>
                  </a:lnTo>
                  <a:lnTo>
                    <a:pt x="56" y="294"/>
                  </a:lnTo>
                  <a:lnTo>
                    <a:pt x="84" y="307"/>
                  </a:lnTo>
                  <a:lnTo>
                    <a:pt x="113" y="320"/>
                  </a:lnTo>
                  <a:lnTo>
                    <a:pt x="140" y="334"/>
                  </a:lnTo>
                  <a:lnTo>
                    <a:pt x="168" y="348"/>
                  </a:lnTo>
                  <a:lnTo>
                    <a:pt x="197" y="361"/>
                  </a:lnTo>
                  <a:lnTo>
                    <a:pt x="225" y="374"/>
                  </a:lnTo>
                  <a:lnTo>
                    <a:pt x="253" y="388"/>
                  </a:lnTo>
                  <a:lnTo>
                    <a:pt x="281" y="401"/>
                  </a:lnTo>
                  <a:lnTo>
                    <a:pt x="310" y="414"/>
                  </a:lnTo>
                  <a:lnTo>
                    <a:pt x="337" y="429"/>
                  </a:lnTo>
                  <a:lnTo>
                    <a:pt x="366" y="442"/>
                  </a:lnTo>
                  <a:lnTo>
                    <a:pt x="394" y="455"/>
                  </a:lnTo>
                  <a:lnTo>
                    <a:pt x="421" y="469"/>
                  </a:lnTo>
                  <a:lnTo>
                    <a:pt x="450" y="482"/>
                  </a:lnTo>
                  <a:lnTo>
                    <a:pt x="487" y="462"/>
                  </a:lnTo>
                  <a:lnTo>
                    <a:pt x="525" y="443"/>
                  </a:lnTo>
                  <a:lnTo>
                    <a:pt x="563" y="422"/>
                  </a:lnTo>
                  <a:lnTo>
                    <a:pt x="600" y="402"/>
                  </a:lnTo>
                  <a:lnTo>
                    <a:pt x="637" y="383"/>
                  </a:lnTo>
                  <a:lnTo>
                    <a:pt x="675" y="363"/>
                  </a:lnTo>
                  <a:lnTo>
                    <a:pt x="713" y="343"/>
                  </a:lnTo>
                  <a:lnTo>
                    <a:pt x="750" y="324"/>
                  </a:lnTo>
                  <a:lnTo>
                    <a:pt x="787" y="303"/>
                  </a:lnTo>
                  <a:lnTo>
                    <a:pt x="824" y="283"/>
                  </a:lnTo>
                  <a:lnTo>
                    <a:pt x="863" y="263"/>
                  </a:lnTo>
                  <a:lnTo>
                    <a:pt x="900" y="244"/>
                  </a:lnTo>
                  <a:lnTo>
                    <a:pt x="937" y="224"/>
                  </a:lnTo>
                  <a:lnTo>
                    <a:pt x="974" y="204"/>
                  </a:lnTo>
                  <a:lnTo>
                    <a:pt x="1013" y="185"/>
                  </a:lnTo>
                  <a:lnTo>
                    <a:pt x="1050" y="165"/>
                  </a:lnTo>
                  <a:lnTo>
                    <a:pt x="1024" y="155"/>
                  </a:lnTo>
                  <a:lnTo>
                    <a:pt x="997" y="144"/>
                  </a:lnTo>
                  <a:lnTo>
                    <a:pt x="970" y="134"/>
                  </a:lnTo>
                  <a:lnTo>
                    <a:pt x="944" y="123"/>
                  </a:lnTo>
                  <a:lnTo>
                    <a:pt x="917" y="113"/>
                  </a:lnTo>
                  <a:lnTo>
                    <a:pt x="891" y="104"/>
                  </a:lnTo>
                  <a:lnTo>
                    <a:pt x="865" y="93"/>
                  </a:lnTo>
                  <a:lnTo>
                    <a:pt x="839" y="83"/>
                  </a:lnTo>
                  <a:lnTo>
                    <a:pt x="811" y="72"/>
                  </a:lnTo>
                  <a:lnTo>
                    <a:pt x="785" y="62"/>
                  </a:lnTo>
                  <a:lnTo>
                    <a:pt x="759" y="52"/>
                  </a:lnTo>
                  <a:lnTo>
                    <a:pt x="732" y="41"/>
                  </a:lnTo>
                  <a:lnTo>
                    <a:pt x="706" y="31"/>
                  </a:lnTo>
                  <a:lnTo>
                    <a:pt x="680" y="21"/>
                  </a:lnTo>
                  <a:lnTo>
                    <a:pt x="654" y="11"/>
                  </a:lnTo>
                  <a:lnTo>
                    <a:pt x="627" y="0"/>
                  </a:lnTo>
                  <a:lnTo>
                    <a:pt x="588" y="16"/>
                  </a:lnTo>
                  <a:lnTo>
                    <a:pt x="548" y="33"/>
                  </a:lnTo>
                  <a:lnTo>
                    <a:pt x="510" y="50"/>
                  </a:lnTo>
                  <a:lnTo>
                    <a:pt x="471" y="66"/>
                  </a:lnTo>
                  <a:lnTo>
                    <a:pt x="431" y="83"/>
                  </a:lnTo>
                  <a:lnTo>
                    <a:pt x="392" y="99"/>
                  </a:lnTo>
                  <a:lnTo>
                    <a:pt x="352" y="117"/>
                  </a:lnTo>
                  <a:lnTo>
                    <a:pt x="314" y="133"/>
                  </a:lnTo>
                  <a:lnTo>
                    <a:pt x="275" y="150"/>
                  </a:lnTo>
                  <a:lnTo>
                    <a:pt x="235" y="167"/>
                  </a:lnTo>
                  <a:lnTo>
                    <a:pt x="196" y="184"/>
                  </a:lnTo>
                  <a:lnTo>
                    <a:pt x="156" y="200"/>
                  </a:lnTo>
                  <a:lnTo>
                    <a:pt x="117" y="216"/>
                  </a:lnTo>
                  <a:lnTo>
                    <a:pt x="79" y="234"/>
                  </a:lnTo>
                  <a:lnTo>
                    <a:pt x="39" y="250"/>
                  </a:lnTo>
                  <a:lnTo>
                    <a:pt x="0" y="267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39"/>
            <p:cNvSpPr>
              <a:spLocks/>
            </p:cNvSpPr>
            <p:nvPr/>
          </p:nvSpPr>
          <p:spPr bwMode="auto">
            <a:xfrm>
              <a:off x="1754" y="1998"/>
              <a:ext cx="163" cy="75"/>
            </a:xfrm>
            <a:custGeom>
              <a:avLst/>
              <a:gdLst/>
              <a:ahLst/>
              <a:cxnLst>
                <a:cxn ang="0">
                  <a:pos x="26" y="259"/>
                </a:cxn>
                <a:cxn ang="0">
                  <a:pos x="78" y="284"/>
                </a:cxn>
                <a:cxn ang="0">
                  <a:pos x="131" y="309"/>
                </a:cxn>
                <a:cxn ang="0">
                  <a:pos x="184" y="334"/>
                </a:cxn>
                <a:cxn ang="0">
                  <a:pos x="235" y="360"/>
                </a:cxn>
                <a:cxn ang="0">
                  <a:pos x="288" y="385"/>
                </a:cxn>
                <a:cxn ang="0">
                  <a:pos x="340" y="410"/>
                </a:cxn>
                <a:cxn ang="0">
                  <a:pos x="393" y="435"/>
                </a:cxn>
                <a:cxn ang="0">
                  <a:pos x="454" y="428"/>
                </a:cxn>
                <a:cxn ang="0">
                  <a:pos x="523" y="391"/>
                </a:cxn>
                <a:cxn ang="0">
                  <a:pos x="593" y="355"/>
                </a:cxn>
                <a:cxn ang="0">
                  <a:pos x="662" y="318"/>
                </a:cxn>
                <a:cxn ang="0">
                  <a:pos x="732" y="281"/>
                </a:cxn>
                <a:cxn ang="0">
                  <a:pos x="801" y="244"/>
                </a:cxn>
                <a:cxn ang="0">
                  <a:pos x="871" y="207"/>
                </a:cxn>
                <a:cxn ang="0">
                  <a:pos x="940" y="170"/>
                </a:cxn>
                <a:cxn ang="0">
                  <a:pos x="951" y="142"/>
                </a:cxn>
                <a:cxn ang="0">
                  <a:pos x="902" y="123"/>
                </a:cxn>
                <a:cxn ang="0">
                  <a:pos x="853" y="105"/>
                </a:cxn>
                <a:cxn ang="0">
                  <a:pos x="803" y="86"/>
                </a:cxn>
                <a:cxn ang="0">
                  <a:pos x="754" y="66"/>
                </a:cxn>
                <a:cxn ang="0">
                  <a:pos x="705" y="48"/>
                </a:cxn>
                <a:cxn ang="0">
                  <a:pos x="655" y="28"/>
                </a:cxn>
                <a:cxn ang="0">
                  <a:pos x="606" y="9"/>
                </a:cxn>
                <a:cxn ang="0">
                  <a:pos x="546" y="15"/>
                </a:cxn>
                <a:cxn ang="0">
                  <a:pos x="473" y="47"/>
                </a:cxn>
                <a:cxn ang="0">
                  <a:pos x="400" y="77"/>
                </a:cxn>
                <a:cxn ang="0">
                  <a:pos x="328" y="108"/>
                </a:cxn>
                <a:cxn ang="0">
                  <a:pos x="255" y="139"/>
                </a:cxn>
                <a:cxn ang="0">
                  <a:pos x="182" y="170"/>
                </a:cxn>
                <a:cxn ang="0">
                  <a:pos x="109" y="201"/>
                </a:cxn>
                <a:cxn ang="0">
                  <a:pos x="36" y="232"/>
                </a:cxn>
              </a:cxnLst>
              <a:rect l="0" t="0" r="r" b="b"/>
              <a:pathLst>
                <a:path w="975" h="447">
                  <a:moveTo>
                    <a:pt x="0" y="247"/>
                  </a:moveTo>
                  <a:lnTo>
                    <a:pt x="26" y="259"/>
                  </a:lnTo>
                  <a:lnTo>
                    <a:pt x="52" y="272"/>
                  </a:lnTo>
                  <a:lnTo>
                    <a:pt x="78" y="284"/>
                  </a:lnTo>
                  <a:lnTo>
                    <a:pt x="105" y="297"/>
                  </a:lnTo>
                  <a:lnTo>
                    <a:pt x="131" y="309"/>
                  </a:lnTo>
                  <a:lnTo>
                    <a:pt x="157" y="322"/>
                  </a:lnTo>
                  <a:lnTo>
                    <a:pt x="184" y="334"/>
                  </a:lnTo>
                  <a:lnTo>
                    <a:pt x="210" y="346"/>
                  </a:lnTo>
                  <a:lnTo>
                    <a:pt x="235" y="360"/>
                  </a:lnTo>
                  <a:lnTo>
                    <a:pt x="261" y="372"/>
                  </a:lnTo>
                  <a:lnTo>
                    <a:pt x="288" y="385"/>
                  </a:lnTo>
                  <a:lnTo>
                    <a:pt x="314" y="397"/>
                  </a:lnTo>
                  <a:lnTo>
                    <a:pt x="340" y="410"/>
                  </a:lnTo>
                  <a:lnTo>
                    <a:pt x="366" y="422"/>
                  </a:lnTo>
                  <a:lnTo>
                    <a:pt x="393" y="435"/>
                  </a:lnTo>
                  <a:lnTo>
                    <a:pt x="419" y="447"/>
                  </a:lnTo>
                  <a:lnTo>
                    <a:pt x="454" y="428"/>
                  </a:lnTo>
                  <a:lnTo>
                    <a:pt x="488" y="410"/>
                  </a:lnTo>
                  <a:lnTo>
                    <a:pt x="523" y="391"/>
                  </a:lnTo>
                  <a:lnTo>
                    <a:pt x="558" y="373"/>
                  </a:lnTo>
                  <a:lnTo>
                    <a:pt x="593" y="355"/>
                  </a:lnTo>
                  <a:lnTo>
                    <a:pt x="627" y="337"/>
                  </a:lnTo>
                  <a:lnTo>
                    <a:pt x="662" y="318"/>
                  </a:lnTo>
                  <a:lnTo>
                    <a:pt x="697" y="299"/>
                  </a:lnTo>
                  <a:lnTo>
                    <a:pt x="732" y="281"/>
                  </a:lnTo>
                  <a:lnTo>
                    <a:pt x="767" y="262"/>
                  </a:lnTo>
                  <a:lnTo>
                    <a:pt x="801" y="244"/>
                  </a:lnTo>
                  <a:lnTo>
                    <a:pt x="836" y="225"/>
                  </a:lnTo>
                  <a:lnTo>
                    <a:pt x="871" y="207"/>
                  </a:lnTo>
                  <a:lnTo>
                    <a:pt x="906" y="189"/>
                  </a:lnTo>
                  <a:lnTo>
                    <a:pt x="940" y="170"/>
                  </a:lnTo>
                  <a:lnTo>
                    <a:pt x="975" y="152"/>
                  </a:lnTo>
                  <a:lnTo>
                    <a:pt x="951" y="142"/>
                  </a:lnTo>
                  <a:lnTo>
                    <a:pt x="926" y="133"/>
                  </a:lnTo>
                  <a:lnTo>
                    <a:pt x="902" y="123"/>
                  </a:lnTo>
                  <a:lnTo>
                    <a:pt x="878" y="113"/>
                  </a:lnTo>
                  <a:lnTo>
                    <a:pt x="853" y="105"/>
                  </a:lnTo>
                  <a:lnTo>
                    <a:pt x="829" y="95"/>
                  </a:lnTo>
                  <a:lnTo>
                    <a:pt x="803" y="86"/>
                  </a:lnTo>
                  <a:lnTo>
                    <a:pt x="779" y="76"/>
                  </a:lnTo>
                  <a:lnTo>
                    <a:pt x="754" y="66"/>
                  </a:lnTo>
                  <a:lnTo>
                    <a:pt x="730" y="58"/>
                  </a:lnTo>
                  <a:lnTo>
                    <a:pt x="705" y="48"/>
                  </a:lnTo>
                  <a:lnTo>
                    <a:pt x="681" y="38"/>
                  </a:lnTo>
                  <a:lnTo>
                    <a:pt x="655" y="28"/>
                  </a:lnTo>
                  <a:lnTo>
                    <a:pt x="631" y="19"/>
                  </a:lnTo>
                  <a:lnTo>
                    <a:pt x="606" y="9"/>
                  </a:lnTo>
                  <a:lnTo>
                    <a:pt x="582" y="0"/>
                  </a:lnTo>
                  <a:lnTo>
                    <a:pt x="546" y="15"/>
                  </a:lnTo>
                  <a:lnTo>
                    <a:pt x="510" y="30"/>
                  </a:lnTo>
                  <a:lnTo>
                    <a:pt x="473" y="47"/>
                  </a:lnTo>
                  <a:lnTo>
                    <a:pt x="436" y="62"/>
                  </a:lnTo>
                  <a:lnTo>
                    <a:pt x="400" y="77"/>
                  </a:lnTo>
                  <a:lnTo>
                    <a:pt x="364" y="93"/>
                  </a:lnTo>
                  <a:lnTo>
                    <a:pt x="328" y="108"/>
                  </a:lnTo>
                  <a:lnTo>
                    <a:pt x="291" y="123"/>
                  </a:lnTo>
                  <a:lnTo>
                    <a:pt x="255" y="139"/>
                  </a:lnTo>
                  <a:lnTo>
                    <a:pt x="219" y="155"/>
                  </a:lnTo>
                  <a:lnTo>
                    <a:pt x="182" y="170"/>
                  </a:lnTo>
                  <a:lnTo>
                    <a:pt x="145" y="186"/>
                  </a:lnTo>
                  <a:lnTo>
                    <a:pt x="109" y="201"/>
                  </a:lnTo>
                  <a:lnTo>
                    <a:pt x="73" y="216"/>
                  </a:lnTo>
                  <a:lnTo>
                    <a:pt x="36" y="232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0"/>
            <p:cNvSpPr>
              <a:spLocks/>
            </p:cNvSpPr>
            <p:nvPr/>
          </p:nvSpPr>
          <p:spPr bwMode="auto">
            <a:xfrm>
              <a:off x="1760" y="2004"/>
              <a:ext cx="150" cy="69"/>
            </a:xfrm>
            <a:custGeom>
              <a:avLst/>
              <a:gdLst/>
              <a:ahLst/>
              <a:cxnLst>
                <a:cxn ang="0">
                  <a:pos x="25" y="241"/>
                </a:cxn>
                <a:cxn ang="0">
                  <a:pos x="73" y="264"/>
                </a:cxn>
                <a:cxn ang="0">
                  <a:pos x="121" y="287"/>
                </a:cxn>
                <a:cxn ang="0">
                  <a:pos x="169" y="310"/>
                </a:cxn>
                <a:cxn ang="0">
                  <a:pos x="217" y="333"/>
                </a:cxn>
                <a:cxn ang="0">
                  <a:pos x="265" y="356"/>
                </a:cxn>
                <a:cxn ang="0">
                  <a:pos x="315" y="379"/>
                </a:cxn>
                <a:cxn ang="0">
                  <a:pos x="363" y="402"/>
                </a:cxn>
                <a:cxn ang="0">
                  <a:pos x="419" y="396"/>
                </a:cxn>
                <a:cxn ang="0">
                  <a:pos x="483" y="363"/>
                </a:cxn>
                <a:cxn ang="0">
                  <a:pos x="548" y="329"/>
                </a:cxn>
                <a:cxn ang="0">
                  <a:pos x="613" y="295"/>
                </a:cxn>
                <a:cxn ang="0">
                  <a:pos x="676" y="261"/>
                </a:cxn>
                <a:cxn ang="0">
                  <a:pos x="741" y="227"/>
                </a:cxn>
                <a:cxn ang="0">
                  <a:pos x="805" y="193"/>
                </a:cxn>
                <a:cxn ang="0">
                  <a:pos x="870" y="159"/>
                </a:cxn>
                <a:cxn ang="0">
                  <a:pos x="879" y="133"/>
                </a:cxn>
                <a:cxn ang="0">
                  <a:pos x="834" y="115"/>
                </a:cxn>
                <a:cxn ang="0">
                  <a:pos x="788" y="98"/>
                </a:cxn>
                <a:cxn ang="0">
                  <a:pos x="743" y="80"/>
                </a:cxn>
                <a:cxn ang="0">
                  <a:pos x="697" y="62"/>
                </a:cxn>
                <a:cxn ang="0">
                  <a:pos x="652" y="44"/>
                </a:cxn>
                <a:cxn ang="0">
                  <a:pos x="606" y="27"/>
                </a:cxn>
                <a:cxn ang="0">
                  <a:pos x="561" y="9"/>
                </a:cxn>
                <a:cxn ang="0">
                  <a:pos x="504" y="15"/>
                </a:cxn>
                <a:cxn ang="0">
                  <a:pos x="437" y="43"/>
                </a:cxn>
                <a:cxn ang="0">
                  <a:pos x="369" y="73"/>
                </a:cxn>
                <a:cxn ang="0">
                  <a:pos x="303" y="101"/>
                </a:cxn>
                <a:cxn ang="0">
                  <a:pos x="236" y="130"/>
                </a:cxn>
                <a:cxn ang="0">
                  <a:pos x="169" y="158"/>
                </a:cxn>
                <a:cxn ang="0">
                  <a:pos x="101" y="186"/>
                </a:cxn>
                <a:cxn ang="0">
                  <a:pos x="34" y="215"/>
                </a:cxn>
              </a:cxnLst>
              <a:rect l="0" t="0" r="r" b="b"/>
              <a:pathLst>
                <a:path w="902" h="414">
                  <a:moveTo>
                    <a:pt x="0" y="229"/>
                  </a:moveTo>
                  <a:lnTo>
                    <a:pt x="25" y="241"/>
                  </a:lnTo>
                  <a:lnTo>
                    <a:pt x="49" y="252"/>
                  </a:lnTo>
                  <a:lnTo>
                    <a:pt x="73" y="264"/>
                  </a:lnTo>
                  <a:lnTo>
                    <a:pt x="97" y="275"/>
                  </a:lnTo>
                  <a:lnTo>
                    <a:pt x="121" y="287"/>
                  </a:lnTo>
                  <a:lnTo>
                    <a:pt x="145" y="298"/>
                  </a:lnTo>
                  <a:lnTo>
                    <a:pt x="169" y="310"/>
                  </a:lnTo>
                  <a:lnTo>
                    <a:pt x="193" y="321"/>
                  </a:lnTo>
                  <a:lnTo>
                    <a:pt x="217" y="333"/>
                  </a:lnTo>
                  <a:lnTo>
                    <a:pt x="241" y="345"/>
                  </a:lnTo>
                  <a:lnTo>
                    <a:pt x="265" y="356"/>
                  </a:lnTo>
                  <a:lnTo>
                    <a:pt x="291" y="368"/>
                  </a:lnTo>
                  <a:lnTo>
                    <a:pt x="315" y="379"/>
                  </a:lnTo>
                  <a:lnTo>
                    <a:pt x="339" y="391"/>
                  </a:lnTo>
                  <a:lnTo>
                    <a:pt x="363" y="402"/>
                  </a:lnTo>
                  <a:lnTo>
                    <a:pt x="387" y="414"/>
                  </a:lnTo>
                  <a:lnTo>
                    <a:pt x="419" y="396"/>
                  </a:lnTo>
                  <a:lnTo>
                    <a:pt x="452" y="380"/>
                  </a:lnTo>
                  <a:lnTo>
                    <a:pt x="483" y="363"/>
                  </a:lnTo>
                  <a:lnTo>
                    <a:pt x="516" y="346"/>
                  </a:lnTo>
                  <a:lnTo>
                    <a:pt x="548" y="329"/>
                  </a:lnTo>
                  <a:lnTo>
                    <a:pt x="580" y="312"/>
                  </a:lnTo>
                  <a:lnTo>
                    <a:pt x="613" y="295"/>
                  </a:lnTo>
                  <a:lnTo>
                    <a:pt x="644" y="277"/>
                  </a:lnTo>
                  <a:lnTo>
                    <a:pt x="676" y="261"/>
                  </a:lnTo>
                  <a:lnTo>
                    <a:pt x="709" y="243"/>
                  </a:lnTo>
                  <a:lnTo>
                    <a:pt x="741" y="227"/>
                  </a:lnTo>
                  <a:lnTo>
                    <a:pt x="772" y="209"/>
                  </a:lnTo>
                  <a:lnTo>
                    <a:pt x="805" y="193"/>
                  </a:lnTo>
                  <a:lnTo>
                    <a:pt x="837" y="175"/>
                  </a:lnTo>
                  <a:lnTo>
                    <a:pt x="870" y="159"/>
                  </a:lnTo>
                  <a:lnTo>
                    <a:pt x="902" y="142"/>
                  </a:lnTo>
                  <a:lnTo>
                    <a:pt x="879" y="133"/>
                  </a:lnTo>
                  <a:lnTo>
                    <a:pt x="856" y="124"/>
                  </a:lnTo>
                  <a:lnTo>
                    <a:pt x="834" y="115"/>
                  </a:lnTo>
                  <a:lnTo>
                    <a:pt x="811" y="107"/>
                  </a:lnTo>
                  <a:lnTo>
                    <a:pt x="788" y="98"/>
                  </a:lnTo>
                  <a:lnTo>
                    <a:pt x="765" y="89"/>
                  </a:lnTo>
                  <a:lnTo>
                    <a:pt x="743" y="80"/>
                  </a:lnTo>
                  <a:lnTo>
                    <a:pt x="720" y="70"/>
                  </a:lnTo>
                  <a:lnTo>
                    <a:pt x="697" y="62"/>
                  </a:lnTo>
                  <a:lnTo>
                    <a:pt x="675" y="53"/>
                  </a:lnTo>
                  <a:lnTo>
                    <a:pt x="652" y="44"/>
                  </a:lnTo>
                  <a:lnTo>
                    <a:pt x="629" y="35"/>
                  </a:lnTo>
                  <a:lnTo>
                    <a:pt x="606" y="27"/>
                  </a:lnTo>
                  <a:lnTo>
                    <a:pt x="584" y="18"/>
                  </a:lnTo>
                  <a:lnTo>
                    <a:pt x="561" y="9"/>
                  </a:lnTo>
                  <a:lnTo>
                    <a:pt x="538" y="0"/>
                  </a:lnTo>
                  <a:lnTo>
                    <a:pt x="504" y="15"/>
                  </a:lnTo>
                  <a:lnTo>
                    <a:pt x="471" y="29"/>
                  </a:lnTo>
                  <a:lnTo>
                    <a:pt x="437" y="43"/>
                  </a:lnTo>
                  <a:lnTo>
                    <a:pt x="403" y="57"/>
                  </a:lnTo>
                  <a:lnTo>
                    <a:pt x="369" y="73"/>
                  </a:lnTo>
                  <a:lnTo>
                    <a:pt x="337" y="87"/>
                  </a:lnTo>
                  <a:lnTo>
                    <a:pt x="303" y="101"/>
                  </a:lnTo>
                  <a:lnTo>
                    <a:pt x="270" y="115"/>
                  </a:lnTo>
                  <a:lnTo>
                    <a:pt x="236" y="130"/>
                  </a:lnTo>
                  <a:lnTo>
                    <a:pt x="202" y="144"/>
                  </a:lnTo>
                  <a:lnTo>
                    <a:pt x="169" y="158"/>
                  </a:lnTo>
                  <a:lnTo>
                    <a:pt x="135" y="172"/>
                  </a:lnTo>
                  <a:lnTo>
                    <a:pt x="101" y="186"/>
                  </a:lnTo>
                  <a:lnTo>
                    <a:pt x="67" y="201"/>
                  </a:lnTo>
                  <a:lnTo>
                    <a:pt x="34" y="215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1"/>
            <p:cNvSpPr>
              <a:spLocks/>
            </p:cNvSpPr>
            <p:nvPr/>
          </p:nvSpPr>
          <p:spPr bwMode="auto">
            <a:xfrm>
              <a:off x="1765" y="2009"/>
              <a:ext cx="138" cy="63"/>
            </a:xfrm>
            <a:custGeom>
              <a:avLst/>
              <a:gdLst/>
              <a:ahLst/>
              <a:cxnLst>
                <a:cxn ang="0">
                  <a:pos x="22" y="220"/>
                </a:cxn>
                <a:cxn ang="0">
                  <a:pos x="67" y="241"/>
                </a:cxn>
                <a:cxn ang="0">
                  <a:pos x="111" y="263"/>
                </a:cxn>
                <a:cxn ang="0">
                  <a:pos x="156" y="284"/>
                </a:cxn>
                <a:cxn ang="0">
                  <a:pos x="199" y="305"/>
                </a:cxn>
                <a:cxn ang="0">
                  <a:pos x="244" y="325"/>
                </a:cxn>
                <a:cxn ang="0">
                  <a:pos x="288" y="347"/>
                </a:cxn>
                <a:cxn ang="0">
                  <a:pos x="333" y="368"/>
                </a:cxn>
                <a:cxn ang="0">
                  <a:pos x="385" y="364"/>
                </a:cxn>
                <a:cxn ang="0">
                  <a:pos x="444" y="332"/>
                </a:cxn>
                <a:cxn ang="0">
                  <a:pos x="503" y="300"/>
                </a:cxn>
                <a:cxn ang="0">
                  <a:pos x="562" y="270"/>
                </a:cxn>
                <a:cxn ang="0">
                  <a:pos x="621" y="238"/>
                </a:cxn>
                <a:cxn ang="0">
                  <a:pos x="680" y="206"/>
                </a:cxn>
                <a:cxn ang="0">
                  <a:pos x="739" y="174"/>
                </a:cxn>
                <a:cxn ang="0">
                  <a:pos x="798" y="143"/>
                </a:cxn>
                <a:cxn ang="0">
                  <a:pos x="807" y="120"/>
                </a:cxn>
                <a:cxn ang="0">
                  <a:pos x="766" y="104"/>
                </a:cxn>
                <a:cxn ang="0">
                  <a:pos x="724" y="88"/>
                </a:cxn>
                <a:cxn ang="0">
                  <a:pos x="682" y="73"/>
                </a:cxn>
                <a:cxn ang="0">
                  <a:pos x="640" y="56"/>
                </a:cxn>
                <a:cxn ang="0">
                  <a:pos x="598" y="41"/>
                </a:cxn>
                <a:cxn ang="0">
                  <a:pos x="556" y="24"/>
                </a:cxn>
                <a:cxn ang="0">
                  <a:pos x="515" y="8"/>
                </a:cxn>
                <a:cxn ang="0">
                  <a:pos x="463" y="13"/>
                </a:cxn>
                <a:cxn ang="0">
                  <a:pos x="402" y="40"/>
                </a:cxn>
                <a:cxn ang="0">
                  <a:pos x="340" y="65"/>
                </a:cxn>
                <a:cxn ang="0">
                  <a:pos x="278" y="91"/>
                </a:cxn>
                <a:cxn ang="0">
                  <a:pos x="217" y="117"/>
                </a:cxn>
                <a:cxn ang="0">
                  <a:pos x="155" y="144"/>
                </a:cxn>
                <a:cxn ang="0">
                  <a:pos x="93" y="170"/>
                </a:cxn>
                <a:cxn ang="0">
                  <a:pos x="31" y="196"/>
                </a:cxn>
              </a:cxnLst>
              <a:rect l="0" t="0" r="r" b="b"/>
              <a:pathLst>
                <a:path w="828" h="379">
                  <a:moveTo>
                    <a:pt x="0" y="209"/>
                  </a:moveTo>
                  <a:lnTo>
                    <a:pt x="22" y="220"/>
                  </a:lnTo>
                  <a:lnTo>
                    <a:pt x="45" y="230"/>
                  </a:lnTo>
                  <a:lnTo>
                    <a:pt x="67" y="241"/>
                  </a:lnTo>
                  <a:lnTo>
                    <a:pt x="89" y="252"/>
                  </a:lnTo>
                  <a:lnTo>
                    <a:pt x="111" y="263"/>
                  </a:lnTo>
                  <a:lnTo>
                    <a:pt x="134" y="273"/>
                  </a:lnTo>
                  <a:lnTo>
                    <a:pt x="156" y="284"/>
                  </a:lnTo>
                  <a:lnTo>
                    <a:pt x="178" y="294"/>
                  </a:lnTo>
                  <a:lnTo>
                    <a:pt x="199" y="305"/>
                  </a:lnTo>
                  <a:lnTo>
                    <a:pt x="222" y="315"/>
                  </a:lnTo>
                  <a:lnTo>
                    <a:pt x="244" y="325"/>
                  </a:lnTo>
                  <a:lnTo>
                    <a:pt x="266" y="336"/>
                  </a:lnTo>
                  <a:lnTo>
                    <a:pt x="288" y="347"/>
                  </a:lnTo>
                  <a:lnTo>
                    <a:pt x="311" y="358"/>
                  </a:lnTo>
                  <a:lnTo>
                    <a:pt x="333" y="368"/>
                  </a:lnTo>
                  <a:lnTo>
                    <a:pt x="355" y="379"/>
                  </a:lnTo>
                  <a:lnTo>
                    <a:pt x="385" y="364"/>
                  </a:lnTo>
                  <a:lnTo>
                    <a:pt x="414" y="347"/>
                  </a:lnTo>
                  <a:lnTo>
                    <a:pt x="444" y="332"/>
                  </a:lnTo>
                  <a:lnTo>
                    <a:pt x="473" y="317"/>
                  </a:lnTo>
                  <a:lnTo>
                    <a:pt x="503" y="300"/>
                  </a:lnTo>
                  <a:lnTo>
                    <a:pt x="532" y="285"/>
                  </a:lnTo>
                  <a:lnTo>
                    <a:pt x="562" y="270"/>
                  </a:lnTo>
                  <a:lnTo>
                    <a:pt x="591" y="253"/>
                  </a:lnTo>
                  <a:lnTo>
                    <a:pt x="621" y="238"/>
                  </a:lnTo>
                  <a:lnTo>
                    <a:pt x="651" y="222"/>
                  </a:lnTo>
                  <a:lnTo>
                    <a:pt x="680" y="206"/>
                  </a:lnTo>
                  <a:lnTo>
                    <a:pt x="710" y="191"/>
                  </a:lnTo>
                  <a:lnTo>
                    <a:pt x="739" y="174"/>
                  </a:lnTo>
                  <a:lnTo>
                    <a:pt x="769" y="159"/>
                  </a:lnTo>
                  <a:lnTo>
                    <a:pt x="798" y="143"/>
                  </a:lnTo>
                  <a:lnTo>
                    <a:pt x="828" y="127"/>
                  </a:lnTo>
                  <a:lnTo>
                    <a:pt x="807" y="120"/>
                  </a:lnTo>
                  <a:lnTo>
                    <a:pt x="786" y="112"/>
                  </a:lnTo>
                  <a:lnTo>
                    <a:pt x="766" y="104"/>
                  </a:lnTo>
                  <a:lnTo>
                    <a:pt x="745" y="96"/>
                  </a:lnTo>
                  <a:lnTo>
                    <a:pt x="724" y="88"/>
                  </a:lnTo>
                  <a:lnTo>
                    <a:pt x="703" y="80"/>
                  </a:lnTo>
                  <a:lnTo>
                    <a:pt x="682" y="73"/>
                  </a:lnTo>
                  <a:lnTo>
                    <a:pt x="662" y="64"/>
                  </a:lnTo>
                  <a:lnTo>
                    <a:pt x="640" y="56"/>
                  </a:lnTo>
                  <a:lnTo>
                    <a:pt x="619" y="49"/>
                  </a:lnTo>
                  <a:lnTo>
                    <a:pt x="598" y="41"/>
                  </a:lnTo>
                  <a:lnTo>
                    <a:pt x="577" y="32"/>
                  </a:lnTo>
                  <a:lnTo>
                    <a:pt x="556" y="24"/>
                  </a:lnTo>
                  <a:lnTo>
                    <a:pt x="536" y="17"/>
                  </a:lnTo>
                  <a:lnTo>
                    <a:pt x="515" y="8"/>
                  </a:lnTo>
                  <a:lnTo>
                    <a:pt x="494" y="0"/>
                  </a:lnTo>
                  <a:lnTo>
                    <a:pt x="463" y="13"/>
                  </a:lnTo>
                  <a:lnTo>
                    <a:pt x="433" y="27"/>
                  </a:lnTo>
                  <a:lnTo>
                    <a:pt x="402" y="40"/>
                  </a:lnTo>
                  <a:lnTo>
                    <a:pt x="370" y="52"/>
                  </a:lnTo>
                  <a:lnTo>
                    <a:pt x="340" y="65"/>
                  </a:lnTo>
                  <a:lnTo>
                    <a:pt x="309" y="78"/>
                  </a:lnTo>
                  <a:lnTo>
                    <a:pt x="278" y="91"/>
                  </a:lnTo>
                  <a:lnTo>
                    <a:pt x="248" y="104"/>
                  </a:lnTo>
                  <a:lnTo>
                    <a:pt x="217" y="117"/>
                  </a:lnTo>
                  <a:lnTo>
                    <a:pt x="186" y="131"/>
                  </a:lnTo>
                  <a:lnTo>
                    <a:pt x="155" y="144"/>
                  </a:lnTo>
                  <a:lnTo>
                    <a:pt x="124" y="157"/>
                  </a:lnTo>
                  <a:lnTo>
                    <a:pt x="93" y="170"/>
                  </a:lnTo>
                  <a:lnTo>
                    <a:pt x="63" y="183"/>
                  </a:lnTo>
                  <a:lnTo>
                    <a:pt x="31" y="196"/>
                  </a:lnTo>
                  <a:lnTo>
                    <a:pt x="0" y="209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2"/>
            <p:cNvSpPr>
              <a:spLocks/>
            </p:cNvSpPr>
            <p:nvPr/>
          </p:nvSpPr>
          <p:spPr bwMode="auto">
            <a:xfrm>
              <a:off x="1770" y="2015"/>
              <a:ext cx="126" cy="57"/>
            </a:xfrm>
            <a:custGeom>
              <a:avLst/>
              <a:gdLst/>
              <a:ahLst/>
              <a:cxnLst>
                <a:cxn ang="0">
                  <a:pos x="20" y="200"/>
                </a:cxn>
                <a:cxn ang="0">
                  <a:pos x="60" y="219"/>
                </a:cxn>
                <a:cxn ang="0">
                  <a:pos x="101" y="239"/>
                </a:cxn>
                <a:cxn ang="0">
                  <a:pos x="141" y="258"/>
                </a:cxn>
                <a:cxn ang="0">
                  <a:pos x="182" y="277"/>
                </a:cxn>
                <a:cxn ang="0">
                  <a:pos x="221" y="297"/>
                </a:cxn>
                <a:cxn ang="0">
                  <a:pos x="262" y="316"/>
                </a:cxn>
                <a:cxn ang="0">
                  <a:pos x="302" y="335"/>
                </a:cxn>
                <a:cxn ang="0">
                  <a:pos x="350" y="331"/>
                </a:cxn>
                <a:cxn ang="0">
                  <a:pos x="404" y="302"/>
                </a:cxn>
                <a:cxn ang="0">
                  <a:pos x="458" y="274"/>
                </a:cxn>
                <a:cxn ang="0">
                  <a:pos x="511" y="245"/>
                </a:cxn>
                <a:cxn ang="0">
                  <a:pos x="564" y="217"/>
                </a:cxn>
                <a:cxn ang="0">
                  <a:pos x="618" y="188"/>
                </a:cxn>
                <a:cxn ang="0">
                  <a:pos x="671" y="160"/>
                </a:cxn>
                <a:cxn ang="0">
                  <a:pos x="725" y="131"/>
                </a:cxn>
                <a:cxn ang="0">
                  <a:pos x="734" y="110"/>
                </a:cxn>
                <a:cxn ang="0">
                  <a:pos x="695" y="95"/>
                </a:cxn>
                <a:cxn ang="0">
                  <a:pos x="658" y="80"/>
                </a:cxn>
                <a:cxn ang="0">
                  <a:pos x="620" y="66"/>
                </a:cxn>
                <a:cxn ang="0">
                  <a:pos x="583" y="51"/>
                </a:cxn>
                <a:cxn ang="0">
                  <a:pos x="544" y="36"/>
                </a:cxn>
                <a:cxn ang="0">
                  <a:pos x="506" y="22"/>
                </a:cxn>
                <a:cxn ang="0">
                  <a:pos x="468" y="8"/>
                </a:cxn>
                <a:cxn ang="0">
                  <a:pos x="421" y="12"/>
                </a:cxn>
                <a:cxn ang="0">
                  <a:pos x="365" y="36"/>
                </a:cxn>
                <a:cxn ang="0">
                  <a:pos x="309" y="59"/>
                </a:cxn>
                <a:cxn ang="0">
                  <a:pos x="252" y="83"/>
                </a:cxn>
                <a:cxn ang="0">
                  <a:pos x="196" y="107"/>
                </a:cxn>
                <a:cxn ang="0">
                  <a:pos x="140" y="131"/>
                </a:cxn>
                <a:cxn ang="0">
                  <a:pos x="84" y="154"/>
                </a:cxn>
                <a:cxn ang="0">
                  <a:pos x="28" y="179"/>
                </a:cxn>
              </a:cxnLst>
              <a:rect l="0" t="0" r="r" b="b"/>
              <a:pathLst>
                <a:path w="752" h="345">
                  <a:moveTo>
                    <a:pt x="0" y="191"/>
                  </a:moveTo>
                  <a:lnTo>
                    <a:pt x="20" y="200"/>
                  </a:lnTo>
                  <a:lnTo>
                    <a:pt x="41" y="210"/>
                  </a:lnTo>
                  <a:lnTo>
                    <a:pt x="60" y="219"/>
                  </a:lnTo>
                  <a:lnTo>
                    <a:pt x="81" y="229"/>
                  </a:lnTo>
                  <a:lnTo>
                    <a:pt x="101" y="239"/>
                  </a:lnTo>
                  <a:lnTo>
                    <a:pt x="120" y="249"/>
                  </a:lnTo>
                  <a:lnTo>
                    <a:pt x="141" y="258"/>
                  </a:lnTo>
                  <a:lnTo>
                    <a:pt x="161" y="267"/>
                  </a:lnTo>
                  <a:lnTo>
                    <a:pt x="182" y="277"/>
                  </a:lnTo>
                  <a:lnTo>
                    <a:pt x="202" y="287"/>
                  </a:lnTo>
                  <a:lnTo>
                    <a:pt x="221" y="297"/>
                  </a:lnTo>
                  <a:lnTo>
                    <a:pt x="242" y="307"/>
                  </a:lnTo>
                  <a:lnTo>
                    <a:pt x="262" y="316"/>
                  </a:lnTo>
                  <a:lnTo>
                    <a:pt x="283" y="325"/>
                  </a:lnTo>
                  <a:lnTo>
                    <a:pt x="302" y="335"/>
                  </a:lnTo>
                  <a:lnTo>
                    <a:pt x="323" y="345"/>
                  </a:lnTo>
                  <a:lnTo>
                    <a:pt x="350" y="331"/>
                  </a:lnTo>
                  <a:lnTo>
                    <a:pt x="377" y="316"/>
                  </a:lnTo>
                  <a:lnTo>
                    <a:pt x="404" y="302"/>
                  </a:lnTo>
                  <a:lnTo>
                    <a:pt x="430" y="288"/>
                  </a:lnTo>
                  <a:lnTo>
                    <a:pt x="458" y="274"/>
                  </a:lnTo>
                  <a:lnTo>
                    <a:pt x="484" y="259"/>
                  </a:lnTo>
                  <a:lnTo>
                    <a:pt x="511" y="245"/>
                  </a:lnTo>
                  <a:lnTo>
                    <a:pt x="538" y="231"/>
                  </a:lnTo>
                  <a:lnTo>
                    <a:pt x="564" y="217"/>
                  </a:lnTo>
                  <a:lnTo>
                    <a:pt x="591" y="203"/>
                  </a:lnTo>
                  <a:lnTo>
                    <a:pt x="618" y="188"/>
                  </a:lnTo>
                  <a:lnTo>
                    <a:pt x="645" y="174"/>
                  </a:lnTo>
                  <a:lnTo>
                    <a:pt x="671" y="160"/>
                  </a:lnTo>
                  <a:lnTo>
                    <a:pt x="699" y="146"/>
                  </a:lnTo>
                  <a:lnTo>
                    <a:pt x="725" y="131"/>
                  </a:lnTo>
                  <a:lnTo>
                    <a:pt x="752" y="117"/>
                  </a:lnTo>
                  <a:lnTo>
                    <a:pt x="734" y="110"/>
                  </a:lnTo>
                  <a:lnTo>
                    <a:pt x="714" y="103"/>
                  </a:lnTo>
                  <a:lnTo>
                    <a:pt x="695" y="95"/>
                  </a:lnTo>
                  <a:lnTo>
                    <a:pt x="677" y="88"/>
                  </a:lnTo>
                  <a:lnTo>
                    <a:pt x="658" y="80"/>
                  </a:lnTo>
                  <a:lnTo>
                    <a:pt x="638" y="73"/>
                  </a:lnTo>
                  <a:lnTo>
                    <a:pt x="620" y="66"/>
                  </a:lnTo>
                  <a:lnTo>
                    <a:pt x="601" y="58"/>
                  </a:lnTo>
                  <a:lnTo>
                    <a:pt x="583" y="51"/>
                  </a:lnTo>
                  <a:lnTo>
                    <a:pt x="563" y="44"/>
                  </a:lnTo>
                  <a:lnTo>
                    <a:pt x="544" y="36"/>
                  </a:lnTo>
                  <a:lnTo>
                    <a:pt x="526" y="29"/>
                  </a:lnTo>
                  <a:lnTo>
                    <a:pt x="506" y="22"/>
                  </a:lnTo>
                  <a:lnTo>
                    <a:pt x="487" y="14"/>
                  </a:lnTo>
                  <a:lnTo>
                    <a:pt x="468" y="8"/>
                  </a:lnTo>
                  <a:lnTo>
                    <a:pt x="449" y="0"/>
                  </a:lnTo>
                  <a:lnTo>
                    <a:pt x="421" y="12"/>
                  </a:lnTo>
                  <a:lnTo>
                    <a:pt x="393" y="24"/>
                  </a:lnTo>
                  <a:lnTo>
                    <a:pt x="365" y="36"/>
                  </a:lnTo>
                  <a:lnTo>
                    <a:pt x="336" y="47"/>
                  </a:lnTo>
                  <a:lnTo>
                    <a:pt x="309" y="59"/>
                  </a:lnTo>
                  <a:lnTo>
                    <a:pt x="280" y="71"/>
                  </a:lnTo>
                  <a:lnTo>
                    <a:pt x="252" y="83"/>
                  </a:lnTo>
                  <a:lnTo>
                    <a:pt x="225" y="95"/>
                  </a:lnTo>
                  <a:lnTo>
                    <a:pt x="196" y="107"/>
                  </a:lnTo>
                  <a:lnTo>
                    <a:pt x="168" y="119"/>
                  </a:lnTo>
                  <a:lnTo>
                    <a:pt x="140" y="131"/>
                  </a:lnTo>
                  <a:lnTo>
                    <a:pt x="112" y="142"/>
                  </a:lnTo>
                  <a:lnTo>
                    <a:pt x="84" y="154"/>
                  </a:lnTo>
                  <a:lnTo>
                    <a:pt x="56" y="166"/>
                  </a:lnTo>
                  <a:lnTo>
                    <a:pt x="28" y="179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3"/>
            <p:cNvSpPr>
              <a:spLocks/>
            </p:cNvSpPr>
            <p:nvPr/>
          </p:nvSpPr>
          <p:spPr bwMode="auto">
            <a:xfrm>
              <a:off x="1776" y="2020"/>
              <a:ext cx="113" cy="5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291" y="311"/>
                </a:cxn>
                <a:cxn ang="0">
                  <a:pos x="679" y="104"/>
                </a:cxn>
                <a:cxn ang="0">
                  <a:pos x="405" y="0"/>
                </a:cxn>
                <a:cxn ang="0">
                  <a:pos x="0" y="172"/>
                </a:cxn>
              </a:cxnLst>
              <a:rect l="0" t="0" r="r" b="b"/>
              <a:pathLst>
                <a:path w="679" h="311">
                  <a:moveTo>
                    <a:pt x="0" y="172"/>
                  </a:moveTo>
                  <a:lnTo>
                    <a:pt x="291" y="311"/>
                  </a:lnTo>
                  <a:lnTo>
                    <a:pt x="679" y="104"/>
                  </a:lnTo>
                  <a:lnTo>
                    <a:pt x="405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1705" y="1943"/>
              <a:ext cx="223" cy="97"/>
            </a:xfrm>
            <a:custGeom>
              <a:avLst/>
              <a:gdLst/>
              <a:ahLst/>
              <a:cxnLst>
                <a:cxn ang="0">
                  <a:pos x="1337" y="105"/>
                </a:cxn>
                <a:cxn ang="0">
                  <a:pos x="1017" y="0"/>
                </a:cxn>
                <a:cxn ang="0">
                  <a:pos x="0" y="422"/>
                </a:cxn>
                <a:cxn ang="0">
                  <a:pos x="330" y="583"/>
                </a:cxn>
                <a:cxn ang="0">
                  <a:pos x="1337" y="105"/>
                </a:cxn>
              </a:cxnLst>
              <a:rect l="0" t="0" r="r" b="b"/>
              <a:pathLst>
                <a:path w="1337" h="583">
                  <a:moveTo>
                    <a:pt x="1337" y="105"/>
                  </a:moveTo>
                  <a:lnTo>
                    <a:pt x="1017" y="0"/>
                  </a:lnTo>
                  <a:lnTo>
                    <a:pt x="0" y="422"/>
                  </a:lnTo>
                  <a:lnTo>
                    <a:pt x="330" y="583"/>
                  </a:lnTo>
                  <a:lnTo>
                    <a:pt x="1337" y="105"/>
                  </a:lnTo>
                  <a:close/>
                </a:path>
              </a:pathLst>
            </a:custGeom>
            <a:solidFill>
              <a:srgbClr val="2B26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1707" y="1942"/>
              <a:ext cx="217" cy="95"/>
            </a:xfrm>
            <a:custGeom>
              <a:avLst/>
              <a:gdLst/>
              <a:ahLst/>
              <a:cxnLst>
                <a:cxn ang="0">
                  <a:pos x="1301" y="104"/>
                </a:cxn>
                <a:cxn ang="0">
                  <a:pos x="1000" y="0"/>
                </a:cxn>
                <a:cxn ang="0">
                  <a:pos x="0" y="422"/>
                </a:cxn>
                <a:cxn ang="0">
                  <a:pos x="318" y="573"/>
                </a:cxn>
                <a:cxn ang="0">
                  <a:pos x="1301" y="104"/>
                </a:cxn>
              </a:cxnLst>
              <a:rect l="0" t="0" r="r" b="b"/>
              <a:pathLst>
                <a:path w="1301" h="573">
                  <a:moveTo>
                    <a:pt x="1301" y="104"/>
                  </a:moveTo>
                  <a:lnTo>
                    <a:pt x="1000" y="0"/>
                  </a:lnTo>
                  <a:lnTo>
                    <a:pt x="0" y="422"/>
                  </a:lnTo>
                  <a:lnTo>
                    <a:pt x="318" y="573"/>
                  </a:lnTo>
                  <a:lnTo>
                    <a:pt x="1301" y="10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1707" y="1941"/>
              <a:ext cx="213" cy="94"/>
            </a:xfrm>
            <a:custGeom>
              <a:avLst/>
              <a:gdLst/>
              <a:ahLst/>
              <a:cxnLst>
                <a:cxn ang="0">
                  <a:pos x="1280" y="102"/>
                </a:cxn>
                <a:cxn ang="0">
                  <a:pos x="1000" y="0"/>
                </a:cxn>
                <a:cxn ang="0">
                  <a:pos x="0" y="428"/>
                </a:cxn>
                <a:cxn ang="0">
                  <a:pos x="302" y="564"/>
                </a:cxn>
                <a:cxn ang="0">
                  <a:pos x="1280" y="102"/>
                </a:cxn>
              </a:cxnLst>
              <a:rect l="0" t="0" r="r" b="b"/>
              <a:pathLst>
                <a:path w="1280" h="564">
                  <a:moveTo>
                    <a:pt x="1280" y="102"/>
                  </a:moveTo>
                  <a:lnTo>
                    <a:pt x="1000" y="0"/>
                  </a:lnTo>
                  <a:lnTo>
                    <a:pt x="0" y="428"/>
                  </a:lnTo>
                  <a:lnTo>
                    <a:pt x="302" y="564"/>
                  </a:lnTo>
                  <a:lnTo>
                    <a:pt x="1280" y="102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1744" y="1954"/>
              <a:ext cx="168" cy="76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994" y="0"/>
                </a:cxn>
                <a:cxn ang="0">
                  <a:pos x="1006" y="4"/>
                </a:cxn>
                <a:cxn ang="0">
                  <a:pos x="21" y="458"/>
                </a:cxn>
                <a:cxn ang="0">
                  <a:pos x="0" y="455"/>
                </a:cxn>
              </a:cxnLst>
              <a:rect l="0" t="0" r="r" b="b"/>
              <a:pathLst>
                <a:path w="1006" h="458">
                  <a:moveTo>
                    <a:pt x="0" y="455"/>
                  </a:moveTo>
                  <a:lnTo>
                    <a:pt x="994" y="0"/>
                  </a:lnTo>
                  <a:lnTo>
                    <a:pt x="1006" y="4"/>
                  </a:lnTo>
                  <a:lnTo>
                    <a:pt x="21" y="458"/>
                  </a:lnTo>
                  <a:lnTo>
                    <a:pt x="0" y="45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1735" y="1950"/>
              <a:ext cx="166" cy="7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8"/>
                </a:cxn>
                <a:cxn ang="0">
                  <a:pos x="0" y="454"/>
                </a:cxn>
              </a:cxnLst>
              <a:rect l="0" t="0" r="r" b="b"/>
              <a:pathLst>
                <a:path w="1000" h="458">
                  <a:moveTo>
                    <a:pt x="0" y="454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8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1724" y="1946"/>
              <a:ext cx="167" cy="75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3"/>
                </a:cxn>
                <a:cxn ang="0">
                  <a:pos x="0" y="448"/>
                </a:cxn>
              </a:cxnLst>
              <a:rect l="0" t="0" r="r" b="b"/>
              <a:pathLst>
                <a:path w="1000" h="453">
                  <a:moveTo>
                    <a:pt x="0" y="448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3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50"/>
            <p:cNvSpPr>
              <a:spLocks/>
            </p:cNvSpPr>
            <p:nvPr/>
          </p:nvSpPr>
          <p:spPr bwMode="auto">
            <a:xfrm>
              <a:off x="1715" y="1942"/>
              <a:ext cx="168" cy="75"/>
            </a:xfrm>
            <a:custGeom>
              <a:avLst/>
              <a:gdLst/>
              <a:ahLst/>
              <a:cxnLst>
                <a:cxn ang="0">
                  <a:pos x="0" y="445"/>
                </a:cxn>
                <a:cxn ang="0">
                  <a:pos x="1000" y="0"/>
                </a:cxn>
                <a:cxn ang="0">
                  <a:pos x="1012" y="5"/>
                </a:cxn>
                <a:cxn ang="0">
                  <a:pos x="22" y="450"/>
                </a:cxn>
                <a:cxn ang="0">
                  <a:pos x="0" y="445"/>
                </a:cxn>
              </a:cxnLst>
              <a:rect l="0" t="0" r="r" b="b"/>
              <a:pathLst>
                <a:path w="1012" h="450">
                  <a:moveTo>
                    <a:pt x="0" y="445"/>
                  </a:moveTo>
                  <a:lnTo>
                    <a:pt x="1000" y="0"/>
                  </a:lnTo>
                  <a:lnTo>
                    <a:pt x="1012" y="5"/>
                  </a:lnTo>
                  <a:lnTo>
                    <a:pt x="22" y="450"/>
                  </a:lnTo>
                  <a:lnTo>
                    <a:pt x="0" y="44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51"/>
            <p:cNvSpPr>
              <a:spLocks/>
            </p:cNvSpPr>
            <p:nvPr/>
          </p:nvSpPr>
          <p:spPr bwMode="auto">
            <a:xfrm>
              <a:off x="1798" y="2006"/>
              <a:ext cx="13" cy="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7" y="27"/>
                </a:cxn>
                <a:cxn ang="0">
                  <a:pos x="69" y="4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7" h="40">
                  <a:moveTo>
                    <a:pt x="22" y="0"/>
                  </a:moveTo>
                  <a:lnTo>
                    <a:pt x="77" y="27"/>
                  </a:lnTo>
                  <a:lnTo>
                    <a:pt x="69" y="4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52"/>
            <p:cNvSpPr>
              <a:spLocks/>
            </p:cNvSpPr>
            <p:nvPr/>
          </p:nvSpPr>
          <p:spPr bwMode="auto">
            <a:xfrm>
              <a:off x="1783" y="2005"/>
              <a:ext cx="11" cy="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2" y="15"/>
                </a:cxn>
                <a:cxn ang="0">
                  <a:pos x="55" y="3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2" h="30">
                  <a:moveTo>
                    <a:pt x="22" y="0"/>
                  </a:moveTo>
                  <a:lnTo>
                    <a:pt x="72" y="15"/>
                  </a:lnTo>
                  <a:lnTo>
                    <a:pt x="55" y="3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53"/>
            <p:cNvSpPr>
              <a:spLocks/>
            </p:cNvSpPr>
            <p:nvPr/>
          </p:nvSpPr>
          <p:spPr bwMode="auto">
            <a:xfrm>
              <a:off x="1857" y="1978"/>
              <a:ext cx="11" cy="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9" y="30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20" y="0"/>
                </a:cxn>
              </a:cxnLst>
              <a:rect l="0" t="0" r="r" b="b"/>
              <a:pathLst>
                <a:path w="69" h="38">
                  <a:moveTo>
                    <a:pt x="20" y="0"/>
                  </a:moveTo>
                  <a:lnTo>
                    <a:pt x="69" y="30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54"/>
            <p:cNvSpPr>
              <a:spLocks/>
            </p:cNvSpPr>
            <p:nvPr/>
          </p:nvSpPr>
          <p:spPr bwMode="auto">
            <a:xfrm>
              <a:off x="1841" y="1977"/>
              <a:ext cx="11" cy="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69" y="29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19" y="0"/>
                </a:cxn>
              </a:cxnLst>
              <a:rect l="0" t="0" r="r" b="b"/>
              <a:pathLst>
                <a:path w="69" h="38">
                  <a:moveTo>
                    <a:pt x="19" y="0"/>
                  </a:moveTo>
                  <a:lnTo>
                    <a:pt x="69" y="29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55"/>
            <p:cNvSpPr>
              <a:spLocks/>
            </p:cNvSpPr>
            <p:nvPr/>
          </p:nvSpPr>
          <p:spPr bwMode="auto">
            <a:xfrm>
              <a:off x="1870" y="1973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40">
                  <a:moveTo>
                    <a:pt x="13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56"/>
            <p:cNvSpPr>
              <a:spLocks/>
            </p:cNvSpPr>
            <p:nvPr/>
          </p:nvSpPr>
          <p:spPr bwMode="auto">
            <a:xfrm>
              <a:off x="1854" y="1972"/>
              <a:ext cx="10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55" y="21"/>
                </a:cxn>
                <a:cxn ang="0">
                  <a:pos x="46" y="33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55" h="33">
                  <a:moveTo>
                    <a:pt x="14" y="0"/>
                  </a:moveTo>
                  <a:lnTo>
                    <a:pt x="55" y="21"/>
                  </a:lnTo>
                  <a:lnTo>
                    <a:pt x="46" y="33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57"/>
            <p:cNvSpPr>
              <a:spLocks/>
            </p:cNvSpPr>
            <p:nvPr/>
          </p:nvSpPr>
          <p:spPr bwMode="auto">
            <a:xfrm>
              <a:off x="1829" y="1973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9">
                  <a:moveTo>
                    <a:pt x="14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58"/>
            <p:cNvSpPr>
              <a:spLocks/>
            </p:cNvSpPr>
            <p:nvPr/>
          </p:nvSpPr>
          <p:spPr bwMode="auto">
            <a:xfrm>
              <a:off x="1825" y="1967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7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59"/>
            <p:cNvSpPr>
              <a:spLocks/>
            </p:cNvSpPr>
            <p:nvPr/>
          </p:nvSpPr>
          <p:spPr bwMode="auto">
            <a:xfrm>
              <a:off x="1815" y="1965"/>
              <a:ext cx="9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4" y="23"/>
                </a:cxn>
                <a:cxn ang="0">
                  <a:pos x="45" y="37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54" h="37">
                  <a:moveTo>
                    <a:pt x="13" y="0"/>
                  </a:moveTo>
                  <a:lnTo>
                    <a:pt x="54" y="23"/>
                  </a:lnTo>
                  <a:lnTo>
                    <a:pt x="45" y="37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60"/>
            <p:cNvSpPr>
              <a:spLocks/>
            </p:cNvSpPr>
            <p:nvPr/>
          </p:nvSpPr>
          <p:spPr bwMode="auto">
            <a:xfrm>
              <a:off x="1794" y="1998"/>
              <a:ext cx="12" cy="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61"/>
            <p:cNvSpPr>
              <a:spLocks/>
            </p:cNvSpPr>
            <p:nvPr/>
          </p:nvSpPr>
          <p:spPr bwMode="auto">
            <a:xfrm>
              <a:off x="1778" y="1997"/>
              <a:ext cx="12" cy="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62"/>
            <p:cNvSpPr>
              <a:spLocks/>
            </p:cNvSpPr>
            <p:nvPr/>
          </p:nvSpPr>
          <p:spPr bwMode="auto">
            <a:xfrm>
              <a:off x="1774" y="1990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55" y="36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6">
                  <a:moveTo>
                    <a:pt x="14" y="0"/>
                  </a:moveTo>
                  <a:lnTo>
                    <a:pt x="70" y="27"/>
                  </a:lnTo>
                  <a:lnTo>
                    <a:pt x="55" y="36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63"/>
            <p:cNvSpPr>
              <a:spLocks/>
            </p:cNvSpPr>
            <p:nvPr/>
          </p:nvSpPr>
          <p:spPr bwMode="auto">
            <a:xfrm>
              <a:off x="1761" y="1988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5"/>
                </a:cxn>
                <a:cxn ang="0">
                  <a:pos x="55" y="35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5">
                  <a:moveTo>
                    <a:pt x="14" y="0"/>
                  </a:moveTo>
                  <a:lnTo>
                    <a:pt x="70" y="25"/>
                  </a:lnTo>
                  <a:lnTo>
                    <a:pt x="55" y="35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64"/>
            <p:cNvSpPr>
              <a:spLocks/>
            </p:cNvSpPr>
            <p:nvPr/>
          </p:nvSpPr>
          <p:spPr bwMode="auto">
            <a:xfrm>
              <a:off x="1806" y="1992"/>
              <a:ext cx="11" cy="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65"/>
            <p:cNvSpPr>
              <a:spLocks/>
            </p:cNvSpPr>
            <p:nvPr/>
          </p:nvSpPr>
          <p:spPr bwMode="auto">
            <a:xfrm>
              <a:off x="1790" y="1992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5"/>
                </a:cxn>
                <a:cxn ang="0">
                  <a:pos x="62" y="38"/>
                </a:cxn>
                <a:cxn ang="0">
                  <a:pos x="0" y="7"/>
                </a:cxn>
                <a:cxn ang="0">
                  <a:pos x="13" y="0"/>
                </a:cxn>
              </a:cxnLst>
              <a:rect l="0" t="0" r="r" b="b"/>
              <a:pathLst>
                <a:path w="70" h="38">
                  <a:moveTo>
                    <a:pt x="13" y="0"/>
                  </a:moveTo>
                  <a:lnTo>
                    <a:pt x="70" y="25"/>
                  </a:lnTo>
                  <a:lnTo>
                    <a:pt x="62" y="38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66"/>
            <p:cNvSpPr>
              <a:spLocks/>
            </p:cNvSpPr>
            <p:nvPr/>
          </p:nvSpPr>
          <p:spPr bwMode="auto">
            <a:xfrm>
              <a:off x="1786" y="1984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2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2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67"/>
            <p:cNvSpPr>
              <a:spLocks/>
            </p:cNvSpPr>
            <p:nvPr/>
          </p:nvSpPr>
          <p:spPr bwMode="auto">
            <a:xfrm>
              <a:off x="1773" y="1982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68"/>
            <p:cNvSpPr>
              <a:spLocks/>
            </p:cNvSpPr>
            <p:nvPr/>
          </p:nvSpPr>
          <p:spPr bwMode="auto">
            <a:xfrm>
              <a:off x="1755" y="2015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8"/>
                </a:cxn>
                <a:cxn ang="0">
                  <a:pos x="61" y="41"/>
                </a:cxn>
                <a:cxn ang="0">
                  <a:pos x="0" y="9"/>
                </a:cxn>
                <a:cxn ang="0">
                  <a:pos x="14" y="0"/>
                </a:cxn>
              </a:cxnLst>
              <a:rect l="0" t="0" r="r" b="b"/>
              <a:pathLst>
                <a:path w="70" h="41">
                  <a:moveTo>
                    <a:pt x="14" y="0"/>
                  </a:moveTo>
                  <a:lnTo>
                    <a:pt x="70" y="28"/>
                  </a:lnTo>
                  <a:lnTo>
                    <a:pt x="61" y="41"/>
                  </a:lnTo>
                  <a:lnTo>
                    <a:pt x="0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69"/>
            <p:cNvSpPr>
              <a:spLocks/>
            </p:cNvSpPr>
            <p:nvPr/>
          </p:nvSpPr>
          <p:spPr bwMode="auto">
            <a:xfrm>
              <a:off x="1739" y="2015"/>
              <a:ext cx="11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6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70"/>
            <p:cNvSpPr>
              <a:spLocks/>
            </p:cNvSpPr>
            <p:nvPr/>
          </p:nvSpPr>
          <p:spPr bwMode="auto">
            <a:xfrm>
              <a:off x="1735" y="2008"/>
              <a:ext cx="12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1" y="26"/>
                </a:cxn>
                <a:cxn ang="0">
                  <a:pos x="49" y="2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1" h="29">
                  <a:moveTo>
                    <a:pt x="14" y="0"/>
                  </a:moveTo>
                  <a:lnTo>
                    <a:pt x="71" y="26"/>
                  </a:lnTo>
                  <a:lnTo>
                    <a:pt x="49" y="2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71"/>
            <p:cNvSpPr>
              <a:spLocks/>
            </p:cNvSpPr>
            <p:nvPr/>
          </p:nvSpPr>
          <p:spPr bwMode="auto">
            <a:xfrm>
              <a:off x="1722" y="2006"/>
              <a:ext cx="11" cy="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48" y="3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0">
                  <a:moveTo>
                    <a:pt x="13" y="0"/>
                  </a:moveTo>
                  <a:lnTo>
                    <a:pt x="70" y="27"/>
                  </a:lnTo>
                  <a:lnTo>
                    <a:pt x="48" y="3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72"/>
            <p:cNvSpPr>
              <a:spLocks/>
            </p:cNvSpPr>
            <p:nvPr/>
          </p:nvSpPr>
          <p:spPr bwMode="auto">
            <a:xfrm>
              <a:off x="1880" y="1967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73"/>
            <p:cNvSpPr>
              <a:spLocks/>
            </p:cNvSpPr>
            <p:nvPr/>
          </p:nvSpPr>
          <p:spPr bwMode="auto">
            <a:xfrm>
              <a:off x="1864" y="1967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74"/>
            <p:cNvSpPr>
              <a:spLocks/>
            </p:cNvSpPr>
            <p:nvPr/>
          </p:nvSpPr>
          <p:spPr bwMode="auto">
            <a:xfrm>
              <a:off x="1839" y="1968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75"/>
            <p:cNvSpPr>
              <a:spLocks/>
            </p:cNvSpPr>
            <p:nvPr/>
          </p:nvSpPr>
          <p:spPr bwMode="auto">
            <a:xfrm>
              <a:off x="1835" y="196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5"/>
                </a:cxn>
                <a:cxn ang="0">
                  <a:pos x="64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8">
                  <a:moveTo>
                    <a:pt x="12" y="0"/>
                  </a:moveTo>
                  <a:lnTo>
                    <a:pt x="73" y="25"/>
                  </a:lnTo>
                  <a:lnTo>
                    <a:pt x="64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76"/>
            <p:cNvSpPr>
              <a:spLocks/>
            </p:cNvSpPr>
            <p:nvPr/>
          </p:nvSpPr>
          <p:spPr bwMode="auto">
            <a:xfrm>
              <a:off x="1824" y="1959"/>
              <a:ext cx="10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59" h="38">
                  <a:moveTo>
                    <a:pt x="11" y="0"/>
                  </a:moveTo>
                  <a:lnTo>
                    <a:pt x="59" y="24"/>
                  </a:lnTo>
                  <a:lnTo>
                    <a:pt x="50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77"/>
            <p:cNvSpPr>
              <a:spLocks/>
            </p:cNvSpPr>
            <p:nvPr/>
          </p:nvSpPr>
          <p:spPr bwMode="auto">
            <a:xfrm>
              <a:off x="1816" y="1988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8" y="19"/>
                </a:cxn>
                <a:cxn ang="0">
                  <a:pos x="59" y="30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8" h="30">
                  <a:moveTo>
                    <a:pt x="11" y="0"/>
                  </a:moveTo>
                  <a:lnTo>
                    <a:pt x="68" y="19"/>
                  </a:lnTo>
                  <a:lnTo>
                    <a:pt x="59" y="30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78"/>
            <p:cNvSpPr>
              <a:spLocks/>
            </p:cNvSpPr>
            <p:nvPr/>
          </p:nvSpPr>
          <p:spPr bwMode="auto">
            <a:xfrm>
              <a:off x="1800" y="1986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4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79"/>
            <p:cNvSpPr>
              <a:spLocks/>
            </p:cNvSpPr>
            <p:nvPr/>
          </p:nvSpPr>
          <p:spPr bwMode="auto">
            <a:xfrm>
              <a:off x="1796" y="1979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5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5">
                  <a:moveTo>
                    <a:pt x="11" y="0"/>
                  </a:moveTo>
                  <a:lnTo>
                    <a:pt x="73" y="23"/>
                  </a:lnTo>
                  <a:lnTo>
                    <a:pt x="64" y="35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80"/>
            <p:cNvSpPr>
              <a:spLocks/>
            </p:cNvSpPr>
            <p:nvPr/>
          </p:nvSpPr>
          <p:spPr bwMode="auto">
            <a:xfrm>
              <a:off x="1782" y="1977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2" h="36">
                  <a:moveTo>
                    <a:pt x="12" y="0"/>
                  </a:moveTo>
                  <a:lnTo>
                    <a:pt x="72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81"/>
            <p:cNvSpPr>
              <a:spLocks/>
            </p:cNvSpPr>
            <p:nvPr/>
          </p:nvSpPr>
          <p:spPr bwMode="auto">
            <a:xfrm>
              <a:off x="1767" y="2011"/>
              <a:ext cx="9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58" y="21"/>
                </a:cxn>
                <a:cxn ang="0">
                  <a:pos x="49" y="34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58" h="34">
                  <a:moveTo>
                    <a:pt x="12" y="0"/>
                  </a:moveTo>
                  <a:lnTo>
                    <a:pt x="58" y="21"/>
                  </a:lnTo>
                  <a:lnTo>
                    <a:pt x="49" y="34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82"/>
            <p:cNvSpPr>
              <a:spLocks/>
            </p:cNvSpPr>
            <p:nvPr/>
          </p:nvSpPr>
          <p:spPr bwMode="auto">
            <a:xfrm>
              <a:off x="1748" y="2010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3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83"/>
            <p:cNvSpPr>
              <a:spLocks/>
            </p:cNvSpPr>
            <p:nvPr/>
          </p:nvSpPr>
          <p:spPr bwMode="auto">
            <a:xfrm>
              <a:off x="1745" y="2002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84"/>
            <p:cNvSpPr>
              <a:spLocks/>
            </p:cNvSpPr>
            <p:nvPr/>
          </p:nvSpPr>
          <p:spPr bwMode="auto">
            <a:xfrm>
              <a:off x="1731" y="2000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5"/>
                </a:cxn>
                <a:cxn ang="0">
                  <a:pos x="63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8">
                  <a:moveTo>
                    <a:pt x="11" y="0"/>
                  </a:moveTo>
                  <a:lnTo>
                    <a:pt x="72" y="25"/>
                  </a:lnTo>
                  <a:lnTo>
                    <a:pt x="63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85"/>
            <p:cNvSpPr>
              <a:spLocks/>
            </p:cNvSpPr>
            <p:nvPr/>
          </p:nvSpPr>
          <p:spPr bwMode="auto">
            <a:xfrm>
              <a:off x="1890" y="1962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4"/>
                </a:cxn>
                <a:cxn ang="0">
                  <a:pos x="64" y="37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24"/>
                  </a:lnTo>
                  <a:lnTo>
                    <a:pt x="64" y="37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86"/>
            <p:cNvSpPr>
              <a:spLocks/>
            </p:cNvSpPr>
            <p:nvPr/>
          </p:nvSpPr>
          <p:spPr bwMode="auto">
            <a:xfrm>
              <a:off x="1875" y="196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87"/>
            <p:cNvSpPr>
              <a:spLocks/>
            </p:cNvSpPr>
            <p:nvPr/>
          </p:nvSpPr>
          <p:spPr bwMode="auto">
            <a:xfrm>
              <a:off x="1849" y="1963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7">
                  <a:moveTo>
                    <a:pt x="11" y="0"/>
                  </a:moveTo>
                  <a:lnTo>
                    <a:pt x="72" y="31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88"/>
            <p:cNvSpPr>
              <a:spLocks/>
            </p:cNvSpPr>
            <p:nvPr/>
          </p:nvSpPr>
          <p:spPr bwMode="auto">
            <a:xfrm>
              <a:off x="1846" y="1956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32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32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89"/>
            <p:cNvSpPr>
              <a:spLocks/>
            </p:cNvSpPr>
            <p:nvPr/>
          </p:nvSpPr>
          <p:spPr bwMode="auto">
            <a:xfrm>
              <a:off x="1833" y="1954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7" y="30"/>
                </a:cxn>
                <a:cxn ang="0">
                  <a:pos x="58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7" h="36">
                  <a:moveTo>
                    <a:pt x="12" y="0"/>
                  </a:moveTo>
                  <a:lnTo>
                    <a:pt x="67" y="30"/>
                  </a:lnTo>
                  <a:lnTo>
                    <a:pt x="58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90"/>
            <p:cNvSpPr>
              <a:spLocks/>
            </p:cNvSpPr>
            <p:nvPr/>
          </p:nvSpPr>
          <p:spPr bwMode="auto">
            <a:xfrm>
              <a:off x="1828" y="1983"/>
              <a:ext cx="10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0" y="21"/>
                </a:cxn>
                <a:cxn ang="0">
                  <a:pos x="53" y="2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0" h="27">
                  <a:moveTo>
                    <a:pt x="12" y="0"/>
                  </a:moveTo>
                  <a:lnTo>
                    <a:pt x="60" y="21"/>
                  </a:lnTo>
                  <a:lnTo>
                    <a:pt x="53" y="2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91"/>
            <p:cNvSpPr>
              <a:spLocks/>
            </p:cNvSpPr>
            <p:nvPr/>
          </p:nvSpPr>
          <p:spPr bwMode="auto">
            <a:xfrm>
              <a:off x="1810" y="198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31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31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92"/>
            <p:cNvSpPr>
              <a:spLocks/>
            </p:cNvSpPr>
            <p:nvPr/>
          </p:nvSpPr>
          <p:spPr bwMode="auto">
            <a:xfrm>
              <a:off x="1806" y="197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1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93"/>
            <p:cNvSpPr>
              <a:spLocks/>
            </p:cNvSpPr>
            <p:nvPr/>
          </p:nvSpPr>
          <p:spPr bwMode="auto">
            <a:xfrm>
              <a:off x="1795" y="1973"/>
              <a:ext cx="10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29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59" h="29">
                  <a:moveTo>
                    <a:pt x="11" y="0"/>
                  </a:moveTo>
                  <a:lnTo>
                    <a:pt x="59" y="24"/>
                  </a:lnTo>
                  <a:lnTo>
                    <a:pt x="50" y="29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94"/>
            <p:cNvSpPr>
              <a:spLocks/>
            </p:cNvSpPr>
            <p:nvPr/>
          </p:nvSpPr>
          <p:spPr bwMode="auto">
            <a:xfrm>
              <a:off x="1759" y="200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0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0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95"/>
            <p:cNvSpPr>
              <a:spLocks/>
            </p:cNvSpPr>
            <p:nvPr/>
          </p:nvSpPr>
          <p:spPr bwMode="auto">
            <a:xfrm>
              <a:off x="1755" y="1997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32"/>
                </a:cxn>
                <a:cxn ang="0">
                  <a:pos x="65" y="3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32"/>
                  </a:lnTo>
                  <a:lnTo>
                    <a:pt x="65" y="3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96"/>
            <p:cNvSpPr>
              <a:spLocks/>
            </p:cNvSpPr>
            <p:nvPr/>
          </p:nvSpPr>
          <p:spPr bwMode="auto">
            <a:xfrm>
              <a:off x="1743" y="1995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3" y="31"/>
                </a:cxn>
                <a:cxn ang="0">
                  <a:pos x="5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3" h="36">
                  <a:moveTo>
                    <a:pt x="12" y="0"/>
                  </a:moveTo>
                  <a:lnTo>
                    <a:pt x="63" y="31"/>
                  </a:lnTo>
                  <a:lnTo>
                    <a:pt x="5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97"/>
            <p:cNvSpPr>
              <a:spLocks/>
            </p:cNvSpPr>
            <p:nvPr/>
          </p:nvSpPr>
          <p:spPr bwMode="auto">
            <a:xfrm>
              <a:off x="1875" y="1961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98"/>
            <p:cNvSpPr>
              <a:spLocks/>
            </p:cNvSpPr>
            <p:nvPr/>
          </p:nvSpPr>
          <p:spPr bwMode="auto">
            <a:xfrm>
              <a:off x="1859" y="1960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99"/>
            <p:cNvSpPr>
              <a:spLocks/>
            </p:cNvSpPr>
            <p:nvPr/>
          </p:nvSpPr>
          <p:spPr bwMode="auto">
            <a:xfrm>
              <a:off x="1855" y="1953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65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8">
                  <a:moveTo>
                    <a:pt x="12" y="0"/>
                  </a:moveTo>
                  <a:lnTo>
                    <a:pt x="74" y="24"/>
                  </a:lnTo>
                  <a:lnTo>
                    <a:pt x="65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00"/>
            <p:cNvSpPr>
              <a:spLocks/>
            </p:cNvSpPr>
            <p:nvPr/>
          </p:nvSpPr>
          <p:spPr bwMode="auto">
            <a:xfrm>
              <a:off x="1842" y="1951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7">
                  <a:moveTo>
                    <a:pt x="11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01"/>
            <p:cNvSpPr>
              <a:spLocks/>
            </p:cNvSpPr>
            <p:nvPr/>
          </p:nvSpPr>
          <p:spPr bwMode="auto">
            <a:xfrm>
              <a:off x="1821" y="1977"/>
              <a:ext cx="11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6" y="29"/>
                </a:cxn>
                <a:cxn ang="0">
                  <a:pos x="57" y="42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6" h="42">
                  <a:moveTo>
                    <a:pt x="12" y="0"/>
                  </a:moveTo>
                  <a:lnTo>
                    <a:pt x="66" y="29"/>
                  </a:lnTo>
                  <a:lnTo>
                    <a:pt x="57" y="42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02"/>
            <p:cNvSpPr>
              <a:spLocks/>
            </p:cNvSpPr>
            <p:nvPr/>
          </p:nvSpPr>
          <p:spPr bwMode="auto">
            <a:xfrm>
              <a:off x="1817" y="1970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30"/>
                </a:cxn>
                <a:cxn ang="0">
                  <a:pos x="46" y="33"/>
                </a:cxn>
                <a:cxn ang="0">
                  <a:pos x="0" y="9"/>
                </a:cxn>
                <a:cxn ang="0">
                  <a:pos x="11" y="0"/>
                </a:cxn>
              </a:cxnLst>
              <a:rect l="0" t="0" r="r" b="b"/>
              <a:pathLst>
                <a:path w="65" h="33">
                  <a:moveTo>
                    <a:pt x="11" y="0"/>
                  </a:moveTo>
                  <a:lnTo>
                    <a:pt x="65" y="30"/>
                  </a:lnTo>
                  <a:lnTo>
                    <a:pt x="46" y="33"/>
                  </a:lnTo>
                  <a:lnTo>
                    <a:pt x="0" y="9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03"/>
            <p:cNvSpPr>
              <a:spLocks/>
            </p:cNvSpPr>
            <p:nvPr/>
          </p:nvSpPr>
          <p:spPr bwMode="auto">
            <a:xfrm>
              <a:off x="1804" y="1968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28"/>
                </a:cxn>
                <a:cxn ang="0">
                  <a:pos x="48" y="32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5" h="32">
                  <a:moveTo>
                    <a:pt x="11" y="0"/>
                  </a:moveTo>
                  <a:lnTo>
                    <a:pt x="65" y="28"/>
                  </a:lnTo>
                  <a:lnTo>
                    <a:pt x="48" y="32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04"/>
            <p:cNvSpPr>
              <a:spLocks/>
            </p:cNvSpPr>
            <p:nvPr/>
          </p:nvSpPr>
          <p:spPr bwMode="auto">
            <a:xfrm>
              <a:off x="1769" y="2002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4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05"/>
            <p:cNvSpPr>
              <a:spLocks/>
            </p:cNvSpPr>
            <p:nvPr/>
          </p:nvSpPr>
          <p:spPr bwMode="auto">
            <a:xfrm>
              <a:off x="1765" y="1994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52" y="30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0">
                  <a:moveTo>
                    <a:pt x="12" y="0"/>
                  </a:moveTo>
                  <a:lnTo>
                    <a:pt x="74" y="24"/>
                  </a:lnTo>
                  <a:lnTo>
                    <a:pt x="52" y="30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06"/>
            <p:cNvSpPr>
              <a:spLocks/>
            </p:cNvSpPr>
            <p:nvPr/>
          </p:nvSpPr>
          <p:spPr bwMode="auto">
            <a:xfrm>
              <a:off x="1751" y="1992"/>
              <a:ext cx="13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6"/>
                </a:cxn>
                <a:cxn ang="0">
                  <a:pos x="52" y="32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4" h="32">
                  <a:moveTo>
                    <a:pt x="12" y="0"/>
                  </a:moveTo>
                  <a:lnTo>
                    <a:pt x="74" y="26"/>
                  </a:lnTo>
                  <a:lnTo>
                    <a:pt x="52" y="32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7"/>
            <p:cNvSpPr>
              <a:spLocks/>
            </p:cNvSpPr>
            <p:nvPr/>
          </p:nvSpPr>
          <p:spPr bwMode="auto">
            <a:xfrm>
              <a:off x="1707" y="2012"/>
              <a:ext cx="51" cy="27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49" y="10"/>
                </a:cxn>
                <a:cxn ang="0">
                  <a:pos x="59" y="26"/>
                </a:cxn>
                <a:cxn ang="0">
                  <a:pos x="84" y="19"/>
                </a:cxn>
                <a:cxn ang="0">
                  <a:pos x="124" y="42"/>
                </a:cxn>
                <a:cxn ang="0">
                  <a:pos x="124" y="60"/>
                </a:cxn>
                <a:cxn ang="0">
                  <a:pos x="139" y="48"/>
                </a:cxn>
                <a:cxn ang="0">
                  <a:pos x="188" y="68"/>
                </a:cxn>
                <a:cxn ang="0">
                  <a:pos x="195" y="87"/>
                </a:cxn>
                <a:cxn ang="0">
                  <a:pos x="213" y="74"/>
                </a:cxn>
                <a:cxn ang="0">
                  <a:pos x="246" y="84"/>
                </a:cxn>
                <a:cxn ang="0">
                  <a:pos x="253" y="110"/>
                </a:cxn>
                <a:cxn ang="0">
                  <a:pos x="271" y="106"/>
                </a:cxn>
                <a:cxn ang="0">
                  <a:pos x="308" y="124"/>
                </a:cxn>
                <a:cxn ang="0">
                  <a:pos x="311" y="159"/>
                </a:cxn>
                <a:cxn ang="0">
                  <a:pos x="0" y="7"/>
                </a:cxn>
                <a:cxn ang="0">
                  <a:pos x="21" y="0"/>
                </a:cxn>
              </a:cxnLst>
              <a:rect l="0" t="0" r="r" b="b"/>
              <a:pathLst>
                <a:path w="311" h="159">
                  <a:moveTo>
                    <a:pt x="21" y="0"/>
                  </a:moveTo>
                  <a:lnTo>
                    <a:pt x="49" y="10"/>
                  </a:lnTo>
                  <a:lnTo>
                    <a:pt x="59" y="26"/>
                  </a:lnTo>
                  <a:lnTo>
                    <a:pt x="84" y="19"/>
                  </a:lnTo>
                  <a:lnTo>
                    <a:pt x="124" y="42"/>
                  </a:lnTo>
                  <a:lnTo>
                    <a:pt x="124" y="60"/>
                  </a:lnTo>
                  <a:lnTo>
                    <a:pt x="139" y="48"/>
                  </a:lnTo>
                  <a:lnTo>
                    <a:pt x="188" y="68"/>
                  </a:lnTo>
                  <a:lnTo>
                    <a:pt x="195" y="87"/>
                  </a:lnTo>
                  <a:lnTo>
                    <a:pt x="213" y="74"/>
                  </a:lnTo>
                  <a:lnTo>
                    <a:pt x="246" y="84"/>
                  </a:lnTo>
                  <a:lnTo>
                    <a:pt x="253" y="110"/>
                  </a:lnTo>
                  <a:lnTo>
                    <a:pt x="271" y="106"/>
                  </a:lnTo>
                  <a:lnTo>
                    <a:pt x="308" y="124"/>
                  </a:lnTo>
                  <a:lnTo>
                    <a:pt x="311" y="159"/>
                  </a:lnTo>
                  <a:lnTo>
                    <a:pt x="0" y="7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726B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08"/>
            <p:cNvSpPr>
              <a:spLocks/>
            </p:cNvSpPr>
            <p:nvPr/>
          </p:nvSpPr>
          <p:spPr bwMode="auto">
            <a:xfrm>
              <a:off x="1830" y="1990"/>
              <a:ext cx="71" cy="31"/>
            </a:xfrm>
            <a:custGeom>
              <a:avLst/>
              <a:gdLst/>
              <a:ahLst/>
              <a:cxnLst>
                <a:cxn ang="0">
                  <a:pos x="0" y="151"/>
                </a:cxn>
                <a:cxn ang="0">
                  <a:pos x="293" y="0"/>
                </a:cxn>
                <a:cxn ang="0">
                  <a:pos x="428" y="56"/>
                </a:cxn>
                <a:cxn ang="0">
                  <a:pos x="135" y="191"/>
                </a:cxn>
                <a:cxn ang="0">
                  <a:pos x="0" y="151"/>
                </a:cxn>
              </a:cxnLst>
              <a:rect l="0" t="0" r="r" b="b"/>
              <a:pathLst>
                <a:path w="428" h="191">
                  <a:moveTo>
                    <a:pt x="0" y="151"/>
                  </a:moveTo>
                  <a:lnTo>
                    <a:pt x="293" y="0"/>
                  </a:lnTo>
                  <a:lnTo>
                    <a:pt x="428" y="56"/>
                  </a:lnTo>
                  <a:lnTo>
                    <a:pt x="135" y="19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09"/>
            <p:cNvSpPr>
              <a:spLocks/>
            </p:cNvSpPr>
            <p:nvPr/>
          </p:nvSpPr>
          <p:spPr bwMode="auto">
            <a:xfrm>
              <a:off x="1860" y="2004"/>
              <a:ext cx="66" cy="32"/>
            </a:xfrm>
            <a:custGeom>
              <a:avLst/>
              <a:gdLst/>
              <a:ahLst/>
              <a:cxnLst>
                <a:cxn ang="0">
                  <a:pos x="0" y="167"/>
                </a:cxn>
                <a:cxn ang="0">
                  <a:pos x="340" y="0"/>
                </a:cxn>
                <a:cxn ang="0">
                  <a:pos x="396" y="8"/>
                </a:cxn>
                <a:cxn ang="0">
                  <a:pos x="39" y="191"/>
                </a:cxn>
                <a:cxn ang="0">
                  <a:pos x="0" y="167"/>
                </a:cxn>
              </a:cxnLst>
              <a:rect l="0" t="0" r="r" b="b"/>
              <a:pathLst>
                <a:path w="396" h="191">
                  <a:moveTo>
                    <a:pt x="0" y="167"/>
                  </a:moveTo>
                  <a:lnTo>
                    <a:pt x="340" y="0"/>
                  </a:lnTo>
                  <a:lnTo>
                    <a:pt x="396" y="8"/>
                  </a:lnTo>
                  <a:lnTo>
                    <a:pt x="39" y="191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7777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10"/>
            <p:cNvSpPr>
              <a:spLocks/>
            </p:cNvSpPr>
            <p:nvPr/>
          </p:nvSpPr>
          <p:spPr bwMode="auto">
            <a:xfrm>
              <a:off x="1823" y="1988"/>
              <a:ext cx="169" cy="101"/>
            </a:xfrm>
            <a:custGeom>
              <a:avLst/>
              <a:gdLst/>
              <a:ahLst/>
              <a:cxnLst>
                <a:cxn ang="0">
                  <a:pos x="0" y="539"/>
                </a:cxn>
                <a:cxn ang="0">
                  <a:pos x="7" y="611"/>
                </a:cxn>
                <a:cxn ang="0">
                  <a:pos x="78" y="571"/>
                </a:cxn>
                <a:cxn ang="0">
                  <a:pos x="983" y="91"/>
                </a:cxn>
                <a:cxn ang="0">
                  <a:pos x="1011" y="31"/>
                </a:cxn>
                <a:cxn ang="0">
                  <a:pos x="1015" y="0"/>
                </a:cxn>
                <a:cxn ang="0">
                  <a:pos x="1011" y="1"/>
                </a:cxn>
                <a:cxn ang="0">
                  <a:pos x="1003" y="7"/>
                </a:cxn>
                <a:cxn ang="0">
                  <a:pos x="989" y="13"/>
                </a:cxn>
                <a:cxn ang="0">
                  <a:pos x="970" y="23"/>
                </a:cxn>
                <a:cxn ang="0">
                  <a:pos x="947" y="35"/>
                </a:cxn>
                <a:cxn ang="0">
                  <a:pos x="919" y="49"/>
                </a:cxn>
                <a:cxn ang="0">
                  <a:pos x="888" y="66"/>
                </a:cxn>
                <a:cxn ang="0">
                  <a:pos x="853" y="84"/>
                </a:cxn>
                <a:cxn ang="0">
                  <a:pos x="815" y="104"/>
                </a:cxn>
                <a:cxn ang="0">
                  <a:pos x="775" y="125"/>
                </a:cxn>
                <a:cxn ang="0">
                  <a:pos x="732" y="148"/>
                </a:cxn>
                <a:cxn ang="0">
                  <a:pos x="687" y="171"/>
                </a:cxn>
                <a:cxn ang="0">
                  <a:pos x="641" y="195"/>
                </a:cxn>
                <a:cxn ang="0">
                  <a:pos x="594" y="220"/>
                </a:cxn>
                <a:cxn ang="0">
                  <a:pos x="546" y="244"/>
                </a:cxn>
                <a:cxn ang="0">
                  <a:pos x="498" y="269"/>
                </a:cxn>
                <a:cxn ang="0">
                  <a:pos x="450" y="295"/>
                </a:cxn>
                <a:cxn ang="0">
                  <a:pos x="403" y="320"/>
                </a:cxn>
                <a:cxn ang="0">
                  <a:pos x="355" y="345"/>
                </a:cxn>
                <a:cxn ang="0">
                  <a:pos x="311" y="369"/>
                </a:cxn>
                <a:cxn ang="0">
                  <a:pos x="267" y="392"/>
                </a:cxn>
                <a:cxn ang="0">
                  <a:pos x="224" y="415"/>
                </a:cxn>
                <a:cxn ang="0">
                  <a:pos x="185" y="436"/>
                </a:cxn>
                <a:cxn ang="0">
                  <a:pos x="149" y="455"/>
                </a:cxn>
                <a:cxn ang="0">
                  <a:pos x="115" y="474"/>
                </a:cxn>
                <a:cxn ang="0">
                  <a:pos x="84" y="490"/>
                </a:cxn>
                <a:cxn ang="0">
                  <a:pos x="58" y="504"/>
                </a:cxn>
                <a:cxn ang="0">
                  <a:pos x="37" y="516"/>
                </a:cxn>
                <a:cxn ang="0">
                  <a:pos x="19" y="526"/>
                </a:cxn>
                <a:cxn ang="0">
                  <a:pos x="7" y="533"/>
                </a:cxn>
                <a:cxn ang="0">
                  <a:pos x="1" y="538"/>
                </a:cxn>
                <a:cxn ang="0">
                  <a:pos x="0" y="539"/>
                </a:cxn>
              </a:cxnLst>
              <a:rect l="0" t="0" r="r" b="b"/>
              <a:pathLst>
                <a:path w="1015" h="611">
                  <a:moveTo>
                    <a:pt x="0" y="539"/>
                  </a:moveTo>
                  <a:lnTo>
                    <a:pt x="7" y="611"/>
                  </a:lnTo>
                  <a:lnTo>
                    <a:pt x="78" y="571"/>
                  </a:lnTo>
                  <a:lnTo>
                    <a:pt x="983" y="91"/>
                  </a:lnTo>
                  <a:lnTo>
                    <a:pt x="1011" y="31"/>
                  </a:lnTo>
                  <a:lnTo>
                    <a:pt x="1015" y="0"/>
                  </a:lnTo>
                  <a:lnTo>
                    <a:pt x="1011" y="1"/>
                  </a:lnTo>
                  <a:lnTo>
                    <a:pt x="1003" y="7"/>
                  </a:lnTo>
                  <a:lnTo>
                    <a:pt x="989" y="13"/>
                  </a:lnTo>
                  <a:lnTo>
                    <a:pt x="970" y="23"/>
                  </a:lnTo>
                  <a:lnTo>
                    <a:pt x="947" y="35"/>
                  </a:lnTo>
                  <a:lnTo>
                    <a:pt x="919" y="49"/>
                  </a:lnTo>
                  <a:lnTo>
                    <a:pt x="888" y="66"/>
                  </a:lnTo>
                  <a:lnTo>
                    <a:pt x="853" y="84"/>
                  </a:lnTo>
                  <a:lnTo>
                    <a:pt x="815" y="104"/>
                  </a:lnTo>
                  <a:lnTo>
                    <a:pt x="775" y="125"/>
                  </a:lnTo>
                  <a:lnTo>
                    <a:pt x="732" y="148"/>
                  </a:lnTo>
                  <a:lnTo>
                    <a:pt x="687" y="171"/>
                  </a:lnTo>
                  <a:lnTo>
                    <a:pt x="641" y="195"/>
                  </a:lnTo>
                  <a:lnTo>
                    <a:pt x="594" y="220"/>
                  </a:lnTo>
                  <a:lnTo>
                    <a:pt x="546" y="244"/>
                  </a:lnTo>
                  <a:lnTo>
                    <a:pt x="498" y="269"/>
                  </a:lnTo>
                  <a:lnTo>
                    <a:pt x="450" y="295"/>
                  </a:lnTo>
                  <a:lnTo>
                    <a:pt x="403" y="320"/>
                  </a:lnTo>
                  <a:lnTo>
                    <a:pt x="355" y="345"/>
                  </a:lnTo>
                  <a:lnTo>
                    <a:pt x="311" y="369"/>
                  </a:lnTo>
                  <a:lnTo>
                    <a:pt x="267" y="392"/>
                  </a:lnTo>
                  <a:lnTo>
                    <a:pt x="224" y="415"/>
                  </a:lnTo>
                  <a:lnTo>
                    <a:pt x="185" y="436"/>
                  </a:lnTo>
                  <a:lnTo>
                    <a:pt x="149" y="455"/>
                  </a:lnTo>
                  <a:lnTo>
                    <a:pt x="115" y="474"/>
                  </a:lnTo>
                  <a:lnTo>
                    <a:pt x="84" y="490"/>
                  </a:lnTo>
                  <a:lnTo>
                    <a:pt x="58" y="504"/>
                  </a:lnTo>
                  <a:lnTo>
                    <a:pt x="37" y="516"/>
                  </a:lnTo>
                  <a:lnTo>
                    <a:pt x="19" y="526"/>
                  </a:lnTo>
                  <a:lnTo>
                    <a:pt x="7" y="533"/>
                  </a:lnTo>
                  <a:lnTo>
                    <a:pt x="1" y="538"/>
                  </a:lnTo>
                  <a:lnTo>
                    <a:pt x="0" y="539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11"/>
            <p:cNvSpPr>
              <a:spLocks/>
            </p:cNvSpPr>
            <p:nvPr/>
          </p:nvSpPr>
          <p:spPr bwMode="auto">
            <a:xfrm>
              <a:off x="1905" y="2025"/>
              <a:ext cx="22" cy="17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27" y="0"/>
                </a:cxn>
                <a:cxn ang="0">
                  <a:pos x="124" y="26"/>
                </a:cxn>
                <a:cxn ang="0">
                  <a:pos x="4" y="98"/>
                </a:cxn>
                <a:cxn ang="0">
                  <a:pos x="0" y="70"/>
                </a:cxn>
              </a:cxnLst>
              <a:rect l="0" t="0" r="r" b="b"/>
              <a:pathLst>
                <a:path w="127" h="98">
                  <a:moveTo>
                    <a:pt x="0" y="70"/>
                  </a:moveTo>
                  <a:lnTo>
                    <a:pt x="127" y="0"/>
                  </a:lnTo>
                  <a:lnTo>
                    <a:pt x="124" y="26"/>
                  </a:lnTo>
                  <a:lnTo>
                    <a:pt x="4" y="98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C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12"/>
            <p:cNvSpPr>
              <a:spLocks/>
            </p:cNvSpPr>
            <p:nvPr/>
          </p:nvSpPr>
          <p:spPr bwMode="auto">
            <a:xfrm>
              <a:off x="1700" y="2020"/>
              <a:ext cx="6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4"/>
                </a:cxn>
                <a:cxn ang="0">
                  <a:pos x="36" y="67"/>
                </a:cxn>
                <a:cxn ang="0">
                  <a:pos x="8" y="54"/>
                </a:cxn>
                <a:cxn ang="0">
                  <a:pos x="0" y="0"/>
                </a:cxn>
              </a:cxnLst>
              <a:rect l="0" t="0" r="r" b="b"/>
              <a:pathLst>
                <a:path w="36" h="67">
                  <a:moveTo>
                    <a:pt x="0" y="0"/>
                  </a:moveTo>
                  <a:lnTo>
                    <a:pt x="32" y="14"/>
                  </a:lnTo>
                  <a:lnTo>
                    <a:pt x="36" y="67"/>
                  </a:lnTo>
                  <a:lnTo>
                    <a:pt x="8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13"/>
            <p:cNvSpPr>
              <a:spLocks/>
            </p:cNvSpPr>
            <p:nvPr/>
          </p:nvSpPr>
          <p:spPr bwMode="auto">
            <a:xfrm>
              <a:off x="1707" y="2024"/>
              <a:ext cx="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7"/>
                </a:cxn>
                <a:cxn ang="0">
                  <a:pos x="33" y="57"/>
                </a:cxn>
                <a:cxn ang="0">
                  <a:pos x="7" y="47"/>
                </a:cxn>
                <a:cxn ang="0">
                  <a:pos x="0" y="0"/>
                </a:cxn>
              </a:cxnLst>
              <a:rect l="0" t="0" r="r" b="b"/>
              <a:pathLst>
                <a:path w="33" h="57">
                  <a:moveTo>
                    <a:pt x="0" y="0"/>
                  </a:moveTo>
                  <a:lnTo>
                    <a:pt x="32" y="17"/>
                  </a:lnTo>
                  <a:lnTo>
                    <a:pt x="33" y="57"/>
                  </a:lnTo>
                  <a:lnTo>
                    <a:pt x="7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14"/>
            <p:cNvSpPr>
              <a:spLocks/>
            </p:cNvSpPr>
            <p:nvPr/>
          </p:nvSpPr>
          <p:spPr bwMode="auto">
            <a:xfrm>
              <a:off x="1713" y="2028"/>
              <a:ext cx="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18"/>
                </a:cxn>
                <a:cxn ang="0">
                  <a:pos x="34" y="48"/>
                </a:cxn>
                <a:cxn ang="0">
                  <a:pos x="6" y="39"/>
                </a:cxn>
                <a:cxn ang="0">
                  <a:pos x="0" y="0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31" y="18"/>
                  </a:lnTo>
                  <a:lnTo>
                    <a:pt x="34" y="48"/>
                  </a:lnTo>
                  <a:lnTo>
                    <a:pt x="6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15"/>
            <p:cNvSpPr>
              <a:spLocks/>
            </p:cNvSpPr>
            <p:nvPr/>
          </p:nvSpPr>
          <p:spPr bwMode="auto">
            <a:xfrm>
              <a:off x="1720" y="2032"/>
              <a:ext cx="4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16"/>
                </a:cxn>
                <a:cxn ang="0">
                  <a:pos x="26" y="36"/>
                </a:cxn>
                <a:cxn ang="0">
                  <a:pos x="3" y="27"/>
                </a:cxn>
                <a:cxn ang="0">
                  <a:pos x="0" y="0"/>
                </a:cxn>
              </a:cxnLst>
              <a:rect l="0" t="0" r="r" b="b"/>
              <a:pathLst>
                <a:path w="26" h="36">
                  <a:moveTo>
                    <a:pt x="0" y="0"/>
                  </a:moveTo>
                  <a:lnTo>
                    <a:pt x="26" y="16"/>
                  </a:lnTo>
                  <a:lnTo>
                    <a:pt x="26" y="36"/>
                  </a:lnTo>
                  <a:lnTo>
                    <a:pt x="3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16"/>
            <p:cNvSpPr>
              <a:spLocks/>
            </p:cNvSpPr>
            <p:nvPr/>
          </p:nvSpPr>
          <p:spPr bwMode="auto">
            <a:xfrm>
              <a:off x="1726" y="2036"/>
              <a:ext cx="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15"/>
                </a:cxn>
                <a:cxn ang="0">
                  <a:pos x="20" y="22"/>
                </a:cxn>
                <a:cxn ang="0">
                  <a:pos x="3" y="19"/>
                </a:cxn>
                <a:cxn ang="0">
                  <a:pos x="0" y="0"/>
                </a:cxn>
              </a:cxnLst>
              <a:rect l="0" t="0" r="r" b="b"/>
              <a:pathLst>
                <a:path w="20" h="22">
                  <a:moveTo>
                    <a:pt x="0" y="0"/>
                  </a:moveTo>
                  <a:lnTo>
                    <a:pt x="18" y="15"/>
                  </a:lnTo>
                  <a:lnTo>
                    <a:pt x="20" y="22"/>
                  </a:lnTo>
                  <a:lnTo>
                    <a:pt x="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17"/>
            <p:cNvSpPr>
              <a:spLocks/>
            </p:cNvSpPr>
            <p:nvPr/>
          </p:nvSpPr>
          <p:spPr bwMode="auto">
            <a:xfrm>
              <a:off x="1743" y="1949"/>
              <a:ext cx="95" cy="41"/>
            </a:xfrm>
            <a:custGeom>
              <a:avLst/>
              <a:gdLst/>
              <a:ahLst/>
              <a:cxnLst>
                <a:cxn ang="0">
                  <a:pos x="0" y="238"/>
                </a:cxn>
                <a:cxn ang="0">
                  <a:pos x="51" y="244"/>
                </a:cxn>
                <a:cxn ang="0">
                  <a:pos x="570" y="29"/>
                </a:cxn>
                <a:cxn ang="0">
                  <a:pos x="520" y="0"/>
                </a:cxn>
                <a:cxn ang="0">
                  <a:pos x="0" y="238"/>
                </a:cxn>
              </a:cxnLst>
              <a:rect l="0" t="0" r="r" b="b"/>
              <a:pathLst>
                <a:path w="570" h="244">
                  <a:moveTo>
                    <a:pt x="0" y="238"/>
                  </a:moveTo>
                  <a:lnTo>
                    <a:pt x="51" y="244"/>
                  </a:lnTo>
                  <a:lnTo>
                    <a:pt x="570" y="29"/>
                  </a:lnTo>
                  <a:lnTo>
                    <a:pt x="520" y="0"/>
                  </a:lnTo>
                  <a:lnTo>
                    <a:pt x="0" y="23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18"/>
            <p:cNvSpPr>
              <a:spLocks/>
            </p:cNvSpPr>
            <p:nvPr/>
          </p:nvSpPr>
          <p:spPr bwMode="auto">
            <a:xfrm>
              <a:off x="1813" y="1786"/>
              <a:ext cx="46" cy="14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61" y="858"/>
                </a:cxn>
                <a:cxn ang="0">
                  <a:pos x="273" y="858"/>
                </a:cxn>
                <a:cxn ang="0">
                  <a:pos x="9" y="0"/>
                </a:cxn>
                <a:cxn ang="0">
                  <a:pos x="0" y="20"/>
                </a:cxn>
              </a:cxnLst>
              <a:rect l="0" t="0" r="r" b="b"/>
              <a:pathLst>
                <a:path w="273" h="858">
                  <a:moveTo>
                    <a:pt x="0" y="20"/>
                  </a:moveTo>
                  <a:lnTo>
                    <a:pt x="261" y="858"/>
                  </a:lnTo>
                  <a:lnTo>
                    <a:pt x="273" y="858"/>
                  </a:lnTo>
                  <a:lnTo>
                    <a:pt x="9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19"/>
            <p:cNvSpPr>
              <a:spLocks/>
            </p:cNvSpPr>
            <p:nvPr/>
          </p:nvSpPr>
          <p:spPr bwMode="auto">
            <a:xfrm>
              <a:off x="1648" y="1787"/>
              <a:ext cx="166" cy="56"/>
            </a:xfrm>
            <a:custGeom>
              <a:avLst/>
              <a:gdLst/>
              <a:ahLst/>
              <a:cxnLst>
                <a:cxn ang="0">
                  <a:pos x="0" y="324"/>
                </a:cxn>
                <a:cxn ang="0">
                  <a:pos x="993" y="0"/>
                </a:cxn>
                <a:cxn ang="0">
                  <a:pos x="989" y="18"/>
                </a:cxn>
                <a:cxn ang="0">
                  <a:pos x="8" y="340"/>
                </a:cxn>
                <a:cxn ang="0">
                  <a:pos x="0" y="324"/>
                </a:cxn>
              </a:cxnLst>
              <a:rect l="0" t="0" r="r" b="b"/>
              <a:pathLst>
                <a:path w="993" h="340">
                  <a:moveTo>
                    <a:pt x="0" y="324"/>
                  </a:moveTo>
                  <a:lnTo>
                    <a:pt x="993" y="0"/>
                  </a:lnTo>
                  <a:lnTo>
                    <a:pt x="989" y="18"/>
                  </a:lnTo>
                  <a:lnTo>
                    <a:pt x="8" y="340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0000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1" name="Flowchart: Sequential Access Storage 180"/>
          <p:cNvSpPr/>
          <p:nvPr/>
        </p:nvSpPr>
        <p:spPr bwMode="auto">
          <a:xfrm>
            <a:off x="762000" y="2514600"/>
            <a:ext cx="2362200" cy="5334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reconfig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 {+E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}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Flowchart: Sequential Access Storage 181"/>
          <p:cNvSpPr/>
          <p:nvPr/>
        </p:nvSpPr>
        <p:spPr bwMode="auto">
          <a:xfrm>
            <a:off x="685800" y="4953000"/>
            <a:ext cx="2362200" cy="5334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reconfig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 {-D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}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Text Box 20"/>
          <p:cNvSpPr txBox="1">
            <a:spLocks noChangeArrowheads="1"/>
          </p:cNvSpPr>
          <p:nvPr/>
        </p:nvSpPr>
        <p:spPr bwMode="auto">
          <a:xfrm>
            <a:off x="5105400" y="1864425"/>
            <a:ext cx="166808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+mn-lt"/>
                <a:cs typeface="+mn-cs"/>
              </a:rPr>
              <a:t>{A, B, C, D, E}</a:t>
            </a:r>
          </a:p>
        </p:txBody>
      </p:sp>
      <p:grpSp>
        <p:nvGrpSpPr>
          <p:cNvPr id="184" name="Group 4"/>
          <p:cNvGrpSpPr>
            <a:grpSpLocks noChangeAspect="1"/>
          </p:cNvGrpSpPr>
          <p:nvPr/>
        </p:nvGrpSpPr>
        <p:grpSpPr bwMode="auto">
          <a:xfrm>
            <a:off x="3219450" y="2635250"/>
            <a:ext cx="576263" cy="504825"/>
            <a:chOff x="2028" y="1660"/>
            <a:chExt cx="363" cy="318"/>
          </a:xfrm>
        </p:grpSpPr>
        <p:sp>
          <p:nvSpPr>
            <p:cNvPr id="185" name="AutoShape 3"/>
            <p:cNvSpPr>
              <a:spLocks noChangeAspect="1" noChangeArrowheads="1" noTextEdit="1"/>
            </p:cNvSpPr>
            <p:nvPr/>
          </p:nvSpPr>
          <p:spPr bwMode="auto">
            <a:xfrm>
              <a:off x="2028" y="1660"/>
              <a:ext cx="36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5"/>
            <p:cNvSpPr>
              <a:spLocks/>
            </p:cNvSpPr>
            <p:nvPr/>
          </p:nvSpPr>
          <p:spPr bwMode="auto">
            <a:xfrm>
              <a:off x="2028" y="1758"/>
              <a:ext cx="363" cy="220"/>
            </a:xfrm>
            <a:custGeom>
              <a:avLst/>
              <a:gdLst/>
              <a:ahLst/>
              <a:cxnLst>
                <a:cxn ang="0">
                  <a:pos x="36" y="306"/>
                </a:cxn>
                <a:cxn ang="0">
                  <a:pos x="26" y="313"/>
                </a:cxn>
                <a:cxn ang="0">
                  <a:pos x="18" y="319"/>
                </a:cxn>
                <a:cxn ang="0">
                  <a:pos x="11" y="326"/>
                </a:cxn>
                <a:cxn ang="0">
                  <a:pos x="7" y="333"/>
                </a:cxn>
                <a:cxn ang="0">
                  <a:pos x="2" y="340"/>
                </a:cxn>
                <a:cxn ang="0">
                  <a:pos x="1" y="348"/>
                </a:cxn>
                <a:cxn ang="0">
                  <a:pos x="0" y="354"/>
                </a:cxn>
                <a:cxn ang="0">
                  <a:pos x="0" y="360"/>
                </a:cxn>
                <a:cxn ang="0">
                  <a:pos x="305" y="967"/>
                </a:cxn>
                <a:cxn ang="0">
                  <a:pos x="330" y="1018"/>
                </a:cxn>
                <a:cxn ang="0">
                  <a:pos x="368" y="1038"/>
                </a:cxn>
                <a:cxn ang="0">
                  <a:pos x="376" y="1058"/>
                </a:cxn>
                <a:cxn ang="0">
                  <a:pos x="456" y="1088"/>
                </a:cxn>
                <a:cxn ang="0">
                  <a:pos x="1120" y="1317"/>
                </a:cxn>
                <a:cxn ang="0">
                  <a:pos x="1176" y="1312"/>
                </a:cxn>
                <a:cxn ang="0">
                  <a:pos x="2134" y="794"/>
                </a:cxn>
                <a:cxn ang="0">
                  <a:pos x="2146" y="783"/>
                </a:cxn>
                <a:cxn ang="0">
                  <a:pos x="2156" y="775"/>
                </a:cxn>
                <a:cxn ang="0">
                  <a:pos x="2164" y="768"/>
                </a:cxn>
                <a:cxn ang="0">
                  <a:pos x="2169" y="762"/>
                </a:cxn>
                <a:cxn ang="0">
                  <a:pos x="2173" y="755"/>
                </a:cxn>
                <a:cxn ang="0">
                  <a:pos x="2175" y="747"/>
                </a:cxn>
                <a:cxn ang="0">
                  <a:pos x="2176" y="737"/>
                </a:cxn>
                <a:cxn ang="0">
                  <a:pos x="2176" y="724"/>
                </a:cxn>
                <a:cxn ang="0">
                  <a:pos x="1447" y="705"/>
                </a:cxn>
                <a:cxn ang="0">
                  <a:pos x="1108" y="25"/>
                </a:cxn>
                <a:cxn ang="0">
                  <a:pos x="1069" y="0"/>
                </a:cxn>
                <a:cxn ang="0">
                  <a:pos x="1005" y="0"/>
                </a:cxn>
                <a:cxn ang="0">
                  <a:pos x="36" y="306"/>
                </a:cxn>
              </a:cxnLst>
              <a:rect l="0" t="0" r="r" b="b"/>
              <a:pathLst>
                <a:path w="2176" h="1317">
                  <a:moveTo>
                    <a:pt x="36" y="306"/>
                  </a:moveTo>
                  <a:lnTo>
                    <a:pt x="26" y="313"/>
                  </a:lnTo>
                  <a:lnTo>
                    <a:pt x="18" y="319"/>
                  </a:lnTo>
                  <a:lnTo>
                    <a:pt x="11" y="326"/>
                  </a:lnTo>
                  <a:lnTo>
                    <a:pt x="7" y="333"/>
                  </a:lnTo>
                  <a:lnTo>
                    <a:pt x="2" y="340"/>
                  </a:lnTo>
                  <a:lnTo>
                    <a:pt x="1" y="348"/>
                  </a:lnTo>
                  <a:lnTo>
                    <a:pt x="0" y="354"/>
                  </a:lnTo>
                  <a:lnTo>
                    <a:pt x="0" y="360"/>
                  </a:lnTo>
                  <a:lnTo>
                    <a:pt x="305" y="967"/>
                  </a:lnTo>
                  <a:lnTo>
                    <a:pt x="330" y="1018"/>
                  </a:lnTo>
                  <a:lnTo>
                    <a:pt x="368" y="1038"/>
                  </a:lnTo>
                  <a:lnTo>
                    <a:pt x="376" y="1058"/>
                  </a:lnTo>
                  <a:lnTo>
                    <a:pt x="456" y="1088"/>
                  </a:lnTo>
                  <a:lnTo>
                    <a:pt x="1120" y="1317"/>
                  </a:lnTo>
                  <a:lnTo>
                    <a:pt x="1176" y="1312"/>
                  </a:lnTo>
                  <a:lnTo>
                    <a:pt x="2134" y="794"/>
                  </a:lnTo>
                  <a:lnTo>
                    <a:pt x="2146" y="783"/>
                  </a:lnTo>
                  <a:lnTo>
                    <a:pt x="2156" y="775"/>
                  </a:lnTo>
                  <a:lnTo>
                    <a:pt x="2164" y="768"/>
                  </a:lnTo>
                  <a:lnTo>
                    <a:pt x="2169" y="762"/>
                  </a:lnTo>
                  <a:lnTo>
                    <a:pt x="2173" y="755"/>
                  </a:lnTo>
                  <a:lnTo>
                    <a:pt x="2175" y="747"/>
                  </a:lnTo>
                  <a:lnTo>
                    <a:pt x="2176" y="737"/>
                  </a:lnTo>
                  <a:lnTo>
                    <a:pt x="2176" y="724"/>
                  </a:lnTo>
                  <a:lnTo>
                    <a:pt x="1447" y="705"/>
                  </a:lnTo>
                  <a:lnTo>
                    <a:pt x="1108" y="25"/>
                  </a:lnTo>
                  <a:lnTo>
                    <a:pt x="1069" y="0"/>
                  </a:lnTo>
                  <a:lnTo>
                    <a:pt x="1005" y="0"/>
                  </a:lnTo>
                  <a:lnTo>
                    <a:pt x="36" y="306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6"/>
            <p:cNvSpPr>
              <a:spLocks/>
            </p:cNvSpPr>
            <p:nvPr/>
          </p:nvSpPr>
          <p:spPr bwMode="auto">
            <a:xfrm>
              <a:off x="2028" y="1660"/>
              <a:ext cx="363" cy="313"/>
            </a:xfrm>
            <a:custGeom>
              <a:avLst/>
              <a:gdLst/>
              <a:ahLst/>
              <a:cxnLst>
                <a:cxn ang="0">
                  <a:pos x="36" y="322"/>
                </a:cxn>
                <a:cxn ang="0">
                  <a:pos x="26" y="331"/>
                </a:cxn>
                <a:cxn ang="0">
                  <a:pos x="18" y="342"/>
                </a:cxn>
                <a:cxn ang="0">
                  <a:pos x="11" y="354"/>
                </a:cxn>
                <a:cxn ang="0">
                  <a:pos x="7" y="365"/>
                </a:cxn>
                <a:cxn ang="0">
                  <a:pos x="2" y="377"/>
                </a:cxn>
                <a:cxn ang="0">
                  <a:pos x="1" y="388"/>
                </a:cxn>
                <a:cxn ang="0">
                  <a:pos x="0" y="398"/>
                </a:cxn>
                <a:cxn ang="0">
                  <a:pos x="0" y="407"/>
                </a:cxn>
                <a:cxn ang="0">
                  <a:pos x="305" y="1370"/>
                </a:cxn>
                <a:cxn ang="0">
                  <a:pos x="330" y="1452"/>
                </a:cxn>
                <a:cxn ang="0">
                  <a:pos x="368" y="1481"/>
                </a:cxn>
                <a:cxn ang="0">
                  <a:pos x="376" y="1513"/>
                </a:cxn>
                <a:cxn ang="0">
                  <a:pos x="456" y="1561"/>
                </a:cxn>
                <a:cxn ang="0">
                  <a:pos x="1129" y="1880"/>
                </a:cxn>
                <a:cxn ang="0">
                  <a:pos x="1185" y="1872"/>
                </a:cxn>
                <a:cxn ang="0">
                  <a:pos x="2134" y="1362"/>
                </a:cxn>
                <a:cxn ang="0">
                  <a:pos x="2146" y="1346"/>
                </a:cxn>
                <a:cxn ang="0">
                  <a:pos x="2156" y="1333"/>
                </a:cxn>
                <a:cxn ang="0">
                  <a:pos x="2164" y="1322"/>
                </a:cxn>
                <a:cxn ang="0">
                  <a:pos x="2169" y="1311"/>
                </a:cxn>
                <a:cxn ang="0">
                  <a:pos x="2173" y="1300"/>
                </a:cxn>
                <a:cxn ang="0">
                  <a:pos x="2175" y="1288"/>
                </a:cxn>
                <a:cxn ang="0">
                  <a:pos x="2176" y="1271"/>
                </a:cxn>
                <a:cxn ang="0">
                  <a:pos x="2176" y="1250"/>
                </a:cxn>
                <a:cxn ang="0">
                  <a:pos x="1447" y="956"/>
                </a:cxn>
                <a:cxn ang="0">
                  <a:pos x="1146" y="39"/>
                </a:cxn>
                <a:cxn ang="0">
                  <a:pos x="1106" y="0"/>
                </a:cxn>
                <a:cxn ang="0">
                  <a:pos x="1043" y="0"/>
                </a:cxn>
                <a:cxn ang="0">
                  <a:pos x="36" y="322"/>
                </a:cxn>
              </a:cxnLst>
              <a:rect l="0" t="0" r="r" b="b"/>
              <a:pathLst>
                <a:path w="2176" h="1880">
                  <a:moveTo>
                    <a:pt x="36" y="322"/>
                  </a:moveTo>
                  <a:lnTo>
                    <a:pt x="26" y="331"/>
                  </a:lnTo>
                  <a:lnTo>
                    <a:pt x="18" y="342"/>
                  </a:lnTo>
                  <a:lnTo>
                    <a:pt x="11" y="354"/>
                  </a:lnTo>
                  <a:lnTo>
                    <a:pt x="7" y="365"/>
                  </a:lnTo>
                  <a:lnTo>
                    <a:pt x="2" y="377"/>
                  </a:lnTo>
                  <a:lnTo>
                    <a:pt x="1" y="388"/>
                  </a:lnTo>
                  <a:lnTo>
                    <a:pt x="0" y="398"/>
                  </a:lnTo>
                  <a:lnTo>
                    <a:pt x="0" y="407"/>
                  </a:lnTo>
                  <a:lnTo>
                    <a:pt x="305" y="1370"/>
                  </a:lnTo>
                  <a:lnTo>
                    <a:pt x="330" y="1452"/>
                  </a:lnTo>
                  <a:lnTo>
                    <a:pt x="368" y="1481"/>
                  </a:lnTo>
                  <a:lnTo>
                    <a:pt x="376" y="1513"/>
                  </a:lnTo>
                  <a:lnTo>
                    <a:pt x="456" y="1561"/>
                  </a:lnTo>
                  <a:lnTo>
                    <a:pt x="1129" y="1880"/>
                  </a:lnTo>
                  <a:lnTo>
                    <a:pt x="1185" y="1872"/>
                  </a:lnTo>
                  <a:lnTo>
                    <a:pt x="2134" y="1362"/>
                  </a:lnTo>
                  <a:lnTo>
                    <a:pt x="2146" y="1346"/>
                  </a:lnTo>
                  <a:lnTo>
                    <a:pt x="2156" y="1333"/>
                  </a:lnTo>
                  <a:lnTo>
                    <a:pt x="2164" y="1322"/>
                  </a:lnTo>
                  <a:lnTo>
                    <a:pt x="2169" y="1311"/>
                  </a:lnTo>
                  <a:lnTo>
                    <a:pt x="2173" y="1300"/>
                  </a:lnTo>
                  <a:lnTo>
                    <a:pt x="2175" y="1288"/>
                  </a:lnTo>
                  <a:lnTo>
                    <a:pt x="2176" y="1271"/>
                  </a:lnTo>
                  <a:lnTo>
                    <a:pt x="2176" y="1250"/>
                  </a:lnTo>
                  <a:lnTo>
                    <a:pt x="1447" y="956"/>
                  </a:lnTo>
                  <a:lnTo>
                    <a:pt x="1146" y="39"/>
                  </a:lnTo>
                  <a:lnTo>
                    <a:pt x="1106" y="0"/>
                  </a:lnTo>
                  <a:lnTo>
                    <a:pt x="1043" y="0"/>
                  </a:lnTo>
                  <a:lnTo>
                    <a:pt x="36" y="322"/>
                  </a:lnTo>
                  <a:close/>
                </a:path>
              </a:pathLst>
            </a:custGeom>
            <a:solidFill>
              <a:srgbClr val="7F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7"/>
            <p:cNvSpPr>
              <a:spLocks/>
            </p:cNvSpPr>
            <p:nvPr/>
          </p:nvSpPr>
          <p:spPr bwMode="auto">
            <a:xfrm>
              <a:off x="2033" y="1663"/>
              <a:ext cx="236" cy="232"/>
            </a:xfrm>
            <a:custGeom>
              <a:avLst/>
              <a:gdLst/>
              <a:ahLst/>
              <a:cxnLst>
                <a:cxn ang="0">
                  <a:pos x="26" y="324"/>
                </a:cxn>
                <a:cxn ang="0">
                  <a:pos x="11" y="337"/>
                </a:cxn>
                <a:cxn ang="0">
                  <a:pos x="3" y="354"/>
                </a:cxn>
                <a:cxn ang="0">
                  <a:pos x="0" y="369"/>
                </a:cxn>
                <a:cxn ang="0">
                  <a:pos x="0" y="381"/>
                </a:cxn>
                <a:cxn ang="0">
                  <a:pos x="14" y="431"/>
                </a:cxn>
                <a:cxn ang="0">
                  <a:pos x="323" y="1395"/>
                </a:cxn>
                <a:cxn ang="0">
                  <a:pos x="1418" y="932"/>
                </a:cxn>
                <a:cxn ang="0">
                  <a:pos x="1124" y="17"/>
                </a:cxn>
                <a:cxn ang="0">
                  <a:pos x="1045" y="0"/>
                </a:cxn>
                <a:cxn ang="0">
                  <a:pos x="70" y="303"/>
                </a:cxn>
                <a:cxn ang="0">
                  <a:pos x="65" y="306"/>
                </a:cxn>
                <a:cxn ang="0">
                  <a:pos x="60" y="309"/>
                </a:cxn>
                <a:cxn ang="0">
                  <a:pos x="53" y="311"/>
                </a:cxn>
                <a:cxn ang="0">
                  <a:pos x="48" y="313"/>
                </a:cxn>
                <a:cxn ang="0">
                  <a:pos x="42" y="316"/>
                </a:cxn>
                <a:cxn ang="0">
                  <a:pos x="36" y="319"/>
                </a:cxn>
                <a:cxn ang="0">
                  <a:pos x="30" y="322"/>
                </a:cxn>
                <a:cxn ang="0">
                  <a:pos x="26" y="324"/>
                </a:cxn>
              </a:cxnLst>
              <a:rect l="0" t="0" r="r" b="b"/>
              <a:pathLst>
                <a:path w="1418" h="1395">
                  <a:moveTo>
                    <a:pt x="26" y="324"/>
                  </a:moveTo>
                  <a:lnTo>
                    <a:pt x="11" y="337"/>
                  </a:lnTo>
                  <a:lnTo>
                    <a:pt x="3" y="354"/>
                  </a:lnTo>
                  <a:lnTo>
                    <a:pt x="0" y="369"/>
                  </a:lnTo>
                  <a:lnTo>
                    <a:pt x="0" y="381"/>
                  </a:lnTo>
                  <a:lnTo>
                    <a:pt x="14" y="431"/>
                  </a:lnTo>
                  <a:lnTo>
                    <a:pt x="323" y="1395"/>
                  </a:lnTo>
                  <a:lnTo>
                    <a:pt x="1418" y="932"/>
                  </a:lnTo>
                  <a:lnTo>
                    <a:pt x="1124" y="17"/>
                  </a:lnTo>
                  <a:lnTo>
                    <a:pt x="1045" y="0"/>
                  </a:lnTo>
                  <a:lnTo>
                    <a:pt x="70" y="303"/>
                  </a:lnTo>
                  <a:lnTo>
                    <a:pt x="65" y="306"/>
                  </a:lnTo>
                  <a:lnTo>
                    <a:pt x="60" y="309"/>
                  </a:lnTo>
                  <a:lnTo>
                    <a:pt x="53" y="311"/>
                  </a:lnTo>
                  <a:lnTo>
                    <a:pt x="48" y="313"/>
                  </a:lnTo>
                  <a:lnTo>
                    <a:pt x="42" y="316"/>
                  </a:lnTo>
                  <a:lnTo>
                    <a:pt x="36" y="319"/>
                  </a:lnTo>
                  <a:lnTo>
                    <a:pt x="30" y="322"/>
                  </a:lnTo>
                  <a:lnTo>
                    <a:pt x="26" y="32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8"/>
            <p:cNvSpPr>
              <a:spLocks/>
            </p:cNvSpPr>
            <p:nvPr/>
          </p:nvSpPr>
          <p:spPr bwMode="auto">
            <a:xfrm>
              <a:off x="2041" y="1663"/>
              <a:ext cx="226" cy="222"/>
            </a:xfrm>
            <a:custGeom>
              <a:avLst/>
              <a:gdLst/>
              <a:ahLst/>
              <a:cxnLst>
                <a:cxn ang="0">
                  <a:pos x="12" y="322"/>
                </a:cxn>
                <a:cxn ang="0">
                  <a:pos x="1" y="352"/>
                </a:cxn>
                <a:cxn ang="0">
                  <a:pos x="3" y="376"/>
                </a:cxn>
                <a:cxn ang="0">
                  <a:pos x="10" y="400"/>
                </a:cxn>
                <a:cxn ang="0">
                  <a:pos x="33" y="470"/>
                </a:cxn>
                <a:cxn ang="0">
                  <a:pos x="70" y="585"/>
                </a:cxn>
                <a:cxn ang="0">
                  <a:pos x="106" y="701"/>
                </a:cxn>
                <a:cxn ang="0">
                  <a:pos x="143" y="815"/>
                </a:cxn>
                <a:cxn ang="0">
                  <a:pos x="180" y="931"/>
                </a:cxn>
                <a:cxn ang="0">
                  <a:pos x="218" y="1046"/>
                </a:cxn>
                <a:cxn ang="0">
                  <a:pos x="254" y="1162"/>
                </a:cxn>
                <a:cxn ang="0">
                  <a:pos x="291" y="1277"/>
                </a:cxn>
                <a:cxn ang="0">
                  <a:pos x="342" y="1321"/>
                </a:cxn>
                <a:cxn ang="0">
                  <a:pos x="408" y="1293"/>
                </a:cxn>
                <a:cxn ang="0">
                  <a:pos x="474" y="1266"/>
                </a:cxn>
                <a:cxn ang="0">
                  <a:pos x="538" y="1238"/>
                </a:cxn>
                <a:cxn ang="0">
                  <a:pos x="604" y="1210"/>
                </a:cxn>
                <a:cxn ang="0">
                  <a:pos x="670" y="1183"/>
                </a:cxn>
                <a:cxn ang="0">
                  <a:pos x="736" y="1155"/>
                </a:cxn>
                <a:cxn ang="0">
                  <a:pos x="801" y="1127"/>
                </a:cxn>
                <a:cxn ang="0">
                  <a:pos x="866" y="1100"/>
                </a:cxn>
                <a:cxn ang="0">
                  <a:pos x="932" y="1072"/>
                </a:cxn>
                <a:cxn ang="0">
                  <a:pos x="997" y="1044"/>
                </a:cxn>
                <a:cxn ang="0">
                  <a:pos x="1063" y="1017"/>
                </a:cxn>
                <a:cxn ang="0">
                  <a:pos x="1129" y="989"/>
                </a:cxn>
                <a:cxn ang="0">
                  <a:pos x="1193" y="961"/>
                </a:cxn>
                <a:cxn ang="0">
                  <a:pos x="1259" y="934"/>
                </a:cxn>
                <a:cxn ang="0">
                  <a:pos x="1325" y="906"/>
                </a:cxn>
                <a:cxn ang="0">
                  <a:pos x="1340" y="837"/>
                </a:cxn>
                <a:cxn ang="0">
                  <a:pos x="1305" y="728"/>
                </a:cxn>
                <a:cxn ang="0">
                  <a:pos x="1270" y="618"/>
                </a:cxn>
                <a:cxn ang="0">
                  <a:pos x="1235" y="508"/>
                </a:cxn>
                <a:cxn ang="0">
                  <a:pos x="1200" y="399"/>
                </a:cxn>
                <a:cxn ang="0">
                  <a:pos x="1165" y="289"/>
                </a:cxn>
                <a:cxn ang="0">
                  <a:pos x="1130" y="180"/>
                </a:cxn>
                <a:cxn ang="0">
                  <a:pos x="1095" y="69"/>
                </a:cxn>
                <a:cxn ang="0">
                  <a:pos x="1067" y="12"/>
                </a:cxn>
                <a:cxn ang="0">
                  <a:pos x="1049" y="9"/>
                </a:cxn>
                <a:cxn ang="0">
                  <a:pos x="1030" y="6"/>
                </a:cxn>
                <a:cxn ang="0">
                  <a:pos x="1010" y="3"/>
                </a:cxn>
                <a:cxn ang="0">
                  <a:pos x="971" y="9"/>
                </a:cxn>
                <a:cxn ang="0">
                  <a:pos x="913" y="28"/>
                </a:cxn>
                <a:cxn ang="0">
                  <a:pos x="855" y="45"/>
                </a:cxn>
                <a:cxn ang="0">
                  <a:pos x="797" y="64"/>
                </a:cxn>
                <a:cxn ang="0">
                  <a:pos x="738" y="81"/>
                </a:cxn>
                <a:cxn ang="0">
                  <a:pos x="680" y="100"/>
                </a:cxn>
                <a:cxn ang="0">
                  <a:pos x="622" y="117"/>
                </a:cxn>
                <a:cxn ang="0">
                  <a:pos x="564" y="136"/>
                </a:cxn>
                <a:cxn ang="0">
                  <a:pos x="504" y="153"/>
                </a:cxn>
                <a:cxn ang="0">
                  <a:pos x="446" y="172"/>
                </a:cxn>
                <a:cxn ang="0">
                  <a:pos x="388" y="190"/>
                </a:cxn>
                <a:cxn ang="0">
                  <a:pos x="329" y="208"/>
                </a:cxn>
                <a:cxn ang="0">
                  <a:pos x="271" y="226"/>
                </a:cxn>
                <a:cxn ang="0">
                  <a:pos x="213" y="244"/>
                </a:cxn>
                <a:cxn ang="0">
                  <a:pos x="154" y="263"/>
                </a:cxn>
                <a:cxn ang="0">
                  <a:pos x="96" y="281"/>
                </a:cxn>
                <a:cxn ang="0">
                  <a:pos x="62" y="292"/>
                </a:cxn>
                <a:cxn ang="0">
                  <a:pos x="51" y="297"/>
                </a:cxn>
                <a:cxn ang="0">
                  <a:pos x="40" y="301"/>
                </a:cxn>
                <a:cxn ang="0">
                  <a:pos x="29" y="307"/>
                </a:cxn>
              </a:cxnLst>
              <a:rect l="0" t="0" r="r" b="b"/>
              <a:pathLst>
                <a:path w="1357" h="1335">
                  <a:moveTo>
                    <a:pt x="25" y="309"/>
                  </a:moveTo>
                  <a:lnTo>
                    <a:pt x="12" y="322"/>
                  </a:lnTo>
                  <a:lnTo>
                    <a:pt x="4" y="337"/>
                  </a:lnTo>
                  <a:lnTo>
                    <a:pt x="1" y="352"/>
                  </a:lnTo>
                  <a:lnTo>
                    <a:pt x="0" y="364"/>
                  </a:lnTo>
                  <a:lnTo>
                    <a:pt x="3" y="376"/>
                  </a:lnTo>
                  <a:lnTo>
                    <a:pt x="6" y="388"/>
                  </a:lnTo>
                  <a:lnTo>
                    <a:pt x="10" y="400"/>
                  </a:lnTo>
                  <a:lnTo>
                    <a:pt x="14" y="412"/>
                  </a:lnTo>
                  <a:lnTo>
                    <a:pt x="33" y="470"/>
                  </a:lnTo>
                  <a:lnTo>
                    <a:pt x="51" y="527"/>
                  </a:lnTo>
                  <a:lnTo>
                    <a:pt x="70" y="585"/>
                  </a:lnTo>
                  <a:lnTo>
                    <a:pt x="88" y="643"/>
                  </a:lnTo>
                  <a:lnTo>
                    <a:pt x="106" y="701"/>
                  </a:lnTo>
                  <a:lnTo>
                    <a:pt x="124" y="757"/>
                  </a:lnTo>
                  <a:lnTo>
                    <a:pt x="143" y="815"/>
                  </a:lnTo>
                  <a:lnTo>
                    <a:pt x="162" y="873"/>
                  </a:lnTo>
                  <a:lnTo>
                    <a:pt x="180" y="931"/>
                  </a:lnTo>
                  <a:lnTo>
                    <a:pt x="199" y="989"/>
                  </a:lnTo>
                  <a:lnTo>
                    <a:pt x="218" y="1046"/>
                  </a:lnTo>
                  <a:lnTo>
                    <a:pt x="236" y="1104"/>
                  </a:lnTo>
                  <a:lnTo>
                    <a:pt x="254" y="1162"/>
                  </a:lnTo>
                  <a:lnTo>
                    <a:pt x="272" y="1220"/>
                  </a:lnTo>
                  <a:lnTo>
                    <a:pt x="291" y="1277"/>
                  </a:lnTo>
                  <a:lnTo>
                    <a:pt x="310" y="1335"/>
                  </a:lnTo>
                  <a:lnTo>
                    <a:pt x="342" y="1321"/>
                  </a:lnTo>
                  <a:lnTo>
                    <a:pt x="375" y="1308"/>
                  </a:lnTo>
                  <a:lnTo>
                    <a:pt x="408" y="1293"/>
                  </a:lnTo>
                  <a:lnTo>
                    <a:pt x="441" y="1279"/>
                  </a:lnTo>
                  <a:lnTo>
                    <a:pt x="474" y="1266"/>
                  </a:lnTo>
                  <a:lnTo>
                    <a:pt x="506" y="1252"/>
                  </a:lnTo>
                  <a:lnTo>
                    <a:pt x="538" y="1238"/>
                  </a:lnTo>
                  <a:lnTo>
                    <a:pt x="571" y="1225"/>
                  </a:lnTo>
                  <a:lnTo>
                    <a:pt x="604" y="1210"/>
                  </a:lnTo>
                  <a:lnTo>
                    <a:pt x="637" y="1196"/>
                  </a:lnTo>
                  <a:lnTo>
                    <a:pt x="670" y="1183"/>
                  </a:lnTo>
                  <a:lnTo>
                    <a:pt x="703" y="1169"/>
                  </a:lnTo>
                  <a:lnTo>
                    <a:pt x="736" y="1155"/>
                  </a:lnTo>
                  <a:lnTo>
                    <a:pt x="768" y="1141"/>
                  </a:lnTo>
                  <a:lnTo>
                    <a:pt x="801" y="1127"/>
                  </a:lnTo>
                  <a:lnTo>
                    <a:pt x="834" y="1113"/>
                  </a:lnTo>
                  <a:lnTo>
                    <a:pt x="866" y="1100"/>
                  </a:lnTo>
                  <a:lnTo>
                    <a:pt x="899" y="1086"/>
                  </a:lnTo>
                  <a:lnTo>
                    <a:pt x="932" y="1072"/>
                  </a:lnTo>
                  <a:lnTo>
                    <a:pt x="964" y="1058"/>
                  </a:lnTo>
                  <a:lnTo>
                    <a:pt x="997" y="1044"/>
                  </a:lnTo>
                  <a:lnTo>
                    <a:pt x="1030" y="1031"/>
                  </a:lnTo>
                  <a:lnTo>
                    <a:pt x="1063" y="1017"/>
                  </a:lnTo>
                  <a:lnTo>
                    <a:pt x="1096" y="1002"/>
                  </a:lnTo>
                  <a:lnTo>
                    <a:pt x="1129" y="989"/>
                  </a:lnTo>
                  <a:lnTo>
                    <a:pt x="1161" y="975"/>
                  </a:lnTo>
                  <a:lnTo>
                    <a:pt x="1193" y="961"/>
                  </a:lnTo>
                  <a:lnTo>
                    <a:pt x="1226" y="948"/>
                  </a:lnTo>
                  <a:lnTo>
                    <a:pt x="1259" y="934"/>
                  </a:lnTo>
                  <a:lnTo>
                    <a:pt x="1292" y="919"/>
                  </a:lnTo>
                  <a:lnTo>
                    <a:pt x="1325" y="906"/>
                  </a:lnTo>
                  <a:lnTo>
                    <a:pt x="1357" y="892"/>
                  </a:lnTo>
                  <a:lnTo>
                    <a:pt x="1340" y="837"/>
                  </a:lnTo>
                  <a:lnTo>
                    <a:pt x="1322" y="783"/>
                  </a:lnTo>
                  <a:lnTo>
                    <a:pt x="1305" y="728"/>
                  </a:lnTo>
                  <a:lnTo>
                    <a:pt x="1287" y="673"/>
                  </a:lnTo>
                  <a:lnTo>
                    <a:pt x="1270" y="618"/>
                  </a:lnTo>
                  <a:lnTo>
                    <a:pt x="1252" y="564"/>
                  </a:lnTo>
                  <a:lnTo>
                    <a:pt x="1235" y="508"/>
                  </a:lnTo>
                  <a:lnTo>
                    <a:pt x="1217" y="453"/>
                  </a:lnTo>
                  <a:lnTo>
                    <a:pt x="1200" y="399"/>
                  </a:lnTo>
                  <a:lnTo>
                    <a:pt x="1182" y="344"/>
                  </a:lnTo>
                  <a:lnTo>
                    <a:pt x="1165" y="289"/>
                  </a:lnTo>
                  <a:lnTo>
                    <a:pt x="1147" y="234"/>
                  </a:lnTo>
                  <a:lnTo>
                    <a:pt x="1130" y="180"/>
                  </a:lnTo>
                  <a:lnTo>
                    <a:pt x="1112" y="124"/>
                  </a:lnTo>
                  <a:lnTo>
                    <a:pt x="1095" y="69"/>
                  </a:lnTo>
                  <a:lnTo>
                    <a:pt x="1077" y="15"/>
                  </a:lnTo>
                  <a:lnTo>
                    <a:pt x="1067" y="12"/>
                  </a:lnTo>
                  <a:lnTo>
                    <a:pt x="1059" y="11"/>
                  </a:lnTo>
                  <a:lnTo>
                    <a:pt x="1049" y="9"/>
                  </a:lnTo>
                  <a:lnTo>
                    <a:pt x="1039" y="7"/>
                  </a:lnTo>
                  <a:lnTo>
                    <a:pt x="1030" y="6"/>
                  </a:lnTo>
                  <a:lnTo>
                    <a:pt x="1020" y="4"/>
                  </a:lnTo>
                  <a:lnTo>
                    <a:pt x="1010" y="3"/>
                  </a:lnTo>
                  <a:lnTo>
                    <a:pt x="1001" y="0"/>
                  </a:lnTo>
                  <a:lnTo>
                    <a:pt x="971" y="9"/>
                  </a:lnTo>
                  <a:lnTo>
                    <a:pt x="942" y="18"/>
                  </a:lnTo>
                  <a:lnTo>
                    <a:pt x="913" y="28"/>
                  </a:lnTo>
                  <a:lnTo>
                    <a:pt x="883" y="36"/>
                  </a:lnTo>
                  <a:lnTo>
                    <a:pt x="855" y="45"/>
                  </a:lnTo>
                  <a:lnTo>
                    <a:pt x="825" y="54"/>
                  </a:lnTo>
                  <a:lnTo>
                    <a:pt x="797" y="64"/>
                  </a:lnTo>
                  <a:lnTo>
                    <a:pt x="767" y="73"/>
                  </a:lnTo>
                  <a:lnTo>
                    <a:pt x="738" y="81"/>
                  </a:lnTo>
                  <a:lnTo>
                    <a:pt x="709" y="90"/>
                  </a:lnTo>
                  <a:lnTo>
                    <a:pt x="680" y="100"/>
                  </a:lnTo>
                  <a:lnTo>
                    <a:pt x="650" y="109"/>
                  </a:lnTo>
                  <a:lnTo>
                    <a:pt x="622" y="117"/>
                  </a:lnTo>
                  <a:lnTo>
                    <a:pt x="592" y="126"/>
                  </a:lnTo>
                  <a:lnTo>
                    <a:pt x="564" y="136"/>
                  </a:lnTo>
                  <a:lnTo>
                    <a:pt x="534" y="145"/>
                  </a:lnTo>
                  <a:lnTo>
                    <a:pt x="504" y="153"/>
                  </a:lnTo>
                  <a:lnTo>
                    <a:pt x="476" y="162"/>
                  </a:lnTo>
                  <a:lnTo>
                    <a:pt x="446" y="172"/>
                  </a:lnTo>
                  <a:lnTo>
                    <a:pt x="417" y="181"/>
                  </a:lnTo>
                  <a:lnTo>
                    <a:pt x="388" y="190"/>
                  </a:lnTo>
                  <a:lnTo>
                    <a:pt x="359" y="198"/>
                  </a:lnTo>
                  <a:lnTo>
                    <a:pt x="329" y="208"/>
                  </a:lnTo>
                  <a:lnTo>
                    <a:pt x="301" y="217"/>
                  </a:lnTo>
                  <a:lnTo>
                    <a:pt x="271" y="226"/>
                  </a:lnTo>
                  <a:lnTo>
                    <a:pt x="242" y="236"/>
                  </a:lnTo>
                  <a:lnTo>
                    <a:pt x="213" y="244"/>
                  </a:lnTo>
                  <a:lnTo>
                    <a:pt x="184" y="253"/>
                  </a:lnTo>
                  <a:lnTo>
                    <a:pt x="154" y="263"/>
                  </a:lnTo>
                  <a:lnTo>
                    <a:pt x="124" y="272"/>
                  </a:lnTo>
                  <a:lnTo>
                    <a:pt x="96" y="281"/>
                  </a:lnTo>
                  <a:lnTo>
                    <a:pt x="66" y="290"/>
                  </a:lnTo>
                  <a:lnTo>
                    <a:pt x="62" y="292"/>
                  </a:lnTo>
                  <a:lnTo>
                    <a:pt x="57" y="295"/>
                  </a:lnTo>
                  <a:lnTo>
                    <a:pt x="51" y="297"/>
                  </a:lnTo>
                  <a:lnTo>
                    <a:pt x="46" y="299"/>
                  </a:lnTo>
                  <a:lnTo>
                    <a:pt x="40" y="301"/>
                  </a:lnTo>
                  <a:lnTo>
                    <a:pt x="35" y="304"/>
                  </a:lnTo>
                  <a:lnTo>
                    <a:pt x="29" y="307"/>
                  </a:lnTo>
                  <a:lnTo>
                    <a:pt x="25" y="309"/>
                  </a:lnTo>
                  <a:close/>
                </a:path>
              </a:pathLst>
            </a:custGeom>
            <a:solidFill>
              <a:srgbClr val="BFBA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9"/>
            <p:cNvSpPr>
              <a:spLocks/>
            </p:cNvSpPr>
            <p:nvPr/>
          </p:nvSpPr>
          <p:spPr bwMode="auto">
            <a:xfrm>
              <a:off x="2048" y="1662"/>
              <a:ext cx="217" cy="213"/>
            </a:xfrm>
            <a:custGeom>
              <a:avLst/>
              <a:gdLst/>
              <a:ahLst/>
              <a:cxnLst>
                <a:cxn ang="0">
                  <a:pos x="12" y="308"/>
                </a:cxn>
                <a:cxn ang="0">
                  <a:pos x="1" y="336"/>
                </a:cxn>
                <a:cxn ang="0">
                  <a:pos x="3" y="358"/>
                </a:cxn>
                <a:cxn ang="0">
                  <a:pos x="9" y="381"/>
                </a:cxn>
                <a:cxn ang="0">
                  <a:pos x="30" y="448"/>
                </a:cxn>
                <a:cxn ang="0">
                  <a:pos x="66" y="558"/>
                </a:cxn>
                <a:cxn ang="0">
                  <a:pos x="101" y="669"/>
                </a:cxn>
                <a:cxn ang="0">
                  <a:pos x="138" y="779"/>
                </a:cxn>
                <a:cxn ang="0">
                  <a:pos x="173" y="890"/>
                </a:cxn>
                <a:cxn ang="0">
                  <a:pos x="208" y="1000"/>
                </a:cxn>
                <a:cxn ang="0">
                  <a:pos x="244" y="1111"/>
                </a:cxn>
                <a:cxn ang="0">
                  <a:pos x="279" y="1221"/>
                </a:cxn>
                <a:cxn ang="0">
                  <a:pos x="328" y="1263"/>
                </a:cxn>
                <a:cxn ang="0">
                  <a:pos x="391" y="1236"/>
                </a:cxn>
                <a:cxn ang="0">
                  <a:pos x="453" y="1210"/>
                </a:cxn>
                <a:cxn ang="0">
                  <a:pos x="515" y="1183"/>
                </a:cxn>
                <a:cxn ang="0">
                  <a:pos x="578" y="1157"/>
                </a:cxn>
                <a:cxn ang="0">
                  <a:pos x="641" y="1130"/>
                </a:cxn>
                <a:cxn ang="0">
                  <a:pos x="704" y="1104"/>
                </a:cxn>
                <a:cxn ang="0">
                  <a:pos x="766" y="1078"/>
                </a:cxn>
                <a:cxn ang="0">
                  <a:pos x="829" y="1050"/>
                </a:cxn>
                <a:cxn ang="0">
                  <a:pos x="891" y="1024"/>
                </a:cxn>
                <a:cxn ang="0">
                  <a:pos x="953" y="998"/>
                </a:cxn>
                <a:cxn ang="0">
                  <a:pos x="1017" y="972"/>
                </a:cxn>
                <a:cxn ang="0">
                  <a:pos x="1079" y="945"/>
                </a:cxn>
                <a:cxn ang="0">
                  <a:pos x="1142" y="918"/>
                </a:cxn>
                <a:cxn ang="0">
                  <a:pos x="1204" y="892"/>
                </a:cxn>
                <a:cxn ang="0">
                  <a:pos x="1267" y="866"/>
                </a:cxn>
                <a:cxn ang="0">
                  <a:pos x="1282" y="800"/>
                </a:cxn>
                <a:cxn ang="0">
                  <a:pos x="1248" y="695"/>
                </a:cxn>
                <a:cxn ang="0">
                  <a:pos x="1214" y="591"/>
                </a:cxn>
                <a:cxn ang="0">
                  <a:pos x="1180" y="486"/>
                </a:cxn>
                <a:cxn ang="0">
                  <a:pos x="1147" y="381"/>
                </a:cxn>
                <a:cxn ang="0">
                  <a:pos x="1113" y="276"/>
                </a:cxn>
                <a:cxn ang="0">
                  <a:pos x="1080" y="172"/>
                </a:cxn>
                <a:cxn ang="0">
                  <a:pos x="1046" y="67"/>
                </a:cxn>
                <a:cxn ang="0">
                  <a:pos x="1020" y="12"/>
                </a:cxn>
                <a:cxn ang="0">
                  <a:pos x="1002" y="9"/>
                </a:cxn>
                <a:cxn ang="0">
                  <a:pos x="984" y="6"/>
                </a:cxn>
                <a:cxn ang="0">
                  <a:pos x="965" y="2"/>
                </a:cxn>
                <a:cxn ang="0">
                  <a:pos x="929" y="9"/>
                </a:cxn>
                <a:cxn ang="0">
                  <a:pos x="873" y="26"/>
                </a:cxn>
                <a:cxn ang="0">
                  <a:pos x="818" y="43"/>
                </a:cxn>
                <a:cxn ang="0">
                  <a:pos x="762" y="60"/>
                </a:cxn>
                <a:cxn ang="0">
                  <a:pos x="706" y="78"/>
                </a:cxn>
                <a:cxn ang="0">
                  <a:pos x="650" y="95"/>
                </a:cxn>
                <a:cxn ang="0">
                  <a:pos x="594" y="112"/>
                </a:cxn>
                <a:cxn ang="0">
                  <a:pos x="538" y="129"/>
                </a:cxn>
                <a:cxn ang="0">
                  <a:pos x="483" y="147"/>
                </a:cxn>
                <a:cxn ang="0">
                  <a:pos x="427" y="164"/>
                </a:cxn>
                <a:cxn ang="0">
                  <a:pos x="371" y="182"/>
                </a:cxn>
                <a:cxn ang="0">
                  <a:pos x="315" y="198"/>
                </a:cxn>
                <a:cxn ang="0">
                  <a:pos x="259" y="216"/>
                </a:cxn>
                <a:cxn ang="0">
                  <a:pos x="203" y="233"/>
                </a:cxn>
                <a:cxn ang="0">
                  <a:pos x="147" y="251"/>
                </a:cxn>
                <a:cxn ang="0">
                  <a:pos x="92" y="268"/>
                </a:cxn>
                <a:cxn ang="0">
                  <a:pos x="60" y="279"/>
                </a:cxn>
                <a:cxn ang="0">
                  <a:pos x="50" y="284"/>
                </a:cxn>
                <a:cxn ang="0">
                  <a:pos x="39" y="289"/>
                </a:cxn>
                <a:cxn ang="0">
                  <a:pos x="29" y="293"/>
                </a:cxn>
              </a:cxnLst>
              <a:rect l="0" t="0" r="r" b="b"/>
              <a:pathLst>
                <a:path w="1298" h="1276">
                  <a:moveTo>
                    <a:pt x="25" y="296"/>
                  </a:moveTo>
                  <a:lnTo>
                    <a:pt x="12" y="308"/>
                  </a:lnTo>
                  <a:lnTo>
                    <a:pt x="4" y="322"/>
                  </a:lnTo>
                  <a:lnTo>
                    <a:pt x="1" y="336"/>
                  </a:lnTo>
                  <a:lnTo>
                    <a:pt x="0" y="347"/>
                  </a:lnTo>
                  <a:lnTo>
                    <a:pt x="3" y="358"/>
                  </a:lnTo>
                  <a:lnTo>
                    <a:pt x="6" y="370"/>
                  </a:lnTo>
                  <a:lnTo>
                    <a:pt x="9" y="381"/>
                  </a:lnTo>
                  <a:lnTo>
                    <a:pt x="13" y="393"/>
                  </a:lnTo>
                  <a:lnTo>
                    <a:pt x="30" y="448"/>
                  </a:lnTo>
                  <a:lnTo>
                    <a:pt x="49" y="503"/>
                  </a:lnTo>
                  <a:lnTo>
                    <a:pt x="66" y="558"/>
                  </a:lnTo>
                  <a:lnTo>
                    <a:pt x="84" y="614"/>
                  </a:lnTo>
                  <a:lnTo>
                    <a:pt x="101" y="669"/>
                  </a:lnTo>
                  <a:lnTo>
                    <a:pt x="120" y="724"/>
                  </a:lnTo>
                  <a:lnTo>
                    <a:pt x="138" y="779"/>
                  </a:lnTo>
                  <a:lnTo>
                    <a:pt x="155" y="834"/>
                  </a:lnTo>
                  <a:lnTo>
                    <a:pt x="173" y="890"/>
                  </a:lnTo>
                  <a:lnTo>
                    <a:pt x="190" y="944"/>
                  </a:lnTo>
                  <a:lnTo>
                    <a:pt x="208" y="1000"/>
                  </a:lnTo>
                  <a:lnTo>
                    <a:pt x="225" y="1055"/>
                  </a:lnTo>
                  <a:lnTo>
                    <a:pt x="244" y="1111"/>
                  </a:lnTo>
                  <a:lnTo>
                    <a:pt x="261" y="1165"/>
                  </a:lnTo>
                  <a:lnTo>
                    <a:pt x="279" y="1221"/>
                  </a:lnTo>
                  <a:lnTo>
                    <a:pt x="296" y="1276"/>
                  </a:lnTo>
                  <a:lnTo>
                    <a:pt x="328" y="1263"/>
                  </a:lnTo>
                  <a:lnTo>
                    <a:pt x="359" y="1250"/>
                  </a:lnTo>
                  <a:lnTo>
                    <a:pt x="391" y="1236"/>
                  </a:lnTo>
                  <a:lnTo>
                    <a:pt x="421" y="1223"/>
                  </a:lnTo>
                  <a:lnTo>
                    <a:pt x="453" y="1210"/>
                  </a:lnTo>
                  <a:lnTo>
                    <a:pt x="485" y="1196"/>
                  </a:lnTo>
                  <a:lnTo>
                    <a:pt x="515" y="1183"/>
                  </a:lnTo>
                  <a:lnTo>
                    <a:pt x="547" y="1170"/>
                  </a:lnTo>
                  <a:lnTo>
                    <a:pt x="578" y="1157"/>
                  </a:lnTo>
                  <a:lnTo>
                    <a:pt x="610" y="1143"/>
                  </a:lnTo>
                  <a:lnTo>
                    <a:pt x="641" y="1130"/>
                  </a:lnTo>
                  <a:lnTo>
                    <a:pt x="672" y="1117"/>
                  </a:lnTo>
                  <a:lnTo>
                    <a:pt x="704" y="1104"/>
                  </a:lnTo>
                  <a:lnTo>
                    <a:pt x="734" y="1091"/>
                  </a:lnTo>
                  <a:lnTo>
                    <a:pt x="766" y="1078"/>
                  </a:lnTo>
                  <a:lnTo>
                    <a:pt x="798" y="1064"/>
                  </a:lnTo>
                  <a:lnTo>
                    <a:pt x="829" y="1050"/>
                  </a:lnTo>
                  <a:lnTo>
                    <a:pt x="860" y="1037"/>
                  </a:lnTo>
                  <a:lnTo>
                    <a:pt x="891" y="1024"/>
                  </a:lnTo>
                  <a:lnTo>
                    <a:pt x="923" y="1011"/>
                  </a:lnTo>
                  <a:lnTo>
                    <a:pt x="953" y="998"/>
                  </a:lnTo>
                  <a:lnTo>
                    <a:pt x="985" y="985"/>
                  </a:lnTo>
                  <a:lnTo>
                    <a:pt x="1017" y="972"/>
                  </a:lnTo>
                  <a:lnTo>
                    <a:pt x="1048" y="959"/>
                  </a:lnTo>
                  <a:lnTo>
                    <a:pt x="1079" y="945"/>
                  </a:lnTo>
                  <a:lnTo>
                    <a:pt x="1110" y="932"/>
                  </a:lnTo>
                  <a:lnTo>
                    <a:pt x="1142" y="918"/>
                  </a:lnTo>
                  <a:lnTo>
                    <a:pt x="1174" y="905"/>
                  </a:lnTo>
                  <a:lnTo>
                    <a:pt x="1204" y="892"/>
                  </a:lnTo>
                  <a:lnTo>
                    <a:pt x="1236" y="879"/>
                  </a:lnTo>
                  <a:lnTo>
                    <a:pt x="1267" y="866"/>
                  </a:lnTo>
                  <a:lnTo>
                    <a:pt x="1298" y="852"/>
                  </a:lnTo>
                  <a:lnTo>
                    <a:pt x="1282" y="800"/>
                  </a:lnTo>
                  <a:lnTo>
                    <a:pt x="1264" y="747"/>
                  </a:lnTo>
                  <a:lnTo>
                    <a:pt x="1248" y="695"/>
                  </a:lnTo>
                  <a:lnTo>
                    <a:pt x="1232" y="644"/>
                  </a:lnTo>
                  <a:lnTo>
                    <a:pt x="1214" y="591"/>
                  </a:lnTo>
                  <a:lnTo>
                    <a:pt x="1198" y="538"/>
                  </a:lnTo>
                  <a:lnTo>
                    <a:pt x="1180" y="486"/>
                  </a:lnTo>
                  <a:lnTo>
                    <a:pt x="1164" y="433"/>
                  </a:lnTo>
                  <a:lnTo>
                    <a:pt x="1147" y="381"/>
                  </a:lnTo>
                  <a:lnTo>
                    <a:pt x="1130" y="328"/>
                  </a:lnTo>
                  <a:lnTo>
                    <a:pt x="1113" y="276"/>
                  </a:lnTo>
                  <a:lnTo>
                    <a:pt x="1097" y="223"/>
                  </a:lnTo>
                  <a:lnTo>
                    <a:pt x="1080" y="172"/>
                  </a:lnTo>
                  <a:lnTo>
                    <a:pt x="1063" y="119"/>
                  </a:lnTo>
                  <a:lnTo>
                    <a:pt x="1046" y="67"/>
                  </a:lnTo>
                  <a:lnTo>
                    <a:pt x="1030" y="14"/>
                  </a:lnTo>
                  <a:lnTo>
                    <a:pt x="1020" y="12"/>
                  </a:lnTo>
                  <a:lnTo>
                    <a:pt x="1011" y="10"/>
                  </a:lnTo>
                  <a:lnTo>
                    <a:pt x="1002" y="9"/>
                  </a:lnTo>
                  <a:lnTo>
                    <a:pt x="993" y="7"/>
                  </a:lnTo>
                  <a:lnTo>
                    <a:pt x="984" y="6"/>
                  </a:lnTo>
                  <a:lnTo>
                    <a:pt x="975" y="4"/>
                  </a:lnTo>
                  <a:lnTo>
                    <a:pt x="965" y="2"/>
                  </a:lnTo>
                  <a:lnTo>
                    <a:pt x="957" y="0"/>
                  </a:lnTo>
                  <a:lnTo>
                    <a:pt x="929" y="9"/>
                  </a:lnTo>
                  <a:lnTo>
                    <a:pt x="901" y="18"/>
                  </a:lnTo>
                  <a:lnTo>
                    <a:pt x="873" y="26"/>
                  </a:lnTo>
                  <a:lnTo>
                    <a:pt x="845" y="35"/>
                  </a:lnTo>
                  <a:lnTo>
                    <a:pt x="818" y="43"/>
                  </a:lnTo>
                  <a:lnTo>
                    <a:pt x="789" y="52"/>
                  </a:lnTo>
                  <a:lnTo>
                    <a:pt x="762" y="60"/>
                  </a:lnTo>
                  <a:lnTo>
                    <a:pt x="733" y="69"/>
                  </a:lnTo>
                  <a:lnTo>
                    <a:pt x="706" y="78"/>
                  </a:lnTo>
                  <a:lnTo>
                    <a:pt x="677" y="87"/>
                  </a:lnTo>
                  <a:lnTo>
                    <a:pt x="650" y="95"/>
                  </a:lnTo>
                  <a:lnTo>
                    <a:pt x="622" y="104"/>
                  </a:lnTo>
                  <a:lnTo>
                    <a:pt x="594" y="112"/>
                  </a:lnTo>
                  <a:lnTo>
                    <a:pt x="566" y="121"/>
                  </a:lnTo>
                  <a:lnTo>
                    <a:pt x="538" y="129"/>
                  </a:lnTo>
                  <a:lnTo>
                    <a:pt x="511" y="138"/>
                  </a:lnTo>
                  <a:lnTo>
                    <a:pt x="483" y="147"/>
                  </a:lnTo>
                  <a:lnTo>
                    <a:pt x="455" y="156"/>
                  </a:lnTo>
                  <a:lnTo>
                    <a:pt x="427" y="164"/>
                  </a:lnTo>
                  <a:lnTo>
                    <a:pt x="399" y="173"/>
                  </a:lnTo>
                  <a:lnTo>
                    <a:pt x="371" y="182"/>
                  </a:lnTo>
                  <a:lnTo>
                    <a:pt x="343" y="191"/>
                  </a:lnTo>
                  <a:lnTo>
                    <a:pt x="315" y="198"/>
                  </a:lnTo>
                  <a:lnTo>
                    <a:pt x="288" y="207"/>
                  </a:lnTo>
                  <a:lnTo>
                    <a:pt x="259" y="216"/>
                  </a:lnTo>
                  <a:lnTo>
                    <a:pt x="232" y="225"/>
                  </a:lnTo>
                  <a:lnTo>
                    <a:pt x="203" y="233"/>
                  </a:lnTo>
                  <a:lnTo>
                    <a:pt x="176" y="242"/>
                  </a:lnTo>
                  <a:lnTo>
                    <a:pt x="147" y="251"/>
                  </a:lnTo>
                  <a:lnTo>
                    <a:pt x="120" y="260"/>
                  </a:lnTo>
                  <a:lnTo>
                    <a:pt x="92" y="268"/>
                  </a:lnTo>
                  <a:lnTo>
                    <a:pt x="64" y="277"/>
                  </a:lnTo>
                  <a:lnTo>
                    <a:pt x="60" y="279"/>
                  </a:lnTo>
                  <a:lnTo>
                    <a:pt x="55" y="281"/>
                  </a:lnTo>
                  <a:lnTo>
                    <a:pt x="50" y="284"/>
                  </a:lnTo>
                  <a:lnTo>
                    <a:pt x="45" y="286"/>
                  </a:lnTo>
                  <a:lnTo>
                    <a:pt x="39" y="289"/>
                  </a:lnTo>
                  <a:lnTo>
                    <a:pt x="34" y="291"/>
                  </a:lnTo>
                  <a:lnTo>
                    <a:pt x="29" y="293"/>
                  </a:lnTo>
                  <a:lnTo>
                    <a:pt x="25" y="296"/>
                  </a:lnTo>
                  <a:close/>
                </a:path>
              </a:pathLst>
            </a:custGeom>
            <a:solidFill>
              <a:srgbClr val="C4BC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0"/>
            <p:cNvSpPr>
              <a:spLocks/>
            </p:cNvSpPr>
            <p:nvPr/>
          </p:nvSpPr>
          <p:spPr bwMode="auto">
            <a:xfrm>
              <a:off x="2056" y="1662"/>
              <a:ext cx="207" cy="203"/>
            </a:xfrm>
            <a:custGeom>
              <a:avLst/>
              <a:gdLst/>
              <a:ahLst/>
              <a:cxnLst>
                <a:cxn ang="0">
                  <a:pos x="12" y="293"/>
                </a:cxn>
                <a:cxn ang="0">
                  <a:pos x="1" y="320"/>
                </a:cxn>
                <a:cxn ang="0">
                  <a:pos x="3" y="340"/>
                </a:cxn>
                <a:cxn ang="0">
                  <a:pos x="9" y="363"/>
                </a:cxn>
                <a:cxn ang="0">
                  <a:pos x="29" y="427"/>
                </a:cxn>
                <a:cxn ang="0">
                  <a:pos x="63" y="533"/>
                </a:cxn>
                <a:cxn ang="0">
                  <a:pos x="97" y="638"/>
                </a:cxn>
                <a:cxn ang="0">
                  <a:pos x="131" y="743"/>
                </a:cxn>
                <a:cxn ang="0">
                  <a:pos x="165" y="849"/>
                </a:cxn>
                <a:cxn ang="0">
                  <a:pos x="198" y="954"/>
                </a:cxn>
                <a:cxn ang="0">
                  <a:pos x="232" y="1059"/>
                </a:cxn>
                <a:cxn ang="0">
                  <a:pos x="266" y="1164"/>
                </a:cxn>
                <a:cxn ang="0">
                  <a:pos x="313" y="1204"/>
                </a:cxn>
                <a:cxn ang="0">
                  <a:pos x="373" y="1178"/>
                </a:cxn>
                <a:cxn ang="0">
                  <a:pos x="432" y="1153"/>
                </a:cxn>
                <a:cxn ang="0">
                  <a:pos x="492" y="1128"/>
                </a:cxn>
                <a:cxn ang="0">
                  <a:pos x="552" y="1103"/>
                </a:cxn>
                <a:cxn ang="0">
                  <a:pos x="612" y="1078"/>
                </a:cxn>
                <a:cxn ang="0">
                  <a:pos x="671" y="1053"/>
                </a:cxn>
                <a:cxn ang="0">
                  <a:pos x="731" y="1027"/>
                </a:cxn>
                <a:cxn ang="0">
                  <a:pos x="790" y="1002"/>
                </a:cxn>
                <a:cxn ang="0">
                  <a:pos x="850" y="977"/>
                </a:cxn>
                <a:cxn ang="0">
                  <a:pos x="910" y="952"/>
                </a:cxn>
                <a:cxn ang="0">
                  <a:pos x="970" y="927"/>
                </a:cxn>
                <a:cxn ang="0">
                  <a:pos x="1029" y="902"/>
                </a:cxn>
                <a:cxn ang="0">
                  <a:pos x="1089" y="876"/>
                </a:cxn>
                <a:cxn ang="0">
                  <a:pos x="1148" y="851"/>
                </a:cxn>
                <a:cxn ang="0">
                  <a:pos x="1209" y="826"/>
                </a:cxn>
                <a:cxn ang="0">
                  <a:pos x="1222" y="763"/>
                </a:cxn>
                <a:cxn ang="0">
                  <a:pos x="1190" y="663"/>
                </a:cxn>
                <a:cxn ang="0">
                  <a:pos x="1158" y="564"/>
                </a:cxn>
                <a:cxn ang="0">
                  <a:pos x="1126" y="464"/>
                </a:cxn>
                <a:cxn ang="0">
                  <a:pos x="1094" y="363"/>
                </a:cxn>
                <a:cxn ang="0">
                  <a:pos x="1062" y="264"/>
                </a:cxn>
                <a:cxn ang="0">
                  <a:pos x="1030" y="163"/>
                </a:cxn>
                <a:cxn ang="0">
                  <a:pos x="998" y="64"/>
                </a:cxn>
                <a:cxn ang="0">
                  <a:pos x="973" y="11"/>
                </a:cxn>
                <a:cxn ang="0">
                  <a:pos x="956" y="8"/>
                </a:cxn>
                <a:cxn ang="0">
                  <a:pos x="939" y="5"/>
                </a:cxn>
                <a:cxn ang="0">
                  <a:pos x="922" y="1"/>
                </a:cxn>
                <a:cxn ang="0">
                  <a:pos x="887" y="9"/>
                </a:cxn>
                <a:cxn ang="0">
                  <a:pos x="833" y="25"/>
                </a:cxn>
                <a:cxn ang="0">
                  <a:pos x="780" y="42"/>
                </a:cxn>
                <a:cxn ang="0">
                  <a:pos x="727" y="58"/>
                </a:cxn>
                <a:cxn ang="0">
                  <a:pos x="673" y="75"/>
                </a:cxn>
                <a:cxn ang="0">
                  <a:pos x="621" y="91"/>
                </a:cxn>
                <a:cxn ang="0">
                  <a:pos x="567" y="107"/>
                </a:cxn>
                <a:cxn ang="0">
                  <a:pos x="514" y="124"/>
                </a:cxn>
                <a:cxn ang="0">
                  <a:pos x="461" y="140"/>
                </a:cxn>
                <a:cxn ang="0">
                  <a:pos x="407" y="157"/>
                </a:cxn>
                <a:cxn ang="0">
                  <a:pos x="354" y="173"/>
                </a:cxn>
                <a:cxn ang="0">
                  <a:pos x="301" y="189"/>
                </a:cxn>
                <a:cxn ang="0">
                  <a:pos x="247" y="206"/>
                </a:cxn>
                <a:cxn ang="0">
                  <a:pos x="195" y="222"/>
                </a:cxn>
                <a:cxn ang="0">
                  <a:pos x="141" y="239"/>
                </a:cxn>
                <a:cxn ang="0">
                  <a:pos x="87" y="255"/>
                </a:cxn>
                <a:cxn ang="0">
                  <a:pos x="57" y="266"/>
                </a:cxn>
                <a:cxn ang="0">
                  <a:pos x="48" y="270"/>
                </a:cxn>
                <a:cxn ang="0">
                  <a:pos x="37" y="276"/>
                </a:cxn>
                <a:cxn ang="0">
                  <a:pos x="28" y="280"/>
                </a:cxn>
              </a:cxnLst>
              <a:rect l="0" t="0" r="r" b="b"/>
              <a:pathLst>
                <a:path w="1238" h="1217">
                  <a:moveTo>
                    <a:pt x="24" y="282"/>
                  </a:moveTo>
                  <a:lnTo>
                    <a:pt x="12" y="293"/>
                  </a:lnTo>
                  <a:lnTo>
                    <a:pt x="4" y="306"/>
                  </a:lnTo>
                  <a:lnTo>
                    <a:pt x="1" y="320"/>
                  </a:lnTo>
                  <a:lnTo>
                    <a:pt x="0" y="329"/>
                  </a:lnTo>
                  <a:lnTo>
                    <a:pt x="3" y="340"/>
                  </a:lnTo>
                  <a:lnTo>
                    <a:pt x="6" y="352"/>
                  </a:lnTo>
                  <a:lnTo>
                    <a:pt x="9" y="363"/>
                  </a:lnTo>
                  <a:lnTo>
                    <a:pt x="13" y="374"/>
                  </a:lnTo>
                  <a:lnTo>
                    <a:pt x="29" y="427"/>
                  </a:lnTo>
                  <a:lnTo>
                    <a:pt x="47" y="479"/>
                  </a:lnTo>
                  <a:lnTo>
                    <a:pt x="63" y="533"/>
                  </a:lnTo>
                  <a:lnTo>
                    <a:pt x="81" y="585"/>
                  </a:lnTo>
                  <a:lnTo>
                    <a:pt x="97" y="638"/>
                  </a:lnTo>
                  <a:lnTo>
                    <a:pt x="114" y="690"/>
                  </a:lnTo>
                  <a:lnTo>
                    <a:pt x="131" y="743"/>
                  </a:lnTo>
                  <a:lnTo>
                    <a:pt x="147" y="795"/>
                  </a:lnTo>
                  <a:lnTo>
                    <a:pt x="165" y="849"/>
                  </a:lnTo>
                  <a:lnTo>
                    <a:pt x="181" y="902"/>
                  </a:lnTo>
                  <a:lnTo>
                    <a:pt x="198" y="954"/>
                  </a:lnTo>
                  <a:lnTo>
                    <a:pt x="215" y="1007"/>
                  </a:lnTo>
                  <a:lnTo>
                    <a:pt x="232" y="1059"/>
                  </a:lnTo>
                  <a:lnTo>
                    <a:pt x="249" y="1112"/>
                  </a:lnTo>
                  <a:lnTo>
                    <a:pt x="266" y="1164"/>
                  </a:lnTo>
                  <a:lnTo>
                    <a:pt x="283" y="1217"/>
                  </a:lnTo>
                  <a:lnTo>
                    <a:pt x="313" y="1204"/>
                  </a:lnTo>
                  <a:lnTo>
                    <a:pt x="343" y="1192"/>
                  </a:lnTo>
                  <a:lnTo>
                    <a:pt x="373" y="1178"/>
                  </a:lnTo>
                  <a:lnTo>
                    <a:pt x="403" y="1166"/>
                  </a:lnTo>
                  <a:lnTo>
                    <a:pt x="432" y="1153"/>
                  </a:lnTo>
                  <a:lnTo>
                    <a:pt x="463" y="1141"/>
                  </a:lnTo>
                  <a:lnTo>
                    <a:pt x="492" y="1128"/>
                  </a:lnTo>
                  <a:lnTo>
                    <a:pt x="522" y="1116"/>
                  </a:lnTo>
                  <a:lnTo>
                    <a:pt x="552" y="1103"/>
                  </a:lnTo>
                  <a:lnTo>
                    <a:pt x="582" y="1091"/>
                  </a:lnTo>
                  <a:lnTo>
                    <a:pt x="612" y="1078"/>
                  </a:lnTo>
                  <a:lnTo>
                    <a:pt x="641" y="1066"/>
                  </a:lnTo>
                  <a:lnTo>
                    <a:pt x="671" y="1053"/>
                  </a:lnTo>
                  <a:lnTo>
                    <a:pt x="702" y="1041"/>
                  </a:lnTo>
                  <a:lnTo>
                    <a:pt x="731" y="1027"/>
                  </a:lnTo>
                  <a:lnTo>
                    <a:pt x="761" y="1014"/>
                  </a:lnTo>
                  <a:lnTo>
                    <a:pt x="790" y="1002"/>
                  </a:lnTo>
                  <a:lnTo>
                    <a:pt x="820" y="989"/>
                  </a:lnTo>
                  <a:lnTo>
                    <a:pt x="850" y="977"/>
                  </a:lnTo>
                  <a:lnTo>
                    <a:pt x="880" y="964"/>
                  </a:lnTo>
                  <a:lnTo>
                    <a:pt x="910" y="952"/>
                  </a:lnTo>
                  <a:lnTo>
                    <a:pt x="939" y="939"/>
                  </a:lnTo>
                  <a:lnTo>
                    <a:pt x="970" y="927"/>
                  </a:lnTo>
                  <a:lnTo>
                    <a:pt x="999" y="914"/>
                  </a:lnTo>
                  <a:lnTo>
                    <a:pt x="1029" y="902"/>
                  </a:lnTo>
                  <a:lnTo>
                    <a:pt x="1059" y="888"/>
                  </a:lnTo>
                  <a:lnTo>
                    <a:pt x="1089" y="876"/>
                  </a:lnTo>
                  <a:lnTo>
                    <a:pt x="1119" y="863"/>
                  </a:lnTo>
                  <a:lnTo>
                    <a:pt x="1148" y="851"/>
                  </a:lnTo>
                  <a:lnTo>
                    <a:pt x="1178" y="838"/>
                  </a:lnTo>
                  <a:lnTo>
                    <a:pt x="1209" y="826"/>
                  </a:lnTo>
                  <a:lnTo>
                    <a:pt x="1238" y="813"/>
                  </a:lnTo>
                  <a:lnTo>
                    <a:pt x="1222" y="763"/>
                  </a:lnTo>
                  <a:lnTo>
                    <a:pt x="1206" y="713"/>
                  </a:lnTo>
                  <a:lnTo>
                    <a:pt x="1190" y="663"/>
                  </a:lnTo>
                  <a:lnTo>
                    <a:pt x="1175" y="614"/>
                  </a:lnTo>
                  <a:lnTo>
                    <a:pt x="1158" y="564"/>
                  </a:lnTo>
                  <a:lnTo>
                    <a:pt x="1142" y="513"/>
                  </a:lnTo>
                  <a:lnTo>
                    <a:pt x="1126" y="464"/>
                  </a:lnTo>
                  <a:lnTo>
                    <a:pt x="1110" y="414"/>
                  </a:lnTo>
                  <a:lnTo>
                    <a:pt x="1094" y="363"/>
                  </a:lnTo>
                  <a:lnTo>
                    <a:pt x="1078" y="313"/>
                  </a:lnTo>
                  <a:lnTo>
                    <a:pt x="1062" y="264"/>
                  </a:lnTo>
                  <a:lnTo>
                    <a:pt x="1046" y="213"/>
                  </a:lnTo>
                  <a:lnTo>
                    <a:pt x="1030" y="163"/>
                  </a:lnTo>
                  <a:lnTo>
                    <a:pt x="1014" y="113"/>
                  </a:lnTo>
                  <a:lnTo>
                    <a:pt x="998" y="64"/>
                  </a:lnTo>
                  <a:lnTo>
                    <a:pt x="982" y="13"/>
                  </a:lnTo>
                  <a:lnTo>
                    <a:pt x="973" y="11"/>
                  </a:lnTo>
                  <a:lnTo>
                    <a:pt x="964" y="10"/>
                  </a:lnTo>
                  <a:lnTo>
                    <a:pt x="956" y="8"/>
                  </a:lnTo>
                  <a:lnTo>
                    <a:pt x="948" y="7"/>
                  </a:lnTo>
                  <a:lnTo>
                    <a:pt x="939" y="5"/>
                  </a:lnTo>
                  <a:lnTo>
                    <a:pt x="930" y="3"/>
                  </a:lnTo>
                  <a:lnTo>
                    <a:pt x="922" y="1"/>
                  </a:lnTo>
                  <a:lnTo>
                    <a:pt x="913" y="0"/>
                  </a:lnTo>
                  <a:lnTo>
                    <a:pt x="887" y="9"/>
                  </a:lnTo>
                  <a:lnTo>
                    <a:pt x="859" y="17"/>
                  </a:lnTo>
                  <a:lnTo>
                    <a:pt x="833" y="25"/>
                  </a:lnTo>
                  <a:lnTo>
                    <a:pt x="807" y="33"/>
                  </a:lnTo>
                  <a:lnTo>
                    <a:pt x="780" y="42"/>
                  </a:lnTo>
                  <a:lnTo>
                    <a:pt x="753" y="49"/>
                  </a:lnTo>
                  <a:lnTo>
                    <a:pt x="727" y="58"/>
                  </a:lnTo>
                  <a:lnTo>
                    <a:pt x="700" y="66"/>
                  </a:lnTo>
                  <a:lnTo>
                    <a:pt x="673" y="75"/>
                  </a:lnTo>
                  <a:lnTo>
                    <a:pt x="647" y="82"/>
                  </a:lnTo>
                  <a:lnTo>
                    <a:pt x="621" y="91"/>
                  </a:lnTo>
                  <a:lnTo>
                    <a:pt x="594" y="99"/>
                  </a:lnTo>
                  <a:lnTo>
                    <a:pt x="567" y="107"/>
                  </a:lnTo>
                  <a:lnTo>
                    <a:pt x="541" y="115"/>
                  </a:lnTo>
                  <a:lnTo>
                    <a:pt x="514" y="124"/>
                  </a:lnTo>
                  <a:lnTo>
                    <a:pt x="487" y="131"/>
                  </a:lnTo>
                  <a:lnTo>
                    <a:pt x="461" y="140"/>
                  </a:lnTo>
                  <a:lnTo>
                    <a:pt x="434" y="149"/>
                  </a:lnTo>
                  <a:lnTo>
                    <a:pt x="407" y="157"/>
                  </a:lnTo>
                  <a:lnTo>
                    <a:pt x="381" y="165"/>
                  </a:lnTo>
                  <a:lnTo>
                    <a:pt x="354" y="173"/>
                  </a:lnTo>
                  <a:lnTo>
                    <a:pt x="327" y="182"/>
                  </a:lnTo>
                  <a:lnTo>
                    <a:pt x="301" y="189"/>
                  </a:lnTo>
                  <a:lnTo>
                    <a:pt x="274" y="198"/>
                  </a:lnTo>
                  <a:lnTo>
                    <a:pt x="247" y="206"/>
                  </a:lnTo>
                  <a:lnTo>
                    <a:pt x="221" y="215"/>
                  </a:lnTo>
                  <a:lnTo>
                    <a:pt x="195" y="222"/>
                  </a:lnTo>
                  <a:lnTo>
                    <a:pt x="167" y="231"/>
                  </a:lnTo>
                  <a:lnTo>
                    <a:pt x="141" y="239"/>
                  </a:lnTo>
                  <a:lnTo>
                    <a:pt x="115" y="247"/>
                  </a:lnTo>
                  <a:lnTo>
                    <a:pt x="87" y="255"/>
                  </a:lnTo>
                  <a:lnTo>
                    <a:pt x="61" y="264"/>
                  </a:lnTo>
                  <a:lnTo>
                    <a:pt x="57" y="266"/>
                  </a:lnTo>
                  <a:lnTo>
                    <a:pt x="52" y="268"/>
                  </a:lnTo>
                  <a:lnTo>
                    <a:pt x="48" y="270"/>
                  </a:lnTo>
                  <a:lnTo>
                    <a:pt x="42" y="273"/>
                  </a:lnTo>
                  <a:lnTo>
                    <a:pt x="37" y="276"/>
                  </a:lnTo>
                  <a:lnTo>
                    <a:pt x="32" y="278"/>
                  </a:lnTo>
                  <a:lnTo>
                    <a:pt x="28" y="280"/>
                  </a:lnTo>
                  <a:lnTo>
                    <a:pt x="24" y="282"/>
                  </a:lnTo>
                  <a:close/>
                </a:path>
              </a:pathLst>
            </a:custGeom>
            <a:solidFill>
              <a:srgbClr val="C4BF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1"/>
            <p:cNvSpPr>
              <a:spLocks/>
            </p:cNvSpPr>
            <p:nvPr/>
          </p:nvSpPr>
          <p:spPr bwMode="auto">
            <a:xfrm>
              <a:off x="2064" y="1662"/>
              <a:ext cx="196" cy="193"/>
            </a:xfrm>
            <a:custGeom>
              <a:avLst/>
              <a:gdLst/>
              <a:ahLst/>
              <a:cxnLst>
                <a:cxn ang="0">
                  <a:pos x="12" y="279"/>
                </a:cxn>
                <a:cxn ang="0">
                  <a:pos x="1" y="304"/>
                </a:cxn>
                <a:cxn ang="0">
                  <a:pos x="3" y="325"/>
                </a:cxn>
                <a:cxn ang="0">
                  <a:pos x="9" y="346"/>
                </a:cxn>
                <a:cxn ang="0">
                  <a:pos x="29" y="407"/>
                </a:cxn>
                <a:cxn ang="0">
                  <a:pos x="61" y="507"/>
                </a:cxn>
                <a:cxn ang="0">
                  <a:pos x="93" y="607"/>
                </a:cxn>
                <a:cxn ang="0">
                  <a:pos x="124" y="707"/>
                </a:cxn>
                <a:cxn ang="0">
                  <a:pos x="157" y="807"/>
                </a:cxn>
                <a:cxn ang="0">
                  <a:pos x="189" y="907"/>
                </a:cxn>
                <a:cxn ang="0">
                  <a:pos x="221" y="1008"/>
                </a:cxn>
                <a:cxn ang="0">
                  <a:pos x="253" y="1107"/>
                </a:cxn>
                <a:cxn ang="0">
                  <a:pos x="297" y="1145"/>
                </a:cxn>
                <a:cxn ang="0">
                  <a:pos x="354" y="1121"/>
                </a:cxn>
                <a:cxn ang="0">
                  <a:pos x="411" y="1097"/>
                </a:cxn>
                <a:cxn ang="0">
                  <a:pos x="468" y="1073"/>
                </a:cxn>
                <a:cxn ang="0">
                  <a:pos x="525" y="1049"/>
                </a:cxn>
                <a:cxn ang="0">
                  <a:pos x="582" y="1025"/>
                </a:cxn>
                <a:cxn ang="0">
                  <a:pos x="639" y="1001"/>
                </a:cxn>
                <a:cxn ang="0">
                  <a:pos x="696" y="977"/>
                </a:cxn>
                <a:cxn ang="0">
                  <a:pos x="752" y="954"/>
                </a:cxn>
                <a:cxn ang="0">
                  <a:pos x="809" y="930"/>
                </a:cxn>
                <a:cxn ang="0">
                  <a:pos x="866" y="906"/>
                </a:cxn>
                <a:cxn ang="0">
                  <a:pos x="923" y="882"/>
                </a:cxn>
                <a:cxn ang="0">
                  <a:pos x="980" y="858"/>
                </a:cxn>
                <a:cxn ang="0">
                  <a:pos x="1037" y="834"/>
                </a:cxn>
                <a:cxn ang="0">
                  <a:pos x="1094" y="810"/>
                </a:cxn>
                <a:cxn ang="0">
                  <a:pos x="1150" y="786"/>
                </a:cxn>
                <a:cxn ang="0">
                  <a:pos x="1164" y="726"/>
                </a:cxn>
                <a:cxn ang="0">
                  <a:pos x="1133" y="631"/>
                </a:cxn>
                <a:cxn ang="0">
                  <a:pos x="1102" y="536"/>
                </a:cxn>
                <a:cxn ang="0">
                  <a:pos x="1072" y="441"/>
                </a:cxn>
                <a:cxn ang="0">
                  <a:pos x="1042" y="346"/>
                </a:cxn>
                <a:cxn ang="0">
                  <a:pos x="1011" y="251"/>
                </a:cxn>
                <a:cxn ang="0">
                  <a:pos x="981" y="155"/>
                </a:cxn>
                <a:cxn ang="0">
                  <a:pos x="950" y="60"/>
                </a:cxn>
                <a:cxn ang="0">
                  <a:pos x="927" y="11"/>
                </a:cxn>
                <a:cxn ang="0">
                  <a:pos x="911" y="8"/>
                </a:cxn>
                <a:cxn ang="0">
                  <a:pos x="894" y="4"/>
                </a:cxn>
                <a:cxn ang="0">
                  <a:pos x="878" y="1"/>
                </a:cxn>
                <a:cxn ang="0">
                  <a:pos x="844" y="8"/>
                </a:cxn>
                <a:cxn ang="0">
                  <a:pos x="794" y="23"/>
                </a:cxn>
                <a:cxn ang="0">
                  <a:pos x="742" y="39"/>
                </a:cxn>
                <a:cxn ang="0">
                  <a:pos x="692" y="55"/>
                </a:cxn>
                <a:cxn ang="0">
                  <a:pos x="641" y="70"/>
                </a:cxn>
                <a:cxn ang="0">
                  <a:pos x="590" y="86"/>
                </a:cxn>
                <a:cxn ang="0">
                  <a:pos x="539" y="102"/>
                </a:cxn>
                <a:cxn ang="0">
                  <a:pos x="489" y="117"/>
                </a:cxn>
                <a:cxn ang="0">
                  <a:pos x="438" y="134"/>
                </a:cxn>
                <a:cxn ang="0">
                  <a:pos x="387" y="149"/>
                </a:cxn>
                <a:cxn ang="0">
                  <a:pos x="337" y="164"/>
                </a:cxn>
                <a:cxn ang="0">
                  <a:pos x="287" y="181"/>
                </a:cxn>
                <a:cxn ang="0">
                  <a:pos x="236" y="196"/>
                </a:cxn>
                <a:cxn ang="0">
                  <a:pos x="185" y="211"/>
                </a:cxn>
                <a:cxn ang="0">
                  <a:pos x="134" y="228"/>
                </a:cxn>
                <a:cxn ang="0">
                  <a:pos x="84" y="243"/>
                </a:cxn>
                <a:cxn ang="0">
                  <a:pos x="54" y="253"/>
                </a:cxn>
                <a:cxn ang="0">
                  <a:pos x="46" y="257"/>
                </a:cxn>
                <a:cxn ang="0">
                  <a:pos x="36" y="262"/>
                </a:cxn>
                <a:cxn ang="0">
                  <a:pos x="27" y="266"/>
                </a:cxn>
              </a:cxnLst>
              <a:rect l="0" t="0" r="r" b="b"/>
              <a:pathLst>
                <a:path w="1179" h="1158">
                  <a:moveTo>
                    <a:pt x="24" y="268"/>
                  </a:moveTo>
                  <a:lnTo>
                    <a:pt x="12" y="279"/>
                  </a:lnTo>
                  <a:lnTo>
                    <a:pt x="5" y="291"/>
                  </a:lnTo>
                  <a:lnTo>
                    <a:pt x="1" y="304"/>
                  </a:lnTo>
                  <a:lnTo>
                    <a:pt x="0" y="314"/>
                  </a:lnTo>
                  <a:lnTo>
                    <a:pt x="3" y="325"/>
                  </a:lnTo>
                  <a:lnTo>
                    <a:pt x="6" y="335"/>
                  </a:lnTo>
                  <a:lnTo>
                    <a:pt x="9" y="346"/>
                  </a:lnTo>
                  <a:lnTo>
                    <a:pt x="13" y="357"/>
                  </a:lnTo>
                  <a:lnTo>
                    <a:pt x="29" y="407"/>
                  </a:lnTo>
                  <a:lnTo>
                    <a:pt x="45" y="456"/>
                  </a:lnTo>
                  <a:lnTo>
                    <a:pt x="61" y="507"/>
                  </a:lnTo>
                  <a:lnTo>
                    <a:pt x="77" y="557"/>
                  </a:lnTo>
                  <a:lnTo>
                    <a:pt x="93" y="607"/>
                  </a:lnTo>
                  <a:lnTo>
                    <a:pt x="109" y="656"/>
                  </a:lnTo>
                  <a:lnTo>
                    <a:pt x="124" y="707"/>
                  </a:lnTo>
                  <a:lnTo>
                    <a:pt x="141" y="757"/>
                  </a:lnTo>
                  <a:lnTo>
                    <a:pt x="157" y="807"/>
                  </a:lnTo>
                  <a:lnTo>
                    <a:pt x="173" y="857"/>
                  </a:lnTo>
                  <a:lnTo>
                    <a:pt x="189" y="907"/>
                  </a:lnTo>
                  <a:lnTo>
                    <a:pt x="205" y="957"/>
                  </a:lnTo>
                  <a:lnTo>
                    <a:pt x="221" y="1008"/>
                  </a:lnTo>
                  <a:lnTo>
                    <a:pt x="237" y="1057"/>
                  </a:lnTo>
                  <a:lnTo>
                    <a:pt x="253" y="1107"/>
                  </a:lnTo>
                  <a:lnTo>
                    <a:pt x="269" y="1158"/>
                  </a:lnTo>
                  <a:lnTo>
                    <a:pt x="297" y="1145"/>
                  </a:lnTo>
                  <a:lnTo>
                    <a:pt x="326" y="1133"/>
                  </a:lnTo>
                  <a:lnTo>
                    <a:pt x="354" y="1121"/>
                  </a:lnTo>
                  <a:lnTo>
                    <a:pt x="383" y="1109"/>
                  </a:lnTo>
                  <a:lnTo>
                    <a:pt x="411" y="1097"/>
                  </a:lnTo>
                  <a:lnTo>
                    <a:pt x="440" y="1085"/>
                  </a:lnTo>
                  <a:lnTo>
                    <a:pt x="468" y="1073"/>
                  </a:lnTo>
                  <a:lnTo>
                    <a:pt x="497" y="1061"/>
                  </a:lnTo>
                  <a:lnTo>
                    <a:pt x="525" y="1049"/>
                  </a:lnTo>
                  <a:lnTo>
                    <a:pt x="554" y="1037"/>
                  </a:lnTo>
                  <a:lnTo>
                    <a:pt x="582" y="1025"/>
                  </a:lnTo>
                  <a:lnTo>
                    <a:pt x="611" y="1013"/>
                  </a:lnTo>
                  <a:lnTo>
                    <a:pt x="639" y="1001"/>
                  </a:lnTo>
                  <a:lnTo>
                    <a:pt x="668" y="989"/>
                  </a:lnTo>
                  <a:lnTo>
                    <a:pt x="696" y="977"/>
                  </a:lnTo>
                  <a:lnTo>
                    <a:pt x="725" y="965"/>
                  </a:lnTo>
                  <a:lnTo>
                    <a:pt x="752" y="954"/>
                  </a:lnTo>
                  <a:lnTo>
                    <a:pt x="780" y="942"/>
                  </a:lnTo>
                  <a:lnTo>
                    <a:pt x="809" y="930"/>
                  </a:lnTo>
                  <a:lnTo>
                    <a:pt x="837" y="918"/>
                  </a:lnTo>
                  <a:lnTo>
                    <a:pt x="866" y="906"/>
                  </a:lnTo>
                  <a:lnTo>
                    <a:pt x="894" y="894"/>
                  </a:lnTo>
                  <a:lnTo>
                    <a:pt x="923" y="882"/>
                  </a:lnTo>
                  <a:lnTo>
                    <a:pt x="951" y="870"/>
                  </a:lnTo>
                  <a:lnTo>
                    <a:pt x="980" y="858"/>
                  </a:lnTo>
                  <a:lnTo>
                    <a:pt x="1008" y="846"/>
                  </a:lnTo>
                  <a:lnTo>
                    <a:pt x="1037" y="834"/>
                  </a:lnTo>
                  <a:lnTo>
                    <a:pt x="1065" y="822"/>
                  </a:lnTo>
                  <a:lnTo>
                    <a:pt x="1094" y="810"/>
                  </a:lnTo>
                  <a:lnTo>
                    <a:pt x="1122" y="798"/>
                  </a:lnTo>
                  <a:lnTo>
                    <a:pt x="1150" y="786"/>
                  </a:lnTo>
                  <a:lnTo>
                    <a:pt x="1179" y="774"/>
                  </a:lnTo>
                  <a:lnTo>
                    <a:pt x="1164" y="726"/>
                  </a:lnTo>
                  <a:lnTo>
                    <a:pt x="1148" y="678"/>
                  </a:lnTo>
                  <a:lnTo>
                    <a:pt x="1133" y="631"/>
                  </a:lnTo>
                  <a:lnTo>
                    <a:pt x="1118" y="584"/>
                  </a:lnTo>
                  <a:lnTo>
                    <a:pt x="1102" y="536"/>
                  </a:lnTo>
                  <a:lnTo>
                    <a:pt x="1087" y="489"/>
                  </a:lnTo>
                  <a:lnTo>
                    <a:pt x="1072" y="441"/>
                  </a:lnTo>
                  <a:lnTo>
                    <a:pt x="1057" y="394"/>
                  </a:lnTo>
                  <a:lnTo>
                    <a:pt x="1042" y="346"/>
                  </a:lnTo>
                  <a:lnTo>
                    <a:pt x="1027" y="299"/>
                  </a:lnTo>
                  <a:lnTo>
                    <a:pt x="1011" y="251"/>
                  </a:lnTo>
                  <a:lnTo>
                    <a:pt x="996" y="204"/>
                  </a:lnTo>
                  <a:lnTo>
                    <a:pt x="981" y="155"/>
                  </a:lnTo>
                  <a:lnTo>
                    <a:pt x="965" y="108"/>
                  </a:lnTo>
                  <a:lnTo>
                    <a:pt x="950" y="60"/>
                  </a:lnTo>
                  <a:lnTo>
                    <a:pt x="935" y="13"/>
                  </a:lnTo>
                  <a:lnTo>
                    <a:pt x="927" y="11"/>
                  </a:lnTo>
                  <a:lnTo>
                    <a:pt x="918" y="10"/>
                  </a:lnTo>
                  <a:lnTo>
                    <a:pt x="911" y="8"/>
                  </a:lnTo>
                  <a:lnTo>
                    <a:pt x="902" y="7"/>
                  </a:lnTo>
                  <a:lnTo>
                    <a:pt x="894" y="4"/>
                  </a:lnTo>
                  <a:lnTo>
                    <a:pt x="885" y="3"/>
                  </a:lnTo>
                  <a:lnTo>
                    <a:pt x="878" y="1"/>
                  </a:lnTo>
                  <a:lnTo>
                    <a:pt x="869" y="0"/>
                  </a:lnTo>
                  <a:lnTo>
                    <a:pt x="844" y="8"/>
                  </a:lnTo>
                  <a:lnTo>
                    <a:pt x="819" y="15"/>
                  </a:lnTo>
                  <a:lnTo>
                    <a:pt x="794" y="23"/>
                  </a:lnTo>
                  <a:lnTo>
                    <a:pt x="767" y="32"/>
                  </a:lnTo>
                  <a:lnTo>
                    <a:pt x="742" y="39"/>
                  </a:lnTo>
                  <a:lnTo>
                    <a:pt x="717" y="47"/>
                  </a:lnTo>
                  <a:lnTo>
                    <a:pt x="692" y="55"/>
                  </a:lnTo>
                  <a:lnTo>
                    <a:pt x="666" y="62"/>
                  </a:lnTo>
                  <a:lnTo>
                    <a:pt x="641" y="70"/>
                  </a:lnTo>
                  <a:lnTo>
                    <a:pt x="615" y="78"/>
                  </a:lnTo>
                  <a:lnTo>
                    <a:pt x="590" y="86"/>
                  </a:lnTo>
                  <a:lnTo>
                    <a:pt x="565" y="94"/>
                  </a:lnTo>
                  <a:lnTo>
                    <a:pt x="539" y="102"/>
                  </a:lnTo>
                  <a:lnTo>
                    <a:pt x="514" y="109"/>
                  </a:lnTo>
                  <a:lnTo>
                    <a:pt x="489" y="117"/>
                  </a:lnTo>
                  <a:lnTo>
                    <a:pt x="464" y="125"/>
                  </a:lnTo>
                  <a:lnTo>
                    <a:pt x="438" y="134"/>
                  </a:lnTo>
                  <a:lnTo>
                    <a:pt x="412" y="141"/>
                  </a:lnTo>
                  <a:lnTo>
                    <a:pt x="387" y="149"/>
                  </a:lnTo>
                  <a:lnTo>
                    <a:pt x="362" y="156"/>
                  </a:lnTo>
                  <a:lnTo>
                    <a:pt x="337" y="164"/>
                  </a:lnTo>
                  <a:lnTo>
                    <a:pt x="312" y="173"/>
                  </a:lnTo>
                  <a:lnTo>
                    <a:pt x="287" y="181"/>
                  </a:lnTo>
                  <a:lnTo>
                    <a:pt x="261" y="188"/>
                  </a:lnTo>
                  <a:lnTo>
                    <a:pt x="236" y="196"/>
                  </a:lnTo>
                  <a:lnTo>
                    <a:pt x="210" y="204"/>
                  </a:lnTo>
                  <a:lnTo>
                    <a:pt x="185" y="211"/>
                  </a:lnTo>
                  <a:lnTo>
                    <a:pt x="159" y="219"/>
                  </a:lnTo>
                  <a:lnTo>
                    <a:pt x="134" y="228"/>
                  </a:lnTo>
                  <a:lnTo>
                    <a:pt x="109" y="235"/>
                  </a:lnTo>
                  <a:lnTo>
                    <a:pt x="84" y="243"/>
                  </a:lnTo>
                  <a:lnTo>
                    <a:pt x="59" y="251"/>
                  </a:lnTo>
                  <a:lnTo>
                    <a:pt x="54" y="253"/>
                  </a:lnTo>
                  <a:lnTo>
                    <a:pt x="50" y="255"/>
                  </a:lnTo>
                  <a:lnTo>
                    <a:pt x="46" y="257"/>
                  </a:lnTo>
                  <a:lnTo>
                    <a:pt x="41" y="259"/>
                  </a:lnTo>
                  <a:lnTo>
                    <a:pt x="36" y="262"/>
                  </a:lnTo>
                  <a:lnTo>
                    <a:pt x="31" y="264"/>
                  </a:lnTo>
                  <a:lnTo>
                    <a:pt x="27" y="266"/>
                  </a:lnTo>
                  <a:lnTo>
                    <a:pt x="24" y="268"/>
                  </a:lnTo>
                  <a:close/>
                </a:path>
              </a:pathLst>
            </a:custGeom>
            <a:solidFill>
              <a:srgbClr val="C6C1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2"/>
            <p:cNvSpPr>
              <a:spLocks/>
            </p:cNvSpPr>
            <p:nvPr/>
          </p:nvSpPr>
          <p:spPr bwMode="auto">
            <a:xfrm>
              <a:off x="2072" y="1662"/>
              <a:ext cx="186" cy="183"/>
            </a:xfrm>
            <a:custGeom>
              <a:avLst/>
              <a:gdLst/>
              <a:ahLst/>
              <a:cxnLst>
                <a:cxn ang="0">
                  <a:pos x="11" y="265"/>
                </a:cxn>
                <a:cxn ang="0">
                  <a:pos x="1" y="289"/>
                </a:cxn>
                <a:cxn ang="0">
                  <a:pos x="2" y="307"/>
                </a:cxn>
                <a:cxn ang="0">
                  <a:pos x="8" y="328"/>
                </a:cxn>
                <a:cxn ang="0">
                  <a:pos x="26" y="386"/>
                </a:cxn>
                <a:cxn ang="0">
                  <a:pos x="57" y="481"/>
                </a:cxn>
                <a:cxn ang="0">
                  <a:pos x="87" y="576"/>
                </a:cxn>
                <a:cxn ang="0">
                  <a:pos x="118" y="672"/>
                </a:cxn>
                <a:cxn ang="0">
                  <a:pos x="149" y="767"/>
                </a:cxn>
                <a:cxn ang="0">
                  <a:pos x="179" y="862"/>
                </a:cxn>
                <a:cxn ang="0">
                  <a:pos x="209" y="957"/>
                </a:cxn>
                <a:cxn ang="0">
                  <a:pos x="240" y="1052"/>
                </a:cxn>
                <a:cxn ang="0">
                  <a:pos x="282" y="1089"/>
                </a:cxn>
                <a:cxn ang="0">
                  <a:pos x="336" y="1066"/>
                </a:cxn>
                <a:cxn ang="0">
                  <a:pos x="390" y="1043"/>
                </a:cxn>
                <a:cxn ang="0">
                  <a:pos x="443" y="1020"/>
                </a:cxn>
                <a:cxn ang="0">
                  <a:pos x="498" y="997"/>
                </a:cxn>
                <a:cxn ang="0">
                  <a:pos x="552" y="974"/>
                </a:cxn>
                <a:cxn ang="0">
                  <a:pos x="605" y="951"/>
                </a:cxn>
                <a:cxn ang="0">
                  <a:pos x="659" y="928"/>
                </a:cxn>
                <a:cxn ang="0">
                  <a:pos x="714" y="906"/>
                </a:cxn>
                <a:cxn ang="0">
                  <a:pos x="767" y="883"/>
                </a:cxn>
                <a:cxn ang="0">
                  <a:pos x="821" y="860"/>
                </a:cxn>
                <a:cxn ang="0">
                  <a:pos x="875" y="837"/>
                </a:cxn>
                <a:cxn ang="0">
                  <a:pos x="929" y="814"/>
                </a:cxn>
                <a:cxn ang="0">
                  <a:pos x="983" y="791"/>
                </a:cxn>
                <a:cxn ang="0">
                  <a:pos x="1037" y="768"/>
                </a:cxn>
                <a:cxn ang="0">
                  <a:pos x="1090" y="745"/>
                </a:cxn>
                <a:cxn ang="0">
                  <a:pos x="1103" y="689"/>
                </a:cxn>
                <a:cxn ang="0">
                  <a:pos x="1075" y="598"/>
                </a:cxn>
                <a:cxn ang="0">
                  <a:pos x="1045" y="509"/>
                </a:cxn>
                <a:cxn ang="0">
                  <a:pos x="1017" y="418"/>
                </a:cxn>
                <a:cxn ang="0">
                  <a:pos x="987" y="328"/>
                </a:cxn>
                <a:cxn ang="0">
                  <a:pos x="959" y="237"/>
                </a:cxn>
                <a:cxn ang="0">
                  <a:pos x="929" y="148"/>
                </a:cxn>
                <a:cxn ang="0">
                  <a:pos x="901" y="57"/>
                </a:cxn>
                <a:cxn ang="0">
                  <a:pos x="879" y="11"/>
                </a:cxn>
                <a:cxn ang="0">
                  <a:pos x="864" y="8"/>
                </a:cxn>
                <a:cxn ang="0">
                  <a:pos x="847" y="4"/>
                </a:cxn>
                <a:cxn ang="0">
                  <a:pos x="832" y="1"/>
                </a:cxn>
                <a:cxn ang="0">
                  <a:pos x="800" y="8"/>
                </a:cxn>
                <a:cxn ang="0">
                  <a:pos x="752" y="22"/>
                </a:cxn>
                <a:cxn ang="0">
                  <a:pos x="704" y="37"/>
                </a:cxn>
                <a:cxn ang="0">
                  <a:pos x="656" y="51"/>
                </a:cxn>
                <a:cxn ang="0">
                  <a:pos x="607" y="67"/>
                </a:cxn>
                <a:cxn ang="0">
                  <a:pos x="559" y="82"/>
                </a:cxn>
                <a:cxn ang="0">
                  <a:pos x="511" y="96"/>
                </a:cxn>
                <a:cxn ang="0">
                  <a:pos x="463" y="112"/>
                </a:cxn>
                <a:cxn ang="0">
                  <a:pos x="416" y="126"/>
                </a:cxn>
                <a:cxn ang="0">
                  <a:pos x="368" y="141"/>
                </a:cxn>
                <a:cxn ang="0">
                  <a:pos x="319" y="156"/>
                </a:cxn>
                <a:cxn ang="0">
                  <a:pos x="271" y="171"/>
                </a:cxn>
                <a:cxn ang="0">
                  <a:pos x="223" y="186"/>
                </a:cxn>
                <a:cxn ang="0">
                  <a:pos x="175" y="201"/>
                </a:cxn>
                <a:cxn ang="0">
                  <a:pos x="127" y="215"/>
                </a:cxn>
                <a:cxn ang="0">
                  <a:pos x="79" y="231"/>
                </a:cxn>
                <a:cxn ang="0">
                  <a:pos x="51" y="241"/>
                </a:cxn>
                <a:cxn ang="0">
                  <a:pos x="42" y="245"/>
                </a:cxn>
                <a:cxn ang="0">
                  <a:pos x="34" y="248"/>
                </a:cxn>
                <a:cxn ang="0">
                  <a:pos x="25" y="253"/>
                </a:cxn>
              </a:cxnLst>
              <a:rect l="0" t="0" r="r" b="b"/>
              <a:pathLst>
                <a:path w="1118" h="1099">
                  <a:moveTo>
                    <a:pt x="22" y="255"/>
                  </a:moveTo>
                  <a:lnTo>
                    <a:pt x="11" y="265"/>
                  </a:lnTo>
                  <a:lnTo>
                    <a:pt x="4" y="277"/>
                  </a:lnTo>
                  <a:lnTo>
                    <a:pt x="1" y="289"/>
                  </a:lnTo>
                  <a:lnTo>
                    <a:pt x="0" y="298"/>
                  </a:lnTo>
                  <a:lnTo>
                    <a:pt x="2" y="307"/>
                  </a:lnTo>
                  <a:lnTo>
                    <a:pt x="5" y="318"/>
                  </a:lnTo>
                  <a:lnTo>
                    <a:pt x="8" y="328"/>
                  </a:lnTo>
                  <a:lnTo>
                    <a:pt x="11" y="339"/>
                  </a:lnTo>
                  <a:lnTo>
                    <a:pt x="26" y="386"/>
                  </a:lnTo>
                  <a:lnTo>
                    <a:pt x="41" y="434"/>
                  </a:lnTo>
                  <a:lnTo>
                    <a:pt x="57" y="481"/>
                  </a:lnTo>
                  <a:lnTo>
                    <a:pt x="72" y="528"/>
                  </a:lnTo>
                  <a:lnTo>
                    <a:pt x="87" y="576"/>
                  </a:lnTo>
                  <a:lnTo>
                    <a:pt x="103" y="624"/>
                  </a:lnTo>
                  <a:lnTo>
                    <a:pt x="118" y="672"/>
                  </a:lnTo>
                  <a:lnTo>
                    <a:pt x="133" y="719"/>
                  </a:lnTo>
                  <a:lnTo>
                    <a:pt x="149" y="767"/>
                  </a:lnTo>
                  <a:lnTo>
                    <a:pt x="164" y="814"/>
                  </a:lnTo>
                  <a:lnTo>
                    <a:pt x="179" y="862"/>
                  </a:lnTo>
                  <a:lnTo>
                    <a:pt x="194" y="909"/>
                  </a:lnTo>
                  <a:lnTo>
                    <a:pt x="209" y="957"/>
                  </a:lnTo>
                  <a:lnTo>
                    <a:pt x="224" y="1004"/>
                  </a:lnTo>
                  <a:lnTo>
                    <a:pt x="240" y="1052"/>
                  </a:lnTo>
                  <a:lnTo>
                    <a:pt x="255" y="1099"/>
                  </a:lnTo>
                  <a:lnTo>
                    <a:pt x="282" y="1089"/>
                  </a:lnTo>
                  <a:lnTo>
                    <a:pt x="309" y="1076"/>
                  </a:lnTo>
                  <a:lnTo>
                    <a:pt x="336" y="1066"/>
                  </a:lnTo>
                  <a:lnTo>
                    <a:pt x="363" y="1053"/>
                  </a:lnTo>
                  <a:lnTo>
                    <a:pt x="390" y="1043"/>
                  </a:lnTo>
                  <a:lnTo>
                    <a:pt x="417" y="1031"/>
                  </a:lnTo>
                  <a:lnTo>
                    <a:pt x="443" y="1020"/>
                  </a:lnTo>
                  <a:lnTo>
                    <a:pt x="471" y="1009"/>
                  </a:lnTo>
                  <a:lnTo>
                    <a:pt x="498" y="997"/>
                  </a:lnTo>
                  <a:lnTo>
                    <a:pt x="524" y="986"/>
                  </a:lnTo>
                  <a:lnTo>
                    <a:pt x="552" y="974"/>
                  </a:lnTo>
                  <a:lnTo>
                    <a:pt x="579" y="963"/>
                  </a:lnTo>
                  <a:lnTo>
                    <a:pt x="605" y="951"/>
                  </a:lnTo>
                  <a:lnTo>
                    <a:pt x="633" y="940"/>
                  </a:lnTo>
                  <a:lnTo>
                    <a:pt x="659" y="928"/>
                  </a:lnTo>
                  <a:lnTo>
                    <a:pt x="686" y="917"/>
                  </a:lnTo>
                  <a:lnTo>
                    <a:pt x="714" y="906"/>
                  </a:lnTo>
                  <a:lnTo>
                    <a:pt x="740" y="894"/>
                  </a:lnTo>
                  <a:lnTo>
                    <a:pt x="767" y="883"/>
                  </a:lnTo>
                  <a:lnTo>
                    <a:pt x="794" y="871"/>
                  </a:lnTo>
                  <a:lnTo>
                    <a:pt x="821" y="860"/>
                  </a:lnTo>
                  <a:lnTo>
                    <a:pt x="848" y="848"/>
                  </a:lnTo>
                  <a:lnTo>
                    <a:pt x="875" y="837"/>
                  </a:lnTo>
                  <a:lnTo>
                    <a:pt x="902" y="825"/>
                  </a:lnTo>
                  <a:lnTo>
                    <a:pt x="929" y="814"/>
                  </a:lnTo>
                  <a:lnTo>
                    <a:pt x="956" y="803"/>
                  </a:lnTo>
                  <a:lnTo>
                    <a:pt x="983" y="791"/>
                  </a:lnTo>
                  <a:lnTo>
                    <a:pt x="1009" y="780"/>
                  </a:lnTo>
                  <a:lnTo>
                    <a:pt x="1037" y="768"/>
                  </a:lnTo>
                  <a:lnTo>
                    <a:pt x="1064" y="757"/>
                  </a:lnTo>
                  <a:lnTo>
                    <a:pt x="1090" y="745"/>
                  </a:lnTo>
                  <a:lnTo>
                    <a:pt x="1118" y="734"/>
                  </a:lnTo>
                  <a:lnTo>
                    <a:pt x="1103" y="689"/>
                  </a:lnTo>
                  <a:lnTo>
                    <a:pt x="1089" y="643"/>
                  </a:lnTo>
                  <a:lnTo>
                    <a:pt x="1075" y="598"/>
                  </a:lnTo>
                  <a:lnTo>
                    <a:pt x="1060" y="554"/>
                  </a:lnTo>
                  <a:lnTo>
                    <a:pt x="1045" y="509"/>
                  </a:lnTo>
                  <a:lnTo>
                    <a:pt x="1031" y="463"/>
                  </a:lnTo>
                  <a:lnTo>
                    <a:pt x="1017" y="418"/>
                  </a:lnTo>
                  <a:lnTo>
                    <a:pt x="1003" y="373"/>
                  </a:lnTo>
                  <a:lnTo>
                    <a:pt x="987" y="328"/>
                  </a:lnTo>
                  <a:lnTo>
                    <a:pt x="973" y="282"/>
                  </a:lnTo>
                  <a:lnTo>
                    <a:pt x="959" y="237"/>
                  </a:lnTo>
                  <a:lnTo>
                    <a:pt x="945" y="192"/>
                  </a:lnTo>
                  <a:lnTo>
                    <a:pt x="929" y="148"/>
                  </a:lnTo>
                  <a:lnTo>
                    <a:pt x="915" y="102"/>
                  </a:lnTo>
                  <a:lnTo>
                    <a:pt x="901" y="57"/>
                  </a:lnTo>
                  <a:lnTo>
                    <a:pt x="887" y="12"/>
                  </a:lnTo>
                  <a:lnTo>
                    <a:pt x="879" y="11"/>
                  </a:lnTo>
                  <a:lnTo>
                    <a:pt x="871" y="9"/>
                  </a:lnTo>
                  <a:lnTo>
                    <a:pt x="864" y="8"/>
                  </a:lnTo>
                  <a:lnTo>
                    <a:pt x="856" y="5"/>
                  </a:lnTo>
                  <a:lnTo>
                    <a:pt x="847" y="4"/>
                  </a:lnTo>
                  <a:lnTo>
                    <a:pt x="840" y="2"/>
                  </a:lnTo>
                  <a:lnTo>
                    <a:pt x="832" y="1"/>
                  </a:lnTo>
                  <a:lnTo>
                    <a:pt x="824" y="0"/>
                  </a:lnTo>
                  <a:lnTo>
                    <a:pt x="800" y="8"/>
                  </a:lnTo>
                  <a:lnTo>
                    <a:pt x="776" y="15"/>
                  </a:lnTo>
                  <a:lnTo>
                    <a:pt x="752" y="22"/>
                  </a:lnTo>
                  <a:lnTo>
                    <a:pt x="728" y="29"/>
                  </a:lnTo>
                  <a:lnTo>
                    <a:pt x="704" y="37"/>
                  </a:lnTo>
                  <a:lnTo>
                    <a:pt x="680" y="45"/>
                  </a:lnTo>
                  <a:lnTo>
                    <a:pt x="656" y="51"/>
                  </a:lnTo>
                  <a:lnTo>
                    <a:pt x="632" y="59"/>
                  </a:lnTo>
                  <a:lnTo>
                    <a:pt x="607" y="67"/>
                  </a:lnTo>
                  <a:lnTo>
                    <a:pt x="583" y="74"/>
                  </a:lnTo>
                  <a:lnTo>
                    <a:pt x="559" y="82"/>
                  </a:lnTo>
                  <a:lnTo>
                    <a:pt x="535" y="89"/>
                  </a:lnTo>
                  <a:lnTo>
                    <a:pt x="511" y="96"/>
                  </a:lnTo>
                  <a:lnTo>
                    <a:pt x="487" y="104"/>
                  </a:lnTo>
                  <a:lnTo>
                    <a:pt x="463" y="112"/>
                  </a:lnTo>
                  <a:lnTo>
                    <a:pt x="440" y="119"/>
                  </a:lnTo>
                  <a:lnTo>
                    <a:pt x="416" y="126"/>
                  </a:lnTo>
                  <a:lnTo>
                    <a:pt x="392" y="133"/>
                  </a:lnTo>
                  <a:lnTo>
                    <a:pt x="368" y="141"/>
                  </a:lnTo>
                  <a:lnTo>
                    <a:pt x="344" y="149"/>
                  </a:lnTo>
                  <a:lnTo>
                    <a:pt x="319" y="156"/>
                  </a:lnTo>
                  <a:lnTo>
                    <a:pt x="295" y="164"/>
                  </a:lnTo>
                  <a:lnTo>
                    <a:pt x="271" y="171"/>
                  </a:lnTo>
                  <a:lnTo>
                    <a:pt x="247" y="178"/>
                  </a:lnTo>
                  <a:lnTo>
                    <a:pt x="223" y="186"/>
                  </a:lnTo>
                  <a:lnTo>
                    <a:pt x="199" y="194"/>
                  </a:lnTo>
                  <a:lnTo>
                    <a:pt x="175" y="201"/>
                  </a:lnTo>
                  <a:lnTo>
                    <a:pt x="151" y="209"/>
                  </a:lnTo>
                  <a:lnTo>
                    <a:pt x="127" y="215"/>
                  </a:lnTo>
                  <a:lnTo>
                    <a:pt x="103" y="223"/>
                  </a:lnTo>
                  <a:lnTo>
                    <a:pt x="79" y="231"/>
                  </a:lnTo>
                  <a:lnTo>
                    <a:pt x="54" y="238"/>
                  </a:lnTo>
                  <a:lnTo>
                    <a:pt x="51" y="241"/>
                  </a:lnTo>
                  <a:lnTo>
                    <a:pt x="47" y="243"/>
                  </a:lnTo>
                  <a:lnTo>
                    <a:pt x="42" y="245"/>
                  </a:lnTo>
                  <a:lnTo>
                    <a:pt x="38" y="246"/>
                  </a:lnTo>
                  <a:lnTo>
                    <a:pt x="34" y="248"/>
                  </a:lnTo>
                  <a:lnTo>
                    <a:pt x="29" y="250"/>
                  </a:lnTo>
                  <a:lnTo>
                    <a:pt x="25" y="253"/>
                  </a:lnTo>
                  <a:lnTo>
                    <a:pt x="22" y="255"/>
                  </a:lnTo>
                  <a:close/>
                </a:path>
              </a:pathLst>
            </a:custGeom>
            <a:solidFill>
              <a:srgbClr val="C9C4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3"/>
            <p:cNvSpPr>
              <a:spLocks/>
            </p:cNvSpPr>
            <p:nvPr/>
          </p:nvSpPr>
          <p:spPr bwMode="auto">
            <a:xfrm>
              <a:off x="2079" y="1662"/>
              <a:ext cx="177" cy="173"/>
            </a:xfrm>
            <a:custGeom>
              <a:avLst/>
              <a:gdLst/>
              <a:ahLst/>
              <a:cxnLst>
                <a:cxn ang="0">
                  <a:pos x="11" y="250"/>
                </a:cxn>
                <a:cxn ang="0">
                  <a:pos x="2" y="272"/>
                </a:cxn>
                <a:cxn ang="0">
                  <a:pos x="2" y="291"/>
                </a:cxn>
                <a:cxn ang="0">
                  <a:pos x="8" y="311"/>
                </a:cxn>
                <a:cxn ang="0">
                  <a:pos x="25" y="365"/>
                </a:cxn>
                <a:cxn ang="0">
                  <a:pos x="53" y="455"/>
                </a:cxn>
                <a:cxn ang="0">
                  <a:pos x="83" y="545"/>
                </a:cxn>
                <a:cxn ang="0">
                  <a:pos x="111" y="634"/>
                </a:cxn>
                <a:cxn ang="0">
                  <a:pos x="140" y="724"/>
                </a:cxn>
                <a:cxn ang="0">
                  <a:pos x="169" y="815"/>
                </a:cxn>
                <a:cxn ang="0">
                  <a:pos x="198" y="905"/>
                </a:cxn>
                <a:cxn ang="0">
                  <a:pos x="227" y="995"/>
                </a:cxn>
                <a:cxn ang="0">
                  <a:pos x="267" y="1029"/>
                </a:cxn>
                <a:cxn ang="0">
                  <a:pos x="318" y="1007"/>
                </a:cxn>
                <a:cxn ang="0">
                  <a:pos x="370" y="986"/>
                </a:cxn>
                <a:cxn ang="0">
                  <a:pos x="420" y="965"/>
                </a:cxn>
                <a:cxn ang="0">
                  <a:pos x="472" y="943"/>
                </a:cxn>
                <a:cxn ang="0">
                  <a:pos x="523" y="921"/>
                </a:cxn>
                <a:cxn ang="0">
                  <a:pos x="573" y="900"/>
                </a:cxn>
                <a:cxn ang="0">
                  <a:pos x="625" y="878"/>
                </a:cxn>
                <a:cxn ang="0">
                  <a:pos x="675" y="856"/>
                </a:cxn>
                <a:cxn ang="0">
                  <a:pos x="727" y="835"/>
                </a:cxn>
                <a:cxn ang="0">
                  <a:pos x="777" y="814"/>
                </a:cxn>
                <a:cxn ang="0">
                  <a:pos x="829" y="792"/>
                </a:cxn>
                <a:cxn ang="0">
                  <a:pos x="880" y="770"/>
                </a:cxn>
                <a:cxn ang="0">
                  <a:pos x="930" y="749"/>
                </a:cxn>
                <a:cxn ang="0">
                  <a:pos x="982" y="727"/>
                </a:cxn>
                <a:cxn ang="0">
                  <a:pos x="1033" y="706"/>
                </a:cxn>
                <a:cxn ang="0">
                  <a:pos x="1044" y="652"/>
                </a:cxn>
                <a:cxn ang="0">
                  <a:pos x="1017" y="567"/>
                </a:cxn>
                <a:cxn ang="0">
                  <a:pos x="990" y="481"/>
                </a:cxn>
                <a:cxn ang="0">
                  <a:pos x="962" y="396"/>
                </a:cxn>
                <a:cxn ang="0">
                  <a:pos x="935" y="311"/>
                </a:cxn>
                <a:cxn ang="0">
                  <a:pos x="907" y="225"/>
                </a:cxn>
                <a:cxn ang="0">
                  <a:pos x="880" y="140"/>
                </a:cxn>
                <a:cxn ang="0">
                  <a:pos x="853" y="55"/>
                </a:cxn>
                <a:cxn ang="0">
                  <a:pos x="832" y="11"/>
                </a:cxn>
                <a:cxn ang="0">
                  <a:pos x="818" y="8"/>
                </a:cxn>
                <a:cxn ang="0">
                  <a:pos x="802" y="4"/>
                </a:cxn>
                <a:cxn ang="0">
                  <a:pos x="788" y="1"/>
                </a:cxn>
                <a:cxn ang="0">
                  <a:pos x="757" y="6"/>
                </a:cxn>
                <a:cxn ang="0">
                  <a:pos x="713" y="21"/>
                </a:cxn>
                <a:cxn ang="0">
                  <a:pos x="667" y="35"/>
                </a:cxn>
                <a:cxn ang="0">
                  <a:pos x="621" y="49"/>
                </a:cxn>
                <a:cxn ang="0">
                  <a:pos x="576" y="63"/>
                </a:cxn>
                <a:cxn ang="0">
                  <a:pos x="530" y="76"/>
                </a:cxn>
                <a:cxn ang="0">
                  <a:pos x="485" y="91"/>
                </a:cxn>
                <a:cxn ang="0">
                  <a:pos x="439" y="105"/>
                </a:cxn>
                <a:cxn ang="0">
                  <a:pos x="393" y="119"/>
                </a:cxn>
                <a:cxn ang="0">
                  <a:pos x="348" y="133"/>
                </a:cxn>
                <a:cxn ang="0">
                  <a:pos x="302" y="148"/>
                </a:cxn>
                <a:cxn ang="0">
                  <a:pos x="257" y="162"/>
                </a:cxn>
                <a:cxn ang="0">
                  <a:pos x="211" y="176"/>
                </a:cxn>
                <a:cxn ang="0">
                  <a:pos x="166" y="190"/>
                </a:cxn>
                <a:cxn ang="0">
                  <a:pos x="120" y="204"/>
                </a:cxn>
                <a:cxn ang="0">
                  <a:pos x="75" y="219"/>
                </a:cxn>
                <a:cxn ang="0">
                  <a:pos x="45" y="230"/>
                </a:cxn>
                <a:cxn ang="0">
                  <a:pos x="28" y="237"/>
                </a:cxn>
              </a:cxnLst>
              <a:rect l="0" t="0" r="r" b="b"/>
              <a:pathLst>
                <a:path w="1059" h="1040">
                  <a:moveTo>
                    <a:pt x="22" y="241"/>
                  </a:moveTo>
                  <a:lnTo>
                    <a:pt x="11" y="250"/>
                  </a:lnTo>
                  <a:lnTo>
                    <a:pt x="5" y="261"/>
                  </a:lnTo>
                  <a:lnTo>
                    <a:pt x="2" y="272"/>
                  </a:lnTo>
                  <a:lnTo>
                    <a:pt x="0" y="281"/>
                  </a:lnTo>
                  <a:lnTo>
                    <a:pt x="2" y="291"/>
                  </a:lnTo>
                  <a:lnTo>
                    <a:pt x="5" y="301"/>
                  </a:lnTo>
                  <a:lnTo>
                    <a:pt x="8" y="311"/>
                  </a:lnTo>
                  <a:lnTo>
                    <a:pt x="11" y="320"/>
                  </a:lnTo>
                  <a:lnTo>
                    <a:pt x="25" y="365"/>
                  </a:lnTo>
                  <a:lnTo>
                    <a:pt x="39" y="410"/>
                  </a:lnTo>
                  <a:lnTo>
                    <a:pt x="53" y="455"/>
                  </a:lnTo>
                  <a:lnTo>
                    <a:pt x="69" y="500"/>
                  </a:lnTo>
                  <a:lnTo>
                    <a:pt x="83" y="545"/>
                  </a:lnTo>
                  <a:lnTo>
                    <a:pt x="97" y="590"/>
                  </a:lnTo>
                  <a:lnTo>
                    <a:pt x="111" y="634"/>
                  </a:lnTo>
                  <a:lnTo>
                    <a:pt x="126" y="679"/>
                  </a:lnTo>
                  <a:lnTo>
                    <a:pt x="140" y="724"/>
                  </a:lnTo>
                  <a:lnTo>
                    <a:pt x="154" y="770"/>
                  </a:lnTo>
                  <a:lnTo>
                    <a:pt x="169" y="815"/>
                  </a:lnTo>
                  <a:lnTo>
                    <a:pt x="184" y="860"/>
                  </a:lnTo>
                  <a:lnTo>
                    <a:pt x="198" y="905"/>
                  </a:lnTo>
                  <a:lnTo>
                    <a:pt x="212" y="951"/>
                  </a:lnTo>
                  <a:lnTo>
                    <a:pt x="227" y="995"/>
                  </a:lnTo>
                  <a:lnTo>
                    <a:pt x="242" y="1040"/>
                  </a:lnTo>
                  <a:lnTo>
                    <a:pt x="267" y="1029"/>
                  </a:lnTo>
                  <a:lnTo>
                    <a:pt x="293" y="1018"/>
                  </a:lnTo>
                  <a:lnTo>
                    <a:pt x="318" y="1007"/>
                  </a:lnTo>
                  <a:lnTo>
                    <a:pt x="344" y="997"/>
                  </a:lnTo>
                  <a:lnTo>
                    <a:pt x="370" y="986"/>
                  </a:lnTo>
                  <a:lnTo>
                    <a:pt x="395" y="976"/>
                  </a:lnTo>
                  <a:lnTo>
                    <a:pt x="420" y="965"/>
                  </a:lnTo>
                  <a:lnTo>
                    <a:pt x="446" y="954"/>
                  </a:lnTo>
                  <a:lnTo>
                    <a:pt x="472" y="943"/>
                  </a:lnTo>
                  <a:lnTo>
                    <a:pt x="497" y="932"/>
                  </a:lnTo>
                  <a:lnTo>
                    <a:pt x="523" y="921"/>
                  </a:lnTo>
                  <a:lnTo>
                    <a:pt x="548" y="910"/>
                  </a:lnTo>
                  <a:lnTo>
                    <a:pt x="573" y="900"/>
                  </a:lnTo>
                  <a:lnTo>
                    <a:pt x="599" y="889"/>
                  </a:lnTo>
                  <a:lnTo>
                    <a:pt x="625" y="878"/>
                  </a:lnTo>
                  <a:lnTo>
                    <a:pt x="650" y="867"/>
                  </a:lnTo>
                  <a:lnTo>
                    <a:pt x="675" y="856"/>
                  </a:lnTo>
                  <a:lnTo>
                    <a:pt x="702" y="846"/>
                  </a:lnTo>
                  <a:lnTo>
                    <a:pt x="727" y="835"/>
                  </a:lnTo>
                  <a:lnTo>
                    <a:pt x="752" y="825"/>
                  </a:lnTo>
                  <a:lnTo>
                    <a:pt x="777" y="814"/>
                  </a:lnTo>
                  <a:lnTo>
                    <a:pt x="803" y="803"/>
                  </a:lnTo>
                  <a:lnTo>
                    <a:pt x="829" y="792"/>
                  </a:lnTo>
                  <a:lnTo>
                    <a:pt x="854" y="781"/>
                  </a:lnTo>
                  <a:lnTo>
                    <a:pt x="880" y="770"/>
                  </a:lnTo>
                  <a:lnTo>
                    <a:pt x="905" y="759"/>
                  </a:lnTo>
                  <a:lnTo>
                    <a:pt x="930" y="749"/>
                  </a:lnTo>
                  <a:lnTo>
                    <a:pt x="957" y="738"/>
                  </a:lnTo>
                  <a:lnTo>
                    <a:pt x="982" y="727"/>
                  </a:lnTo>
                  <a:lnTo>
                    <a:pt x="1007" y="716"/>
                  </a:lnTo>
                  <a:lnTo>
                    <a:pt x="1033" y="706"/>
                  </a:lnTo>
                  <a:lnTo>
                    <a:pt x="1059" y="695"/>
                  </a:lnTo>
                  <a:lnTo>
                    <a:pt x="1044" y="652"/>
                  </a:lnTo>
                  <a:lnTo>
                    <a:pt x="1031" y="609"/>
                  </a:lnTo>
                  <a:lnTo>
                    <a:pt x="1017" y="567"/>
                  </a:lnTo>
                  <a:lnTo>
                    <a:pt x="1004" y="524"/>
                  </a:lnTo>
                  <a:lnTo>
                    <a:pt x="990" y="481"/>
                  </a:lnTo>
                  <a:lnTo>
                    <a:pt x="976" y="439"/>
                  </a:lnTo>
                  <a:lnTo>
                    <a:pt x="962" y="396"/>
                  </a:lnTo>
                  <a:lnTo>
                    <a:pt x="949" y="353"/>
                  </a:lnTo>
                  <a:lnTo>
                    <a:pt x="935" y="311"/>
                  </a:lnTo>
                  <a:lnTo>
                    <a:pt x="922" y="268"/>
                  </a:lnTo>
                  <a:lnTo>
                    <a:pt x="907" y="225"/>
                  </a:lnTo>
                  <a:lnTo>
                    <a:pt x="894" y="183"/>
                  </a:lnTo>
                  <a:lnTo>
                    <a:pt x="880" y="140"/>
                  </a:lnTo>
                  <a:lnTo>
                    <a:pt x="867" y="97"/>
                  </a:lnTo>
                  <a:lnTo>
                    <a:pt x="853" y="55"/>
                  </a:lnTo>
                  <a:lnTo>
                    <a:pt x="840" y="12"/>
                  </a:lnTo>
                  <a:lnTo>
                    <a:pt x="832" y="11"/>
                  </a:lnTo>
                  <a:lnTo>
                    <a:pt x="825" y="9"/>
                  </a:lnTo>
                  <a:lnTo>
                    <a:pt x="818" y="8"/>
                  </a:lnTo>
                  <a:lnTo>
                    <a:pt x="810" y="5"/>
                  </a:lnTo>
                  <a:lnTo>
                    <a:pt x="802" y="4"/>
                  </a:lnTo>
                  <a:lnTo>
                    <a:pt x="796" y="2"/>
                  </a:lnTo>
                  <a:lnTo>
                    <a:pt x="788" y="1"/>
                  </a:lnTo>
                  <a:lnTo>
                    <a:pt x="780" y="0"/>
                  </a:lnTo>
                  <a:lnTo>
                    <a:pt x="757" y="6"/>
                  </a:lnTo>
                  <a:lnTo>
                    <a:pt x="734" y="14"/>
                  </a:lnTo>
                  <a:lnTo>
                    <a:pt x="713" y="21"/>
                  </a:lnTo>
                  <a:lnTo>
                    <a:pt x="690" y="28"/>
                  </a:lnTo>
                  <a:lnTo>
                    <a:pt x="667" y="35"/>
                  </a:lnTo>
                  <a:lnTo>
                    <a:pt x="644" y="41"/>
                  </a:lnTo>
                  <a:lnTo>
                    <a:pt x="621" y="49"/>
                  </a:lnTo>
                  <a:lnTo>
                    <a:pt x="599" y="56"/>
                  </a:lnTo>
                  <a:lnTo>
                    <a:pt x="576" y="63"/>
                  </a:lnTo>
                  <a:lnTo>
                    <a:pt x="553" y="70"/>
                  </a:lnTo>
                  <a:lnTo>
                    <a:pt x="530" y="76"/>
                  </a:lnTo>
                  <a:lnTo>
                    <a:pt x="507" y="84"/>
                  </a:lnTo>
                  <a:lnTo>
                    <a:pt x="485" y="91"/>
                  </a:lnTo>
                  <a:lnTo>
                    <a:pt x="462" y="98"/>
                  </a:lnTo>
                  <a:lnTo>
                    <a:pt x="439" y="105"/>
                  </a:lnTo>
                  <a:lnTo>
                    <a:pt x="416" y="113"/>
                  </a:lnTo>
                  <a:lnTo>
                    <a:pt x="393" y="119"/>
                  </a:lnTo>
                  <a:lnTo>
                    <a:pt x="371" y="127"/>
                  </a:lnTo>
                  <a:lnTo>
                    <a:pt x="348" y="133"/>
                  </a:lnTo>
                  <a:lnTo>
                    <a:pt x="325" y="140"/>
                  </a:lnTo>
                  <a:lnTo>
                    <a:pt x="302" y="148"/>
                  </a:lnTo>
                  <a:lnTo>
                    <a:pt x="279" y="154"/>
                  </a:lnTo>
                  <a:lnTo>
                    <a:pt x="257" y="162"/>
                  </a:lnTo>
                  <a:lnTo>
                    <a:pt x="234" y="168"/>
                  </a:lnTo>
                  <a:lnTo>
                    <a:pt x="211" y="176"/>
                  </a:lnTo>
                  <a:lnTo>
                    <a:pt x="188" y="183"/>
                  </a:lnTo>
                  <a:lnTo>
                    <a:pt x="166" y="190"/>
                  </a:lnTo>
                  <a:lnTo>
                    <a:pt x="143" y="197"/>
                  </a:lnTo>
                  <a:lnTo>
                    <a:pt x="120" y="204"/>
                  </a:lnTo>
                  <a:lnTo>
                    <a:pt x="97" y="211"/>
                  </a:lnTo>
                  <a:lnTo>
                    <a:pt x="75" y="219"/>
                  </a:lnTo>
                  <a:lnTo>
                    <a:pt x="52" y="225"/>
                  </a:lnTo>
                  <a:lnTo>
                    <a:pt x="45" y="230"/>
                  </a:lnTo>
                  <a:lnTo>
                    <a:pt x="37" y="233"/>
                  </a:lnTo>
                  <a:lnTo>
                    <a:pt x="28" y="237"/>
                  </a:lnTo>
                  <a:lnTo>
                    <a:pt x="22" y="241"/>
                  </a:lnTo>
                  <a:close/>
                </a:path>
              </a:pathLst>
            </a:custGeom>
            <a:solidFill>
              <a:srgbClr val="CEC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4"/>
            <p:cNvSpPr>
              <a:spLocks/>
            </p:cNvSpPr>
            <p:nvPr/>
          </p:nvSpPr>
          <p:spPr bwMode="auto">
            <a:xfrm>
              <a:off x="2087" y="1661"/>
              <a:ext cx="166" cy="164"/>
            </a:xfrm>
            <a:custGeom>
              <a:avLst/>
              <a:gdLst/>
              <a:ahLst/>
              <a:cxnLst>
                <a:cxn ang="0">
                  <a:pos x="11" y="236"/>
                </a:cxn>
                <a:cxn ang="0">
                  <a:pos x="2" y="257"/>
                </a:cxn>
                <a:cxn ang="0">
                  <a:pos x="2" y="273"/>
                </a:cxn>
                <a:cxn ang="0">
                  <a:pos x="8" y="293"/>
                </a:cxn>
                <a:cxn ang="0">
                  <a:pos x="25" y="345"/>
                </a:cxn>
                <a:cxn ang="0">
                  <a:pos x="52" y="430"/>
                </a:cxn>
                <a:cxn ang="0">
                  <a:pos x="79" y="514"/>
                </a:cxn>
                <a:cxn ang="0">
                  <a:pos x="106" y="599"/>
                </a:cxn>
                <a:cxn ang="0">
                  <a:pos x="132" y="684"/>
                </a:cxn>
                <a:cxn ang="0">
                  <a:pos x="160" y="769"/>
                </a:cxn>
                <a:cxn ang="0">
                  <a:pos x="187" y="854"/>
                </a:cxn>
                <a:cxn ang="0">
                  <a:pos x="214" y="938"/>
                </a:cxn>
                <a:cxn ang="0">
                  <a:pos x="252" y="971"/>
                </a:cxn>
                <a:cxn ang="0">
                  <a:pos x="300" y="950"/>
                </a:cxn>
                <a:cxn ang="0">
                  <a:pos x="348" y="931"/>
                </a:cxn>
                <a:cxn ang="0">
                  <a:pos x="396" y="910"/>
                </a:cxn>
                <a:cxn ang="0">
                  <a:pos x="444" y="889"/>
                </a:cxn>
                <a:cxn ang="0">
                  <a:pos x="492" y="870"/>
                </a:cxn>
                <a:cxn ang="0">
                  <a:pos x="541" y="849"/>
                </a:cxn>
                <a:cxn ang="0">
                  <a:pos x="589" y="829"/>
                </a:cxn>
                <a:cxn ang="0">
                  <a:pos x="637" y="808"/>
                </a:cxn>
                <a:cxn ang="0">
                  <a:pos x="685" y="787"/>
                </a:cxn>
                <a:cxn ang="0">
                  <a:pos x="733" y="768"/>
                </a:cxn>
                <a:cxn ang="0">
                  <a:pos x="782" y="747"/>
                </a:cxn>
                <a:cxn ang="0">
                  <a:pos x="830" y="726"/>
                </a:cxn>
                <a:cxn ang="0">
                  <a:pos x="878" y="707"/>
                </a:cxn>
                <a:cxn ang="0">
                  <a:pos x="926" y="686"/>
                </a:cxn>
                <a:cxn ang="0">
                  <a:pos x="974" y="665"/>
                </a:cxn>
                <a:cxn ang="0">
                  <a:pos x="985" y="615"/>
                </a:cxn>
                <a:cxn ang="0">
                  <a:pos x="960" y="535"/>
                </a:cxn>
                <a:cxn ang="0">
                  <a:pos x="934" y="454"/>
                </a:cxn>
                <a:cxn ang="0">
                  <a:pos x="907" y="373"/>
                </a:cxn>
                <a:cxn ang="0">
                  <a:pos x="882" y="293"/>
                </a:cxn>
                <a:cxn ang="0">
                  <a:pos x="856" y="212"/>
                </a:cxn>
                <a:cxn ang="0">
                  <a:pos x="830" y="131"/>
                </a:cxn>
                <a:cxn ang="0">
                  <a:pos x="805" y="51"/>
                </a:cxn>
                <a:cxn ang="0">
                  <a:pos x="785" y="10"/>
                </a:cxn>
                <a:cxn ang="0">
                  <a:pos x="771" y="6"/>
                </a:cxn>
                <a:cxn ang="0">
                  <a:pos x="756" y="4"/>
                </a:cxn>
                <a:cxn ang="0">
                  <a:pos x="742" y="1"/>
                </a:cxn>
                <a:cxn ang="0">
                  <a:pos x="693" y="13"/>
                </a:cxn>
                <a:cxn ang="0">
                  <a:pos x="606" y="40"/>
                </a:cxn>
                <a:cxn ang="0">
                  <a:pos x="521" y="66"/>
                </a:cxn>
                <a:cxn ang="0">
                  <a:pos x="436" y="93"/>
                </a:cxn>
                <a:cxn ang="0">
                  <a:pos x="349" y="120"/>
                </a:cxn>
                <a:cxn ang="0">
                  <a:pos x="264" y="146"/>
                </a:cxn>
                <a:cxn ang="0">
                  <a:pos x="178" y="173"/>
                </a:cxn>
                <a:cxn ang="0">
                  <a:pos x="92" y="199"/>
                </a:cxn>
                <a:cxn ang="0">
                  <a:pos x="42" y="216"/>
                </a:cxn>
                <a:cxn ang="0">
                  <a:pos x="27" y="224"/>
                </a:cxn>
              </a:cxnLst>
              <a:rect l="0" t="0" r="r" b="b"/>
              <a:pathLst>
                <a:path w="998" h="981">
                  <a:moveTo>
                    <a:pt x="20" y="227"/>
                  </a:moveTo>
                  <a:lnTo>
                    <a:pt x="11" y="236"/>
                  </a:lnTo>
                  <a:lnTo>
                    <a:pt x="5" y="246"/>
                  </a:lnTo>
                  <a:lnTo>
                    <a:pt x="2" y="257"/>
                  </a:lnTo>
                  <a:lnTo>
                    <a:pt x="0" y="265"/>
                  </a:lnTo>
                  <a:lnTo>
                    <a:pt x="2" y="273"/>
                  </a:lnTo>
                  <a:lnTo>
                    <a:pt x="5" y="283"/>
                  </a:lnTo>
                  <a:lnTo>
                    <a:pt x="8" y="293"/>
                  </a:lnTo>
                  <a:lnTo>
                    <a:pt x="12" y="303"/>
                  </a:lnTo>
                  <a:lnTo>
                    <a:pt x="25" y="345"/>
                  </a:lnTo>
                  <a:lnTo>
                    <a:pt x="38" y="387"/>
                  </a:lnTo>
                  <a:lnTo>
                    <a:pt x="52" y="430"/>
                  </a:lnTo>
                  <a:lnTo>
                    <a:pt x="65" y="472"/>
                  </a:lnTo>
                  <a:lnTo>
                    <a:pt x="79" y="514"/>
                  </a:lnTo>
                  <a:lnTo>
                    <a:pt x="92" y="557"/>
                  </a:lnTo>
                  <a:lnTo>
                    <a:pt x="106" y="599"/>
                  </a:lnTo>
                  <a:lnTo>
                    <a:pt x="119" y="642"/>
                  </a:lnTo>
                  <a:lnTo>
                    <a:pt x="132" y="684"/>
                  </a:lnTo>
                  <a:lnTo>
                    <a:pt x="146" y="726"/>
                  </a:lnTo>
                  <a:lnTo>
                    <a:pt x="160" y="769"/>
                  </a:lnTo>
                  <a:lnTo>
                    <a:pt x="174" y="812"/>
                  </a:lnTo>
                  <a:lnTo>
                    <a:pt x="187" y="854"/>
                  </a:lnTo>
                  <a:lnTo>
                    <a:pt x="200" y="896"/>
                  </a:lnTo>
                  <a:lnTo>
                    <a:pt x="214" y="938"/>
                  </a:lnTo>
                  <a:lnTo>
                    <a:pt x="227" y="981"/>
                  </a:lnTo>
                  <a:lnTo>
                    <a:pt x="252" y="971"/>
                  </a:lnTo>
                  <a:lnTo>
                    <a:pt x="276" y="960"/>
                  </a:lnTo>
                  <a:lnTo>
                    <a:pt x="300" y="950"/>
                  </a:lnTo>
                  <a:lnTo>
                    <a:pt x="324" y="941"/>
                  </a:lnTo>
                  <a:lnTo>
                    <a:pt x="348" y="931"/>
                  </a:lnTo>
                  <a:lnTo>
                    <a:pt x="372" y="920"/>
                  </a:lnTo>
                  <a:lnTo>
                    <a:pt x="396" y="910"/>
                  </a:lnTo>
                  <a:lnTo>
                    <a:pt x="420" y="900"/>
                  </a:lnTo>
                  <a:lnTo>
                    <a:pt x="444" y="889"/>
                  </a:lnTo>
                  <a:lnTo>
                    <a:pt x="468" y="879"/>
                  </a:lnTo>
                  <a:lnTo>
                    <a:pt x="492" y="870"/>
                  </a:lnTo>
                  <a:lnTo>
                    <a:pt x="517" y="860"/>
                  </a:lnTo>
                  <a:lnTo>
                    <a:pt x="541" y="849"/>
                  </a:lnTo>
                  <a:lnTo>
                    <a:pt x="565" y="839"/>
                  </a:lnTo>
                  <a:lnTo>
                    <a:pt x="589" y="829"/>
                  </a:lnTo>
                  <a:lnTo>
                    <a:pt x="613" y="818"/>
                  </a:lnTo>
                  <a:lnTo>
                    <a:pt x="637" y="808"/>
                  </a:lnTo>
                  <a:lnTo>
                    <a:pt x="661" y="798"/>
                  </a:lnTo>
                  <a:lnTo>
                    <a:pt x="685" y="787"/>
                  </a:lnTo>
                  <a:lnTo>
                    <a:pt x="709" y="778"/>
                  </a:lnTo>
                  <a:lnTo>
                    <a:pt x="733" y="768"/>
                  </a:lnTo>
                  <a:lnTo>
                    <a:pt x="757" y="757"/>
                  </a:lnTo>
                  <a:lnTo>
                    <a:pt x="782" y="747"/>
                  </a:lnTo>
                  <a:lnTo>
                    <a:pt x="806" y="737"/>
                  </a:lnTo>
                  <a:lnTo>
                    <a:pt x="830" y="726"/>
                  </a:lnTo>
                  <a:lnTo>
                    <a:pt x="854" y="716"/>
                  </a:lnTo>
                  <a:lnTo>
                    <a:pt x="878" y="707"/>
                  </a:lnTo>
                  <a:lnTo>
                    <a:pt x="902" y="696"/>
                  </a:lnTo>
                  <a:lnTo>
                    <a:pt x="926" y="686"/>
                  </a:lnTo>
                  <a:lnTo>
                    <a:pt x="950" y="676"/>
                  </a:lnTo>
                  <a:lnTo>
                    <a:pt x="974" y="665"/>
                  </a:lnTo>
                  <a:lnTo>
                    <a:pt x="998" y="655"/>
                  </a:lnTo>
                  <a:lnTo>
                    <a:pt x="985" y="615"/>
                  </a:lnTo>
                  <a:lnTo>
                    <a:pt x="972" y="574"/>
                  </a:lnTo>
                  <a:lnTo>
                    <a:pt x="960" y="535"/>
                  </a:lnTo>
                  <a:lnTo>
                    <a:pt x="947" y="494"/>
                  </a:lnTo>
                  <a:lnTo>
                    <a:pt x="934" y="454"/>
                  </a:lnTo>
                  <a:lnTo>
                    <a:pt x="921" y="413"/>
                  </a:lnTo>
                  <a:lnTo>
                    <a:pt x="907" y="373"/>
                  </a:lnTo>
                  <a:lnTo>
                    <a:pt x="895" y="332"/>
                  </a:lnTo>
                  <a:lnTo>
                    <a:pt x="882" y="293"/>
                  </a:lnTo>
                  <a:lnTo>
                    <a:pt x="869" y="252"/>
                  </a:lnTo>
                  <a:lnTo>
                    <a:pt x="856" y="212"/>
                  </a:lnTo>
                  <a:lnTo>
                    <a:pt x="843" y="172"/>
                  </a:lnTo>
                  <a:lnTo>
                    <a:pt x="830" y="131"/>
                  </a:lnTo>
                  <a:lnTo>
                    <a:pt x="818" y="92"/>
                  </a:lnTo>
                  <a:lnTo>
                    <a:pt x="805" y="51"/>
                  </a:lnTo>
                  <a:lnTo>
                    <a:pt x="791" y="11"/>
                  </a:lnTo>
                  <a:lnTo>
                    <a:pt x="785" y="10"/>
                  </a:lnTo>
                  <a:lnTo>
                    <a:pt x="777" y="9"/>
                  </a:lnTo>
                  <a:lnTo>
                    <a:pt x="771" y="6"/>
                  </a:lnTo>
                  <a:lnTo>
                    <a:pt x="764" y="5"/>
                  </a:lnTo>
                  <a:lnTo>
                    <a:pt x="756" y="4"/>
                  </a:lnTo>
                  <a:lnTo>
                    <a:pt x="750" y="2"/>
                  </a:lnTo>
                  <a:lnTo>
                    <a:pt x="742" y="1"/>
                  </a:lnTo>
                  <a:lnTo>
                    <a:pt x="736" y="0"/>
                  </a:lnTo>
                  <a:lnTo>
                    <a:pt x="693" y="13"/>
                  </a:lnTo>
                  <a:lnTo>
                    <a:pt x="650" y="26"/>
                  </a:lnTo>
                  <a:lnTo>
                    <a:pt x="606" y="40"/>
                  </a:lnTo>
                  <a:lnTo>
                    <a:pt x="564" y="53"/>
                  </a:lnTo>
                  <a:lnTo>
                    <a:pt x="521" y="66"/>
                  </a:lnTo>
                  <a:lnTo>
                    <a:pt x="478" y="80"/>
                  </a:lnTo>
                  <a:lnTo>
                    <a:pt x="436" y="93"/>
                  </a:lnTo>
                  <a:lnTo>
                    <a:pt x="393" y="106"/>
                  </a:lnTo>
                  <a:lnTo>
                    <a:pt x="349" y="120"/>
                  </a:lnTo>
                  <a:lnTo>
                    <a:pt x="306" y="133"/>
                  </a:lnTo>
                  <a:lnTo>
                    <a:pt x="264" y="146"/>
                  </a:lnTo>
                  <a:lnTo>
                    <a:pt x="221" y="159"/>
                  </a:lnTo>
                  <a:lnTo>
                    <a:pt x="178" y="173"/>
                  </a:lnTo>
                  <a:lnTo>
                    <a:pt x="134" y="186"/>
                  </a:lnTo>
                  <a:lnTo>
                    <a:pt x="92" y="199"/>
                  </a:lnTo>
                  <a:lnTo>
                    <a:pt x="49" y="212"/>
                  </a:lnTo>
                  <a:lnTo>
                    <a:pt x="42" y="216"/>
                  </a:lnTo>
                  <a:lnTo>
                    <a:pt x="35" y="220"/>
                  </a:lnTo>
                  <a:lnTo>
                    <a:pt x="27" y="224"/>
                  </a:lnTo>
                  <a:lnTo>
                    <a:pt x="20" y="227"/>
                  </a:lnTo>
                  <a:close/>
                </a:path>
              </a:pathLst>
            </a:custGeom>
            <a:solidFill>
              <a:srgbClr val="D1C9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5"/>
            <p:cNvSpPr>
              <a:spLocks/>
            </p:cNvSpPr>
            <p:nvPr/>
          </p:nvSpPr>
          <p:spPr bwMode="auto">
            <a:xfrm>
              <a:off x="2095" y="1661"/>
              <a:ext cx="156" cy="154"/>
            </a:xfrm>
            <a:custGeom>
              <a:avLst/>
              <a:gdLst/>
              <a:ahLst/>
              <a:cxnLst>
                <a:cxn ang="0">
                  <a:pos x="12" y="222"/>
                </a:cxn>
                <a:cxn ang="0">
                  <a:pos x="2" y="240"/>
                </a:cxn>
                <a:cxn ang="0">
                  <a:pos x="2" y="257"/>
                </a:cxn>
                <a:cxn ang="0">
                  <a:pos x="7" y="275"/>
                </a:cxn>
                <a:cxn ang="0">
                  <a:pos x="23" y="323"/>
                </a:cxn>
                <a:cxn ang="0">
                  <a:pos x="48" y="403"/>
                </a:cxn>
                <a:cxn ang="0">
                  <a:pos x="74" y="483"/>
                </a:cxn>
                <a:cxn ang="0">
                  <a:pos x="99" y="563"/>
                </a:cxn>
                <a:cxn ang="0">
                  <a:pos x="126" y="643"/>
                </a:cxn>
                <a:cxn ang="0">
                  <a:pos x="151" y="723"/>
                </a:cxn>
                <a:cxn ang="0">
                  <a:pos x="176" y="803"/>
                </a:cxn>
                <a:cxn ang="0">
                  <a:pos x="201" y="883"/>
                </a:cxn>
                <a:cxn ang="0">
                  <a:pos x="237" y="912"/>
                </a:cxn>
                <a:cxn ang="0">
                  <a:pos x="282" y="893"/>
                </a:cxn>
                <a:cxn ang="0">
                  <a:pos x="328" y="874"/>
                </a:cxn>
                <a:cxn ang="0">
                  <a:pos x="373" y="855"/>
                </a:cxn>
                <a:cxn ang="0">
                  <a:pos x="418" y="837"/>
                </a:cxn>
                <a:cxn ang="0">
                  <a:pos x="464" y="817"/>
                </a:cxn>
                <a:cxn ang="0">
                  <a:pos x="509" y="798"/>
                </a:cxn>
                <a:cxn ang="0">
                  <a:pos x="554" y="779"/>
                </a:cxn>
                <a:cxn ang="0">
                  <a:pos x="600" y="760"/>
                </a:cxn>
                <a:cxn ang="0">
                  <a:pos x="645" y="740"/>
                </a:cxn>
                <a:cxn ang="0">
                  <a:pos x="690" y="722"/>
                </a:cxn>
                <a:cxn ang="0">
                  <a:pos x="736" y="702"/>
                </a:cxn>
                <a:cxn ang="0">
                  <a:pos x="780" y="683"/>
                </a:cxn>
                <a:cxn ang="0">
                  <a:pos x="825" y="664"/>
                </a:cxn>
                <a:cxn ang="0">
                  <a:pos x="871" y="644"/>
                </a:cxn>
                <a:cxn ang="0">
                  <a:pos x="916" y="625"/>
                </a:cxn>
                <a:cxn ang="0">
                  <a:pos x="927" y="577"/>
                </a:cxn>
                <a:cxn ang="0">
                  <a:pos x="902" y="502"/>
                </a:cxn>
                <a:cxn ang="0">
                  <a:pos x="878" y="426"/>
                </a:cxn>
                <a:cxn ang="0">
                  <a:pos x="854" y="351"/>
                </a:cxn>
                <a:cxn ang="0">
                  <a:pos x="830" y="275"/>
                </a:cxn>
                <a:cxn ang="0">
                  <a:pos x="805" y="199"/>
                </a:cxn>
                <a:cxn ang="0">
                  <a:pos x="780" y="123"/>
                </a:cxn>
                <a:cxn ang="0">
                  <a:pos x="756" y="48"/>
                </a:cxn>
                <a:cxn ang="0">
                  <a:pos x="738" y="8"/>
                </a:cxn>
                <a:cxn ang="0">
                  <a:pos x="725" y="6"/>
                </a:cxn>
                <a:cxn ang="0">
                  <a:pos x="711" y="3"/>
                </a:cxn>
                <a:cxn ang="0">
                  <a:pos x="698" y="1"/>
                </a:cxn>
                <a:cxn ang="0">
                  <a:pos x="651" y="12"/>
                </a:cxn>
                <a:cxn ang="0">
                  <a:pos x="571" y="37"/>
                </a:cxn>
                <a:cxn ang="0">
                  <a:pos x="490" y="62"/>
                </a:cxn>
                <a:cxn ang="0">
                  <a:pos x="409" y="87"/>
                </a:cxn>
                <a:cxn ang="0">
                  <a:pos x="329" y="112"/>
                </a:cxn>
                <a:cxn ang="0">
                  <a:pos x="248" y="136"/>
                </a:cxn>
                <a:cxn ang="0">
                  <a:pos x="167" y="162"/>
                </a:cxn>
                <a:cxn ang="0">
                  <a:pos x="87" y="187"/>
                </a:cxn>
                <a:cxn ang="0">
                  <a:pos x="40" y="203"/>
                </a:cxn>
                <a:cxn ang="0">
                  <a:pos x="26" y="210"/>
                </a:cxn>
              </a:cxnLst>
              <a:rect l="0" t="0" r="r" b="b"/>
              <a:pathLst>
                <a:path w="939" h="922">
                  <a:moveTo>
                    <a:pt x="20" y="214"/>
                  </a:moveTo>
                  <a:lnTo>
                    <a:pt x="12" y="222"/>
                  </a:lnTo>
                  <a:lnTo>
                    <a:pt x="5" y="231"/>
                  </a:lnTo>
                  <a:lnTo>
                    <a:pt x="2" y="240"/>
                  </a:lnTo>
                  <a:lnTo>
                    <a:pt x="0" y="248"/>
                  </a:lnTo>
                  <a:lnTo>
                    <a:pt x="2" y="257"/>
                  </a:lnTo>
                  <a:lnTo>
                    <a:pt x="5" y="266"/>
                  </a:lnTo>
                  <a:lnTo>
                    <a:pt x="7" y="275"/>
                  </a:lnTo>
                  <a:lnTo>
                    <a:pt x="10" y="284"/>
                  </a:lnTo>
                  <a:lnTo>
                    <a:pt x="23" y="323"/>
                  </a:lnTo>
                  <a:lnTo>
                    <a:pt x="36" y="364"/>
                  </a:lnTo>
                  <a:lnTo>
                    <a:pt x="48" y="403"/>
                  </a:lnTo>
                  <a:lnTo>
                    <a:pt x="61" y="444"/>
                  </a:lnTo>
                  <a:lnTo>
                    <a:pt x="74" y="483"/>
                  </a:lnTo>
                  <a:lnTo>
                    <a:pt x="87" y="524"/>
                  </a:lnTo>
                  <a:lnTo>
                    <a:pt x="99" y="563"/>
                  </a:lnTo>
                  <a:lnTo>
                    <a:pt x="112" y="602"/>
                  </a:lnTo>
                  <a:lnTo>
                    <a:pt x="126" y="643"/>
                  </a:lnTo>
                  <a:lnTo>
                    <a:pt x="138" y="682"/>
                  </a:lnTo>
                  <a:lnTo>
                    <a:pt x="151" y="723"/>
                  </a:lnTo>
                  <a:lnTo>
                    <a:pt x="163" y="762"/>
                  </a:lnTo>
                  <a:lnTo>
                    <a:pt x="176" y="803"/>
                  </a:lnTo>
                  <a:lnTo>
                    <a:pt x="189" y="842"/>
                  </a:lnTo>
                  <a:lnTo>
                    <a:pt x="201" y="883"/>
                  </a:lnTo>
                  <a:lnTo>
                    <a:pt x="214" y="922"/>
                  </a:lnTo>
                  <a:lnTo>
                    <a:pt x="237" y="912"/>
                  </a:lnTo>
                  <a:lnTo>
                    <a:pt x="259" y="903"/>
                  </a:lnTo>
                  <a:lnTo>
                    <a:pt x="282" y="893"/>
                  </a:lnTo>
                  <a:lnTo>
                    <a:pt x="305" y="884"/>
                  </a:lnTo>
                  <a:lnTo>
                    <a:pt x="328" y="874"/>
                  </a:lnTo>
                  <a:lnTo>
                    <a:pt x="350" y="865"/>
                  </a:lnTo>
                  <a:lnTo>
                    <a:pt x="373" y="855"/>
                  </a:lnTo>
                  <a:lnTo>
                    <a:pt x="396" y="845"/>
                  </a:lnTo>
                  <a:lnTo>
                    <a:pt x="418" y="837"/>
                  </a:lnTo>
                  <a:lnTo>
                    <a:pt x="441" y="827"/>
                  </a:lnTo>
                  <a:lnTo>
                    <a:pt x="464" y="817"/>
                  </a:lnTo>
                  <a:lnTo>
                    <a:pt x="486" y="807"/>
                  </a:lnTo>
                  <a:lnTo>
                    <a:pt x="509" y="798"/>
                  </a:lnTo>
                  <a:lnTo>
                    <a:pt x="532" y="788"/>
                  </a:lnTo>
                  <a:lnTo>
                    <a:pt x="554" y="779"/>
                  </a:lnTo>
                  <a:lnTo>
                    <a:pt x="577" y="769"/>
                  </a:lnTo>
                  <a:lnTo>
                    <a:pt x="600" y="760"/>
                  </a:lnTo>
                  <a:lnTo>
                    <a:pt x="622" y="750"/>
                  </a:lnTo>
                  <a:lnTo>
                    <a:pt x="645" y="740"/>
                  </a:lnTo>
                  <a:lnTo>
                    <a:pt x="668" y="730"/>
                  </a:lnTo>
                  <a:lnTo>
                    <a:pt x="690" y="722"/>
                  </a:lnTo>
                  <a:lnTo>
                    <a:pt x="713" y="712"/>
                  </a:lnTo>
                  <a:lnTo>
                    <a:pt x="736" y="702"/>
                  </a:lnTo>
                  <a:lnTo>
                    <a:pt x="757" y="692"/>
                  </a:lnTo>
                  <a:lnTo>
                    <a:pt x="780" y="683"/>
                  </a:lnTo>
                  <a:lnTo>
                    <a:pt x="803" y="674"/>
                  </a:lnTo>
                  <a:lnTo>
                    <a:pt x="825" y="664"/>
                  </a:lnTo>
                  <a:lnTo>
                    <a:pt x="848" y="654"/>
                  </a:lnTo>
                  <a:lnTo>
                    <a:pt x="871" y="644"/>
                  </a:lnTo>
                  <a:lnTo>
                    <a:pt x="894" y="635"/>
                  </a:lnTo>
                  <a:lnTo>
                    <a:pt x="916" y="625"/>
                  </a:lnTo>
                  <a:lnTo>
                    <a:pt x="939" y="616"/>
                  </a:lnTo>
                  <a:lnTo>
                    <a:pt x="927" y="577"/>
                  </a:lnTo>
                  <a:lnTo>
                    <a:pt x="915" y="540"/>
                  </a:lnTo>
                  <a:lnTo>
                    <a:pt x="902" y="502"/>
                  </a:lnTo>
                  <a:lnTo>
                    <a:pt x="890" y="465"/>
                  </a:lnTo>
                  <a:lnTo>
                    <a:pt x="878" y="426"/>
                  </a:lnTo>
                  <a:lnTo>
                    <a:pt x="866" y="389"/>
                  </a:lnTo>
                  <a:lnTo>
                    <a:pt x="854" y="351"/>
                  </a:lnTo>
                  <a:lnTo>
                    <a:pt x="842" y="313"/>
                  </a:lnTo>
                  <a:lnTo>
                    <a:pt x="830" y="275"/>
                  </a:lnTo>
                  <a:lnTo>
                    <a:pt x="817" y="237"/>
                  </a:lnTo>
                  <a:lnTo>
                    <a:pt x="805" y="199"/>
                  </a:lnTo>
                  <a:lnTo>
                    <a:pt x="792" y="162"/>
                  </a:lnTo>
                  <a:lnTo>
                    <a:pt x="780" y="123"/>
                  </a:lnTo>
                  <a:lnTo>
                    <a:pt x="768" y="85"/>
                  </a:lnTo>
                  <a:lnTo>
                    <a:pt x="756" y="48"/>
                  </a:lnTo>
                  <a:lnTo>
                    <a:pt x="744" y="10"/>
                  </a:lnTo>
                  <a:lnTo>
                    <a:pt x="738" y="8"/>
                  </a:lnTo>
                  <a:lnTo>
                    <a:pt x="731" y="7"/>
                  </a:lnTo>
                  <a:lnTo>
                    <a:pt x="725" y="6"/>
                  </a:lnTo>
                  <a:lnTo>
                    <a:pt x="718" y="4"/>
                  </a:lnTo>
                  <a:lnTo>
                    <a:pt x="711" y="3"/>
                  </a:lnTo>
                  <a:lnTo>
                    <a:pt x="705" y="2"/>
                  </a:lnTo>
                  <a:lnTo>
                    <a:pt x="698" y="1"/>
                  </a:lnTo>
                  <a:lnTo>
                    <a:pt x="692" y="0"/>
                  </a:lnTo>
                  <a:lnTo>
                    <a:pt x="651" y="12"/>
                  </a:lnTo>
                  <a:lnTo>
                    <a:pt x="611" y="25"/>
                  </a:lnTo>
                  <a:lnTo>
                    <a:pt x="571" y="37"/>
                  </a:lnTo>
                  <a:lnTo>
                    <a:pt x="531" y="50"/>
                  </a:lnTo>
                  <a:lnTo>
                    <a:pt x="490" y="62"/>
                  </a:lnTo>
                  <a:lnTo>
                    <a:pt x="450" y="75"/>
                  </a:lnTo>
                  <a:lnTo>
                    <a:pt x="409" y="87"/>
                  </a:lnTo>
                  <a:lnTo>
                    <a:pt x="370" y="99"/>
                  </a:lnTo>
                  <a:lnTo>
                    <a:pt x="329" y="112"/>
                  </a:lnTo>
                  <a:lnTo>
                    <a:pt x="289" y="124"/>
                  </a:lnTo>
                  <a:lnTo>
                    <a:pt x="248" y="136"/>
                  </a:lnTo>
                  <a:lnTo>
                    <a:pt x="208" y="150"/>
                  </a:lnTo>
                  <a:lnTo>
                    <a:pt x="167" y="162"/>
                  </a:lnTo>
                  <a:lnTo>
                    <a:pt x="128" y="174"/>
                  </a:lnTo>
                  <a:lnTo>
                    <a:pt x="87" y="187"/>
                  </a:lnTo>
                  <a:lnTo>
                    <a:pt x="47" y="199"/>
                  </a:lnTo>
                  <a:lnTo>
                    <a:pt x="40" y="203"/>
                  </a:lnTo>
                  <a:lnTo>
                    <a:pt x="34" y="206"/>
                  </a:lnTo>
                  <a:lnTo>
                    <a:pt x="26" y="210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D1CC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6"/>
            <p:cNvSpPr>
              <a:spLocks/>
            </p:cNvSpPr>
            <p:nvPr/>
          </p:nvSpPr>
          <p:spPr bwMode="auto">
            <a:xfrm>
              <a:off x="2102" y="1661"/>
              <a:ext cx="147" cy="144"/>
            </a:xfrm>
            <a:custGeom>
              <a:avLst/>
              <a:gdLst/>
              <a:ahLst/>
              <a:cxnLst>
                <a:cxn ang="0">
                  <a:pos x="11" y="206"/>
                </a:cxn>
                <a:cxn ang="0">
                  <a:pos x="2" y="225"/>
                </a:cxn>
                <a:cxn ang="0">
                  <a:pos x="2" y="240"/>
                </a:cxn>
                <a:cxn ang="0">
                  <a:pos x="6" y="257"/>
                </a:cxn>
                <a:cxn ang="0">
                  <a:pos x="21" y="303"/>
                </a:cxn>
                <a:cxn ang="0">
                  <a:pos x="45" y="377"/>
                </a:cxn>
                <a:cxn ang="0">
                  <a:pos x="69" y="452"/>
                </a:cxn>
                <a:cxn ang="0">
                  <a:pos x="93" y="527"/>
                </a:cxn>
                <a:cxn ang="0">
                  <a:pos x="116" y="601"/>
                </a:cxn>
                <a:cxn ang="0">
                  <a:pos x="140" y="676"/>
                </a:cxn>
                <a:cxn ang="0">
                  <a:pos x="164" y="751"/>
                </a:cxn>
                <a:cxn ang="0">
                  <a:pos x="188" y="826"/>
                </a:cxn>
                <a:cxn ang="0">
                  <a:pos x="243" y="845"/>
                </a:cxn>
                <a:cxn ang="0">
                  <a:pos x="327" y="809"/>
                </a:cxn>
                <a:cxn ang="0">
                  <a:pos x="411" y="773"/>
                </a:cxn>
                <a:cxn ang="0">
                  <a:pos x="497" y="738"/>
                </a:cxn>
                <a:cxn ang="0">
                  <a:pos x="581" y="702"/>
                </a:cxn>
                <a:cxn ang="0">
                  <a:pos x="667" y="666"/>
                </a:cxn>
                <a:cxn ang="0">
                  <a:pos x="751" y="630"/>
                </a:cxn>
                <a:cxn ang="0">
                  <a:pos x="835" y="594"/>
                </a:cxn>
                <a:cxn ang="0">
                  <a:pos x="867" y="541"/>
                </a:cxn>
                <a:cxn ang="0">
                  <a:pos x="844" y="470"/>
                </a:cxn>
                <a:cxn ang="0">
                  <a:pos x="821" y="399"/>
                </a:cxn>
                <a:cxn ang="0">
                  <a:pos x="798" y="329"/>
                </a:cxn>
                <a:cxn ang="0">
                  <a:pos x="776" y="258"/>
                </a:cxn>
                <a:cxn ang="0">
                  <a:pos x="753" y="187"/>
                </a:cxn>
                <a:cxn ang="0">
                  <a:pos x="730" y="116"/>
                </a:cxn>
                <a:cxn ang="0">
                  <a:pos x="707" y="44"/>
                </a:cxn>
                <a:cxn ang="0">
                  <a:pos x="690" y="8"/>
                </a:cxn>
                <a:cxn ang="0">
                  <a:pos x="678" y="6"/>
                </a:cxn>
                <a:cxn ang="0">
                  <a:pos x="666" y="3"/>
                </a:cxn>
                <a:cxn ang="0">
                  <a:pos x="653" y="1"/>
                </a:cxn>
                <a:cxn ang="0">
                  <a:pos x="610" y="12"/>
                </a:cxn>
                <a:cxn ang="0">
                  <a:pos x="534" y="35"/>
                </a:cxn>
                <a:cxn ang="0">
                  <a:pos x="459" y="58"/>
                </a:cxn>
                <a:cxn ang="0">
                  <a:pos x="383" y="82"/>
                </a:cxn>
                <a:cxn ang="0">
                  <a:pos x="307" y="105"/>
                </a:cxn>
                <a:cxn ang="0">
                  <a:pos x="232" y="129"/>
                </a:cxn>
                <a:cxn ang="0">
                  <a:pos x="156" y="152"/>
                </a:cxn>
                <a:cxn ang="0">
                  <a:pos x="81" y="175"/>
                </a:cxn>
                <a:cxn ang="0">
                  <a:pos x="37" y="190"/>
                </a:cxn>
                <a:cxn ang="0">
                  <a:pos x="24" y="196"/>
                </a:cxn>
              </a:cxnLst>
              <a:rect l="0" t="0" r="r" b="b"/>
              <a:pathLst>
                <a:path w="878" h="863">
                  <a:moveTo>
                    <a:pt x="18" y="199"/>
                  </a:moveTo>
                  <a:lnTo>
                    <a:pt x="11" y="206"/>
                  </a:lnTo>
                  <a:lnTo>
                    <a:pt x="5" y="216"/>
                  </a:lnTo>
                  <a:lnTo>
                    <a:pt x="2" y="225"/>
                  </a:lnTo>
                  <a:lnTo>
                    <a:pt x="0" y="232"/>
                  </a:lnTo>
                  <a:lnTo>
                    <a:pt x="2" y="240"/>
                  </a:lnTo>
                  <a:lnTo>
                    <a:pt x="4" y="248"/>
                  </a:lnTo>
                  <a:lnTo>
                    <a:pt x="6" y="257"/>
                  </a:lnTo>
                  <a:lnTo>
                    <a:pt x="9" y="265"/>
                  </a:lnTo>
                  <a:lnTo>
                    <a:pt x="21" y="303"/>
                  </a:lnTo>
                  <a:lnTo>
                    <a:pt x="33" y="340"/>
                  </a:lnTo>
                  <a:lnTo>
                    <a:pt x="45" y="377"/>
                  </a:lnTo>
                  <a:lnTo>
                    <a:pt x="57" y="414"/>
                  </a:lnTo>
                  <a:lnTo>
                    <a:pt x="69" y="452"/>
                  </a:lnTo>
                  <a:lnTo>
                    <a:pt x="81" y="490"/>
                  </a:lnTo>
                  <a:lnTo>
                    <a:pt x="93" y="527"/>
                  </a:lnTo>
                  <a:lnTo>
                    <a:pt x="105" y="564"/>
                  </a:lnTo>
                  <a:lnTo>
                    <a:pt x="116" y="601"/>
                  </a:lnTo>
                  <a:lnTo>
                    <a:pt x="128" y="638"/>
                  </a:lnTo>
                  <a:lnTo>
                    <a:pt x="140" y="676"/>
                  </a:lnTo>
                  <a:lnTo>
                    <a:pt x="152" y="713"/>
                  </a:lnTo>
                  <a:lnTo>
                    <a:pt x="164" y="751"/>
                  </a:lnTo>
                  <a:lnTo>
                    <a:pt x="176" y="788"/>
                  </a:lnTo>
                  <a:lnTo>
                    <a:pt x="188" y="826"/>
                  </a:lnTo>
                  <a:lnTo>
                    <a:pt x="200" y="863"/>
                  </a:lnTo>
                  <a:lnTo>
                    <a:pt x="243" y="845"/>
                  </a:lnTo>
                  <a:lnTo>
                    <a:pt x="284" y="827"/>
                  </a:lnTo>
                  <a:lnTo>
                    <a:pt x="327" y="809"/>
                  </a:lnTo>
                  <a:lnTo>
                    <a:pt x="370" y="792"/>
                  </a:lnTo>
                  <a:lnTo>
                    <a:pt x="411" y="773"/>
                  </a:lnTo>
                  <a:lnTo>
                    <a:pt x="454" y="756"/>
                  </a:lnTo>
                  <a:lnTo>
                    <a:pt x="497" y="738"/>
                  </a:lnTo>
                  <a:lnTo>
                    <a:pt x="540" y="719"/>
                  </a:lnTo>
                  <a:lnTo>
                    <a:pt x="581" y="702"/>
                  </a:lnTo>
                  <a:lnTo>
                    <a:pt x="624" y="684"/>
                  </a:lnTo>
                  <a:lnTo>
                    <a:pt x="667" y="666"/>
                  </a:lnTo>
                  <a:lnTo>
                    <a:pt x="708" y="648"/>
                  </a:lnTo>
                  <a:lnTo>
                    <a:pt x="751" y="630"/>
                  </a:lnTo>
                  <a:lnTo>
                    <a:pt x="794" y="612"/>
                  </a:lnTo>
                  <a:lnTo>
                    <a:pt x="835" y="594"/>
                  </a:lnTo>
                  <a:lnTo>
                    <a:pt x="878" y="576"/>
                  </a:lnTo>
                  <a:lnTo>
                    <a:pt x="867" y="541"/>
                  </a:lnTo>
                  <a:lnTo>
                    <a:pt x="855" y="505"/>
                  </a:lnTo>
                  <a:lnTo>
                    <a:pt x="844" y="470"/>
                  </a:lnTo>
                  <a:lnTo>
                    <a:pt x="833" y="435"/>
                  </a:lnTo>
                  <a:lnTo>
                    <a:pt x="821" y="399"/>
                  </a:lnTo>
                  <a:lnTo>
                    <a:pt x="810" y="364"/>
                  </a:lnTo>
                  <a:lnTo>
                    <a:pt x="798" y="329"/>
                  </a:lnTo>
                  <a:lnTo>
                    <a:pt x="787" y="293"/>
                  </a:lnTo>
                  <a:lnTo>
                    <a:pt x="776" y="258"/>
                  </a:lnTo>
                  <a:lnTo>
                    <a:pt x="764" y="223"/>
                  </a:lnTo>
                  <a:lnTo>
                    <a:pt x="753" y="187"/>
                  </a:lnTo>
                  <a:lnTo>
                    <a:pt x="741" y="152"/>
                  </a:lnTo>
                  <a:lnTo>
                    <a:pt x="730" y="116"/>
                  </a:lnTo>
                  <a:lnTo>
                    <a:pt x="719" y="81"/>
                  </a:lnTo>
                  <a:lnTo>
                    <a:pt x="707" y="44"/>
                  </a:lnTo>
                  <a:lnTo>
                    <a:pt x="696" y="9"/>
                  </a:lnTo>
                  <a:lnTo>
                    <a:pt x="690" y="8"/>
                  </a:lnTo>
                  <a:lnTo>
                    <a:pt x="684" y="7"/>
                  </a:lnTo>
                  <a:lnTo>
                    <a:pt x="678" y="6"/>
                  </a:lnTo>
                  <a:lnTo>
                    <a:pt x="672" y="4"/>
                  </a:lnTo>
                  <a:lnTo>
                    <a:pt x="666" y="3"/>
                  </a:lnTo>
                  <a:lnTo>
                    <a:pt x="659" y="2"/>
                  </a:lnTo>
                  <a:lnTo>
                    <a:pt x="653" y="1"/>
                  </a:lnTo>
                  <a:lnTo>
                    <a:pt x="647" y="0"/>
                  </a:lnTo>
                  <a:lnTo>
                    <a:pt x="610" y="12"/>
                  </a:lnTo>
                  <a:lnTo>
                    <a:pt x="571" y="23"/>
                  </a:lnTo>
                  <a:lnTo>
                    <a:pt x="534" y="35"/>
                  </a:lnTo>
                  <a:lnTo>
                    <a:pt x="496" y="47"/>
                  </a:lnTo>
                  <a:lnTo>
                    <a:pt x="459" y="58"/>
                  </a:lnTo>
                  <a:lnTo>
                    <a:pt x="420" y="70"/>
                  </a:lnTo>
                  <a:lnTo>
                    <a:pt x="383" y="82"/>
                  </a:lnTo>
                  <a:lnTo>
                    <a:pt x="345" y="93"/>
                  </a:lnTo>
                  <a:lnTo>
                    <a:pt x="307" y="105"/>
                  </a:lnTo>
                  <a:lnTo>
                    <a:pt x="269" y="117"/>
                  </a:lnTo>
                  <a:lnTo>
                    <a:pt x="232" y="129"/>
                  </a:lnTo>
                  <a:lnTo>
                    <a:pt x="194" y="140"/>
                  </a:lnTo>
                  <a:lnTo>
                    <a:pt x="156" y="152"/>
                  </a:lnTo>
                  <a:lnTo>
                    <a:pt x="118" y="164"/>
                  </a:lnTo>
                  <a:lnTo>
                    <a:pt x="81" y="175"/>
                  </a:lnTo>
                  <a:lnTo>
                    <a:pt x="42" y="187"/>
                  </a:lnTo>
                  <a:lnTo>
                    <a:pt x="37" y="190"/>
                  </a:lnTo>
                  <a:lnTo>
                    <a:pt x="30" y="193"/>
                  </a:lnTo>
                  <a:lnTo>
                    <a:pt x="24" y="196"/>
                  </a:lnTo>
                  <a:lnTo>
                    <a:pt x="18" y="199"/>
                  </a:lnTo>
                  <a:close/>
                </a:path>
              </a:pathLst>
            </a:custGeom>
            <a:solidFill>
              <a:srgbClr val="D3CE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7"/>
            <p:cNvSpPr>
              <a:spLocks/>
            </p:cNvSpPr>
            <p:nvPr/>
          </p:nvSpPr>
          <p:spPr bwMode="auto">
            <a:xfrm>
              <a:off x="2110" y="1661"/>
              <a:ext cx="136" cy="134"/>
            </a:xfrm>
            <a:custGeom>
              <a:avLst/>
              <a:gdLst/>
              <a:ahLst/>
              <a:cxnLst>
                <a:cxn ang="0">
                  <a:pos x="11" y="194"/>
                </a:cxn>
                <a:cxn ang="0">
                  <a:pos x="2" y="209"/>
                </a:cxn>
                <a:cxn ang="0">
                  <a:pos x="2" y="224"/>
                </a:cxn>
                <a:cxn ang="0">
                  <a:pos x="6" y="240"/>
                </a:cxn>
                <a:cxn ang="0">
                  <a:pos x="21" y="284"/>
                </a:cxn>
                <a:cxn ang="0">
                  <a:pos x="42" y="353"/>
                </a:cxn>
                <a:cxn ang="0">
                  <a:pos x="64" y="423"/>
                </a:cxn>
                <a:cxn ang="0">
                  <a:pos x="86" y="492"/>
                </a:cxn>
                <a:cxn ang="0">
                  <a:pos x="108" y="562"/>
                </a:cxn>
                <a:cxn ang="0">
                  <a:pos x="131" y="631"/>
                </a:cxn>
                <a:cxn ang="0">
                  <a:pos x="153" y="701"/>
                </a:cxn>
                <a:cxn ang="0">
                  <a:pos x="176" y="770"/>
                </a:cxn>
                <a:cxn ang="0">
                  <a:pos x="226" y="788"/>
                </a:cxn>
                <a:cxn ang="0">
                  <a:pos x="305" y="754"/>
                </a:cxn>
                <a:cxn ang="0">
                  <a:pos x="384" y="721"/>
                </a:cxn>
                <a:cxn ang="0">
                  <a:pos x="463" y="689"/>
                </a:cxn>
                <a:cxn ang="0">
                  <a:pos x="542" y="655"/>
                </a:cxn>
                <a:cxn ang="0">
                  <a:pos x="621" y="622"/>
                </a:cxn>
                <a:cxn ang="0">
                  <a:pos x="699" y="588"/>
                </a:cxn>
                <a:cxn ang="0">
                  <a:pos x="778" y="554"/>
                </a:cxn>
                <a:cxn ang="0">
                  <a:pos x="797" y="472"/>
                </a:cxn>
                <a:cxn ang="0">
                  <a:pos x="754" y="340"/>
                </a:cxn>
                <a:cxn ang="0">
                  <a:pos x="713" y="207"/>
                </a:cxn>
                <a:cxn ang="0">
                  <a:pos x="670" y="75"/>
                </a:cxn>
                <a:cxn ang="0">
                  <a:pos x="644" y="8"/>
                </a:cxn>
                <a:cxn ang="0">
                  <a:pos x="632" y="6"/>
                </a:cxn>
                <a:cxn ang="0">
                  <a:pos x="621" y="4"/>
                </a:cxn>
                <a:cxn ang="0">
                  <a:pos x="609" y="2"/>
                </a:cxn>
                <a:cxn ang="0">
                  <a:pos x="568" y="11"/>
                </a:cxn>
                <a:cxn ang="0">
                  <a:pos x="498" y="33"/>
                </a:cxn>
                <a:cxn ang="0">
                  <a:pos x="427" y="55"/>
                </a:cxn>
                <a:cxn ang="0">
                  <a:pos x="357" y="77"/>
                </a:cxn>
                <a:cxn ang="0">
                  <a:pos x="287" y="98"/>
                </a:cxn>
                <a:cxn ang="0">
                  <a:pos x="217" y="120"/>
                </a:cxn>
                <a:cxn ang="0">
                  <a:pos x="145" y="142"/>
                </a:cxn>
                <a:cxn ang="0">
                  <a:pos x="75" y="163"/>
                </a:cxn>
                <a:cxn ang="0">
                  <a:pos x="35" y="178"/>
                </a:cxn>
                <a:cxn ang="0">
                  <a:pos x="23" y="184"/>
                </a:cxn>
              </a:cxnLst>
              <a:rect l="0" t="0" r="r" b="b"/>
              <a:pathLst>
                <a:path w="818" h="805">
                  <a:moveTo>
                    <a:pt x="17" y="188"/>
                  </a:moveTo>
                  <a:lnTo>
                    <a:pt x="11" y="194"/>
                  </a:lnTo>
                  <a:lnTo>
                    <a:pt x="5" y="202"/>
                  </a:lnTo>
                  <a:lnTo>
                    <a:pt x="2" y="209"/>
                  </a:lnTo>
                  <a:lnTo>
                    <a:pt x="0" y="216"/>
                  </a:lnTo>
                  <a:lnTo>
                    <a:pt x="2" y="224"/>
                  </a:lnTo>
                  <a:lnTo>
                    <a:pt x="4" y="232"/>
                  </a:lnTo>
                  <a:lnTo>
                    <a:pt x="6" y="240"/>
                  </a:lnTo>
                  <a:lnTo>
                    <a:pt x="10" y="249"/>
                  </a:lnTo>
                  <a:lnTo>
                    <a:pt x="21" y="284"/>
                  </a:lnTo>
                  <a:lnTo>
                    <a:pt x="32" y="318"/>
                  </a:lnTo>
                  <a:lnTo>
                    <a:pt x="42" y="353"/>
                  </a:lnTo>
                  <a:lnTo>
                    <a:pt x="53" y="388"/>
                  </a:lnTo>
                  <a:lnTo>
                    <a:pt x="64" y="423"/>
                  </a:lnTo>
                  <a:lnTo>
                    <a:pt x="75" y="457"/>
                  </a:lnTo>
                  <a:lnTo>
                    <a:pt x="86" y="492"/>
                  </a:lnTo>
                  <a:lnTo>
                    <a:pt x="97" y="527"/>
                  </a:lnTo>
                  <a:lnTo>
                    <a:pt x="108" y="562"/>
                  </a:lnTo>
                  <a:lnTo>
                    <a:pt x="120" y="597"/>
                  </a:lnTo>
                  <a:lnTo>
                    <a:pt x="131" y="631"/>
                  </a:lnTo>
                  <a:lnTo>
                    <a:pt x="142" y="666"/>
                  </a:lnTo>
                  <a:lnTo>
                    <a:pt x="153" y="701"/>
                  </a:lnTo>
                  <a:lnTo>
                    <a:pt x="164" y="736"/>
                  </a:lnTo>
                  <a:lnTo>
                    <a:pt x="176" y="770"/>
                  </a:lnTo>
                  <a:lnTo>
                    <a:pt x="187" y="805"/>
                  </a:lnTo>
                  <a:lnTo>
                    <a:pt x="226" y="788"/>
                  </a:lnTo>
                  <a:lnTo>
                    <a:pt x="266" y="772"/>
                  </a:lnTo>
                  <a:lnTo>
                    <a:pt x="305" y="754"/>
                  </a:lnTo>
                  <a:lnTo>
                    <a:pt x="345" y="738"/>
                  </a:lnTo>
                  <a:lnTo>
                    <a:pt x="384" y="721"/>
                  </a:lnTo>
                  <a:lnTo>
                    <a:pt x="424" y="705"/>
                  </a:lnTo>
                  <a:lnTo>
                    <a:pt x="463" y="689"/>
                  </a:lnTo>
                  <a:lnTo>
                    <a:pt x="502" y="671"/>
                  </a:lnTo>
                  <a:lnTo>
                    <a:pt x="542" y="655"/>
                  </a:lnTo>
                  <a:lnTo>
                    <a:pt x="581" y="638"/>
                  </a:lnTo>
                  <a:lnTo>
                    <a:pt x="621" y="622"/>
                  </a:lnTo>
                  <a:lnTo>
                    <a:pt x="660" y="604"/>
                  </a:lnTo>
                  <a:lnTo>
                    <a:pt x="699" y="588"/>
                  </a:lnTo>
                  <a:lnTo>
                    <a:pt x="739" y="572"/>
                  </a:lnTo>
                  <a:lnTo>
                    <a:pt x="778" y="554"/>
                  </a:lnTo>
                  <a:lnTo>
                    <a:pt x="818" y="538"/>
                  </a:lnTo>
                  <a:lnTo>
                    <a:pt x="797" y="472"/>
                  </a:lnTo>
                  <a:lnTo>
                    <a:pt x="776" y="405"/>
                  </a:lnTo>
                  <a:lnTo>
                    <a:pt x="754" y="340"/>
                  </a:lnTo>
                  <a:lnTo>
                    <a:pt x="733" y="273"/>
                  </a:lnTo>
                  <a:lnTo>
                    <a:pt x="713" y="207"/>
                  </a:lnTo>
                  <a:lnTo>
                    <a:pt x="691" y="142"/>
                  </a:lnTo>
                  <a:lnTo>
                    <a:pt x="670" y="75"/>
                  </a:lnTo>
                  <a:lnTo>
                    <a:pt x="649" y="9"/>
                  </a:lnTo>
                  <a:lnTo>
                    <a:pt x="644" y="8"/>
                  </a:lnTo>
                  <a:lnTo>
                    <a:pt x="638" y="7"/>
                  </a:lnTo>
                  <a:lnTo>
                    <a:pt x="632" y="6"/>
                  </a:lnTo>
                  <a:lnTo>
                    <a:pt x="626" y="5"/>
                  </a:lnTo>
                  <a:lnTo>
                    <a:pt x="621" y="4"/>
                  </a:lnTo>
                  <a:lnTo>
                    <a:pt x="615" y="3"/>
                  </a:lnTo>
                  <a:lnTo>
                    <a:pt x="609" y="2"/>
                  </a:lnTo>
                  <a:lnTo>
                    <a:pt x="603" y="0"/>
                  </a:lnTo>
                  <a:lnTo>
                    <a:pt x="568" y="11"/>
                  </a:lnTo>
                  <a:lnTo>
                    <a:pt x="533" y="22"/>
                  </a:lnTo>
                  <a:lnTo>
                    <a:pt x="498" y="33"/>
                  </a:lnTo>
                  <a:lnTo>
                    <a:pt x="463" y="44"/>
                  </a:lnTo>
                  <a:lnTo>
                    <a:pt x="427" y="55"/>
                  </a:lnTo>
                  <a:lnTo>
                    <a:pt x="392" y="66"/>
                  </a:lnTo>
                  <a:lnTo>
                    <a:pt x="357" y="77"/>
                  </a:lnTo>
                  <a:lnTo>
                    <a:pt x="322" y="87"/>
                  </a:lnTo>
                  <a:lnTo>
                    <a:pt x="287" y="98"/>
                  </a:lnTo>
                  <a:lnTo>
                    <a:pt x="252" y="109"/>
                  </a:lnTo>
                  <a:lnTo>
                    <a:pt x="217" y="120"/>
                  </a:lnTo>
                  <a:lnTo>
                    <a:pt x="180" y="131"/>
                  </a:lnTo>
                  <a:lnTo>
                    <a:pt x="145" y="142"/>
                  </a:lnTo>
                  <a:lnTo>
                    <a:pt x="110" y="153"/>
                  </a:lnTo>
                  <a:lnTo>
                    <a:pt x="75" y="163"/>
                  </a:lnTo>
                  <a:lnTo>
                    <a:pt x="40" y="174"/>
                  </a:lnTo>
                  <a:lnTo>
                    <a:pt x="35" y="178"/>
                  </a:lnTo>
                  <a:lnTo>
                    <a:pt x="29" y="181"/>
                  </a:lnTo>
                  <a:lnTo>
                    <a:pt x="23" y="184"/>
                  </a:lnTo>
                  <a:lnTo>
                    <a:pt x="17" y="188"/>
                  </a:lnTo>
                  <a:close/>
                </a:path>
              </a:pathLst>
            </a:custGeom>
            <a:solidFill>
              <a:srgbClr val="D8D1D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18"/>
            <p:cNvSpPr>
              <a:spLocks/>
            </p:cNvSpPr>
            <p:nvPr/>
          </p:nvSpPr>
          <p:spPr bwMode="auto">
            <a:xfrm>
              <a:off x="2118" y="1661"/>
              <a:ext cx="126" cy="124"/>
            </a:xfrm>
            <a:custGeom>
              <a:avLst/>
              <a:gdLst/>
              <a:ahLst/>
              <a:cxnLst>
                <a:cxn ang="0">
                  <a:pos x="11" y="180"/>
                </a:cxn>
                <a:cxn ang="0">
                  <a:pos x="3" y="194"/>
                </a:cxn>
                <a:cxn ang="0">
                  <a:pos x="2" y="207"/>
                </a:cxn>
                <a:cxn ang="0">
                  <a:pos x="5" y="222"/>
                </a:cxn>
                <a:cxn ang="0">
                  <a:pos x="28" y="295"/>
                </a:cxn>
                <a:cxn ang="0">
                  <a:pos x="70" y="424"/>
                </a:cxn>
                <a:cxn ang="0">
                  <a:pos x="111" y="552"/>
                </a:cxn>
                <a:cxn ang="0">
                  <a:pos x="152" y="681"/>
                </a:cxn>
                <a:cxn ang="0">
                  <a:pos x="209" y="730"/>
                </a:cxn>
                <a:cxn ang="0">
                  <a:pos x="282" y="699"/>
                </a:cxn>
                <a:cxn ang="0">
                  <a:pos x="356" y="669"/>
                </a:cxn>
                <a:cxn ang="0">
                  <a:pos x="429" y="637"/>
                </a:cxn>
                <a:cxn ang="0">
                  <a:pos x="502" y="606"/>
                </a:cxn>
                <a:cxn ang="0">
                  <a:pos x="576" y="576"/>
                </a:cxn>
                <a:cxn ang="0">
                  <a:pos x="649" y="545"/>
                </a:cxn>
                <a:cxn ang="0">
                  <a:pos x="722" y="513"/>
                </a:cxn>
                <a:cxn ang="0">
                  <a:pos x="739" y="437"/>
                </a:cxn>
                <a:cxn ang="0">
                  <a:pos x="699" y="314"/>
                </a:cxn>
                <a:cxn ang="0">
                  <a:pos x="660" y="193"/>
                </a:cxn>
                <a:cxn ang="0">
                  <a:pos x="622" y="70"/>
                </a:cxn>
                <a:cxn ang="0">
                  <a:pos x="597" y="8"/>
                </a:cxn>
                <a:cxn ang="0">
                  <a:pos x="586" y="6"/>
                </a:cxn>
                <a:cxn ang="0">
                  <a:pos x="576" y="4"/>
                </a:cxn>
                <a:cxn ang="0">
                  <a:pos x="565" y="1"/>
                </a:cxn>
                <a:cxn ang="0">
                  <a:pos x="526" y="10"/>
                </a:cxn>
                <a:cxn ang="0">
                  <a:pos x="462" y="31"/>
                </a:cxn>
                <a:cxn ang="0">
                  <a:pos x="396" y="51"/>
                </a:cxn>
                <a:cxn ang="0">
                  <a:pos x="330" y="70"/>
                </a:cxn>
                <a:cxn ang="0">
                  <a:pos x="266" y="91"/>
                </a:cxn>
                <a:cxn ang="0">
                  <a:pos x="200" y="111"/>
                </a:cxn>
                <a:cxn ang="0">
                  <a:pos x="134" y="132"/>
                </a:cxn>
                <a:cxn ang="0">
                  <a:pos x="70" y="152"/>
                </a:cxn>
                <a:cxn ang="0">
                  <a:pos x="33" y="164"/>
                </a:cxn>
                <a:cxn ang="0">
                  <a:pos x="22" y="171"/>
                </a:cxn>
              </a:cxnLst>
              <a:rect l="0" t="0" r="r" b="b"/>
              <a:pathLst>
                <a:path w="759" h="745">
                  <a:moveTo>
                    <a:pt x="17" y="174"/>
                  </a:moveTo>
                  <a:lnTo>
                    <a:pt x="11" y="180"/>
                  </a:lnTo>
                  <a:lnTo>
                    <a:pt x="6" y="186"/>
                  </a:lnTo>
                  <a:lnTo>
                    <a:pt x="3" y="194"/>
                  </a:lnTo>
                  <a:lnTo>
                    <a:pt x="0" y="199"/>
                  </a:lnTo>
                  <a:lnTo>
                    <a:pt x="2" y="207"/>
                  </a:lnTo>
                  <a:lnTo>
                    <a:pt x="4" y="215"/>
                  </a:lnTo>
                  <a:lnTo>
                    <a:pt x="5" y="222"/>
                  </a:lnTo>
                  <a:lnTo>
                    <a:pt x="7" y="230"/>
                  </a:lnTo>
                  <a:lnTo>
                    <a:pt x="28" y="295"/>
                  </a:lnTo>
                  <a:lnTo>
                    <a:pt x="49" y="359"/>
                  </a:lnTo>
                  <a:lnTo>
                    <a:pt x="70" y="424"/>
                  </a:lnTo>
                  <a:lnTo>
                    <a:pt x="91" y="487"/>
                  </a:lnTo>
                  <a:lnTo>
                    <a:pt x="111" y="552"/>
                  </a:lnTo>
                  <a:lnTo>
                    <a:pt x="131" y="616"/>
                  </a:lnTo>
                  <a:lnTo>
                    <a:pt x="152" y="681"/>
                  </a:lnTo>
                  <a:lnTo>
                    <a:pt x="173" y="745"/>
                  </a:lnTo>
                  <a:lnTo>
                    <a:pt x="209" y="730"/>
                  </a:lnTo>
                  <a:lnTo>
                    <a:pt x="246" y="715"/>
                  </a:lnTo>
                  <a:lnTo>
                    <a:pt x="282" y="699"/>
                  </a:lnTo>
                  <a:lnTo>
                    <a:pt x="319" y="684"/>
                  </a:lnTo>
                  <a:lnTo>
                    <a:pt x="356" y="669"/>
                  </a:lnTo>
                  <a:lnTo>
                    <a:pt x="393" y="654"/>
                  </a:lnTo>
                  <a:lnTo>
                    <a:pt x="429" y="637"/>
                  </a:lnTo>
                  <a:lnTo>
                    <a:pt x="466" y="622"/>
                  </a:lnTo>
                  <a:lnTo>
                    <a:pt x="502" y="606"/>
                  </a:lnTo>
                  <a:lnTo>
                    <a:pt x="539" y="591"/>
                  </a:lnTo>
                  <a:lnTo>
                    <a:pt x="576" y="576"/>
                  </a:lnTo>
                  <a:lnTo>
                    <a:pt x="612" y="561"/>
                  </a:lnTo>
                  <a:lnTo>
                    <a:pt x="649" y="545"/>
                  </a:lnTo>
                  <a:lnTo>
                    <a:pt x="685" y="529"/>
                  </a:lnTo>
                  <a:lnTo>
                    <a:pt x="722" y="513"/>
                  </a:lnTo>
                  <a:lnTo>
                    <a:pt x="759" y="498"/>
                  </a:lnTo>
                  <a:lnTo>
                    <a:pt x="739" y="437"/>
                  </a:lnTo>
                  <a:lnTo>
                    <a:pt x="719" y="376"/>
                  </a:lnTo>
                  <a:lnTo>
                    <a:pt x="699" y="314"/>
                  </a:lnTo>
                  <a:lnTo>
                    <a:pt x="680" y="253"/>
                  </a:lnTo>
                  <a:lnTo>
                    <a:pt x="660" y="193"/>
                  </a:lnTo>
                  <a:lnTo>
                    <a:pt x="640" y="132"/>
                  </a:lnTo>
                  <a:lnTo>
                    <a:pt x="622" y="70"/>
                  </a:lnTo>
                  <a:lnTo>
                    <a:pt x="602" y="9"/>
                  </a:lnTo>
                  <a:lnTo>
                    <a:pt x="597" y="8"/>
                  </a:lnTo>
                  <a:lnTo>
                    <a:pt x="591" y="7"/>
                  </a:lnTo>
                  <a:lnTo>
                    <a:pt x="586" y="6"/>
                  </a:lnTo>
                  <a:lnTo>
                    <a:pt x="581" y="5"/>
                  </a:lnTo>
                  <a:lnTo>
                    <a:pt x="576" y="4"/>
                  </a:lnTo>
                  <a:lnTo>
                    <a:pt x="570" y="3"/>
                  </a:lnTo>
                  <a:lnTo>
                    <a:pt x="565" y="1"/>
                  </a:lnTo>
                  <a:lnTo>
                    <a:pt x="559" y="0"/>
                  </a:lnTo>
                  <a:lnTo>
                    <a:pt x="526" y="10"/>
                  </a:lnTo>
                  <a:lnTo>
                    <a:pt x="494" y="20"/>
                  </a:lnTo>
                  <a:lnTo>
                    <a:pt x="462" y="31"/>
                  </a:lnTo>
                  <a:lnTo>
                    <a:pt x="429" y="41"/>
                  </a:lnTo>
                  <a:lnTo>
                    <a:pt x="396" y="51"/>
                  </a:lnTo>
                  <a:lnTo>
                    <a:pt x="363" y="61"/>
                  </a:lnTo>
                  <a:lnTo>
                    <a:pt x="330" y="70"/>
                  </a:lnTo>
                  <a:lnTo>
                    <a:pt x="299" y="81"/>
                  </a:lnTo>
                  <a:lnTo>
                    <a:pt x="266" y="91"/>
                  </a:lnTo>
                  <a:lnTo>
                    <a:pt x="233" y="101"/>
                  </a:lnTo>
                  <a:lnTo>
                    <a:pt x="200" y="111"/>
                  </a:lnTo>
                  <a:lnTo>
                    <a:pt x="167" y="122"/>
                  </a:lnTo>
                  <a:lnTo>
                    <a:pt x="134" y="132"/>
                  </a:lnTo>
                  <a:lnTo>
                    <a:pt x="103" y="142"/>
                  </a:lnTo>
                  <a:lnTo>
                    <a:pt x="70" y="152"/>
                  </a:lnTo>
                  <a:lnTo>
                    <a:pt x="37" y="162"/>
                  </a:lnTo>
                  <a:lnTo>
                    <a:pt x="33" y="164"/>
                  </a:lnTo>
                  <a:lnTo>
                    <a:pt x="27" y="168"/>
                  </a:lnTo>
                  <a:lnTo>
                    <a:pt x="22" y="171"/>
                  </a:lnTo>
                  <a:lnTo>
                    <a:pt x="17" y="174"/>
                  </a:lnTo>
                  <a:close/>
                </a:path>
              </a:pathLst>
            </a:custGeom>
            <a:solidFill>
              <a:srgbClr val="DBD3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19"/>
            <p:cNvSpPr>
              <a:spLocks/>
            </p:cNvSpPr>
            <p:nvPr/>
          </p:nvSpPr>
          <p:spPr bwMode="auto">
            <a:xfrm>
              <a:off x="2125" y="1661"/>
              <a:ext cx="117" cy="114"/>
            </a:xfrm>
            <a:custGeom>
              <a:avLst/>
              <a:gdLst/>
              <a:ahLst/>
              <a:cxnLst>
                <a:cxn ang="0">
                  <a:pos x="11" y="165"/>
                </a:cxn>
                <a:cxn ang="0">
                  <a:pos x="2" y="178"/>
                </a:cxn>
                <a:cxn ang="0">
                  <a:pos x="2" y="191"/>
                </a:cxn>
                <a:cxn ang="0">
                  <a:pos x="5" y="205"/>
                </a:cxn>
                <a:cxn ang="0">
                  <a:pos x="26" y="272"/>
                </a:cxn>
                <a:cxn ang="0">
                  <a:pos x="64" y="390"/>
                </a:cxn>
                <a:cxn ang="0">
                  <a:pos x="103" y="509"/>
                </a:cxn>
                <a:cxn ang="0">
                  <a:pos x="141" y="628"/>
                </a:cxn>
                <a:cxn ang="0">
                  <a:pos x="194" y="673"/>
                </a:cxn>
                <a:cxn ang="0">
                  <a:pos x="260" y="645"/>
                </a:cxn>
                <a:cxn ang="0">
                  <a:pos x="328" y="616"/>
                </a:cxn>
                <a:cxn ang="0">
                  <a:pos x="395" y="588"/>
                </a:cxn>
                <a:cxn ang="0">
                  <a:pos x="463" y="558"/>
                </a:cxn>
                <a:cxn ang="0">
                  <a:pos x="530" y="530"/>
                </a:cxn>
                <a:cxn ang="0">
                  <a:pos x="598" y="501"/>
                </a:cxn>
                <a:cxn ang="0">
                  <a:pos x="664" y="473"/>
                </a:cxn>
                <a:cxn ang="0">
                  <a:pos x="681" y="403"/>
                </a:cxn>
                <a:cxn ang="0">
                  <a:pos x="645" y="290"/>
                </a:cxn>
                <a:cxn ang="0">
                  <a:pos x="609" y="176"/>
                </a:cxn>
                <a:cxn ang="0">
                  <a:pos x="572" y="64"/>
                </a:cxn>
                <a:cxn ang="0">
                  <a:pos x="549" y="7"/>
                </a:cxn>
                <a:cxn ang="0">
                  <a:pos x="540" y="5"/>
                </a:cxn>
                <a:cxn ang="0">
                  <a:pos x="530" y="4"/>
                </a:cxn>
                <a:cxn ang="0">
                  <a:pos x="520" y="1"/>
                </a:cxn>
                <a:cxn ang="0">
                  <a:pos x="485" y="9"/>
                </a:cxn>
                <a:cxn ang="0">
                  <a:pos x="425" y="28"/>
                </a:cxn>
                <a:cxn ang="0">
                  <a:pos x="364" y="46"/>
                </a:cxn>
                <a:cxn ang="0">
                  <a:pos x="305" y="65"/>
                </a:cxn>
                <a:cxn ang="0">
                  <a:pos x="245" y="85"/>
                </a:cxn>
                <a:cxn ang="0">
                  <a:pos x="185" y="103"/>
                </a:cxn>
                <a:cxn ang="0">
                  <a:pos x="125" y="122"/>
                </a:cxn>
                <a:cxn ang="0">
                  <a:pos x="64" y="140"/>
                </a:cxn>
                <a:cxn ang="0">
                  <a:pos x="30" y="151"/>
                </a:cxn>
                <a:cxn ang="0">
                  <a:pos x="21" y="158"/>
                </a:cxn>
              </a:cxnLst>
              <a:rect l="0" t="0" r="r" b="b"/>
              <a:pathLst>
                <a:path w="698" h="687">
                  <a:moveTo>
                    <a:pt x="16" y="160"/>
                  </a:moveTo>
                  <a:lnTo>
                    <a:pt x="11" y="165"/>
                  </a:lnTo>
                  <a:lnTo>
                    <a:pt x="6" y="171"/>
                  </a:lnTo>
                  <a:lnTo>
                    <a:pt x="2" y="178"/>
                  </a:lnTo>
                  <a:lnTo>
                    <a:pt x="0" y="183"/>
                  </a:lnTo>
                  <a:lnTo>
                    <a:pt x="2" y="191"/>
                  </a:lnTo>
                  <a:lnTo>
                    <a:pt x="4" y="197"/>
                  </a:lnTo>
                  <a:lnTo>
                    <a:pt x="5" y="205"/>
                  </a:lnTo>
                  <a:lnTo>
                    <a:pt x="7" y="213"/>
                  </a:lnTo>
                  <a:lnTo>
                    <a:pt x="26" y="272"/>
                  </a:lnTo>
                  <a:lnTo>
                    <a:pt x="46" y="331"/>
                  </a:lnTo>
                  <a:lnTo>
                    <a:pt x="64" y="390"/>
                  </a:lnTo>
                  <a:lnTo>
                    <a:pt x="84" y="450"/>
                  </a:lnTo>
                  <a:lnTo>
                    <a:pt x="103" y="509"/>
                  </a:lnTo>
                  <a:lnTo>
                    <a:pt x="121" y="568"/>
                  </a:lnTo>
                  <a:lnTo>
                    <a:pt x="141" y="628"/>
                  </a:lnTo>
                  <a:lnTo>
                    <a:pt x="160" y="687"/>
                  </a:lnTo>
                  <a:lnTo>
                    <a:pt x="194" y="673"/>
                  </a:lnTo>
                  <a:lnTo>
                    <a:pt x="228" y="659"/>
                  </a:lnTo>
                  <a:lnTo>
                    <a:pt x="260" y="645"/>
                  </a:lnTo>
                  <a:lnTo>
                    <a:pt x="294" y="630"/>
                  </a:lnTo>
                  <a:lnTo>
                    <a:pt x="328" y="616"/>
                  </a:lnTo>
                  <a:lnTo>
                    <a:pt x="362" y="602"/>
                  </a:lnTo>
                  <a:lnTo>
                    <a:pt x="395" y="588"/>
                  </a:lnTo>
                  <a:lnTo>
                    <a:pt x="429" y="572"/>
                  </a:lnTo>
                  <a:lnTo>
                    <a:pt x="463" y="558"/>
                  </a:lnTo>
                  <a:lnTo>
                    <a:pt x="497" y="544"/>
                  </a:lnTo>
                  <a:lnTo>
                    <a:pt x="530" y="530"/>
                  </a:lnTo>
                  <a:lnTo>
                    <a:pt x="564" y="516"/>
                  </a:lnTo>
                  <a:lnTo>
                    <a:pt x="598" y="501"/>
                  </a:lnTo>
                  <a:lnTo>
                    <a:pt x="632" y="487"/>
                  </a:lnTo>
                  <a:lnTo>
                    <a:pt x="664" y="473"/>
                  </a:lnTo>
                  <a:lnTo>
                    <a:pt x="698" y="459"/>
                  </a:lnTo>
                  <a:lnTo>
                    <a:pt x="681" y="403"/>
                  </a:lnTo>
                  <a:lnTo>
                    <a:pt x="662" y="346"/>
                  </a:lnTo>
                  <a:lnTo>
                    <a:pt x="645" y="290"/>
                  </a:lnTo>
                  <a:lnTo>
                    <a:pt x="626" y="233"/>
                  </a:lnTo>
                  <a:lnTo>
                    <a:pt x="609" y="176"/>
                  </a:lnTo>
                  <a:lnTo>
                    <a:pt x="590" y="121"/>
                  </a:lnTo>
                  <a:lnTo>
                    <a:pt x="572" y="64"/>
                  </a:lnTo>
                  <a:lnTo>
                    <a:pt x="554" y="8"/>
                  </a:lnTo>
                  <a:lnTo>
                    <a:pt x="549" y="7"/>
                  </a:lnTo>
                  <a:lnTo>
                    <a:pt x="544" y="6"/>
                  </a:lnTo>
                  <a:lnTo>
                    <a:pt x="540" y="5"/>
                  </a:lnTo>
                  <a:lnTo>
                    <a:pt x="535" y="4"/>
                  </a:lnTo>
                  <a:lnTo>
                    <a:pt x="530" y="4"/>
                  </a:lnTo>
                  <a:lnTo>
                    <a:pt x="525" y="2"/>
                  </a:lnTo>
                  <a:lnTo>
                    <a:pt x="520" y="1"/>
                  </a:lnTo>
                  <a:lnTo>
                    <a:pt x="515" y="0"/>
                  </a:lnTo>
                  <a:lnTo>
                    <a:pt x="485" y="9"/>
                  </a:lnTo>
                  <a:lnTo>
                    <a:pt x="455" y="19"/>
                  </a:lnTo>
                  <a:lnTo>
                    <a:pt x="425" y="28"/>
                  </a:lnTo>
                  <a:lnTo>
                    <a:pt x="395" y="37"/>
                  </a:lnTo>
                  <a:lnTo>
                    <a:pt x="364" y="46"/>
                  </a:lnTo>
                  <a:lnTo>
                    <a:pt x="335" y="56"/>
                  </a:lnTo>
                  <a:lnTo>
                    <a:pt x="305" y="65"/>
                  </a:lnTo>
                  <a:lnTo>
                    <a:pt x="275" y="75"/>
                  </a:lnTo>
                  <a:lnTo>
                    <a:pt x="245" y="85"/>
                  </a:lnTo>
                  <a:lnTo>
                    <a:pt x="214" y="93"/>
                  </a:lnTo>
                  <a:lnTo>
                    <a:pt x="185" y="103"/>
                  </a:lnTo>
                  <a:lnTo>
                    <a:pt x="155" y="112"/>
                  </a:lnTo>
                  <a:lnTo>
                    <a:pt x="125" y="122"/>
                  </a:lnTo>
                  <a:lnTo>
                    <a:pt x="95" y="130"/>
                  </a:lnTo>
                  <a:lnTo>
                    <a:pt x="64" y="140"/>
                  </a:lnTo>
                  <a:lnTo>
                    <a:pt x="35" y="149"/>
                  </a:lnTo>
                  <a:lnTo>
                    <a:pt x="30" y="151"/>
                  </a:lnTo>
                  <a:lnTo>
                    <a:pt x="26" y="155"/>
                  </a:lnTo>
                  <a:lnTo>
                    <a:pt x="21" y="158"/>
                  </a:lnTo>
                  <a:lnTo>
                    <a:pt x="16" y="160"/>
                  </a:lnTo>
                  <a:close/>
                </a:path>
              </a:pathLst>
            </a:custGeom>
            <a:solidFill>
              <a:srgbClr val="DDD6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20"/>
            <p:cNvSpPr>
              <a:spLocks/>
            </p:cNvSpPr>
            <p:nvPr/>
          </p:nvSpPr>
          <p:spPr bwMode="auto">
            <a:xfrm>
              <a:off x="2133" y="1660"/>
              <a:ext cx="107" cy="105"/>
            </a:xfrm>
            <a:custGeom>
              <a:avLst/>
              <a:gdLst/>
              <a:ahLst/>
              <a:cxnLst>
                <a:cxn ang="0">
                  <a:pos x="11" y="151"/>
                </a:cxn>
                <a:cxn ang="0">
                  <a:pos x="3" y="162"/>
                </a:cxn>
                <a:cxn ang="0">
                  <a:pos x="2" y="173"/>
                </a:cxn>
                <a:cxn ang="0">
                  <a:pos x="5" y="187"/>
                </a:cxn>
                <a:cxn ang="0">
                  <a:pos x="26" y="249"/>
                </a:cxn>
                <a:cxn ang="0">
                  <a:pos x="60" y="357"/>
                </a:cxn>
                <a:cxn ang="0">
                  <a:pos x="94" y="465"/>
                </a:cxn>
                <a:cxn ang="0">
                  <a:pos x="129" y="573"/>
                </a:cxn>
                <a:cxn ang="0">
                  <a:pos x="177" y="615"/>
                </a:cxn>
                <a:cxn ang="0">
                  <a:pos x="238" y="589"/>
                </a:cxn>
                <a:cxn ang="0">
                  <a:pos x="301" y="563"/>
                </a:cxn>
                <a:cxn ang="0">
                  <a:pos x="362" y="536"/>
                </a:cxn>
                <a:cxn ang="0">
                  <a:pos x="425" y="511"/>
                </a:cxn>
                <a:cxn ang="0">
                  <a:pos x="486" y="485"/>
                </a:cxn>
                <a:cxn ang="0">
                  <a:pos x="547" y="459"/>
                </a:cxn>
                <a:cxn ang="0">
                  <a:pos x="609" y="432"/>
                </a:cxn>
                <a:cxn ang="0">
                  <a:pos x="623" y="368"/>
                </a:cxn>
                <a:cxn ang="0">
                  <a:pos x="590" y="265"/>
                </a:cxn>
                <a:cxn ang="0">
                  <a:pos x="556" y="162"/>
                </a:cxn>
                <a:cxn ang="0">
                  <a:pos x="523" y="58"/>
                </a:cxn>
                <a:cxn ang="0">
                  <a:pos x="502" y="6"/>
                </a:cxn>
                <a:cxn ang="0">
                  <a:pos x="494" y="5"/>
                </a:cxn>
                <a:cxn ang="0">
                  <a:pos x="485" y="2"/>
                </a:cxn>
                <a:cxn ang="0">
                  <a:pos x="476" y="1"/>
                </a:cxn>
                <a:cxn ang="0">
                  <a:pos x="444" y="9"/>
                </a:cxn>
                <a:cxn ang="0">
                  <a:pos x="390" y="25"/>
                </a:cxn>
                <a:cxn ang="0">
                  <a:pos x="334" y="43"/>
                </a:cxn>
                <a:cxn ang="0">
                  <a:pos x="279" y="59"/>
                </a:cxn>
                <a:cxn ang="0">
                  <a:pos x="224" y="77"/>
                </a:cxn>
                <a:cxn ang="0">
                  <a:pos x="169" y="93"/>
                </a:cxn>
                <a:cxn ang="0">
                  <a:pos x="114" y="111"/>
                </a:cxn>
                <a:cxn ang="0">
                  <a:pos x="59" y="127"/>
                </a:cxn>
                <a:cxn ang="0">
                  <a:pos x="28" y="139"/>
                </a:cxn>
                <a:cxn ang="0">
                  <a:pos x="19" y="145"/>
                </a:cxn>
              </a:cxnLst>
              <a:rect l="0" t="0" r="r" b="b"/>
              <a:pathLst>
                <a:path w="639" h="628">
                  <a:moveTo>
                    <a:pt x="16" y="147"/>
                  </a:moveTo>
                  <a:lnTo>
                    <a:pt x="11" y="151"/>
                  </a:lnTo>
                  <a:lnTo>
                    <a:pt x="6" y="157"/>
                  </a:lnTo>
                  <a:lnTo>
                    <a:pt x="3" y="162"/>
                  </a:lnTo>
                  <a:lnTo>
                    <a:pt x="0" y="166"/>
                  </a:lnTo>
                  <a:lnTo>
                    <a:pt x="2" y="173"/>
                  </a:lnTo>
                  <a:lnTo>
                    <a:pt x="3" y="180"/>
                  </a:lnTo>
                  <a:lnTo>
                    <a:pt x="5" y="187"/>
                  </a:lnTo>
                  <a:lnTo>
                    <a:pt x="8" y="194"/>
                  </a:lnTo>
                  <a:lnTo>
                    <a:pt x="26" y="249"/>
                  </a:lnTo>
                  <a:lnTo>
                    <a:pt x="42" y="302"/>
                  </a:lnTo>
                  <a:lnTo>
                    <a:pt x="60" y="357"/>
                  </a:lnTo>
                  <a:lnTo>
                    <a:pt x="77" y="410"/>
                  </a:lnTo>
                  <a:lnTo>
                    <a:pt x="94" y="465"/>
                  </a:lnTo>
                  <a:lnTo>
                    <a:pt x="111" y="519"/>
                  </a:lnTo>
                  <a:lnTo>
                    <a:pt x="129" y="573"/>
                  </a:lnTo>
                  <a:lnTo>
                    <a:pt x="146" y="628"/>
                  </a:lnTo>
                  <a:lnTo>
                    <a:pt x="177" y="615"/>
                  </a:lnTo>
                  <a:lnTo>
                    <a:pt x="208" y="602"/>
                  </a:lnTo>
                  <a:lnTo>
                    <a:pt x="238" y="589"/>
                  </a:lnTo>
                  <a:lnTo>
                    <a:pt x="270" y="576"/>
                  </a:lnTo>
                  <a:lnTo>
                    <a:pt x="301" y="563"/>
                  </a:lnTo>
                  <a:lnTo>
                    <a:pt x="332" y="549"/>
                  </a:lnTo>
                  <a:lnTo>
                    <a:pt x="362" y="536"/>
                  </a:lnTo>
                  <a:lnTo>
                    <a:pt x="393" y="523"/>
                  </a:lnTo>
                  <a:lnTo>
                    <a:pt x="425" y="511"/>
                  </a:lnTo>
                  <a:lnTo>
                    <a:pt x="455" y="498"/>
                  </a:lnTo>
                  <a:lnTo>
                    <a:pt x="486" y="485"/>
                  </a:lnTo>
                  <a:lnTo>
                    <a:pt x="517" y="472"/>
                  </a:lnTo>
                  <a:lnTo>
                    <a:pt x="547" y="459"/>
                  </a:lnTo>
                  <a:lnTo>
                    <a:pt x="578" y="445"/>
                  </a:lnTo>
                  <a:lnTo>
                    <a:pt x="609" y="432"/>
                  </a:lnTo>
                  <a:lnTo>
                    <a:pt x="639" y="419"/>
                  </a:lnTo>
                  <a:lnTo>
                    <a:pt x="623" y="368"/>
                  </a:lnTo>
                  <a:lnTo>
                    <a:pt x="606" y="316"/>
                  </a:lnTo>
                  <a:lnTo>
                    <a:pt x="590" y="265"/>
                  </a:lnTo>
                  <a:lnTo>
                    <a:pt x="574" y="214"/>
                  </a:lnTo>
                  <a:lnTo>
                    <a:pt x="556" y="162"/>
                  </a:lnTo>
                  <a:lnTo>
                    <a:pt x="540" y="110"/>
                  </a:lnTo>
                  <a:lnTo>
                    <a:pt x="523" y="58"/>
                  </a:lnTo>
                  <a:lnTo>
                    <a:pt x="507" y="7"/>
                  </a:lnTo>
                  <a:lnTo>
                    <a:pt x="502" y="6"/>
                  </a:lnTo>
                  <a:lnTo>
                    <a:pt x="498" y="5"/>
                  </a:lnTo>
                  <a:lnTo>
                    <a:pt x="494" y="5"/>
                  </a:lnTo>
                  <a:lnTo>
                    <a:pt x="489" y="3"/>
                  </a:lnTo>
                  <a:lnTo>
                    <a:pt x="485" y="2"/>
                  </a:lnTo>
                  <a:lnTo>
                    <a:pt x="480" y="1"/>
                  </a:lnTo>
                  <a:lnTo>
                    <a:pt x="476" y="1"/>
                  </a:lnTo>
                  <a:lnTo>
                    <a:pt x="472" y="0"/>
                  </a:lnTo>
                  <a:lnTo>
                    <a:pt x="444" y="9"/>
                  </a:lnTo>
                  <a:lnTo>
                    <a:pt x="417" y="17"/>
                  </a:lnTo>
                  <a:lnTo>
                    <a:pt x="390" y="25"/>
                  </a:lnTo>
                  <a:lnTo>
                    <a:pt x="362" y="34"/>
                  </a:lnTo>
                  <a:lnTo>
                    <a:pt x="334" y="43"/>
                  </a:lnTo>
                  <a:lnTo>
                    <a:pt x="306" y="51"/>
                  </a:lnTo>
                  <a:lnTo>
                    <a:pt x="279" y="59"/>
                  </a:lnTo>
                  <a:lnTo>
                    <a:pt x="252" y="68"/>
                  </a:lnTo>
                  <a:lnTo>
                    <a:pt x="224" y="77"/>
                  </a:lnTo>
                  <a:lnTo>
                    <a:pt x="197" y="86"/>
                  </a:lnTo>
                  <a:lnTo>
                    <a:pt x="169" y="93"/>
                  </a:lnTo>
                  <a:lnTo>
                    <a:pt x="142" y="102"/>
                  </a:lnTo>
                  <a:lnTo>
                    <a:pt x="114" y="111"/>
                  </a:lnTo>
                  <a:lnTo>
                    <a:pt x="86" y="119"/>
                  </a:lnTo>
                  <a:lnTo>
                    <a:pt x="59" y="127"/>
                  </a:lnTo>
                  <a:lnTo>
                    <a:pt x="31" y="136"/>
                  </a:lnTo>
                  <a:lnTo>
                    <a:pt x="28" y="139"/>
                  </a:lnTo>
                  <a:lnTo>
                    <a:pt x="24" y="141"/>
                  </a:lnTo>
                  <a:lnTo>
                    <a:pt x="19" y="145"/>
                  </a:lnTo>
                  <a:lnTo>
                    <a:pt x="16" y="147"/>
                  </a:lnTo>
                  <a:close/>
                </a:path>
              </a:pathLst>
            </a:custGeom>
            <a:solidFill>
              <a:srgbClr val="DDD8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21"/>
            <p:cNvSpPr>
              <a:spLocks/>
            </p:cNvSpPr>
            <p:nvPr/>
          </p:nvSpPr>
          <p:spPr bwMode="auto">
            <a:xfrm>
              <a:off x="2141" y="1660"/>
              <a:ext cx="96" cy="95"/>
            </a:xfrm>
            <a:custGeom>
              <a:avLst/>
              <a:gdLst/>
              <a:ahLst/>
              <a:cxnLst>
                <a:cxn ang="0">
                  <a:pos x="11" y="137"/>
                </a:cxn>
                <a:cxn ang="0">
                  <a:pos x="3" y="146"/>
                </a:cxn>
                <a:cxn ang="0">
                  <a:pos x="2" y="157"/>
                </a:cxn>
                <a:cxn ang="0">
                  <a:pos x="5" y="170"/>
                </a:cxn>
                <a:cxn ang="0">
                  <a:pos x="23" y="224"/>
                </a:cxn>
                <a:cxn ang="0">
                  <a:pos x="54" y="323"/>
                </a:cxn>
                <a:cxn ang="0">
                  <a:pos x="85" y="421"/>
                </a:cxn>
                <a:cxn ang="0">
                  <a:pos x="117" y="519"/>
                </a:cxn>
                <a:cxn ang="0">
                  <a:pos x="161" y="556"/>
                </a:cxn>
                <a:cxn ang="0">
                  <a:pos x="217" y="533"/>
                </a:cxn>
                <a:cxn ang="0">
                  <a:pos x="272" y="510"/>
                </a:cxn>
                <a:cxn ang="0">
                  <a:pos x="328" y="486"/>
                </a:cxn>
                <a:cxn ang="0">
                  <a:pos x="384" y="463"/>
                </a:cxn>
                <a:cxn ang="0">
                  <a:pos x="440" y="439"/>
                </a:cxn>
                <a:cxn ang="0">
                  <a:pos x="496" y="416"/>
                </a:cxn>
                <a:cxn ang="0">
                  <a:pos x="552" y="392"/>
                </a:cxn>
                <a:cxn ang="0">
                  <a:pos x="564" y="334"/>
                </a:cxn>
                <a:cxn ang="0">
                  <a:pos x="534" y="241"/>
                </a:cxn>
                <a:cxn ang="0">
                  <a:pos x="505" y="147"/>
                </a:cxn>
                <a:cxn ang="0">
                  <a:pos x="475" y="54"/>
                </a:cxn>
                <a:cxn ang="0">
                  <a:pos x="455" y="6"/>
                </a:cxn>
                <a:cxn ang="0">
                  <a:pos x="448" y="4"/>
                </a:cxn>
                <a:cxn ang="0">
                  <a:pos x="439" y="2"/>
                </a:cxn>
                <a:cxn ang="0">
                  <a:pos x="431" y="1"/>
                </a:cxn>
                <a:cxn ang="0">
                  <a:pos x="402" y="8"/>
                </a:cxn>
                <a:cxn ang="0">
                  <a:pos x="352" y="23"/>
                </a:cxn>
                <a:cxn ang="0">
                  <a:pos x="303" y="38"/>
                </a:cxn>
                <a:cxn ang="0">
                  <a:pos x="253" y="54"/>
                </a:cxn>
                <a:cxn ang="0">
                  <a:pos x="203" y="70"/>
                </a:cxn>
                <a:cxn ang="0">
                  <a:pos x="153" y="85"/>
                </a:cxn>
                <a:cxn ang="0">
                  <a:pos x="104" y="101"/>
                </a:cxn>
                <a:cxn ang="0">
                  <a:pos x="54" y="116"/>
                </a:cxn>
                <a:cxn ang="0">
                  <a:pos x="26" y="126"/>
                </a:cxn>
                <a:cxn ang="0">
                  <a:pos x="18" y="130"/>
                </a:cxn>
              </a:cxnLst>
              <a:rect l="0" t="0" r="r" b="b"/>
              <a:pathLst>
                <a:path w="579" h="568">
                  <a:moveTo>
                    <a:pt x="15" y="132"/>
                  </a:moveTo>
                  <a:lnTo>
                    <a:pt x="11" y="137"/>
                  </a:lnTo>
                  <a:lnTo>
                    <a:pt x="7" y="141"/>
                  </a:lnTo>
                  <a:lnTo>
                    <a:pt x="3" y="146"/>
                  </a:lnTo>
                  <a:lnTo>
                    <a:pt x="0" y="150"/>
                  </a:lnTo>
                  <a:lnTo>
                    <a:pt x="2" y="157"/>
                  </a:lnTo>
                  <a:lnTo>
                    <a:pt x="3" y="163"/>
                  </a:lnTo>
                  <a:lnTo>
                    <a:pt x="5" y="170"/>
                  </a:lnTo>
                  <a:lnTo>
                    <a:pt x="6" y="175"/>
                  </a:lnTo>
                  <a:lnTo>
                    <a:pt x="23" y="224"/>
                  </a:lnTo>
                  <a:lnTo>
                    <a:pt x="38" y="274"/>
                  </a:lnTo>
                  <a:lnTo>
                    <a:pt x="54" y="323"/>
                  </a:lnTo>
                  <a:lnTo>
                    <a:pt x="70" y="372"/>
                  </a:lnTo>
                  <a:lnTo>
                    <a:pt x="85" y="421"/>
                  </a:lnTo>
                  <a:lnTo>
                    <a:pt x="100" y="471"/>
                  </a:lnTo>
                  <a:lnTo>
                    <a:pt x="117" y="519"/>
                  </a:lnTo>
                  <a:lnTo>
                    <a:pt x="132" y="568"/>
                  </a:lnTo>
                  <a:lnTo>
                    <a:pt x="161" y="556"/>
                  </a:lnTo>
                  <a:lnTo>
                    <a:pt x="188" y="545"/>
                  </a:lnTo>
                  <a:lnTo>
                    <a:pt x="217" y="533"/>
                  </a:lnTo>
                  <a:lnTo>
                    <a:pt x="244" y="521"/>
                  </a:lnTo>
                  <a:lnTo>
                    <a:pt x="272" y="510"/>
                  </a:lnTo>
                  <a:lnTo>
                    <a:pt x="300" y="498"/>
                  </a:lnTo>
                  <a:lnTo>
                    <a:pt x="328" y="486"/>
                  </a:lnTo>
                  <a:lnTo>
                    <a:pt x="356" y="474"/>
                  </a:lnTo>
                  <a:lnTo>
                    <a:pt x="384" y="463"/>
                  </a:lnTo>
                  <a:lnTo>
                    <a:pt x="411" y="451"/>
                  </a:lnTo>
                  <a:lnTo>
                    <a:pt x="440" y="439"/>
                  </a:lnTo>
                  <a:lnTo>
                    <a:pt x="467" y="427"/>
                  </a:lnTo>
                  <a:lnTo>
                    <a:pt x="496" y="416"/>
                  </a:lnTo>
                  <a:lnTo>
                    <a:pt x="523" y="404"/>
                  </a:lnTo>
                  <a:lnTo>
                    <a:pt x="552" y="392"/>
                  </a:lnTo>
                  <a:lnTo>
                    <a:pt x="579" y="380"/>
                  </a:lnTo>
                  <a:lnTo>
                    <a:pt x="564" y="334"/>
                  </a:lnTo>
                  <a:lnTo>
                    <a:pt x="549" y="287"/>
                  </a:lnTo>
                  <a:lnTo>
                    <a:pt x="534" y="241"/>
                  </a:lnTo>
                  <a:lnTo>
                    <a:pt x="520" y="194"/>
                  </a:lnTo>
                  <a:lnTo>
                    <a:pt x="505" y="147"/>
                  </a:lnTo>
                  <a:lnTo>
                    <a:pt x="489" y="100"/>
                  </a:lnTo>
                  <a:lnTo>
                    <a:pt x="475" y="54"/>
                  </a:lnTo>
                  <a:lnTo>
                    <a:pt x="460" y="7"/>
                  </a:lnTo>
                  <a:lnTo>
                    <a:pt x="455" y="6"/>
                  </a:lnTo>
                  <a:lnTo>
                    <a:pt x="452" y="4"/>
                  </a:lnTo>
                  <a:lnTo>
                    <a:pt x="448" y="4"/>
                  </a:lnTo>
                  <a:lnTo>
                    <a:pt x="443" y="3"/>
                  </a:lnTo>
                  <a:lnTo>
                    <a:pt x="439" y="2"/>
                  </a:lnTo>
                  <a:lnTo>
                    <a:pt x="436" y="1"/>
                  </a:lnTo>
                  <a:lnTo>
                    <a:pt x="431" y="1"/>
                  </a:lnTo>
                  <a:lnTo>
                    <a:pt x="427" y="0"/>
                  </a:lnTo>
                  <a:lnTo>
                    <a:pt x="402" y="8"/>
                  </a:lnTo>
                  <a:lnTo>
                    <a:pt x="378" y="15"/>
                  </a:lnTo>
                  <a:lnTo>
                    <a:pt x="352" y="23"/>
                  </a:lnTo>
                  <a:lnTo>
                    <a:pt x="327" y="31"/>
                  </a:lnTo>
                  <a:lnTo>
                    <a:pt x="303" y="38"/>
                  </a:lnTo>
                  <a:lnTo>
                    <a:pt x="278" y="46"/>
                  </a:lnTo>
                  <a:lnTo>
                    <a:pt x="253" y="54"/>
                  </a:lnTo>
                  <a:lnTo>
                    <a:pt x="229" y="61"/>
                  </a:lnTo>
                  <a:lnTo>
                    <a:pt x="203" y="70"/>
                  </a:lnTo>
                  <a:lnTo>
                    <a:pt x="178" y="78"/>
                  </a:lnTo>
                  <a:lnTo>
                    <a:pt x="153" y="85"/>
                  </a:lnTo>
                  <a:lnTo>
                    <a:pt x="129" y="93"/>
                  </a:lnTo>
                  <a:lnTo>
                    <a:pt x="104" y="101"/>
                  </a:lnTo>
                  <a:lnTo>
                    <a:pt x="79" y="108"/>
                  </a:lnTo>
                  <a:lnTo>
                    <a:pt x="54" y="116"/>
                  </a:lnTo>
                  <a:lnTo>
                    <a:pt x="29" y="124"/>
                  </a:lnTo>
                  <a:lnTo>
                    <a:pt x="26" y="126"/>
                  </a:lnTo>
                  <a:lnTo>
                    <a:pt x="23" y="128"/>
                  </a:lnTo>
                  <a:lnTo>
                    <a:pt x="18" y="130"/>
                  </a:lnTo>
                  <a:lnTo>
                    <a:pt x="15" y="132"/>
                  </a:lnTo>
                  <a:close/>
                </a:path>
              </a:pathLst>
            </a:custGeom>
            <a:solidFill>
              <a:srgbClr val="E2DB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22"/>
            <p:cNvSpPr>
              <a:spLocks/>
            </p:cNvSpPr>
            <p:nvPr/>
          </p:nvSpPr>
          <p:spPr bwMode="auto">
            <a:xfrm>
              <a:off x="2149" y="1660"/>
              <a:ext cx="86" cy="85"/>
            </a:xfrm>
            <a:custGeom>
              <a:avLst/>
              <a:gdLst/>
              <a:ahLst/>
              <a:cxnLst>
                <a:cxn ang="0">
                  <a:pos x="14" y="119"/>
                </a:cxn>
                <a:cxn ang="0">
                  <a:pos x="0" y="133"/>
                </a:cxn>
                <a:cxn ang="0">
                  <a:pos x="5" y="158"/>
                </a:cxn>
                <a:cxn ang="0">
                  <a:pos x="118" y="510"/>
                </a:cxn>
                <a:cxn ang="0">
                  <a:pos x="519" y="340"/>
                </a:cxn>
                <a:cxn ang="0">
                  <a:pos x="412" y="5"/>
                </a:cxn>
                <a:cxn ang="0">
                  <a:pos x="383" y="0"/>
                </a:cxn>
                <a:cxn ang="0">
                  <a:pos x="25" y="110"/>
                </a:cxn>
                <a:cxn ang="0">
                  <a:pos x="14" y="119"/>
                </a:cxn>
              </a:cxnLst>
              <a:rect l="0" t="0" r="r" b="b"/>
              <a:pathLst>
                <a:path w="519" h="510">
                  <a:moveTo>
                    <a:pt x="14" y="119"/>
                  </a:moveTo>
                  <a:lnTo>
                    <a:pt x="0" y="133"/>
                  </a:lnTo>
                  <a:lnTo>
                    <a:pt x="5" y="158"/>
                  </a:lnTo>
                  <a:lnTo>
                    <a:pt x="118" y="510"/>
                  </a:lnTo>
                  <a:lnTo>
                    <a:pt x="519" y="340"/>
                  </a:lnTo>
                  <a:lnTo>
                    <a:pt x="412" y="5"/>
                  </a:lnTo>
                  <a:lnTo>
                    <a:pt x="383" y="0"/>
                  </a:lnTo>
                  <a:lnTo>
                    <a:pt x="25" y="110"/>
                  </a:lnTo>
                  <a:lnTo>
                    <a:pt x="14" y="119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23"/>
            <p:cNvSpPr>
              <a:spLocks/>
            </p:cNvSpPr>
            <p:nvPr/>
          </p:nvSpPr>
          <p:spPr bwMode="auto">
            <a:xfrm>
              <a:off x="2045" y="1671"/>
              <a:ext cx="210" cy="208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293" y="1251"/>
                </a:cxn>
                <a:cxn ang="0">
                  <a:pos x="1260" y="861"/>
                </a:cxn>
                <a:cxn ang="0">
                  <a:pos x="991" y="0"/>
                </a:cxn>
                <a:cxn ang="0">
                  <a:pos x="0" y="328"/>
                </a:cxn>
              </a:cxnLst>
              <a:rect l="0" t="0" r="r" b="b"/>
              <a:pathLst>
                <a:path w="1260" h="1251">
                  <a:moveTo>
                    <a:pt x="0" y="328"/>
                  </a:moveTo>
                  <a:lnTo>
                    <a:pt x="293" y="1251"/>
                  </a:lnTo>
                  <a:lnTo>
                    <a:pt x="1260" y="861"/>
                  </a:lnTo>
                  <a:lnTo>
                    <a:pt x="991" y="0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24"/>
            <p:cNvSpPr>
              <a:spLocks/>
            </p:cNvSpPr>
            <p:nvPr/>
          </p:nvSpPr>
          <p:spPr bwMode="auto">
            <a:xfrm>
              <a:off x="2093" y="1812"/>
              <a:ext cx="162" cy="68"/>
            </a:xfrm>
            <a:custGeom>
              <a:avLst/>
              <a:gdLst/>
              <a:ahLst/>
              <a:cxnLst>
                <a:cxn ang="0">
                  <a:pos x="0" y="398"/>
                </a:cxn>
                <a:cxn ang="0">
                  <a:pos x="970" y="0"/>
                </a:cxn>
                <a:cxn ang="0">
                  <a:pos x="970" y="12"/>
                </a:cxn>
                <a:cxn ang="0">
                  <a:pos x="6" y="406"/>
                </a:cxn>
                <a:cxn ang="0">
                  <a:pos x="0" y="398"/>
                </a:cxn>
              </a:cxnLst>
              <a:rect l="0" t="0" r="r" b="b"/>
              <a:pathLst>
                <a:path w="970" h="406">
                  <a:moveTo>
                    <a:pt x="0" y="398"/>
                  </a:moveTo>
                  <a:lnTo>
                    <a:pt x="970" y="0"/>
                  </a:lnTo>
                  <a:lnTo>
                    <a:pt x="970" y="12"/>
                  </a:lnTo>
                  <a:lnTo>
                    <a:pt x="6" y="406"/>
                  </a:lnTo>
                  <a:lnTo>
                    <a:pt x="0" y="398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25"/>
            <p:cNvSpPr>
              <a:spLocks/>
            </p:cNvSpPr>
            <p:nvPr/>
          </p:nvSpPr>
          <p:spPr bwMode="auto">
            <a:xfrm>
              <a:off x="2091" y="1822"/>
              <a:ext cx="299" cy="13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770" y="820"/>
                </a:cxn>
                <a:cxn ang="0">
                  <a:pos x="1792" y="278"/>
                </a:cxn>
                <a:cxn ang="0">
                  <a:pos x="1071" y="0"/>
                </a:cxn>
                <a:cxn ang="0">
                  <a:pos x="0" y="454"/>
                </a:cxn>
              </a:cxnLst>
              <a:rect l="0" t="0" r="r" b="b"/>
              <a:pathLst>
                <a:path w="1792" h="820">
                  <a:moveTo>
                    <a:pt x="0" y="454"/>
                  </a:moveTo>
                  <a:lnTo>
                    <a:pt x="770" y="820"/>
                  </a:lnTo>
                  <a:lnTo>
                    <a:pt x="1792" y="278"/>
                  </a:lnTo>
                  <a:lnTo>
                    <a:pt x="1071" y="0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26"/>
            <p:cNvSpPr>
              <a:spLocks/>
            </p:cNvSpPr>
            <p:nvPr/>
          </p:nvSpPr>
          <p:spPr bwMode="auto">
            <a:xfrm>
              <a:off x="2097" y="1827"/>
              <a:ext cx="286" cy="131"/>
            </a:xfrm>
            <a:custGeom>
              <a:avLst/>
              <a:gdLst/>
              <a:ahLst/>
              <a:cxnLst>
                <a:cxn ang="0">
                  <a:pos x="23" y="447"/>
                </a:cxn>
                <a:cxn ang="0">
                  <a:pos x="69" y="469"/>
                </a:cxn>
                <a:cxn ang="0">
                  <a:pos x="115" y="490"/>
                </a:cxn>
                <a:cxn ang="0">
                  <a:pos x="161" y="512"/>
                </a:cxn>
                <a:cxn ang="0">
                  <a:pos x="207" y="534"/>
                </a:cxn>
                <a:cxn ang="0">
                  <a:pos x="253" y="556"/>
                </a:cxn>
                <a:cxn ang="0">
                  <a:pos x="299" y="578"/>
                </a:cxn>
                <a:cxn ang="0">
                  <a:pos x="345" y="600"/>
                </a:cxn>
                <a:cxn ang="0">
                  <a:pos x="391" y="623"/>
                </a:cxn>
                <a:cxn ang="0">
                  <a:pos x="437" y="645"/>
                </a:cxn>
                <a:cxn ang="0">
                  <a:pos x="483" y="667"/>
                </a:cxn>
                <a:cxn ang="0">
                  <a:pos x="529" y="688"/>
                </a:cxn>
                <a:cxn ang="0">
                  <a:pos x="575" y="710"/>
                </a:cxn>
                <a:cxn ang="0">
                  <a:pos x="621" y="732"/>
                </a:cxn>
                <a:cxn ang="0">
                  <a:pos x="667" y="754"/>
                </a:cxn>
                <a:cxn ang="0">
                  <a:pos x="713" y="776"/>
                </a:cxn>
                <a:cxn ang="0">
                  <a:pos x="766" y="771"/>
                </a:cxn>
                <a:cxn ang="0">
                  <a:pos x="828" y="739"/>
                </a:cxn>
                <a:cxn ang="0">
                  <a:pos x="889" y="706"/>
                </a:cxn>
                <a:cxn ang="0">
                  <a:pos x="950" y="673"/>
                </a:cxn>
                <a:cxn ang="0">
                  <a:pos x="1012" y="641"/>
                </a:cxn>
                <a:cxn ang="0">
                  <a:pos x="1073" y="609"/>
                </a:cxn>
                <a:cxn ang="0">
                  <a:pos x="1134" y="576"/>
                </a:cxn>
                <a:cxn ang="0">
                  <a:pos x="1195" y="544"/>
                </a:cxn>
                <a:cxn ang="0">
                  <a:pos x="1257" y="511"/>
                </a:cxn>
                <a:cxn ang="0">
                  <a:pos x="1318" y="480"/>
                </a:cxn>
                <a:cxn ang="0">
                  <a:pos x="1379" y="447"/>
                </a:cxn>
                <a:cxn ang="0">
                  <a:pos x="1441" y="414"/>
                </a:cxn>
                <a:cxn ang="0">
                  <a:pos x="1502" y="382"/>
                </a:cxn>
                <a:cxn ang="0">
                  <a:pos x="1563" y="349"/>
                </a:cxn>
                <a:cxn ang="0">
                  <a:pos x="1625" y="317"/>
                </a:cxn>
                <a:cxn ang="0">
                  <a:pos x="1686" y="285"/>
                </a:cxn>
                <a:cxn ang="0">
                  <a:pos x="1673" y="252"/>
                </a:cxn>
                <a:cxn ang="0">
                  <a:pos x="1586" y="218"/>
                </a:cxn>
                <a:cxn ang="0">
                  <a:pos x="1500" y="184"/>
                </a:cxn>
                <a:cxn ang="0">
                  <a:pos x="1413" y="151"/>
                </a:cxn>
                <a:cxn ang="0">
                  <a:pos x="1328" y="117"/>
                </a:cxn>
                <a:cxn ang="0">
                  <a:pos x="1241" y="85"/>
                </a:cxn>
                <a:cxn ang="0">
                  <a:pos x="1155" y="51"/>
                </a:cxn>
                <a:cxn ang="0">
                  <a:pos x="1068" y="17"/>
                </a:cxn>
                <a:cxn ang="0">
                  <a:pos x="993" y="13"/>
                </a:cxn>
                <a:cxn ang="0">
                  <a:pos x="928" y="41"/>
                </a:cxn>
                <a:cxn ang="0">
                  <a:pos x="865" y="68"/>
                </a:cxn>
                <a:cxn ang="0">
                  <a:pos x="800" y="96"/>
                </a:cxn>
                <a:cxn ang="0">
                  <a:pos x="737" y="123"/>
                </a:cxn>
                <a:cxn ang="0">
                  <a:pos x="672" y="150"/>
                </a:cxn>
                <a:cxn ang="0">
                  <a:pos x="607" y="178"/>
                </a:cxn>
                <a:cxn ang="0">
                  <a:pos x="544" y="205"/>
                </a:cxn>
                <a:cxn ang="0">
                  <a:pos x="479" y="232"/>
                </a:cxn>
                <a:cxn ang="0">
                  <a:pos x="416" y="260"/>
                </a:cxn>
                <a:cxn ang="0">
                  <a:pos x="351" y="287"/>
                </a:cxn>
                <a:cxn ang="0">
                  <a:pos x="288" y="313"/>
                </a:cxn>
                <a:cxn ang="0">
                  <a:pos x="223" y="341"/>
                </a:cxn>
                <a:cxn ang="0">
                  <a:pos x="160" y="368"/>
                </a:cxn>
                <a:cxn ang="0">
                  <a:pos x="96" y="395"/>
                </a:cxn>
                <a:cxn ang="0">
                  <a:pos x="31" y="423"/>
                </a:cxn>
              </a:cxnLst>
              <a:rect l="0" t="0" r="r" b="b"/>
              <a:pathLst>
                <a:path w="1717" h="787">
                  <a:moveTo>
                    <a:pt x="0" y="436"/>
                  </a:moveTo>
                  <a:lnTo>
                    <a:pt x="23" y="447"/>
                  </a:lnTo>
                  <a:lnTo>
                    <a:pt x="46" y="458"/>
                  </a:lnTo>
                  <a:lnTo>
                    <a:pt x="69" y="469"/>
                  </a:lnTo>
                  <a:lnTo>
                    <a:pt x="92" y="480"/>
                  </a:lnTo>
                  <a:lnTo>
                    <a:pt x="115" y="490"/>
                  </a:lnTo>
                  <a:lnTo>
                    <a:pt x="138" y="501"/>
                  </a:lnTo>
                  <a:lnTo>
                    <a:pt x="161" y="512"/>
                  </a:lnTo>
                  <a:lnTo>
                    <a:pt x="184" y="523"/>
                  </a:lnTo>
                  <a:lnTo>
                    <a:pt x="207" y="534"/>
                  </a:lnTo>
                  <a:lnTo>
                    <a:pt x="230" y="545"/>
                  </a:lnTo>
                  <a:lnTo>
                    <a:pt x="253" y="556"/>
                  </a:lnTo>
                  <a:lnTo>
                    <a:pt x="276" y="567"/>
                  </a:lnTo>
                  <a:lnTo>
                    <a:pt x="299" y="578"/>
                  </a:lnTo>
                  <a:lnTo>
                    <a:pt x="322" y="589"/>
                  </a:lnTo>
                  <a:lnTo>
                    <a:pt x="345" y="600"/>
                  </a:lnTo>
                  <a:lnTo>
                    <a:pt x="368" y="611"/>
                  </a:lnTo>
                  <a:lnTo>
                    <a:pt x="391" y="623"/>
                  </a:lnTo>
                  <a:lnTo>
                    <a:pt x="414" y="634"/>
                  </a:lnTo>
                  <a:lnTo>
                    <a:pt x="437" y="645"/>
                  </a:lnTo>
                  <a:lnTo>
                    <a:pt x="460" y="656"/>
                  </a:lnTo>
                  <a:lnTo>
                    <a:pt x="483" y="667"/>
                  </a:lnTo>
                  <a:lnTo>
                    <a:pt x="506" y="678"/>
                  </a:lnTo>
                  <a:lnTo>
                    <a:pt x="529" y="688"/>
                  </a:lnTo>
                  <a:lnTo>
                    <a:pt x="552" y="699"/>
                  </a:lnTo>
                  <a:lnTo>
                    <a:pt x="575" y="710"/>
                  </a:lnTo>
                  <a:lnTo>
                    <a:pt x="598" y="721"/>
                  </a:lnTo>
                  <a:lnTo>
                    <a:pt x="621" y="732"/>
                  </a:lnTo>
                  <a:lnTo>
                    <a:pt x="644" y="743"/>
                  </a:lnTo>
                  <a:lnTo>
                    <a:pt x="667" y="754"/>
                  </a:lnTo>
                  <a:lnTo>
                    <a:pt x="690" y="765"/>
                  </a:lnTo>
                  <a:lnTo>
                    <a:pt x="713" y="776"/>
                  </a:lnTo>
                  <a:lnTo>
                    <a:pt x="736" y="787"/>
                  </a:lnTo>
                  <a:lnTo>
                    <a:pt x="766" y="771"/>
                  </a:lnTo>
                  <a:lnTo>
                    <a:pt x="797" y="754"/>
                  </a:lnTo>
                  <a:lnTo>
                    <a:pt x="828" y="739"/>
                  </a:lnTo>
                  <a:lnTo>
                    <a:pt x="858" y="722"/>
                  </a:lnTo>
                  <a:lnTo>
                    <a:pt x="889" y="706"/>
                  </a:lnTo>
                  <a:lnTo>
                    <a:pt x="920" y="690"/>
                  </a:lnTo>
                  <a:lnTo>
                    <a:pt x="950" y="673"/>
                  </a:lnTo>
                  <a:lnTo>
                    <a:pt x="981" y="657"/>
                  </a:lnTo>
                  <a:lnTo>
                    <a:pt x="1012" y="641"/>
                  </a:lnTo>
                  <a:lnTo>
                    <a:pt x="1042" y="625"/>
                  </a:lnTo>
                  <a:lnTo>
                    <a:pt x="1073" y="609"/>
                  </a:lnTo>
                  <a:lnTo>
                    <a:pt x="1104" y="592"/>
                  </a:lnTo>
                  <a:lnTo>
                    <a:pt x="1134" y="576"/>
                  </a:lnTo>
                  <a:lnTo>
                    <a:pt x="1165" y="560"/>
                  </a:lnTo>
                  <a:lnTo>
                    <a:pt x="1195" y="544"/>
                  </a:lnTo>
                  <a:lnTo>
                    <a:pt x="1226" y="528"/>
                  </a:lnTo>
                  <a:lnTo>
                    <a:pt x="1257" y="511"/>
                  </a:lnTo>
                  <a:lnTo>
                    <a:pt x="1287" y="495"/>
                  </a:lnTo>
                  <a:lnTo>
                    <a:pt x="1318" y="480"/>
                  </a:lnTo>
                  <a:lnTo>
                    <a:pt x="1349" y="463"/>
                  </a:lnTo>
                  <a:lnTo>
                    <a:pt x="1379" y="447"/>
                  </a:lnTo>
                  <a:lnTo>
                    <a:pt x="1410" y="430"/>
                  </a:lnTo>
                  <a:lnTo>
                    <a:pt x="1441" y="414"/>
                  </a:lnTo>
                  <a:lnTo>
                    <a:pt x="1471" y="397"/>
                  </a:lnTo>
                  <a:lnTo>
                    <a:pt x="1502" y="382"/>
                  </a:lnTo>
                  <a:lnTo>
                    <a:pt x="1533" y="366"/>
                  </a:lnTo>
                  <a:lnTo>
                    <a:pt x="1563" y="349"/>
                  </a:lnTo>
                  <a:lnTo>
                    <a:pt x="1594" y="333"/>
                  </a:lnTo>
                  <a:lnTo>
                    <a:pt x="1625" y="317"/>
                  </a:lnTo>
                  <a:lnTo>
                    <a:pt x="1655" y="301"/>
                  </a:lnTo>
                  <a:lnTo>
                    <a:pt x="1686" y="285"/>
                  </a:lnTo>
                  <a:lnTo>
                    <a:pt x="1717" y="268"/>
                  </a:lnTo>
                  <a:lnTo>
                    <a:pt x="1673" y="252"/>
                  </a:lnTo>
                  <a:lnTo>
                    <a:pt x="1630" y="234"/>
                  </a:lnTo>
                  <a:lnTo>
                    <a:pt x="1586" y="218"/>
                  </a:lnTo>
                  <a:lnTo>
                    <a:pt x="1544" y="202"/>
                  </a:lnTo>
                  <a:lnTo>
                    <a:pt x="1500" y="184"/>
                  </a:lnTo>
                  <a:lnTo>
                    <a:pt x="1457" y="168"/>
                  </a:lnTo>
                  <a:lnTo>
                    <a:pt x="1413" y="151"/>
                  </a:lnTo>
                  <a:lnTo>
                    <a:pt x="1371" y="134"/>
                  </a:lnTo>
                  <a:lnTo>
                    <a:pt x="1328" y="117"/>
                  </a:lnTo>
                  <a:lnTo>
                    <a:pt x="1284" y="101"/>
                  </a:lnTo>
                  <a:lnTo>
                    <a:pt x="1241" y="85"/>
                  </a:lnTo>
                  <a:lnTo>
                    <a:pt x="1198" y="67"/>
                  </a:lnTo>
                  <a:lnTo>
                    <a:pt x="1155" y="51"/>
                  </a:lnTo>
                  <a:lnTo>
                    <a:pt x="1111" y="34"/>
                  </a:lnTo>
                  <a:lnTo>
                    <a:pt x="1068" y="17"/>
                  </a:lnTo>
                  <a:lnTo>
                    <a:pt x="1025" y="0"/>
                  </a:lnTo>
                  <a:lnTo>
                    <a:pt x="993" y="13"/>
                  </a:lnTo>
                  <a:lnTo>
                    <a:pt x="960" y="28"/>
                  </a:lnTo>
                  <a:lnTo>
                    <a:pt x="928" y="41"/>
                  </a:lnTo>
                  <a:lnTo>
                    <a:pt x="897" y="55"/>
                  </a:lnTo>
                  <a:lnTo>
                    <a:pt x="865" y="68"/>
                  </a:lnTo>
                  <a:lnTo>
                    <a:pt x="832" y="82"/>
                  </a:lnTo>
                  <a:lnTo>
                    <a:pt x="800" y="96"/>
                  </a:lnTo>
                  <a:lnTo>
                    <a:pt x="768" y="110"/>
                  </a:lnTo>
                  <a:lnTo>
                    <a:pt x="737" y="123"/>
                  </a:lnTo>
                  <a:lnTo>
                    <a:pt x="704" y="137"/>
                  </a:lnTo>
                  <a:lnTo>
                    <a:pt x="672" y="150"/>
                  </a:lnTo>
                  <a:lnTo>
                    <a:pt x="640" y="164"/>
                  </a:lnTo>
                  <a:lnTo>
                    <a:pt x="607" y="178"/>
                  </a:lnTo>
                  <a:lnTo>
                    <a:pt x="576" y="191"/>
                  </a:lnTo>
                  <a:lnTo>
                    <a:pt x="544" y="205"/>
                  </a:lnTo>
                  <a:lnTo>
                    <a:pt x="512" y="218"/>
                  </a:lnTo>
                  <a:lnTo>
                    <a:pt x="479" y="232"/>
                  </a:lnTo>
                  <a:lnTo>
                    <a:pt x="448" y="245"/>
                  </a:lnTo>
                  <a:lnTo>
                    <a:pt x="416" y="260"/>
                  </a:lnTo>
                  <a:lnTo>
                    <a:pt x="384" y="273"/>
                  </a:lnTo>
                  <a:lnTo>
                    <a:pt x="351" y="287"/>
                  </a:lnTo>
                  <a:lnTo>
                    <a:pt x="319" y="300"/>
                  </a:lnTo>
                  <a:lnTo>
                    <a:pt x="288" y="313"/>
                  </a:lnTo>
                  <a:lnTo>
                    <a:pt x="256" y="327"/>
                  </a:lnTo>
                  <a:lnTo>
                    <a:pt x="223" y="341"/>
                  </a:lnTo>
                  <a:lnTo>
                    <a:pt x="191" y="355"/>
                  </a:lnTo>
                  <a:lnTo>
                    <a:pt x="160" y="368"/>
                  </a:lnTo>
                  <a:lnTo>
                    <a:pt x="128" y="381"/>
                  </a:lnTo>
                  <a:lnTo>
                    <a:pt x="96" y="395"/>
                  </a:lnTo>
                  <a:lnTo>
                    <a:pt x="63" y="408"/>
                  </a:lnTo>
                  <a:lnTo>
                    <a:pt x="31" y="423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27"/>
            <p:cNvSpPr>
              <a:spLocks/>
            </p:cNvSpPr>
            <p:nvPr/>
          </p:nvSpPr>
          <p:spPr bwMode="auto">
            <a:xfrm>
              <a:off x="2102" y="1833"/>
              <a:ext cx="274" cy="125"/>
            </a:xfrm>
            <a:custGeom>
              <a:avLst/>
              <a:gdLst/>
              <a:ahLst/>
              <a:cxnLst>
                <a:cxn ang="0">
                  <a:pos x="44" y="437"/>
                </a:cxn>
                <a:cxn ang="0">
                  <a:pos x="133" y="479"/>
                </a:cxn>
                <a:cxn ang="0">
                  <a:pos x="222" y="521"/>
                </a:cxn>
                <a:cxn ang="0">
                  <a:pos x="309" y="564"/>
                </a:cxn>
                <a:cxn ang="0">
                  <a:pos x="398" y="605"/>
                </a:cxn>
                <a:cxn ang="0">
                  <a:pos x="485" y="647"/>
                </a:cxn>
                <a:cxn ang="0">
                  <a:pos x="574" y="689"/>
                </a:cxn>
                <a:cxn ang="0">
                  <a:pos x="662" y="731"/>
                </a:cxn>
                <a:cxn ang="0">
                  <a:pos x="735" y="737"/>
                </a:cxn>
                <a:cxn ang="0">
                  <a:pos x="793" y="706"/>
                </a:cxn>
                <a:cxn ang="0">
                  <a:pos x="852" y="674"/>
                </a:cxn>
                <a:cxn ang="0">
                  <a:pos x="911" y="644"/>
                </a:cxn>
                <a:cxn ang="0">
                  <a:pos x="969" y="613"/>
                </a:cxn>
                <a:cxn ang="0">
                  <a:pos x="1029" y="581"/>
                </a:cxn>
                <a:cxn ang="0">
                  <a:pos x="1087" y="551"/>
                </a:cxn>
                <a:cxn ang="0">
                  <a:pos x="1146" y="520"/>
                </a:cxn>
                <a:cxn ang="0">
                  <a:pos x="1205" y="488"/>
                </a:cxn>
                <a:cxn ang="0">
                  <a:pos x="1263" y="458"/>
                </a:cxn>
                <a:cxn ang="0">
                  <a:pos x="1322" y="426"/>
                </a:cxn>
                <a:cxn ang="0">
                  <a:pos x="1380" y="395"/>
                </a:cxn>
                <a:cxn ang="0">
                  <a:pos x="1439" y="365"/>
                </a:cxn>
                <a:cxn ang="0">
                  <a:pos x="1497" y="333"/>
                </a:cxn>
                <a:cxn ang="0">
                  <a:pos x="1556" y="302"/>
                </a:cxn>
                <a:cxn ang="0">
                  <a:pos x="1614" y="270"/>
                </a:cxn>
                <a:cxn ang="0">
                  <a:pos x="1602" y="239"/>
                </a:cxn>
                <a:cxn ang="0">
                  <a:pos x="1520" y="207"/>
                </a:cxn>
                <a:cxn ang="0">
                  <a:pos x="1437" y="175"/>
                </a:cxn>
                <a:cxn ang="0">
                  <a:pos x="1355" y="144"/>
                </a:cxn>
                <a:cxn ang="0">
                  <a:pos x="1272" y="112"/>
                </a:cxn>
                <a:cxn ang="0">
                  <a:pos x="1190" y="79"/>
                </a:cxn>
                <a:cxn ang="0">
                  <a:pos x="1106" y="47"/>
                </a:cxn>
                <a:cxn ang="0">
                  <a:pos x="1024" y="16"/>
                </a:cxn>
                <a:cxn ang="0">
                  <a:pos x="952" y="13"/>
                </a:cxn>
                <a:cxn ang="0">
                  <a:pos x="891" y="39"/>
                </a:cxn>
                <a:cxn ang="0">
                  <a:pos x="829" y="65"/>
                </a:cxn>
                <a:cxn ang="0">
                  <a:pos x="768" y="91"/>
                </a:cxn>
                <a:cxn ang="0">
                  <a:pos x="707" y="117"/>
                </a:cxn>
                <a:cxn ang="0">
                  <a:pos x="645" y="142"/>
                </a:cxn>
                <a:cxn ang="0">
                  <a:pos x="584" y="169"/>
                </a:cxn>
                <a:cxn ang="0">
                  <a:pos x="523" y="195"/>
                </a:cxn>
                <a:cxn ang="0">
                  <a:pos x="460" y="221"/>
                </a:cxn>
                <a:cxn ang="0">
                  <a:pos x="399" y="246"/>
                </a:cxn>
                <a:cxn ang="0">
                  <a:pos x="338" y="273"/>
                </a:cxn>
                <a:cxn ang="0">
                  <a:pos x="276" y="299"/>
                </a:cxn>
                <a:cxn ang="0">
                  <a:pos x="215" y="325"/>
                </a:cxn>
                <a:cxn ang="0">
                  <a:pos x="154" y="350"/>
                </a:cxn>
                <a:cxn ang="0">
                  <a:pos x="92" y="377"/>
                </a:cxn>
                <a:cxn ang="0">
                  <a:pos x="31" y="403"/>
                </a:cxn>
              </a:cxnLst>
              <a:rect l="0" t="0" r="r" b="b"/>
              <a:pathLst>
                <a:path w="1644" h="752">
                  <a:moveTo>
                    <a:pt x="0" y="416"/>
                  </a:moveTo>
                  <a:lnTo>
                    <a:pt x="44" y="437"/>
                  </a:lnTo>
                  <a:lnTo>
                    <a:pt x="89" y="459"/>
                  </a:lnTo>
                  <a:lnTo>
                    <a:pt x="133" y="479"/>
                  </a:lnTo>
                  <a:lnTo>
                    <a:pt x="177" y="500"/>
                  </a:lnTo>
                  <a:lnTo>
                    <a:pt x="222" y="521"/>
                  </a:lnTo>
                  <a:lnTo>
                    <a:pt x="265" y="543"/>
                  </a:lnTo>
                  <a:lnTo>
                    <a:pt x="309" y="564"/>
                  </a:lnTo>
                  <a:lnTo>
                    <a:pt x="353" y="584"/>
                  </a:lnTo>
                  <a:lnTo>
                    <a:pt x="398" y="605"/>
                  </a:lnTo>
                  <a:lnTo>
                    <a:pt x="442" y="626"/>
                  </a:lnTo>
                  <a:lnTo>
                    <a:pt x="485" y="647"/>
                  </a:lnTo>
                  <a:lnTo>
                    <a:pt x="529" y="668"/>
                  </a:lnTo>
                  <a:lnTo>
                    <a:pt x="574" y="689"/>
                  </a:lnTo>
                  <a:lnTo>
                    <a:pt x="618" y="710"/>
                  </a:lnTo>
                  <a:lnTo>
                    <a:pt x="662" y="731"/>
                  </a:lnTo>
                  <a:lnTo>
                    <a:pt x="706" y="752"/>
                  </a:lnTo>
                  <a:lnTo>
                    <a:pt x="735" y="737"/>
                  </a:lnTo>
                  <a:lnTo>
                    <a:pt x="765" y="721"/>
                  </a:lnTo>
                  <a:lnTo>
                    <a:pt x="793" y="706"/>
                  </a:lnTo>
                  <a:lnTo>
                    <a:pt x="823" y="689"/>
                  </a:lnTo>
                  <a:lnTo>
                    <a:pt x="852" y="674"/>
                  </a:lnTo>
                  <a:lnTo>
                    <a:pt x="882" y="659"/>
                  </a:lnTo>
                  <a:lnTo>
                    <a:pt x="911" y="644"/>
                  </a:lnTo>
                  <a:lnTo>
                    <a:pt x="940" y="628"/>
                  </a:lnTo>
                  <a:lnTo>
                    <a:pt x="969" y="613"/>
                  </a:lnTo>
                  <a:lnTo>
                    <a:pt x="999" y="596"/>
                  </a:lnTo>
                  <a:lnTo>
                    <a:pt x="1029" y="581"/>
                  </a:lnTo>
                  <a:lnTo>
                    <a:pt x="1058" y="566"/>
                  </a:lnTo>
                  <a:lnTo>
                    <a:pt x="1087" y="551"/>
                  </a:lnTo>
                  <a:lnTo>
                    <a:pt x="1116" y="535"/>
                  </a:lnTo>
                  <a:lnTo>
                    <a:pt x="1146" y="520"/>
                  </a:lnTo>
                  <a:lnTo>
                    <a:pt x="1175" y="503"/>
                  </a:lnTo>
                  <a:lnTo>
                    <a:pt x="1205" y="488"/>
                  </a:lnTo>
                  <a:lnTo>
                    <a:pt x="1233" y="473"/>
                  </a:lnTo>
                  <a:lnTo>
                    <a:pt x="1263" y="458"/>
                  </a:lnTo>
                  <a:lnTo>
                    <a:pt x="1293" y="442"/>
                  </a:lnTo>
                  <a:lnTo>
                    <a:pt x="1322" y="426"/>
                  </a:lnTo>
                  <a:lnTo>
                    <a:pt x="1352" y="411"/>
                  </a:lnTo>
                  <a:lnTo>
                    <a:pt x="1380" y="395"/>
                  </a:lnTo>
                  <a:lnTo>
                    <a:pt x="1410" y="380"/>
                  </a:lnTo>
                  <a:lnTo>
                    <a:pt x="1439" y="365"/>
                  </a:lnTo>
                  <a:lnTo>
                    <a:pt x="1469" y="348"/>
                  </a:lnTo>
                  <a:lnTo>
                    <a:pt x="1497" y="333"/>
                  </a:lnTo>
                  <a:lnTo>
                    <a:pt x="1527" y="318"/>
                  </a:lnTo>
                  <a:lnTo>
                    <a:pt x="1556" y="302"/>
                  </a:lnTo>
                  <a:lnTo>
                    <a:pt x="1586" y="286"/>
                  </a:lnTo>
                  <a:lnTo>
                    <a:pt x="1614" y="270"/>
                  </a:lnTo>
                  <a:lnTo>
                    <a:pt x="1644" y="255"/>
                  </a:lnTo>
                  <a:lnTo>
                    <a:pt x="1602" y="239"/>
                  </a:lnTo>
                  <a:lnTo>
                    <a:pt x="1562" y="223"/>
                  </a:lnTo>
                  <a:lnTo>
                    <a:pt x="1520" y="207"/>
                  </a:lnTo>
                  <a:lnTo>
                    <a:pt x="1479" y="192"/>
                  </a:lnTo>
                  <a:lnTo>
                    <a:pt x="1437" y="175"/>
                  </a:lnTo>
                  <a:lnTo>
                    <a:pt x="1397" y="159"/>
                  </a:lnTo>
                  <a:lnTo>
                    <a:pt x="1355" y="144"/>
                  </a:lnTo>
                  <a:lnTo>
                    <a:pt x="1313" y="127"/>
                  </a:lnTo>
                  <a:lnTo>
                    <a:pt x="1272" y="112"/>
                  </a:lnTo>
                  <a:lnTo>
                    <a:pt x="1230" y="95"/>
                  </a:lnTo>
                  <a:lnTo>
                    <a:pt x="1190" y="79"/>
                  </a:lnTo>
                  <a:lnTo>
                    <a:pt x="1148" y="64"/>
                  </a:lnTo>
                  <a:lnTo>
                    <a:pt x="1106" y="47"/>
                  </a:lnTo>
                  <a:lnTo>
                    <a:pt x="1065" y="32"/>
                  </a:lnTo>
                  <a:lnTo>
                    <a:pt x="1024" y="16"/>
                  </a:lnTo>
                  <a:lnTo>
                    <a:pt x="983" y="0"/>
                  </a:lnTo>
                  <a:lnTo>
                    <a:pt x="952" y="13"/>
                  </a:lnTo>
                  <a:lnTo>
                    <a:pt x="921" y="26"/>
                  </a:lnTo>
                  <a:lnTo>
                    <a:pt x="891" y="39"/>
                  </a:lnTo>
                  <a:lnTo>
                    <a:pt x="860" y="52"/>
                  </a:lnTo>
                  <a:lnTo>
                    <a:pt x="829" y="65"/>
                  </a:lnTo>
                  <a:lnTo>
                    <a:pt x="799" y="78"/>
                  </a:lnTo>
                  <a:lnTo>
                    <a:pt x="768" y="91"/>
                  </a:lnTo>
                  <a:lnTo>
                    <a:pt x="737" y="104"/>
                  </a:lnTo>
                  <a:lnTo>
                    <a:pt x="707" y="117"/>
                  </a:lnTo>
                  <a:lnTo>
                    <a:pt x="676" y="129"/>
                  </a:lnTo>
                  <a:lnTo>
                    <a:pt x="645" y="142"/>
                  </a:lnTo>
                  <a:lnTo>
                    <a:pt x="615" y="156"/>
                  </a:lnTo>
                  <a:lnTo>
                    <a:pt x="584" y="169"/>
                  </a:lnTo>
                  <a:lnTo>
                    <a:pt x="553" y="182"/>
                  </a:lnTo>
                  <a:lnTo>
                    <a:pt x="523" y="195"/>
                  </a:lnTo>
                  <a:lnTo>
                    <a:pt x="492" y="208"/>
                  </a:lnTo>
                  <a:lnTo>
                    <a:pt x="460" y="221"/>
                  </a:lnTo>
                  <a:lnTo>
                    <a:pt x="430" y="233"/>
                  </a:lnTo>
                  <a:lnTo>
                    <a:pt x="399" y="246"/>
                  </a:lnTo>
                  <a:lnTo>
                    <a:pt x="368" y="260"/>
                  </a:lnTo>
                  <a:lnTo>
                    <a:pt x="338" y="273"/>
                  </a:lnTo>
                  <a:lnTo>
                    <a:pt x="307" y="286"/>
                  </a:lnTo>
                  <a:lnTo>
                    <a:pt x="276" y="299"/>
                  </a:lnTo>
                  <a:lnTo>
                    <a:pt x="246" y="312"/>
                  </a:lnTo>
                  <a:lnTo>
                    <a:pt x="215" y="325"/>
                  </a:lnTo>
                  <a:lnTo>
                    <a:pt x="184" y="338"/>
                  </a:lnTo>
                  <a:lnTo>
                    <a:pt x="154" y="350"/>
                  </a:lnTo>
                  <a:lnTo>
                    <a:pt x="123" y="363"/>
                  </a:lnTo>
                  <a:lnTo>
                    <a:pt x="92" y="377"/>
                  </a:lnTo>
                  <a:lnTo>
                    <a:pt x="62" y="390"/>
                  </a:lnTo>
                  <a:lnTo>
                    <a:pt x="31" y="403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28"/>
            <p:cNvSpPr>
              <a:spLocks/>
            </p:cNvSpPr>
            <p:nvPr/>
          </p:nvSpPr>
          <p:spPr bwMode="auto">
            <a:xfrm>
              <a:off x="2107" y="1839"/>
              <a:ext cx="262" cy="119"/>
            </a:xfrm>
            <a:custGeom>
              <a:avLst/>
              <a:gdLst/>
              <a:ahLst/>
              <a:cxnLst>
                <a:cxn ang="0">
                  <a:pos x="42" y="417"/>
                </a:cxn>
                <a:cxn ang="0">
                  <a:pos x="126" y="457"/>
                </a:cxn>
                <a:cxn ang="0">
                  <a:pos x="210" y="497"/>
                </a:cxn>
                <a:cxn ang="0">
                  <a:pos x="295" y="537"/>
                </a:cxn>
                <a:cxn ang="0">
                  <a:pos x="379" y="578"/>
                </a:cxn>
                <a:cxn ang="0">
                  <a:pos x="463" y="618"/>
                </a:cxn>
                <a:cxn ang="0">
                  <a:pos x="548" y="658"/>
                </a:cxn>
                <a:cxn ang="0">
                  <a:pos x="632" y="698"/>
                </a:cxn>
                <a:cxn ang="0">
                  <a:pos x="702" y="702"/>
                </a:cxn>
                <a:cxn ang="0">
                  <a:pos x="758" y="673"/>
                </a:cxn>
                <a:cxn ang="0">
                  <a:pos x="814" y="643"/>
                </a:cxn>
                <a:cxn ang="0">
                  <a:pos x="870" y="614"/>
                </a:cxn>
                <a:cxn ang="0">
                  <a:pos x="926" y="584"/>
                </a:cxn>
                <a:cxn ang="0">
                  <a:pos x="981" y="555"/>
                </a:cxn>
                <a:cxn ang="0">
                  <a:pos x="1037" y="525"/>
                </a:cxn>
                <a:cxn ang="0">
                  <a:pos x="1093" y="496"/>
                </a:cxn>
                <a:cxn ang="0">
                  <a:pos x="1150" y="466"/>
                </a:cxn>
                <a:cxn ang="0">
                  <a:pos x="1206" y="437"/>
                </a:cxn>
                <a:cxn ang="0">
                  <a:pos x="1262" y="407"/>
                </a:cxn>
                <a:cxn ang="0">
                  <a:pos x="1318" y="378"/>
                </a:cxn>
                <a:cxn ang="0">
                  <a:pos x="1373" y="348"/>
                </a:cxn>
                <a:cxn ang="0">
                  <a:pos x="1429" y="318"/>
                </a:cxn>
                <a:cxn ang="0">
                  <a:pos x="1485" y="289"/>
                </a:cxn>
                <a:cxn ang="0">
                  <a:pos x="1541" y="259"/>
                </a:cxn>
                <a:cxn ang="0">
                  <a:pos x="1530" y="229"/>
                </a:cxn>
                <a:cxn ang="0">
                  <a:pos x="1451" y="198"/>
                </a:cxn>
                <a:cxn ang="0">
                  <a:pos x="1372" y="167"/>
                </a:cxn>
                <a:cxn ang="0">
                  <a:pos x="1293" y="137"/>
                </a:cxn>
                <a:cxn ang="0">
                  <a:pos x="1214" y="106"/>
                </a:cxn>
                <a:cxn ang="0">
                  <a:pos x="1135" y="76"/>
                </a:cxn>
                <a:cxn ang="0">
                  <a:pos x="1056" y="46"/>
                </a:cxn>
                <a:cxn ang="0">
                  <a:pos x="977" y="15"/>
                </a:cxn>
                <a:cxn ang="0">
                  <a:pos x="908" y="12"/>
                </a:cxn>
                <a:cxn ang="0">
                  <a:pos x="850" y="37"/>
                </a:cxn>
                <a:cxn ang="0">
                  <a:pos x="791" y="62"/>
                </a:cxn>
                <a:cxn ang="0">
                  <a:pos x="732" y="86"/>
                </a:cxn>
                <a:cxn ang="0">
                  <a:pos x="674" y="112"/>
                </a:cxn>
                <a:cxn ang="0">
                  <a:pos x="615" y="137"/>
                </a:cxn>
                <a:cxn ang="0">
                  <a:pos x="557" y="161"/>
                </a:cxn>
                <a:cxn ang="0">
                  <a:pos x="497" y="186"/>
                </a:cxn>
                <a:cxn ang="0">
                  <a:pos x="439" y="211"/>
                </a:cxn>
                <a:cxn ang="0">
                  <a:pos x="380" y="236"/>
                </a:cxn>
                <a:cxn ang="0">
                  <a:pos x="322" y="260"/>
                </a:cxn>
                <a:cxn ang="0">
                  <a:pos x="263" y="286"/>
                </a:cxn>
                <a:cxn ang="0">
                  <a:pos x="205" y="311"/>
                </a:cxn>
                <a:cxn ang="0">
                  <a:pos x="147" y="335"/>
                </a:cxn>
                <a:cxn ang="0">
                  <a:pos x="88" y="360"/>
                </a:cxn>
                <a:cxn ang="0">
                  <a:pos x="30" y="385"/>
                </a:cxn>
              </a:cxnLst>
              <a:rect l="0" t="0" r="r" b="b"/>
              <a:pathLst>
                <a:path w="1569" h="718">
                  <a:moveTo>
                    <a:pt x="0" y="397"/>
                  </a:moveTo>
                  <a:lnTo>
                    <a:pt x="42" y="417"/>
                  </a:lnTo>
                  <a:lnTo>
                    <a:pt x="85" y="437"/>
                  </a:lnTo>
                  <a:lnTo>
                    <a:pt x="126" y="457"/>
                  </a:lnTo>
                  <a:lnTo>
                    <a:pt x="169" y="477"/>
                  </a:lnTo>
                  <a:lnTo>
                    <a:pt x="210" y="497"/>
                  </a:lnTo>
                  <a:lnTo>
                    <a:pt x="253" y="518"/>
                  </a:lnTo>
                  <a:lnTo>
                    <a:pt x="295" y="537"/>
                  </a:lnTo>
                  <a:lnTo>
                    <a:pt x="338" y="557"/>
                  </a:lnTo>
                  <a:lnTo>
                    <a:pt x="379" y="578"/>
                  </a:lnTo>
                  <a:lnTo>
                    <a:pt x="421" y="597"/>
                  </a:lnTo>
                  <a:lnTo>
                    <a:pt x="463" y="618"/>
                  </a:lnTo>
                  <a:lnTo>
                    <a:pt x="505" y="638"/>
                  </a:lnTo>
                  <a:lnTo>
                    <a:pt x="548" y="658"/>
                  </a:lnTo>
                  <a:lnTo>
                    <a:pt x="589" y="678"/>
                  </a:lnTo>
                  <a:lnTo>
                    <a:pt x="632" y="698"/>
                  </a:lnTo>
                  <a:lnTo>
                    <a:pt x="674" y="718"/>
                  </a:lnTo>
                  <a:lnTo>
                    <a:pt x="702" y="702"/>
                  </a:lnTo>
                  <a:lnTo>
                    <a:pt x="730" y="688"/>
                  </a:lnTo>
                  <a:lnTo>
                    <a:pt x="758" y="673"/>
                  </a:lnTo>
                  <a:lnTo>
                    <a:pt x="785" y="659"/>
                  </a:lnTo>
                  <a:lnTo>
                    <a:pt x="814" y="643"/>
                  </a:lnTo>
                  <a:lnTo>
                    <a:pt x="841" y="629"/>
                  </a:lnTo>
                  <a:lnTo>
                    <a:pt x="870" y="614"/>
                  </a:lnTo>
                  <a:lnTo>
                    <a:pt x="898" y="600"/>
                  </a:lnTo>
                  <a:lnTo>
                    <a:pt x="926" y="584"/>
                  </a:lnTo>
                  <a:lnTo>
                    <a:pt x="954" y="570"/>
                  </a:lnTo>
                  <a:lnTo>
                    <a:pt x="981" y="555"/>
                  </a:lnTo>
                  <a:lnTo>
                    <a:pt x="1010" y="541"/>
                  </a:lnTo>
                  <a:lnTo>
                    <a:pt x="1037" y="525"/>
                  </a:lnTo>
                  <a:lnTo>
                    <a:pt x="1066" y="511"/>
                  </a:lnTo>
                  <a:lnTo>
                    <a:pt x="1093" y="496"/>
                  </a:lnTo>
                  <a:lnTo>
                    <a:pt x="1122" y="480"/>
                  </a:lnTo>
                  <a:lnTo>
                    <a:pt x="1150" y="466"/>
                  </a:lnTo>
                  <a:lnTo>
                    <a:pt x="1177" y="451"/>
                  </a:lnTo>
                  <a:lnTo>
                    <a:pt x="1206" y="437"/>
                  </a:lnTo>
                  <a:lnTo>
                    <a:pt x="1233" y="421"/>
                  </a:lnTo>
                  <a:lnTo>
                    <a:pt x="1262" y="407"/>
                  </a:lnTo>
                  <a:lnTo>
                    <a:pt x="1289" y="392"/>
                  </a:lnTo>
                  <a:lnTo>
                    <a:pt x="1318" y="378"/>
                  </a:lnTo>
                  <a:lnTo>
                    <a:pt x="1345" y="362"/>
                  </a:lnTo>
                  <a:lnTo>
                    <a:pt x="1373" y="348"/>
                  </a:lnTo>
                  <a:lnTo>
                    <a:pt x="1402" y="333"/>
                  </a:lnTo>
                  <a:lnTo>
                    <a:pt x="1429" y="318"/>
                  </a:lnTo>
                  <a:lnTo>
                    <a:pt x="1458" y="303"/>
                  </a:lnTo>
                  <a:lnTo>
                    <a:pt x="1485" y="289"/>
                  </a:lnTo>
                  <a:lnTo>
                    <a:pt x="1514" y="274"/>
                  </a:lnTo>
                  <a:lnTo>
                    <a:pt x="1541" y="259"/>
                  </a:lnTo>
                  <a:lnTo>
                    <a:pt x="1569" y="244"/>
                  </a:lnTo>
                  <a:lnTo>
                    <a:pt x="1530" y="229"/>
                  </a:lnTo>
                  <a:lnTo>
                    <a:pt x="1491" y="213"/>
                  </a:lnTo>
                  <a:lnTo>
                    <a:pt x="1451" y="198"/>
                  </a:lnTo>
                  <a:lnTo>
                    <a:pt x="1412" y="183"/>
                  </a:lnTo>
                  <a:lnTo>
                    <a:pt x="1372" y="167"/>
                  </a:lnTo>
                  <a:lnTo>
                    <a:pt x="1333" y="152"/>
                  </a:lnTo>
                  <a:lnTo>
                    <a:pt x="1293" y="137"/>
                  </a:lnTo>
                  <a:lnTo>
                    <a:pt x="1254" y="122"/>
                  </a:lnTo>
                  <a:lnTo>
                    <a:pt x="1214" y="106"/>
                  </a:lnTo>
                  <a:lnTo>
                    <a:pt x="1174" y="91"/>
                  </a:lnTo>
                  <a:lnTo>
                    <a:pt x="1135" y="76"/>
                  </a:lnTo>
                  <a:lnTo>
                    <a:pt x="1095" y="61"/>
                  </a:lnTo>
                  <a:lnTo>
                    <a:pt x="1056" y="46"/>
                  </a:lnTo>
                  <a:lnTo>
                    <a:pt x="1016" y="31"/>
                  </a:lnTo>
                  <a:lnTo>
                    <a:pt x="977" y="15"/>
                  </a:lnTo>
                  <a:lnTo>
                    <a:pt x="938" y="0"/>
                  </a:lnTo>
                  <a:lnTo>
                    <a:pt x="908" y="12"/>
                  </a:lnTo>
                  <a:lnTo>
                    <a:pt x="878" y="25"/>
                  </a:lnTo>
                  <a:lnTo>
                    <a:pt x="850" y="37"/>
                  </a:lnTo>
                  <a:lnTo>
                    <a:pt x="820" y="49"/>
                  </a:lnTo>
                  <a:lnTo>
                    <a:pt x="791" y="62"/>
                  </a:lnTo>
                  <a:lnTo>
                    <a:pt x="761" y="74"/>
                  </a:lnTo>
                  <a:lnTo>
                    <a:pt x="732" y="86"/>
                  </a:lnTo>
                  <a:lnTo>
                    <a:pt x="703" y="100"/>
                  </a:lnTo>
                  <a:lnTo>
                    <a:pt x="674" y="112"/>
                  </a:lnTo>
                  <a:lnTo>
                    <a:pt x="644" y="124"/>
                  </a:lnTo>
                  <a:lnTo>
                    <a:pt x="615" y="137"/>
                  </a:lnTo>
                  <a:lnTo>
                    <a:pt x="586" y="149"/>
                  </a:lnTo>
                  <a:lnTo>
                    <a:pt x="557" y="161"/>
                  </a:lnTo>
                  <a:lnTo>
                    <a:pt x="527" y="174"/>
                  </a:lnTo>
                  <a:lnTo>
                    <a:pt x="497" y="186"/>
                  </a:lnTo>
                  <a:lnTo>
                    <a:pt x="469" y="198"/>
                  </a:lnTo>
                  <a:lnTo>
                    <a:pt x="439" y="211"/>
                  </a:lnTo>
                  <a:lnTo>
                    <a:pt x="410" y="223"/>
                  </a:lnTo>
                  <a:lnTo>
                    <a:pt x="380" y="236"/>
                  </a:lnTo>
                  <a:lnTo>
                    <a:pt x="352" y="248"/>
                  </a:lnTo>
                  <a:lnTo>
                    <a:pt x="322" y="260"/>
                  </a:lnTo>
                  <a:lnTo>
                    <a:pt x="293" y="274"/>
                  </a:lnTo>
                  <a:lnTo>
                    <a:pt x="263" y="286"/>
                  </a:lnTo>
                  <a:lnTo>
                    <a:pt x="235" y="298"/>
                  </a:lnTo>
                  <a:lnTo>
                    <a:pt x="205" y="311"/>
                  </a:lnTo>
                  <a:lnTo>
                    <a:pt x="175" y="323"/>
                  </a:lnTo>
                  <a:lnTo>
                    <a:pt x="147" y="335"/>
                  </a:lnTo>
                  <a:lnTo>
                    <a:pt x="117" y="348"/>
                  </a:lnTo>
                  <a:lnTo>
                    <a:pt x="88" y="360"/>
                  </a:lnTo>
                  <a:lnTo>
                    <a:pt x="58" y="372"/>
                  </a:lnTo>
                  <a:lnTo>
                    <a:pt x="30" y="385"/>
                  </a:lnTo>
                  <a:lnTo>
                    <a:pt x="0" y="39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29"/>
            <p:cNvSpPr>
              <a:spLocks/>
            </p:cNvSpPr>
            <p:nvPr/>
          </p:nvSpPr>
          <p:spPr bwMode="auto">
            <a:xfrm>
              <a:off x="2112" y="1844"/>
              <a:ext cx="250" cy="114"/>
            </a:xfrm>
            <a:custGeom>
              <a:avLst/>
              <a:gdLst/>
              <a:ahLst/>
              <a:cxnLst>
                <a:cxn ang="0">
                  <a:pos x="41" y="397"/>
                </a:cxn>
                <a:cxn ang="0">
                  <a:pos x="120" y="435"/>
                </a:cxn>
                <a:cxn ang="0">
                  <a:pos x="200" y="474"/>
                </a:cxn>
                <a:cxn ang="0">
                  <a:pos x="280" y="512"/>
                </a:cxn>
                <a:cxn ang="0">
                  <a:pos x="361" y="550"/>
                </a:cxn>
                <a:cxn ang="0">
                  <a:pos x="441" y="588"/>
                </a:cxn>
                <a:cxn ang="0">
                  <a:pos x="521" y="627"/>
                </a:cxn>
                <a:cxn ang="0">
                  <a:pos x="601" y="665"/>
                </a:cxn>
                <a:cxn ang="0">
                  <a:pos x="668" y="669"/>
                </a:cxn>
                <a:cxn ang="0">
                  <a:pos x="722" y="641"/>
                </a:cxn>
                <a:cxn ang="0">
                  <a:pos x="775" y="614"/>
                </a:cxn>
                <a:cxn ang="0">
                  <a:pos x="829" y="585"/>
                </a:cxn>
                <a:cxn ang="0">
                  <a:pos x="881" y="557"/>
                </a:cxn>
                <a:cxn ang="0">
                  <a:pos x="935" y="528"/>
                </a:cxn>
                <a:cxn ang="0">
                  <a:pos x="989" y="501"/>
                </a:cxn>
                <a:cxn ang="0">
                  <a:pos x="1042" y="473"/>
                </a:cxn>
                <a:cxn ang="0">
                  <a:pos x="1095" y="444"/>
                </a:cxn>
                <a:cxn ang="0">
                  <a:pos x="1149" y="416"/>
                </a:cxn>
                <a:cxn ang="0">
                  <a:pos x="1202" y="387"/>
                </a:cxn>
                <a:cxn ang="0">
                  <a:pos x="1256" y="359"/>
                </a:cxn>
                <a:cxn ang="0">
                  <a:pos x="1309" y="331"/>
                </a:cxn>
                <a:cxn ang="0">
                  <a:pos x="1362" y="303"/>
                </a:cxn>
                <a:cxn ang="0">
                  <a:pos x="1416" y="274"/>
                </a:cxn>
                <a:cxn ang="0">
                  <a:pos x="1470" y="246"/>
                </a:cxn>
                <a:cxn ang="0">
                  <a:pos x="1459" y="218"/>
                </a:cxn>
                <a:cxn ang="0">
                  <a:pos x="1383" y="188"/>
                </a:cxn>
                <a:cxn ang="0">
                  <a:pos x="1307" y="160"/>
                </a:cxn>
                <a:cxn ang="0">
                  <a:pos x="1232" y="130"/>
                </a:cxn>
                <a:cxn ang="0">
                  <a:pos x="1156" y="102"/>
                </a:cxn>
                <a:cxn ang="0">
                  <a:pos x="1082" y="72"/>
                </a:cxn>
                <a:cxn ang="0">
                  <a:pos x="1006" y="44"/>
                </a:cxn>
                <a:cxn ang="0">
                  <a:pos x="931" y="14"/>
                </a:cxn>
                <a:cxn ang="0">
                  <a:pos x="866" y="12"/>
                </a:cxn>
                <a:cxn ang="0">
                  <a:pos x="810" y="35"/>
                </a:cxn>
                <a:cxn ang="0">
                  <a:pos x="754" y="59"/>
                </a:cxn>
                <a:cxn ang="0">
                  <a:pos x="699" y="83"/>
                </a:cxn>
                <a:cxn ang="0">
                  <a:pos x="643" y="106"/>
                </a:cxn>
                <a:cxn ang="0">
                  <a:pos x="587" y="130"/>
                </a:cxn>
                <a:cxn ang="0">
                  <a:pos x="531" y="153"/>
                </a:cxn>
                <a:cxn ang="0">
                  <a:pos x="475" y="177"/>
                </a:cxn>
                <a:cxn ang="0">
                  <a:pos x="419" y="201"/>
                </a:cxn>
                <a:cxn ang="0">
                  <a:pos x="364" y="224"/>
                </a:cxn>
                <a:cxn ang="0">
                  <a:pos x="308" y="248"/>
                </a:cxn>
                <a:cxn ang="0">
                  <a:pos x="252" y="271"/>
                </a:cxn>
                <a:cxn ang="0">
                  <a:pos x="196" y="295"/>
                </a:cxn>
                <a:cxn ang="0">
                  <a:pos x="140" y="318"/>
                </a:cxn>
                <a:cxn ang="0">
                  <a:pos x="84" y="342"/>
                </a:cxn>
                <a:cxn ang="0">
                  <a:pos x="28" y="365"/>
                </a:cxn>
              </a:cxnLst>
              <a:rect l="0" t="0" r="r" b="b"/>
              <a:pathLst>
                <a:path w="1496" h="684">
                  <a:moveTo>
                    <a:pt x="0" y="377"/>
                  </a:moveTo>
                  <a:lnTo>
                    <a:pt x="41" y="397"/>
                  </a:lnTo>
                  <a:lnTo>
                    <a:pt x="80" y="416"/>
                  </a:lnTo>
                  <a:lnTo>
                    <a:pt x="120" y="435"/>
                  </a:lnTo>
                  <a:lnTo>
                    <a:pt x="160" y="454"/>
                  </a:lnTo>
                  <a:lnTo>
                    <a:pt x="200" y="474"/>
                  </a:lnTo>
                  <a:lnTo>
                    <a:pt x="241" y="492"/>
                  </a:lnTo>
                  <a:lnTo>
                    <a:pt x="280" y="512"/>
                  </a:lnTo>
                  <a:lnTo>
                    <a:pt x="321" y="530"/>
                  </a:lnTo>
                  <a:lnTo>
                    <a:pt x="361" y="550"/>
                  </a:lnTo>
                  <a:lnTo>
                    <a:pt x="401" y="569"/>
                  </a:lnTo>
                  <a:lnTo>
                    <a:pt x="441" y="588"/>
                  </a:lnTo>
                  <a:lnTo>
                    <a:pt x="482" y="607"/>
                  </a:lnTo>
                  <a:lnTo>
                    <a:pt x="521" y="627"/>
                  </a:lnTo>
                  <a:lnTo>
                    <a:pt x="562" y="645"/>
                  </a:lnTo>
                  <a:lnTo>
                    <a:pt x="601" y="665"/>
                  </a:lnTo>
                  <a:lnTo>
                    <a:pt x="642" y="684"/>
                  </a:lnTo>
                  <a:lnTo>
                    <a:pt x="668" y="669"/>
                  </a:lnTo>
                  <a:lnTo>
                    <a:pt x="695" y="655"/>
                  </a:lnTo>
                  <a:lnTo>
                    <a:pt x="722" y="641"/>
                  </a:lnTo>
                  <a:lnTo>
                    <a:pt x="749" y="628"/>
                  </a:lnTo>
                  <a:lnTo>
                    <a:pt x="775" y="614"/>
                  </a:lnTo>
                  <a:lnTo>
                    <a:pt x="802" y="599"/>
                  </a:lnTo>
                  <a:lnTo>
                    <a:pt x="829" y="585"/>
                  </a:lnTo>
                  <a:lnTo>
                    <a:pt x="855" y="571"/>
                  </a:lnTo>
                  <a:lnTo>
                    <a:pt x="881" y="557"/>
                  </a:lnTo>
                  <a:lnTo>
                    <a:pt x="909" y="543"/>
                  </a:lnTo>
                  <a:lnTo>
                    <a:pt x="935" y="528"/>
                  </a:lnTo>
                  <a:lnTo>
                    <a:pt x="963" y="515"/>
                  </a:lnTo>
                  <a:lnTo>
                    <a:pt x="989" y="501"/>
                  </a:lnTo>
                  <a:lnTo>
                    <a:pt x="1015" y="487"/>
                  </a:lnTo>
                  <a:lnTo>
                    <a:pt x="1042" y="473"/>
                  </a:lnTo>
                  <a:lnTo>
                    <a:pt x="1069" y="458"/>
                  </a:lnTo>
                  <a:lnTo>
                    <a:pt x="1095" y="444"/>
                  </a:lnTo>
                  <a:lnTo>
                    <a:pt x="1122" y="430"/>
                  </a:lnTo>
                  <a:lnTo>
                    <a:pt x="1149" y="416"/>
                  </a:lnTo>
                  <a:lnTo>
                    <a:pt x="1176" y="401"/>
                  </a:lnTo>
                  <a:lnTo>
                    <a:pt x="1202" y="387"/>
                  </a:lnTo>
                  <a:lnTo>
                    <a:pt x="1229" y="373"/>
                  </a:lnTo>
                  <a:lnTo>
                    <a:pt x="1256" y="359"/>
                  </a:lnTo>
                  <a:lnTo>
                    <a:pt x="1282" y="345"/>
                  </a:lnTo>
                  <a:lnTo>
                    <a:pt x="1309" y="331"/>
                  </a:lnTo>
                  <a:lnTo>
                    <a:pt x="1336" y="317"/>
                  </a:lnTo>
                  <a:lnTo>
                    <a:pt x="1362" y="303"/>
                  </a:lnTo>
                  <a:lnTo>
                    <a:pt x="1390" y="289"/>
                  </a:lnTo>
                  <a:lnTo>
                    <a:pt x="1416" y="274"/>
                  </a:lnTo>
                  <a:lnTo>
                    <a:pt x="1442" y="260"/>
                  </a:lnTo>
                  <a:lnTo>
                    <a:pt x="1470" y="246"/>
                  </a:lnTo>
                  <a:lnTo>
                    <a:pt x="1496" y="232"/>
                  </a:lnTo>
                  <a:lnTo>
                    <a:pt x="1459" y="218"/>
                  </a:lnTo>
                  <a:lnTo>
                    <a:pt x="1420" y="202"/>
                  </a:lnTo>
                  <a:lnTo>
                    <a:pt x="1383" y="188"/>
                  </a:lnTo>
                  <a:lnTo>
                    <a:pt x="1345" y="174"/>
                  </a:lnTo>
                  <a:lnTo>
                    <a:pt x="1307" y="160"/>
                  </a:lnTo>
                  <a:lnTo>
                    <a:pt x="1269" y="144"/>
                  </a:lnTo>
                  <a:lnTo>
                    <a:pt x="1232" y="130"/>
                  </a:lnTo>
                  <a:lnTo>
                    <a:pt x="1195" y="116"/>
                  </a:lnTo>
                  <a:lnTo>
                    <a:pt x="1156" y="102"/>
                  </a:lnTo>
                  <a:lnTo>
                    <a:pt x="1119" y="87"/>
                  </a:lnTo>
                  <a:lnTo>
                    <a:pt x="1082" y="72"/>
                  </a:lnTo>
                  <a:lnTo>
                    <a:pt x="1044" y="58"/>
                  </a:lnTo>
                  <a:lnTo>
                    <a:pt x="1006" y="44"/>
                  </a:lnTo>
                  <a:lnTo>
                    <a:pt x="969" y="29"/>
                  </a:lnTo>
                  <a:lnTo>
                    <a:pt x="931" y="14"/>
                  </a:lnTo>
                  <a:lnTo>
                    <a:pt x="894" y="0"/>
                  </a:lnTo>
                  <a:lnTo>
                    <a:pt x="866" y="12"/>
                  </a:lnTo>
                  <a:lnTo>
                    <a:pt x="838" y="24"/>
                  </a:lnTo>
                  <a:lnTo>
                    <a:pt x="810" y="35"/>
                  </a:lnTo>
                  <a:lnTo>
                    <a:pt x="782" y="47"/>
                  </a:lnTo>
                  <a:lnTo>
                    <a:pt x="754" y="59"/>
                  </a:lnTo>
                  <a:lnTo>
                    <a:pt x="726" y="71"/>
                  </a:lnTo>
                  <a:lnTo>
                    <a:pt x="699" y="83"/>
                  </a:lnTo>
                  <a:lnTo>
                    <a:pt x="670" y="94"/>
                  </a:lnTo>
                  <a:lnTo>
                    <a:pt x="643" y="106"/>
                  </a:lnTo>
                  <a:lnTo>
                    <a:pt x="614" y="118"/>
                  </a:lnTo>
                  <a:lnTo>
                    <a:pt x="587" y="130"/>
                  </a:lnTo>
                  <a:lnTo>
                    <a:pt x="558" y="142"/>
                  </a:lnTo>
                  <a:lnTo>
                    <a:pt x="531" y="153"/>
                  </a:lnTo>
                  <a:lnTo>
                    <a:pt x="503" y="165"/>
                  </a:lnTo>
                  <a:lnTo>
                    <a:pt x="475" y="177"/>
                  </a:lnTo>
                  <a:lnTo>
                    <a:pt x="447" y="189"/>
                  </a:lnTo>
                  <a:lnTo>
                    <a:pt x="419" y="201"/>
                  </a:lnTo>
                  <a:lnTo>
                    <a:pt x="391" y="212"/>
                  </a:lnTo>
                  <a:lnTo>
                    <a:pt x="364" y="224"/>
                  </a:lnTo>
                  <a:lnTo>
                    <a:pt x="335" y="236"/>
                  </a:lnTo>
                  <a:lnTo>
                    <a:pt x="308" y="248"/>
                  </a:lnTo>
                  <a:lnTo>
                    <a:pt x="279" y="260"/>
                  </a:lnTo>
                  <a:lnTo>
                    <a:pt x="252" y="271"/>
                  </a:lnTo>
                  <a:lnTo>
                    <a:pt x="223" y="283"/>
                  </a:lnTo>
                  <a:lnTo>
                    <a:pt x="196" y="295"/>
                  </a:lnTo>
                  <a:lnTo>
                    <a:pt x="168" y="307"/>
                  </a:lnTo>
                  <a:lnTo>
                    <a:pt x="140" y="318"/>
                  </a:lnTo>
                  <a:lnTo>
                    <a:pt x="112" y="330"/>
                  </a:lnTo>
                  <a:lnTo>
                    <a:pt x="84" y="342"/>
                  </a:lnTo>
                  <a:lnTo>
                    <a:pt x="56" y="354"/>
                  </a:lnTo>
                  <a:lnTo>
                    <a:pt x="28" y="365"/>
                  </a:lnTo>
                  <a:lnTo>
                    <a:pt x="0" y="37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30"/>
            <p:cNvSpPr>
              <a:spLocks/>
            </p:cNvSpPr>
            <p:nvPr/>
          </p:nvSpPr>
          <p:spPr bwMode="auto">
            <a:xfrm>
              <a:off x="2118" y="1849"/>
              <a:ext cx="237" cy="109"/>
            </a:xfrm>
            <a:custGeom>
              <a:avLst/>
              <a:gdLst/>
              <a:ahLst/>
              <a:cxnLst>
                <a:cxn ang="0">
                  <a:pos x="38" y="378"/>
                </a:cxn>
                <a:cxn ang="0">
                  <a:pos x="115" y="414"/>
                </a:cxn>
                <a:cxn ang="0">
                  <a:pos x="190" y="450"/>
                </a:cxn>
                <a:cxn ang="0">
                  <a:pos x="267" y="487"/>
                </a:cxn>
                <a:cxn ang="0">
                  <a:pos x="344" y="523"/>
                </a:cxn>
                <a:cxn ang="0">
                  <a:pos x="420" y="559"/>
                </a:cxn>
                <a:cxn ang="0">
                  <a:pos x="496" y="595"/>
                </a:cxn>
                <a:cxn ang="0">
                  <a:pos x="572" y="631"/>
                </a:cxn>
                <a:cxn ang="0">
                  <a:pos x="636" y="636"/>
                </a:cxn>
                <a:cxn ang="0">
                  <a:pos x="686" y="609"/>
                </a:cxn>
                <a:cxn ang="0">
                  <a:pos x="737" y="583"/>
                </a:cxn>
                <a:cxn ang="0">
                  <a:pos x="788" y="557"/>
                </a:cxn>
                <a:cxn ang="0">
                  <a:pos x="839" y="529"/>
                </a:cxn>
                <a:cxn ang="0">
                  <a:pos x="889" y="503"/>
                </a:cxn>
                <a:cxn ang="0">
                  <a:pos x="939" y="476"/>
                </a:cxn>
                <a:cxn ang="0">
                  <a:pos x="990" y="449"/>
                </a:cxn>
                <a:cxn ang="0">
                  <a:pos x="1041" y="422"/>
                </a:cxn>
                <a:cxn ang="0">
                  <a:pos x="1091" y="396"/>
                </a:cxn>
                <a:cxn ang="0">
                  <a:pos x="1142" y="368"/>
                </a:cxn>
                <a:cxn ang="0">
                  <a:pos x="1193" y="342"/>
                </a:cxn>
                <a:cxn ang="0">
                  <a:pos x="1244" y="315"/>
                </a:cxn>
                <a:cxn ang="0">
                  <a:pos x="1294" y="287"/>
                </a:cxn>
                <a:cxn ang="0">
                  <a:pos x="1346" y="261"/>
                </a:cxn>
                <a:cxn ang="0">
                  <a:pos x="1396" y="234"/>
                </a:cxn>
                <a:cxn ang="0">
                  <a:pos x="1385" y="206"/>
                </a:cxn>
                <a:cxn ang="0">
                  <a:pos x="1314" y="179"/>
                </a:cxn>
                <a:cxn ang="0">
                  <a:pos x="1243" y="152"/>
                </a:cxn>
                <a:cxn ang="0">
                  <a:pos x="1171" y="124"/>
                </a:cxn>
                <a:cxn ang="0">
                  <a:pos x="1099" y="96"/>
                </a:cxn>
                <a:cxn ang="0">
                  <a:pos x="1028" y="69"/>
                </a:cxn>
                <a:cxn ang="0">
                  <a:pos x="957" y="41"/>
                </a:cxn>
                <a:cxn ang="0">
                  <a:pos x="886" y="14"/>
                </a:cxn>
                <a:cxn ang="0">
                  <a:pos x="823" y="11"/>
                </a:cxn>
                <a:cxn ang="0">
                  <a:pos x="770" y="34"/>
                </a:cxn>
                <a:cxn ang="0">
                  <a:pos x="717" y="56"/>
                </a:cxn>
                <a:cxn ang="0">
                  <a:pos x="663" y="78"/>
                </a:cxn>
                <a:cxn ang="0">
                  <a:pos x="611" y="100"/>
                </a:cxn>
                <a:cxn ang="0">
                  <a:pos x="557" y="123"/>
                </a:cxn>
                <a:cxn ang="0">
                  <a:pos x="505" y="145"/>
                </a:cxn>
                <a:cxn ang="0">
                  <a:pos x="451" y="168"/>
                </a:cxn>
                <a:cxn ang="0">
                  <a:pos x="398" y="190"/>
                </a:cxn>
                <a:cxn ang="0">
                  <a:pos x="345" y="213"/>
                </a:cxn>
                <a:cxn ang="0">
                  <a:pos x="292" y="236"/>
                </a:cxn>
                <a:cxn ang="0">
                  <a:pos x="238" y="258"/>
                </a:cxn>
                <a:cxn ang="0">
                  <a:pos x="186" y="281"/>
                </a:cxn>
                <a:cxn ang="0">
                  <a:pos x="132" y="303"/>
                </a:cxn>
                <a:cxn ang="0">
                  <a:pos x="80" y="326"/>
                </a:cxn>
                <a:cxn ang="0">
                  <a:pos x="26" y="349"/>
                </a:cxn>
              </a:cxnLst>
              <a:rect l="0" t="0" r="r" b="b"/>
              <a:pathLst>
                <a:path w="1421" h="650">
                  <a:moveTo>
                    <a:pt x="0" y="360"/>
                  </a:moveTo>
                  <a:lnTo>
                    <a:pt x="38" y="378"/>
                  </a:lnTo>
                  <a:lnTo>
                    <a:pt x="76" y="396"/>
                  </a:lnTo>
                  <a:lnTo>
                    <a:pt x="115" y="414"/>
                  </a:lnTo>
                  <a:lnTo>
                    <a:pt x="153" y="432"/>
                  </a:lnTo>
                  <a:lnTo>
                    <a:pt x="190" y="450"/>
                  </a:lnTo>
                  <a:lnTo>
                    <a:pt x="229" y="468"/>
                  </a:lnTo>
                  <a:lnTo>
                    <a:pt x="267" y="487"/>
                  </a:lnTo>
                  <a:lnTo>
                    <a:pt x="305" y="504"/>
                  </a:lnTo>
                  <a:lnTo>
                    <a:pt x="344" y="523"/>
                  </a:lnTo>
                  <a:lnTo>
                    <a:pt x="382" y="541"/>
                  </a:lnTo>
                  <a:lnTo>
                    <a:pt x="420" y="559"/>
                  </a:lnTo>
                  <a:lnTo>
                    <a:pt x="459" y="577"/>
                  </a:lnTo>
                  <a:lnTo>
                    <a:pt x="496" y="595"/>
                  </a:lnTo>
                  <a:lnTo>
                    <a:pt x="534" y="613"/>
                  </a:lnTo>
                  <a:lnTo>
                    <a:pt x="572" y="631"/>
                  </a:lnTo>
                  <a:lnTo>
                    <a:pt x="611" y="650"/>
                  </a:lnTo>
                  <a:lnTo>
                    <a:pt x="636" y="636"/>
                  </a:lnTo>
                  <a:lnTo>
                    <a:pt x="661" y="623"/>
                  </a:lnTo>
                  <a:lnTo>
                    <a:pt x="686" y="609"/>
                  </a:lnTo>
                  <a:lnTo>
                    <a:pt x="712" y="596"/>
                  </a:lnTo>
                  <a:lnTo>
                    <a:pt x="737" y="583"/>
                  </a:lnTo>
                  <a:lnTo>
                    <a:pt x="762" y="570"/>
                  </a:lnTo>
                  <a:lnTo>
                    <a:pt x="788" y="557"/>
                  </a:lnTo>
                  <a:lnTo>
                    <a:pt x="813" y="542"/>
                  </a:lnTo>
                  <a:lnTo>
                    <a:pt x="839" y="529"/>
                  </a:lnTo>
                  <a:lnTo>
                    <a:pt x="864" y="516"/>
                  </a:lnTo>
                  <a:lnTo>
                    <a:pt x="889" y="503"/>
                  </a:lnTo>
                  <a:lnTo>
                    <a:pt x="914" y="489"/>
                  </a:lnTo>
                  <a:lnTo>
                    <a:pt x="939" y="476"/>
                  </a:lnTo>
                  <a:lnTo>
                    <a:pt x="964" y="462"/>
                  </a:lnTo>
                  <a:lnTo>
                    <a:pt x="990" y="449"/>
                  </a:lnTo>
                  <a:lnTo>
                    <a:pt x="1016" y="435"/>
                  </a:lnTo>
                  <a:lnTo>
                    <a:pt x="1041" y="422"/>
                  </a:lnTo>
                  <a:lnTo>
                    <a:pt x="1066" y="409"/>
                  </a:lnTo>
                  <a:lnTo>
                    <a:pt x="1091" y="396"/>
                  </a:lnTo>
                  <a:lnTo>
                    <a:pt x="1117" y="382"/>
                  </a:lnTo>
                  <a:lnTo>
                    <a:pt x="1142" y="368"/>
                  </a:lnTo>
                  <a:lnTo>
                    <a:pt x="1167" y="355"/>
                  </a:lnTo>
                  <a:lnTo>
                    <a:pt x="1193" y="342"/>
                  </a:lnTo>
                  <a:lnTo>
                    <a:pt x="1219" y="328"/>
                  </a:lnTo>
                  <a:lnTo>
                    <a:pt x="1244" y="315"/>
                  </a:lnTo>
                  <a:lnTo>
                    <a:pt x="1269" y="302"/>
                  </a:lnTo>
                  <a:lnTo>
                    <a:pt x="1294" y="287"/>
                  </a:lnTo>
                  <a:lnTo>
                    <a:pt x="1319" y="274"/>
                  </a:lnTo>
                  <a:lnTo>
                    <a:pt x="1346" y="261"/>
                  </a:lnTo>
                  <a:lnTo>
                    <a:pt x="1371" y="248"/>
                  </a:lnTo>
                  <a:lnTo>
                    <a:pt x="1396" y="234"/>
                  </a:lnTo>
                  <a:lnTo>
                    <a:pt x="1421" y="221"/>
                  </a:lnTo>
                  <a:lnTo>
                    <a:pt x="1385" y="206"/>
                  </a:lnTo>
                  <a:lnTo>
                    <a:pt x="1350" y="193"/>
                  </a:lnTo>
                  <a:lnTo>
                    <a:pt x="1314" y="179"/>
                  </a:lnTo>
                  <a:lnTo>
                    <a:pt x="1279" y="166"/>
                  </a:lnTo>
                  <a:lnTo>
                    <a:pt x="1243" y="152"/>
                  </a:lnTo>
                  <a:lnTo>
                    <a:pt x="1206" y="138"/>
                  </a:lnTo>
                  <a:lnTo>
                    <a:pt x="1171" y="124"/>
                  </a:lnTo>
                  <a:lnTo>
                    <a:pt x="1135" y="110"/>
                  </a:lnTo>
                  <a:lnTo>
                    <a:pt x="1099" y="96"/>
                  </a:lnTo>
                  <a:lnTo>
                    <a:pt x="1064" y="83"/>
                  </a:lnTo>
                  <a:lnTo>
                    <a:pt x="1028" y="69"/>
                  </a:lnTo>
                  <a:lnTo>
                    <a:pt x="993" y="54"/>
                  </a:lnTo>
                  <a:lnTo>
                    <a:pt x="957" y="41"/>
                  </a:lnTo>
                  <a:lnTo>
                    <a:pt x="921" y="27"/>
                  </a:lnTo>
                  <a:lnTo>
                    <a:pt x="886" y="14"/>
                  </a:lnTo>
                  <a:lnTo>
                    <a:pt x="849" y="0"/>
                  </a:lnTo>
                  <a:lnTo>
                    <a:pt x="823" y="11"/>
                  </a:lnTo>
                  <a:lnTo>
                    <a:pt x="796" y="22"/>
                  </a:lnTo>
                  <a:lnTo>
                    <a:pt x="770" y="34"/>
                  </a:lnTo>
                  <a:lnTo>
                    <a:pt x="743" y="45"/>
                  </a:lnTo>
                  <a:lnTo>
                    <a:pt x="717" y="56"/>
                  </a:lnTo>
                  <a:lnTo>
                    <a:pt x="690" y="66"/>
                  </a:lnTo>
                  <a:lnTo>
                    <a:pt x="663" y="78"/>
                  </a:lnTo>
                  <a:lnTo>
                    <a:pt x="637" y="89"/>
                  </a:lnTo>
                  <a:lnTo>
                    <a:pt x="611" y="100"/>
                  </a:lnTo>
                  <a:lnTo>
                    <a:pt x="583" y="111"/>
                  </a:lnTo>
                  <a:lnTo>
                    <a:pt x="557" y="123"/>
                  </a:lnTo>
                  <a:lnTo>
                    <a:pt x="531" y="134"/>
                  </a:lnTo>
                  <a:lnTo>
                    <a:pt x="505" y="145"/>
                  </a:lnTo>
                  <a:lnTo>
                    <a:pt x="477" y="157"/>
                  </a:lnTo>
                  <a:lnTo>
                    <a:pt x="451" y="168"/>
                  </a:lnTo>
                  <a:lnTo>
                    <a:pt x="425" y="179"/>
                  </a:lnTo>
                  <a:lnTo>
                    <a:pt x="398" y="190"/>
                  </a:lnTo>
                  <a:lnTo>
                    <a:pt x="372" y="202"/>
                  </a:lnTo>
                  <a:lnTo>
                    <a:pt x="345" y="213"/>
                  </a:lnTo>
                  <a:lnTo>
                    <a:pt x="318" y="224"/>
                  </a:lnTo>
                  <a:lnTo>
                    <a:pt x="292" y="236"/>
                  </a:lnTo>
                  <a:lnTo>
                    <a:pt x="266" y="247"/>
                  </a:lnTo>
                  <a:lnTo>
                    <a:pt x="238" y="258"/>
                  </a:lnTo>
                  <a:lnTo>
                    <a:pt x="212" y="270"/>
                  </a:lnTo>
                  <a:lnTo>
                    <a:pt x="186" y="281"/>
                  </a:lnTo>
                  <a:lnTo>
                    <a:pt x="160" y="292"/>
                  </a:lnTo>
                  <a:lnTo>
                    <a:pt x="132" y="303"/>
                  </a:lnTo>
                  <a:lnTo>
                    <a:pt x="106" y="315"/>
                  </a:lnTo>
                  <a:lnTo>
                    <a:pt x="80" y="326"/>
                  </a:lnTo>
                  <a:lnTo>
                    <a:pt x="53" y="337"/>
                  </a:lnTo>
                  <a:lnTo>
                    <a:pt x="26" y="349"/>
                  </a:lnTo>
                  <a:lnTo>
                    <a:pt x="0" y="360"/>
                  </a:lnTo>
                  <a:close/>
                </a:path>
              </a:pathLst>
            </a:custGeom>
            <a:solidFill>
              <a:srgbClr val="A3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31"/>
            <p:cNvSpPr>
              <a:spLocks/>
            </p:cNvSpPr>
            <p:nvPr/>
          </p:nvSpPr>
          <p:spPr bwMode="auto">
            <a:xfrm>
              <a:off x="2123" y="1855"/>
              <a:ext cx="225" cy="103"/>
            </a:xfrm>
            <a:custGeom>
              <a:avLst/>
              <a:gdLst/>
              <a:ahLst/>
              <a:cxnLst>
                <a:cxn ang="0">
                  <a:pos x="36" y="358"/>
                </a:cxn>
                <a:cxn ang="0">
                  <a:pos x="108" y="392"/>
                </a:cxn>
                <a:cxn ang="0">
                  <a:pos x="180" y="427"/>
                </a:cxn>
                <a:cxn ang="0">
                  <a:pos x="253" y="461"/>
                </a:cxn>
                <a:cxn ang="0">
                  <a:pos x="325" y="496"/>
                </a:cxn>
                <a:cxn ang="0">
                  <a:pos x="397" y="530"/>
                </a:cxn>
                <a:cxn ang="0">
                  <a:pos x="469" y="565"/>
                </a:cxn>
                <a:cxn ang="0">
                  <a:pos x="542" y="599"/>
                </a:cxn>
                <a:cxn ang="0">
                  <a:pos x="602" y="603"/>
                </a:cxn>
                <a:cxn ang="0">
                  <a:pos x="650" y="578"/>
                </a:cxn>
                <a:cxn ang="0">
                  <a:pos x="698" y="552"/>
                </a:cxn>
                <a:cxn ang="0">
                  <a:pos x="746" y="527"/>
                </a:cxn>
                <a:cxn ang="0">
                  <a:pos x="793" y="502"/>
                </a:cxn>
                <a:cxn ang="0">
                  <a:pos x="842" y="475"/>
                </a:cxn>
                <a:cxn ang="0">
                  <a:pos x="890" y="450"/>
                </a:cxn>
                <a:cxn ang="0">
                  <a:pos x="938" y="425"/>
                </a:cxn>
                <a:cxn ang="0">
                  <a:pos x="986" y="399"/>
                </a:cxn>
                <a:cxn ang="0">
                  <a:pos x="1034" y="374"/>
                </a:cxn>
                <a:cxn ang="0">
                  <a:pos x="1083" y="349"/>
                </a:cxn>
                <a:cxn ang="0">
                  <a:pos x="1131" y="323"/>
                </a:cxn>
                <a:cxn ang="0">
                  <a:pos x="1178" y="297"/>
                </a:cxn>
                <a:cxn ang="0">
                  <a:pos x="1226" y="272"/>
                </a:cxn>
                <a:cxn ang="0">
                  <a:pos x="1274" y="247"/>
                </a:cxn>
                <a:cxn ang="0">
                  <a:pos x="1322" y="222"/>
                </a:cxn>
                <a:cxn ang="0">
                  <a:pos x="1313" y="195"/>
                </a:cxn>
                <a:cxn ang="0">
                  <a:pos x="1245" y="169"/>
                </a:cxn>
                <a:cxn ang="0">
                  <a:pos x="1177" y="144"/>
                </a:cxn>
                <a:cxn ang="0">
                  <a:pos x="1109" y="118"/>
                </a:cxn>
                <a:cxn ang="0">
                  <a:pos x="1042" y="91"/>
                </a:cxn>
                <a:cxn ang="0">
                  <a:pos x="974" y="65"/>
                </a:cxn>
                <a:cxn ang="0">
                  <a:pos x="906" y="39"/>
                </a:cxn>
                <a:cxn ang="0">
                  <a:pos x="838" y="13"/>
                </a:cxn>
                <a:cxn ang="0">
                  <a:pos x="779" y="10"/>
                </a:cxn>
                <a:cxn ang="0">
                  <a:pos x="729" y="31"/>
                </a:cxn>
                <a:cxn ang="0">
                  <a:pos x="679" y="53"/>
                </a:cxn>
                <a:cxn ang="0">
                  <a:pos x="628" y="74"/>
                </a:cxn>
                <a:cxn ang="0">
                  <a:pos x="578" y="96"/>
                </a:cxn>
                <a:cxn ang="0">
                  <a:pos x="527" y="117"/>
                </a:cxn>
                <a:cxn ang="0">
                  <a:pos x="477" y="138"/>
                </a:cxn>
                <a:cxn ang="0">
                  <a:pos x="427" y="159"/>
                </a:cxn>
                <a:cxn ang="0">
                  <a:pos x="377" y="181"/>
                </a:cxn>
                <a:cxn ang="0">
                  <a:pos x="327" y="202"/>
                </a:cxn>
                <a:cxn ang="0">
                  <a:pos x="277" y="224"/>
                </a:cxn>
                <a:cxn ang="0">
                  <a:pos x="226" y="245"/>
                </a:cxn>
                <a:cxn ang="0">
                  <a:pos x="176" y="266"/>
                </a:cxn>
                <a:cxn ang="0">
                  <a:pos x="126" y="287"/>
                </a:cxn>
                <a:cxn ang="0">
                  <a:pos x="75" y="309"/>
                </a:cxn>
                <a:cxn ang="0">
                  <a:pos x="25" y="330"/>
                </a:cxn>
              </a:cxnLst>
              <a:rect l="0" t="0" r="r" b="b"/>
              <a:pathLst>
                <a:path w="1346" h="617">
                  <a:moveTo>
                    <a:pt x="0" y="341"/>
                  </a:moveTo>
                  <a:lnTo>
                    <a:pt x="36" y="358"/>
                  </a:lnTo>
                  <a:lnTo>
                    <a:pt x="72" y="375"/>
                  </a:lnTo>
                  <a:lnTo>
                    <a:pt x="108" y="392"/>
                  </a:lnTo>
                  <a:lnTo>
                    <a:pt x="144" y="410"/>
                  </a:lnTo>
                  <a:lnTo>
                    <a:pt x="180" y="427"/>
                  </a:lnTo>
                  <a:lnTo>
                    <a:pt x="216" y="444"/>
                  </a:lnTo>
                  <a:lnTo>
                    <a:pt x="253" y="461"/>
                  </a:lnTo>
                  <a:lnTo>
                    <a:pt x="289" y="479"/>
                  </a:lnTo>
                  <a:lnTo>
                    <a:pt x="325" y="496"/>
                  </a:lnTo>
                  <a:lnTo>
                    <a:pt x="361" y="513"/>
                  </a:lnTo>
                  <a:lnTo>
                    <a:pt x="397" y="530"/>
                  </a:lnTo>
                  <a:lnTo>
                    <a:pt x="433" y="548"/>
                  </a:lnTo>
                  <a:lnTo>
                    <a:pt x="469" y="565"/>
                  </a:lnTo>
                  <a:lnTo>
                    <a:pt x="506" y="582"/>
                  </a:lnTo>
                  <a:lnTo>
                    <a:pt x="542" y="599"/>
                  </a:lnTo>
                  <a:lnTo>
                    <a:pt x="578" y="617"/>
                  </a:lnTo>
                  <a:lnTo>
                    <a:pt x="602" y="603"/>
                  </a:lnTo>
                  <a:lnTo>
                    <a:pt x="626" y="591"/>
                  </a:lnTo>
                  <a:lnTo>
                    <a:pt x="650" y="578"/>
                  </a:lnTo>
                  <a:lnTo>
                    <a:pt x="674" y="565"/>
                  </a:lnTo>
                  <a:lnTo>
                    <a:pt x="698" y="552"/>
                  </a:lnTo>
                  <a:lnTo>
                    <a:pt x="722" y="540"/>
                  </a:lnTo>
                  <a:lnTo>
                    <a:pt x="746" y="527"/>
                  </a:lnTo>
                  <a:lnTo>
                    <a:pt x="770" y="514"/>
                  </a:lnTo>
                  <a:lnTo>
                    <a:pt x="793" y="502"/>
                  </a:lnTo>
                  <a:lnTo>
                    <a:pt x="818" y="489"/>
                  </a:lnTo>
                  <a:lnTo>
                    <a:pt x="842" y="475"/>
                  </a:lnTo>
                  <a:lnTo>
                    <a:pt x="866" y="463"/>
                  </a:lnTo>
                  <a:lnTo>
                    <a:pt x="890" y="450"/>
                  </a:lnTo>
                  <a:lnTo>
                    <a:pt x="914" y="437"/>
                  </a:lnTo>
                  <a:lnTo>
                    <a:pt x="938" y="425"/>
                  </a:lnTo>
                  <a:lnTo>
                    <a:pt x="962" y="412"/>
                  </a:lnTo>
                  <a:lnTo>
                    <a:pt x="986" y="399"/>
                  </a:lnTo>
                  <a:lnTo>
                    <a:pt x="1010" y="387"/>
                  </a:lnTo>
                  <a:lnTo>
                    <a:pt x="1034" y="374"/>
                  </a:lnTo>
                  <a:lnTo>
                    <a:pt x="1058" y="362"/>
                  </a:lnTo>
                  <a:lnTo>
                    <a:pt x="1083" y="349"/>
                  </a:lnTo>
                  <a:lnTo>
                    <a:pt x="1107" y="335"/>
                  </a:lnTo>
                  <a:lnTo>
                    <a:pt x="1131" y="323"/>
                  </a:lnTo>
                  <a:lnTo>
                    <a:pt x="1155" y="310"/>
                  </a:lnTo>
                  <a:lnTo>
                    <a:pt x="1178" y="297"/>
                  </a:lnTo>
                  <a:lnTo>
                    <a:pt x="1202" y="285"/>
                  </a:lnTo>
                  <a:lnTo>
                    <a:pt x="1226" y="272"/>
                  </a:lnTo>
                  <a:lnTo>
                    <a:pt x="1250" y="260"/>
                  </a:lnTo>
                  <a:lnTo>
                    <a:pt x="1274" y="247"/>
                  </a:lnTo>
                  <a:lnTo>
                    <a:pt x="1298" y="234"/>
                  </a:lnTo>
                  <a:lnTo>
                    <a:pt x="1322" y="222"/>
                  </a:lnTo>
                  <a:lnTo>
                    <a:pt x="1346" y="208"/>
                  </a:lnTo>
                  <a:lnTo>
                    <a:pt x="1313" y="195"/>
                  </a:lnTo>
                  <a:lnTo>
                    <a:pt x="1279" y="182"/>
                  </a:lnTo>
                  <a:lnTo>
                    <a:pt x="1245" y="169"/>
                  </a:lnTo>
                  <a:lnTo>
                    <a:pt x="1211" y="157"/>
                  </a:lnTo>
                  <a:lnTo>
                    <a:pt x="1177" y="144"/>
                  </a:lnTo>
                  <a:lnTo>
                    <a:pt x="1143" y="131"/>
                  </a:lnTo>
                  <a:lnTo>
                    <a:pt x="1109" y="118"/>
                  </a:lnTo>
                  <a:lnTo>
                    <a:pt x="1076" y="105"/>
                  </a:lnTo>
                  <a:lnTo>
                    <a:pt x="1042" y="91"/>
                  </a:lnTo>
                  <a:lnTo>
                    <a:pt x="1008" y="78"/>
                  </a:lnTo>
                  <a:lnTo>
                    <a:pt x="974" y="65"/>
                  </a:lnTo>
                  <a:lnTo>
                    <a:pt x="940" y="52"/>
                  </a:lnTo>
                  <a:lnTo>
                    <a:pt x="906" y="39"/>
                  </a:lnTo>
                  <a:lnTo>
                    <a:pt x="872" y="26"/>
                  </a:lnTo>
                  <a:lnTo>
                    <a:pt x="838" y="13"/>
                  </a:lnTo>
                  <a:lnTo>
                    <a:pt x="804" y="0"/>
                  </a:lnTo>
                  <a:lnTo>
                    <a:pt x="779" y="10"/>
                  </a:lnTo>
                  <a:lnTo>
                    <a:pt x="754" y="20"/>
                  </a:lnTo>
                  <a:lnTo>
                    <a:pt x="729" y="31"/>
                  </a:lnTo>
                  <a:lnTo>
                    <a:pt x="704" y="42"/>
                  </a:lnTo>
                  <a:lnTo>
                    <a:pt x="679" y="53"/>
                  </a:lnTo>
                  <a:lnTo>
                    <a:pt x="653" y="63"/>
                  </a:lnTo>
                  <a:lnTo>
                    <a:pt x="628" y="74"/>
                  </a:lnTo>
                  <a:lnTo>
                    <a:pt x="603" y="85"/>
                  </a:lnTo>
                  <a:lnTo>
                    <a:pt x="578" y="96"/>
                  </a:lnTo>
                  <a:lnTo>
                    <a:pt x="553" y="106"/>
                  </a:lnTo>
                  <a:lnTo>
                    <a:pt x="527" y="117"/>
                  </a:lnTo>
                  <a:lnTo>
                    <a:pt x="502" y="128"/>
                  </a:lnTo>
                  <a:lnTo>
                    <a:pt x="477" y="138"/>
                  </a:lnTo>
                  <a:lnTo>
                    <a:pt x="452" y="148"/>
                  </a:lnTo>
                  <a:lnTo>
                    <a:pt x="427" y="159"/>
                  </a:lnTo>
                  <a:lnTo>
                    <a:pt x="403" y="170"/>
                  </a:lnTo>
                  <a:lnTo>
                    <a:pt x="377" y="181"/>
                  </a:lnTo>
                  <a:lnTo>
                    <a:pt x="352" y="191"/>
                  </a:lnTo>
                  <a:lnTo>
                    <a:pt x="327" y="202"/>
                  </a:lnTo>
                  <a:lnTo>
                    <a:pt x="302" y="213"/>
                  </a:lnTo>
                  <a:lnTo>
                    <a:pt x="277" y="224"/>
                  </a:lnTo>
                  <a:lnTo>
                    <a:pt x="251" y="234"/>
                  </a:lnTo>
                  <a:lnTo>
                    <a:pt x="226" y="245"/>
                  </a:lnTo>
                  <a:lnTo>
                    <a:pt x="201" y="256"/>
                  </a:lnTo>
                  <a:lnTo>
                    <a:pt x="176" y="266"/>
                  </a:lnTo>
                  <a:lnTo>
                    <a:pt x="151" y="276"/>
                  </a:lnTo>
                  <a:lnTo>
                    <a:pt x="126" y="287"/>
                  </a:lnTo>
                  <a:lnTo>
                    <a:pt x="100" y="298"/>
                  </a:lnTo>
                  <a:lnTo>
                    <a:pt x="75" y="309"/>
                  </a:lnTo>
                  <a:lnTo>
                    <a:pt x="50" y="319"/>
                  </a:lnTo>
                  <a:lnTo>
                    <a:pt x="25" y="330"/>
                  </a:lnTo>
                  <a:lnTo>
                    <a:pt x="0" y="341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32"/>
            <p:cNvSpPr>
              <a:spLocks/>
            </p:cNvSpPr>
            <p:nvPr/>
          </p:nvSpPr>
          <p:spPr bwMode="auto">
            <a:xfrm>
              <a:off x="2129" y="1860"/>
              <a:ext cx="212" cy="98"/>
            </a:xfrm>
            <a:custGeom>
              <a:avLst/>
              <a:gdLst/>
              <a:ahLst/>
              <a:cxnLst>
                <a:cxn ang="0">
                  <a:pos x="34" y="338"/>
                </a:cxn>
                <a:cxn ang="0">
                  <a:pos x="103" y="371"/>
                </a:cxn>
                <a:cxn ang="0">
                  <a:pos x="171" y="404"/>
                </a:cxn>
                <a:cxn ang="0">
                  <a:pos x="240" y="437"/>
                </a:cxn>
                <a:cxn ang="0">
                  <a:pos x="308" y="469"/>
                </a:cxn>
                <a:cxn ang="0">
                  <a:pos x="376" y="501"/>
                </a:cxn>
                <a:cxn ang="0">
                  <a:pos x="445" y="534"/>
                </a:cxn>
                <a:cxn ang="0">
                  <a:pos x="513" y="567"/>
                </a:cxn>
                <a:cxn ang="0">
                  <a:pos x="570" y="571"/>
                </a:cxn>
                <a:cxn ang="0">
                  <a:pos x="615" y="547"/>
                </a:cxn>
                <a:cxn ang="0">
                  <a:pos x="661" y="523"/>
                </a:cxn>
                <a:cxn ang="0">
                  <a:pos x="706" y="499"/>
                </a:cxn>
                <a:cxn ang="0">
                  <a:pos x="752" y="474"/>
                </a:cxn>
                <a:cxn ang="0">
                  <a:pos x="796" y="450"/>
                </a:cxn>
                <a:cxn ang="0">
                  <a:pos x="842" y="426"/>
                </a:cxn>
                <a:cxn ang="0">
                  <a:pos x="887" y="402"/>
                </a:cxn>
                <a:cxn ang="0">
                  <a:pos x="933" y="378"/>
                </a:cxn>
                <a:cxn ang="0">
                  <a:pos x="978" y="354"/>
                </a:cxn>
                <a:cxn ang="0">
                  <a:pos x="1024" y="330"/>
                </a:cxn>
                <a:cxn ang="0">
                  <a:pos x="1069" y="306"/>
                </a:cxn>
                <a:cxn ang="0">
                  <a:pos x="1115" y="282"/>
                </a:cxn>
                <a:cxn ang="0">
                  <a:pos x="1160" y="259"/>
                </a:cxn>
                <a:cxn ang="0">
                  <a:pos x="1206" y="234"/>
                </a:cxn>
                <a:cxn ang="0">
                  <a:pos x="1251" y="210"/>
                </a:cxn>
                <a:cxn ang="0">
                  <a:pos x="1242" y="186"/>
                </a:cxn>
                <a:cxn ang="0">
                  <a:pos x="1178" y="161"/>
                </a:cxn>
                <a:cxn ang="0">
                  <a:pos x="1114" y="137"/>
                </a:cxn>
                <a:cxn ang="0">
                  <a:pos x="1049" y="112"/>
                </a:cxn>
                <a:cxn ang="0">
                  <a:pos x="986" y="87"/>
                </a:cxn>
                <a:cxn ang="0">
                  <a:pos x="921" y="62"/>
                </a:cxn>
                <a:cxn ang="0">
                  <a:pos x="858" y="38"/>
                </a:cxn>
                <a:cxn ang="0">
                  <a:pos x="793" y="12"/>
                </a:cxn>
                <a:cxn ang="0">
                  <a:pos x="737" y="10"/>
                </a:cxn>
                <a:cxn ang="0">
                  <a:pos x="690" y="31"/>
                </a:cxn>
                <a:cxn ang="0">
                  <a:pos x="642" y="51"/>
                </a:cxn>
                <a:cxn ang="0">
                  <a:pos x="595" y="70"/>
                </a:cxn>
                <a:cxn ang="0">
                  <a:pos x="547" y="91"/>
                </a:cxn>
                <a:cxn ang="0">
                  <a:pos x="500" y="111"/>
                </a:cxn>
                <a:cxn ang="0">
                  <a:pos x="453" y="131"/>
                </a:cxn>
                <a:cxn ang="0">
                  <a:pos x="404" y="151"/>
                </a:cxn>
                <a:cxn ang="0">
                  <a:pos x="357" y="171"/>
                </a:cxn>
                <a:cxn ang="0">
                  <a:pos x="309" y="192"/>
                </a:cxn>
                <a:cxn ang="0">
                  <a:pos x="262" y="211"/>
                </a:cxn>
                <a:cxn ang="0">
                  <a:pos x="215" y="231"/>
                </a:cxn>
                <a:cxn ang="0">
                  <a:pos x="167" y="252"/>
                </a:cxn>
                <a:cxn ang="0">
                  <a:pos x="120" y="272"/>
                </a:cxn>
                <a:cxn ang="0">
                  <a:pos x="72" y="291"/>
                </a:cxn>
                <a:cxn ang="0">
                  <a:pos x="24" y="312"/>
                </a:cxn>
              </a:cxnLst>
              <a:rect l="0" t="0" r="r" b="b"/>
              <a:pathLst>
                <a:path w="1274" h="583">
                  <a:moveTo>
                    <a:pt x="0" y="322"/>
                  </a:moveTo>
                  <a:lnTo>
                    <a:pt x="34" y="338"/>
                  </a:lnTo>
                  <a:lnTo>
                    <a:pt x="69" y="355"/>
                  </a:lnTo>
                  <a:lnTo>
                    <a:pt x="103" y="371"/>
                  </a:lnTo>
                  <a:lnTo>
                    <a:pt x="137" y="388"/>
                  </a:lnTo>
                  <a:lnTo>
                    <a:pt x="171" y="404"/>
                  </a:lnTo>
                  <a:lnTo>
                    <a:pt x="206" y="420"/>
                  </a:lnTo>
                  <a:lnTo>
                    <a:pt x="240" y="437"/>
                  </a:lnTo>
                  <a:lnTo>
                    <a:pt x="274" y="452"/>
                  </a:lnTo>
                  <a:lnTo>
                    <a:pt x="308" y="469"/>
                  </a:lnTo>
                  <a:lnTo>
                    <a:pt x="342" y="485"/>
                  </a:lnTo>
                  <a:lnTo>
                    <a:pt x="376" y="501"/>
                  </a:lnTo>
                  <a:lnTo>
                    <a:pt x="410" y="518"/>
                  </a:lnTo>
                  <a:lnTo>
                    <a:pt x="445" y="534"/>
                  </a:lnTo>
                  <a:lnTo>
                    <a:pt x="479" y="551"/>
                  </a:lnTo>
                  <a:lnTo>
                    <a:pt x="513" y="567"/>
                  </a:lnTo>
                  <a:lnTo>
                    <a:pt x="547" y="583"/>
                  </a:lnTo>
                  <a:lnTo>
                    <a:pt x="570" y="571"/>
                  </a:lnTo>
                  <a:lnTo>
                    <a:pt x="592" y="559"/>
                  </a:lnTo>
                  <a:lnTo>
                    <a:pt x="615" y="547"/>
                  </a:lnTo>
                  <a:lnTo>
                    <a:pt x="638" y="535"/>
                  </a:lnTo>
                  <a:lnTo>
                    <a:pt x="661" y="523"/>
                  </a:lnTo>
                  <a:lnTo>
                    <a:pt x="683" y="511"/>
                  </a:lnTo>
                  <a:lnTo>
                    <a:pt x="706" y="499"/>
                  </a:lnTo>
                  <a:lnTo>
                    <a:pt x="729" y="487"/>
                  </a:lnTo>
                  <a:lnTo>
                    <a:pt x="752" y="474"/>
                  </a:lnTo>
                  <a:lnTo>
                    <a:pt x="773" y="462"/>
                  </a:lnTo>
                  <a:lnTo>
                    <a:pt x="796" y="450"/>
                  </a:lnTo>
                  <a:lnTo>
                    <a:pt x="819" y="438"/>
                  </a:lnTo>
                  <a:lnTo>
                    <a:pt x="842" y="426"/>
                  </a:lnTo>
                  <a:lnTo>
                    <a:pt x="864" y="414"/>
                  </a:lnTo>
                  <a:lnTo>
                    <a:pt x="887" y="402"/>
                  </a:lnTo>
                  <a:lnTo>
                    <a:pt x="910" y="390"/>
                  </a:lnTo>
                  <a:lnTo>
                    <a:pt x="933" y="378"/>
                  </a:lnTo>
                  <a:lnTo>
                    <a:pt x="956" y="366"/>
                  </a:lnTo>
                  <a:lnTo>
                    <a:pt x="978" y="354"/>
                  </a:lnTo>
                  <a:lnTo>
                    <a:pt x="1001" y="342"/>
                  </a:lnTo>
                  <a:lnTo>
                    <a:pt x="1024" y="330"/>
                  </a:lnTo>
                  <a:lnTo>
                    <a:pt x="1047" y="318"/>
                  </a:lnTo>
                  <a:lnTo>
                    <a:pt x="1069" y="306"/>
                  </a:lnTo>
                  <a:lnTo>
                    <a:pt x="1092" y="294"/>
                  </a:lnTo>
                  <a:lnTo>
                    <a:pt x="1115" y="282"/>
                  </a:lnTo>
                  <a:lnTo>
                    <a:pt x="1138" y="269"/>
                  </a:lnTo>
                  <a:lnTo>
                    <a:pt x="1160" y="259"/>
                  </a:lnTo>
                  <a:lnTo>
                    <a:pt x="1183" y="247"/>
                  </a:lnTo>
                  <a:lnTo>
                    <a:pt x="1206" y="234"/>
                  </a:lnTo>
                  <a:lnTo>
                    <a:pt x="1229" y="222"/>
                  </a:lnTo>
                  <a:lnTo>
                    <a:pt x="1251" y="210"/>
                  </a:lnTo>
                  <a:lnTo>
                    <a:pt x="1274" y="198"/>
                  </a:lnTo>
                  <a:lnTo>
                    <a:pt x="1242" y="186"/>
                  </a:lnTo>
                  <a:lnTo>
                    <a:pt x="1210" y="173"/>
                  </a:lnTo>
                  <a:lnTo>
                    <a:pt x="1178" y="161"/>
                  </a:lnTo>
                  <a:lnTo>
                    <a:pt x="1146" y="149"/>
                  </a:lnTo>
                  <a:lnTo>
                    <a:pt x="1114" y="137"/>
                  </a:lnTo>
                  <a:lnTo>
                    <a:pt x="1082" y="124"/>
                  </a:lnTo>
                  <a:lnTo>
                    <a:pt x="1049" y="112"/>
                  </a:lnTo>
                  <a:lnTo>
                    <a:pt x="1018" y="99"/>
                  </a:lnTo>
                  <a:lnTo>
                    <a:pt x="986" y="87"/>
                  </a:lnTo>
                  <a:lnTo>
                    <a:pt x="954" y="75"/>
                  </a:lnTo>
                  <a:lnTo>
                    <a:pt x="921" y="62"/>
                  </a:lnTo>
                  <a:lnTo>
                    <a:pt x="890" y="50"/>
                  </a:lnTo>
                  <a:lnTo>
                    <a:pt x="858" y="38"/>
                  </a:lnTo>
                  <a:lnTo>
                    <a:pt x="826" y="26"/>
                  </a:lnTo>
                  <a:lnTo>
                    <a:pt x="793" y="12"/>
                  </a:lnTo>
                  <a:lnTo>
                    <a:pt x="761" y="0"/>
                  </a:lnTo>
                  <a:lnTo>
                    <a:pt x="737" y="10"/>
                  </a:lnTo>
                  <a:lnTo>
                    <a:pt x="714" y="20"/>
                  </a:lnTo>
                  <a:lnTo>
                    <a:pt x="690" y="31"/>
                  </a:lnTo>
                  <a:lnTo>
                    <a:pt x="666" y="41"/>
                  </a:lnTo>
                  <a:lnTo>
                    <a:pt x="642" y="51"/>
                  </a:lnTo>
                  <a:lnTo>
                    <a:pt x="619" y="61"/>
                  </a:lnTo>
                  <a:lnTo>
                    <a:pt x="595" y="70"/>
                  </a:lnTo>
                  <a:lnTo>
                    <a:pt x="571" y="80"/>
                  </a:lnTo>
                  <a:lnTo>
                    <a:pt x="547" y="91"/>
                  </a:lnTo>
                  <a:lnTo>
                    <a:pt x="524" y="101"/>
                  </a:lnTo>
                  <a:lnTo>
                    <a:pt x="500" y="111"/>
                  </a:lnTo>
                  <a:lnTo>
                    <a:pt x="476" y="121"/>
                  </a:lnTo>
                  <a:lnTo>
                    <a:pt x="453" y="131"/>
                  </a:lnTo>
                  <a:lnTo>
                    <a:pt x="429" y="141"/>
                  </a:lnTo>
                  <a:lnTo>
                    <a:pt x="404" y="151"/>
                  </a:lnTo>
                  <a:lnTo>
                    <a:pt x="381" y="161"/>
                  </a:lnTo>
                  <a:lnTo>
                    <a:pt x="357" y="171"/>
                  </a:lnTo>
                  <a:lnTo>
                    <a:pt x="333" y="181"/>
                  </a:lnTo>
                  <a:lnTo>
                    <a:pt x="309" y="192"/>
                  </a:lnTo>
                  <a:lnTo>
                    <a:pt x="286" y="202"/>
                  </a:lnTo>
                  <a:lnTo>
                    <a:pt x="262" y="211"/>
                  </a:lnTo>
                  <a:lnTo>
                    <a:pt x="238" y="221"/>
                  </a:lnTo>
                  <a:lnTo>
                    <a:pt x="215" y="231"/>
                  </a:lnTo>
                  <a:lnTo>
                    <a:pt x="191" y="241"/>
                  </a:lnTo>
                  <a:lnTo>
                    <a:pt x="167" y="252"/>
                  </a:lnTo>
                  <a:lnTo>
                    <a:pt x="143" y="262"/>
                  </a:lnTo>
                  <a:lnTo>
                    <a:pt x="120" y="272"/>
                  </a:lnTo>
                  <a:lnTo>
                    <a:pt x="96" y="282"/>
                  </a:lnTo>
                  <a:lnTo>
                    <a:pt x="72" y="291"/>
                  </a:lnTo>
                  <a:lnTo>
                    <a:pt x="47" y="302"/>
                  </a:lnTo>
                  <a:lnTo>
                    <a:pt x="24" y="312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33"/>
            <p:cNvSpPr>
              <a:spLocks/>
            </p:cNvSpPr>
            <p:nvPr/>
          </p:nvSpPr>
          <p:spPr bwMode="auto">
            <a:xfrm>
              <a:off x="2134" y="1866"/>
              <a:ext cx="200" cy="91"/>
            </a:xfrm>
            <a:custGeom>
              <a:avLst/>
              <a:gdLst/>
              <a:ahLst/>
              <a:cxnLst>
                <a:cxn ang="0">
                  <a:pos x="32" y="320"/>
                </a:cxn>
                <a:cxn ang="0">
                  <a:pos x="97" y="350"/>
                </a:cxn>
                <a:cxn ang="0">
                  <a:pos x="161" y="381"/>
                </a:cxn>
                <a:cxn ang="0">
                  <a:pos x="225" y="412"/>
                </a:cxn>
                <a:cxn ang="0">
                  <a:pos x="289" y="442"/>
                </a:cxn>
                <a:cxn ang="0">
                  <a:pos x="354" y="473"/>
                </a:cxn>
                <a:cxn ang="0">
                  <a:pos x="419" y="503"/>
                </a:cxn>
                <a:cxn ang="0">
                  <a:pos x="483" y="534"/>
                </a:cxn>
                <a:cxn ang="0">
                  <a:pos x="558" y="526"/>
                </a:cxn>
                <a:cxn ang="0">
                  <a:pos x="643" y="480"/>
                </a:cxn>
                <a:cxn ang="0">
                  <a:pos x="728" y="436"/>
                </a:cxn>
                <a:cxn ang="0">
                  <a:pos x="814" y="390"/>
                </a:cxn>
                <a:cxn ang="0">
                  <a:pos x="899" y="345"/>
                </a:cxn>
                <a:cxn ang="0">
                  <a:pos x="985" y="300"/>
                </a:cxn>
                <a:cxn ang="0">
                  <a:pos x="1070" y="254"/>
                </a:cxn>
                <a:cxn ang="0">
                  <a:pos x="1155" y="209"/>
                </a:cxn>
                <a:cxn ang="0">
                  <a:pos x="1168" y="174"/>
                </a:cxn>
                <a:cxn ang="0">
                  <a:pos x="1107" y="151"/>
                </a:cxn>
                <a:cxn ang="0">
                  <a:pos x="1047" y="128"/>
                </a:cxn>
                <a:cxn ang="0">
                  <a:pos x="987" y="105"/>
                </a:cxn>
                <a:cxn ang="0">
                  <a:pos x="927" y="81"/>
                </a:cxn>
                <a:cxn ang="0">
                  <a:pos x="866" y="58"/>
                </a:cxn>
                <a:cxn ang="0">
                  <a:pos x="806" y="35"/>
                </a:cxn>
                <a:cxn ang="0">
                  <a:pos x="746" y="12"/>
                </a:cxn>
                <a:cxn ang="0">
                  <a:pos x="694" y="10"/>
                </a:cxn>
                <a:cxn ang="0">
                  <a:pos x="650" y="29"/>
                </a:cxn>
                <a:cxn ang="0">
                  <a:pos x="605" y="47"/>
                </a:cxn>
                <a:cxn ang="0">
                  <a:pos x="560" y="67"/>
                </a:cxn>
                <a:cxn ang="0">
                  <a:pos x="515" y="86"/>
                </a:cxn>
                <a:cxn ang="0">
                  <a:pos x="470" y="104"/>
                </a:cxn>
                <a:cxn ang="0">
                  <a:pos x="425" y="124"/>
                </a:cxn>
                <a:cxn ang="0">
                  <a:pos x="380" y="142"/>
                </a:cxn>
                <a:cxn ang="0">
                  <a:pos x="336" y="161"/>
                </a:cxn>
                <a:cxn ang="0">
                  <a:pos x="291" y="181"/>
                </a:cxn>
                <a:cxn ang="0">
                  <a:pos x="247" y="199"/>
                </a:cxn>
                <a:cxn ang="0">
                  <a:pos x="202" y="218"/>
                </a:cxn>
                <a:cxn ang="0">
                  <a:pos x="157" y="238"/>
                </a:cxn>
                <a:cxn ang="0">
                  <a:pos x="112" y="256"/>
                </a:cxn>
                <a:cxn ang="0">
                  <a:pos x="67" y="276"/>
                </a:cxn>
                <a:cxn ang="0">
                  <a:pos x="22" y="294"/>
                </a:cxn>
              </a:cxnLst>
              <a:rect l="0" t="0" r="r" b="b"/>
              <a:pathLst>
                <a:path w="1198" h="549">
                  <a:moveTo>
                    <a:pt x="0" y="304"/>
                  </a:moveTo>
                  <a:lnTo>
                    <a:pt x="32" y="320"/>
                  </a:lnTo>
                  <a:lnTo>
                    <a:pt x="65" y="335"/>
                  </a:lnTo>
                  <a:lnTo>
                    <a:pt x="97" y="350"/>
                  </a:lnTo>
                  <a:lnTo>
                    <a:pt x="128" y="366"/>
                  </a:lnTo>
                  <a:lnTo>
                    <a:pt x="161" y="381"/>
                  </a:lnTo>
                  <a:lnTo>
                    <a:pt x="193" y="396"/>
                  </a:lnTo>
                  <a:lnTo>
                    <a:pt x="225" y="412"/>
                  </a:lnTo>
                  <a:lnTo>
                    <a:pt x="258" y="427"/>
                  </a:lnTo>
                  <a:lnTo>
                    <a:pt x="289" y="442"/>
                  </a:lnTo>
                  <a:lnTo>
                    <a:pt x="321" y="457"/>
                  </a:lnTo>
                  <a:lnTo>
                    <a:pt x="354" y="473"/>
                  </a:lnTo>
                  <a:lnTo>
                    <a:pt x="386" y="488"/>
                  </a:lnTo>
                  <a:lnTo>
                    <a:pt x="419" y="503"/>
                  </a:lnTo>
                  <a:lnTo>
                    <a:pt x="450" y="519"/>
                  </a:lnTo>
                  <a:lnTo>
                    <a:pt x="483" y="534"/>
                  </a:lnTo>
                  <a:lnTo>
                    <a:pt x="515" y="549"/>
                  </a:lnTo>
                  <a:lnTo>
                    <a:pt x="558" y="526"/>
                  </a:lnTo>
                  <a:lnTo>
                    <a:pt x="600" y="503"/>
                  </a:lnTo>
                  <a:lnTo>
                    <a:pt x="643" y="480"/>
                  </a:lnTo>
                  <a:lnTo>
                    <a:pt x="686" y="457"/>
                  </a:lnTo>
                  <a:lnTo>
                    <a:pt x="728" y="436"/>
                  </a:lnTo>
                  <a:lnTo>
                    <a:pt x="771" y="413"/>
                  </a:lnTo>
                  <a:lnTo>
                    <a:pt x="814" y="390"/>
                  </a:lnTo>
                  <a:lnTo>
                    <a:pt x="857" y="368"/>
                  </a:lnTo>
                  <a:lnTo>
                    <a:pt x="899" y="345"/>
                  </a:lnTo>
                  <a:lnTo>
                    <a:pt x="942" y="322"/>
                  </a:lnTo>
                  <a:lnTo>
                    <a:pt x="985" y="300"/>
                  </a:lnTo>
                  <a:lnTo>
                    <a:pt x="1027" y="277"/>
                  </a:lnTo>
                  <a:lnTo>
                    <a:pt x="1070" y="254"/>
                  </a:lnTo>
                  <a:lnTo>
                    <a:pt x="1113" y="232"/>
                  </a:lnTo>
                  <a:lnTo>
                    <a:pt x="1155" y="209"/>
                  </a:lnTo>
                  <a:lnTo>
                    <a:pt x="1198" y="186"/>
                  </a:lnTo>
                  <a:lnTo>
                    <a:pt x="1168" y="174"/>
                  </a:lnTo>
                  <a:lnTo>
                    <a:pt x="1138" y="163"/>
                  </a:lnTo>
                  <a:lnTo>
                    <a:pt x="1107" y="151"/>
                  </a:lnTo>
                  <a:lnTo>
                    <a:pt x="1078" y="140"/>
                  </a:lnTo>
                  <a:lnTo>
                    <a:pt x="1047" y="128"/>
                  </a:lnTo>
                  <a:lnTo>
                    <a:pt x="1017" y="116"/>
                  </a:lnTo>
                  <a:lnTo>
                    <a:pt x="987" y="105"/>
                  </a:lnTo>
                  <a:lnTo>
                    <a:pt x="957" y="93"/>
                  </a:lnTo>
                  <a:lnTo>
                    <a:pt x="927" y="81"/>
                  </a:lnTo>
                  <a:lnTo>
                    <a:pt x="897" y="70"/>
                  </a:lnTo>
                  <a:lnTo>
                    <a:pt x="866" y="58"/>
                  </a:lnTo>
                  <a:lnTo>
                    <a:pt x="837" y="46"/>
                  </a:lnTo>
                  <a:lnTo>
                    <a:pt x="806" y="35"/>
                  </a:lnTo>
                  <a:lnTo>
                    <a:pt x="777" y="23"/>
                  </a:lnTo>
                  <a:lnTo>
                    <a:pt x="746" y="12"/>
                  </a:lnTo>
                  <a:lnTo>
                    <a:pt x="716" y="0"/>
                  </a:lnTo>
                  <a:lnTo>
                    <a:pt x="694" y="10"/>
                  </a:lnTo>
                  <a:lnTo>
                    <a:pt x="671" y="19"/>
                  </a:lnTo>
                  <a:lnTo>
                    <a:pt x="650" y="29"/>
                  </a:lnTo>
                  <a:lnTo>
                    <a:pt x="627" y="38"/>
                  </a:lnTo>
                  <a:lnTo>
                    <a:pt x="605" y="47"/>
                  </a:lnTo>
                  <a:lnTo>
                    <a:pt x="582" y="57"/>
                  </a:lnTo>
                  <a:lnTo>
                    <a:pt x="560" y="67"/>
                  </a:lnTo>
                  <a:lnTo>
                    <a:pt x="538" y="76"/>
                  </a:lnTo>
                  <a:lnTo>
                    <a:pt x="515" y="86"/>
                  </a:lnTo>
                  <a:lnTo>
                    <a:pt x="493" y="95"/>
                  </a:lnTo>
                  <a:lnTo>
                    <a:pt x="470" y="104"/>
                  </a:lnTo>
                  <a:lnTo>
                    <a:pt x="448" y="114"/>
                  </a:lnTo>
                  <a:lnTo>
                    <a:pt x="425" y="124"/>
                  </a:lnTo>
                  <a:lnTo>
                    <a:pt x="403" y="133"/>
                  </a:lnTo>
                  <a:lnTo>
                    <a:pt x="380" y="142"/>
                  </a:lnTo>
                  <a:lnTo>
                    <a:pt x="358" y="152"/>
                  </a:lnTo>
                  <a:lnTo>
                    <a:pt x="336" y="161"/>
                  </a:lnTo>
                  <a:lnTo>
                    <a:pt x="313" y="171"/>
                  </a:lnTo>
                  <a:lnTo>
                    <a:pt x="291" y="181"/>
                  </a:lnTo>
                  <a:lnTo>
                    <a:pt x="268" y="189"/>
                  </a:lnTo>
                  <a:lnTo>
                    <a:pt x="247" y="199"/>
                  </a:lnTo>
                  <a:lnTo>
                    <a:pt x="224" y="209"/>
                  </a:lnTo>
                  <a:lnTo>
                    <a:pt x="202" y="218"/>
                  </a:lnTo>
                  <a:lnTo>
                    <a:pt x="180" y="228"/>
                  </a:lnTo>
                  <a:lnTo>
                    <a:pt x="157" y="238"/>
                  </a:lnTo>
                  <a:lnTo>
                    <a:pt x="135" y="246"/>
                  </a:lnTo>
                  <a:lnTo>
                    <a:pt x="112" y="256"/>
                  </a:lnTo>
                  <a:lnTo>
                    <a:pt x="90" y="266"/>
                  </a:lnTo>
                  <a:lnTo>
                    <a:pt x="67" y="276"/>
                  </a:lnTo>
                  <a:lnTo>
                    <a:pt x="45" y="285"/>
                  </a:lnTo>
                  <a:lnTo>
                    <a:pt x="22" y="29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34"/>
            <p:cNvSpPr>
              <a:spLocks/>
            </p:cNvSpPr>
            <p:nvPr/>
          </p:nvSpPr>
          <p:spPr bwMode="auto">
            <a:xfrm>
              <a:off x="2139" y="1871"/>
              <a:ext cx="188" cy="86"/>
            </a:xfrm>
            <a:custGeom>
              <a:avLst/>
              <a:gdLst/>
              <a:ahLst/>
              <a:cxnLst>
                <a:cxn ang="0">
                  <a:pos x="31" y="300"/>
                </a:cxn>
                <a:cxn ang="0">
                  <a:pos x="91" y="328"/>
                </a:cxn>
                <a:cxn ang="0">
                  <a:pos x="151" y="358"/>
                </a:cxn>
                <a:cxn ang="0">
                  <a:pos x="211" y="386"/>
                </a:cxn>
                <a:cxn ang="0">
                  <a:pos x="272" y="415"/>
                </a:cxn>
                <a:cxn ang="0">
                  <a:pos x="332" y="443"/>
                </a:cxn>
                <a:cxn ang="0">
                  <a:pos x="392" y="473"/>
                </a:cxn>
                <a:cxn ang="0">
                  <a:pos x="452" y="501"/>
                </a:cxn>
                <a:cxn ang="0">
                  <a:pos x="523" y="494"/>
                </a:cxn>
                <a:cxn ang="0">
                  <a:pos x="603" y="452"/>
                </a:cxn>
                <a:cxn ang="0">
                  <a:pos x="683" y="409"/>
                </a:cxn>
                <a:cxn ang="0">
                  <a:pos x="763" y="366"/>
                </a:cxn>
                <a:cxn ang="0">
                  <a:pos x="844" y="324"/>
                </a:cxn>
                <a:cxn ang="0">
                  <a:pos x="924" y="281"/>
                </a:cxn>
                <a:cxn ang="0">
                  <a:pos x="1004" y="238"/>
                </a:cxn>
                <a:cxn ang="0">
                  <a:pos x="1084" y="196"/>
                </a:cxn>
                <a:cxn ang="0">
                  <a:pos x="1096" y="164"/>
                </a:cxn>
                <a:cxn ang="0">
                  <a:pos x="1039" y="142"/>
                </a:cxn>
                <a:cxn ang="0">
                  <a:pos x="983" y="120"/>
                </a:cxn>
                <a:cxn ang="0">
                  <a:pos x="926" y="98"/>
                </a:cxn>
                <a:cxn ang="0">
                  <a:pos x="869" y="77"/>
                </a:cxn>
                <a:cxn ang="0">
                  <a:pos x="814" y="55"/>
                </a:cxn>
                <a:cxn ang="0">
                  <a:pos x="757" y="33"/>
                </a:cxn>
                <a:cxn ang="0">
                  <a:pos x="701" y="11"/>
                </a:cxn>
                <a:cxn ang="0">
                  <a:pos x="631" y="17"/>
                </a:cxn>
                <a:cxn ang="0">
                  <a:pos x="546" y="54"/>
                </a:cxn>
                <a:cxn ang="0">
                  <a:pos x="462" y="90"/>
                </a:cxn>
                <a:cxn ang="0">
                  <a:pos x="378" y="125"/>
                </a:cxn>
                <a:cxn ang="0">
                  <a:pos x="295" y="161"/>
                </a:cxn>
                <a:cxn ang="0">
                  <a:pos x="210" y="196"/>
                </a:cxn>
                <a:cxn ang="0">
                  <a:pos x="126" y="232"/>
                </a:cxn>
                <a:cxn ang="0">
                  <a:pos x="42" y="268"/>
                </a:cxn>
              </a:cxnLst>
              <a:rect l="0" t="0" r="r" b="b"/>
              <a:pathLst>
                <a:path w="1125" h="515">
                  <a:moveTo>
                    <a:pt x="0" y="286"/>
                  </a:moveTo>
                  <a:lnTo>
                    <a:pt x="31" y="300"/>
                  </a:lnTo>
                  <a:lnTo>
                    <a:pt x="60" y="314"/>
                  </a:lnTo>
                  <a:lnTo>
                    <a:pt x="91" y="328"/>
                  </a:lnTo>
                  <a:lnTo>
                    <a:pt x="120" y="342"/>
                  </a:lnTo>
                  <a:lnTo>
                    <a:pt x="151" y="358"/>
                  </a:lnTo>
                  <a:lnTo>
                    <a:pt x="181" y="372"/>
                  </a:lnTo>
                  <a:lnTo>
                    <a:pt x="211" y="386"/>
                  </a:lnTo>
                  <a:lnTo>
                    <a:pt x="242" y="400"/>
                  </a:lnTo>
                  <a:lnTo>
                    <a:pt x="272" y="415"/>
                  </a:lnTo>
                  <a:lnTo>
                    <a:pt x="302" y="429"/>
                  </a:lnTo>
                  <a:lnTo>
                    <a:pt x="332" y="443"/>
                  </a:lnTo>
                  <a:lnTo>
                    <a:pt x="362" y="457"/>
                  </a:lnTo>
                  <a:lnTo>
                    <a:pt x="392" y="473"/>
                  </a:lnTo>
                  <a:lnTo>
                    <a:pt x="423" y="487"/>
                  </a:lnTo>
                  <a:lnTo>
                    <a:pt x="452" y="501"/>
                  </a:lnTo>
                  <a:lnTo>
                    <a:pt x="483" y="515"/>
                  </a:lnTo>
                  <a:lnTo>
                    <a:pt x="523" y="494"/>
                  </a:lnTo>
                  <a:lnTo>
                    <a:pt x="563" y="473"/>
                  </a:lnTo>
                  <a:lnTo>
                    <a:pt x="603" y="452"/>
                  </a:lnTo>
                  <a:lnTo>
                    <a:pt x="643" y="430"/>
                  </a:lnTo>
                  <a:lnTo>
                    <a:pt x="683" y="409"/>
                  </a:lnTo>
                  <a:lnTo>
                    <a:pt x="724" y="387"/>
                  </a:lnTo>
                  <a:lnTo>
                    <a:pt x="763" y="366"/>
                  </a:lnTo>
                  <a:lnTo>
                    <a:pt x="804" y="345"/>
                  </a:lnTo>
                  <a:lnTo>
                    <a:pt x="844" y="324"/>
                  </a:lnTo>
                  <a:lnTo>
                    <a:pt x="884" y="303"/>
                  </a:lnTo>
                  <a:lnTo>
                    <a:pt x="924" y="281"/>
                  </a:lnTo>
                  <a:lnTo>
                    <a:pt x="965" y="260"/>
                  </a:lnTo>
                  <a:lnTo>
                    <a:pt x="1004" y="238"/>
                  </a:lnTo>
                  <a:lnTo>
                    <a:pt x="1045" y="218"/>
                  </a:lnTo>
                  <a:lnTo>
                    <a:pt x="1084" y="196"/>
                  </a:lnTo>
                  <a:lnTo>
                    <a:pt x="1125" y="175"/>
                  </a:lnTo>
                  <a:lnTo>
                    <a:pt x="1096" y="164"/>
                  </a:lnTo>
                  <a:lnTo>
                    <a:pt x="1068" y="153"/>
                  </a:lnTo>
                  <a:lnTo>
                    <a:pt x="1039" y="142"/>
                  </a:lnTo>
                  <a:lnTo>
                    <a:pt x="1012" y="131"/>
                  </a:lnTo>
                  <a:lnTo>
                    <a:pt x="983" y="120"/>
                  </a:lnTo>
                  <a:lnTo>
                    <a:pt x="955" y="109"/>
                  </a:lnTo>
                  <a:lnTo>
                    <a:pt x="926" y="98"/>
                  </a:lnTo>
                  <a:lnTo>
                    <a:pt x="898" y="88"/>
                  </a:lnTo>
                  <a:lnTo>
                    <a:pt x="869" y="77"/>
                  </a:lnTo>
                  <a:lnTo>
                    <a:pt x="841" y="66"/>
                  </a:lnTo>
                  <a:lnTo>
                    <a:pt x="814" y="55"/>
                  </a:lnTo>
                  <a:lnTo>
                    <a:pt x="785" y="44"/>
                  </a:lnTo>
                  <a:lnTo>
                    <a:pt x="757" y="33"/>
                  </a:lnTo>
                  <a:lnTo>
                    <a:pt x="728" y="22"/>
                  </a:lnTo>
                  <a:lnTo>
                    <a:pt x="701" y="11"/>
                  </a:lnTo>
                  <a:lnTo>
                    <a:pt x="672" y="0"/>
                  </a:lnTo>
                  <a:lnTo>
                    <a:pt x="631" y="17"/>
                  </a:lnTo>
                  <a:lnTo>
                    <a:pt x="588" y="36"/>
                  </a:lnTo>
                  <a:lnTo>
                    <a:pt x="546" y="54"/>
                  </a:lnTo>
                  <a:lnTo>
                    <a:pt x="504" y="71"/>
                  </a:lnTo>
                  <a:lnTo>
                    <a:pt x="462" y="90"/>
                  </a:lnTo>
                  <a:lnTo>
                    <a:pt x="420" y="107"/>
                  </a:lnTo>
                  <a:lnTo>
                    <a:pt x="378" y="125"/>
                  </a:lnTo>
                  <a:lnTo>
                    <a:pt x="336" y="142"/>
                  </a:lnTo>
                  <a:lnTo>
                    <a:pt x="295" y="161"/>
                  </a:lnTo>
                  <a:lnTo>
                    <a:pt x="252" y="178"/>
                  </a:lnTo>
                  <a:lnTo>
                    <a:pt x="210" y="196"/>
                  </a:lnTo>
                  <a:lnTo>
                    <a:pt x="169" y="214"/>
                  </a:lnTo>
                  <a:lnTo>
                    <a:pt x="126" y="232"/>
                  </a:lnTo>
                  <a:lnTo>
                    <a:pt x="84" y="249"/>
                  </a:lnTo>
                  <a:lnTo>
                    <a:pt x="42" y="268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35"/>
            <p:cNvSpPr>
              <a:spLocks/>
            </p:cNvSpPr>
            <p:nvPr/>
          </p:nvSpPr>
          <p:spPr bwMode="auto">
            <a:xfrm>
              <a:off x="2145" y="1877"/>
              <a:ext cx="175" cy="80"/>
            </a:xfrm>
            <a:custGeom>
              <a:avLst/>
              <a:gdLst/>
              <a:ahLst/>
              <a:cxnLst>
                <a:cxn ang="0">
                  <a:pos x="28" y="280"/>
                </a:cxn>
                <a:cxn ang="0">
                  <a:pos x="84" y="307"/>
                </a:cxn>
                <a:cxn ang="0">
                  <a:pos x="140" y="334"/>
                </a:cxn>
                <a:cxn ang="0">
                  <a:pos x="197" y="361"/>
                </a:cxn>
                <a:cxn ang="0">
                  <a:pos x="253" y="388"/>
                </a:cxn>
                <a:cxn ang="0">
                  <a:pos x="310" y="414"/>
                </a:cxn>
                <a:cxn ang="0">
                  <a:pos x="366" y="442"/>
                </a:cxn>
                <a:cxn ang="0">
                  <a:pos x="421" y="469"/>
                </a:cxn>
                <a:cxn ang="0">
                  <a:pos x="487" y="462"/>
                </a:cxn>
                <a:cxn ang="0">
                  <a:pos x="563" y="422"/>
                </a:cxn>
                <a:cxn ang="0">
                  <a:pos x="637" y="383"/>
                </a:cxn>
                <a:cxn ang="0">
                  <a:pos x="713" y="343"/>
                </a:cxn>
                <a:cxn ang="0">
                  <a:pos x="787" y="303"/>
                </a:cxn>
                <a:cxn ang="0">
                  <a:pos x="863" y="263"/>
                </a:cxn>
                <a:cxn ang="0">
                  <a:pos x="937" y="224"/>
                </a:cxn>
                <a:cxn ang="0">
                  <a:pos x="1013" y="185"/>
                </a:cxn>
                <a:cxn ang="0">
                  <a:pos x="1024" y="155"/>
                </a:cxn>
                <a:cxn ang="0">
                  <a:pos x="970" y="134"/>
                </a:cxn>
                <a:cxn ang="0">
                  <a:pos x="917" y="113"/>
                </a:cxn>
                <a:cxn ang="0">
                  <a:pos x="865" y="93"/>
                </a:cxn>
                <a:cxn ang="0">
                  <a:pos x="811" y="72"/>
                </a:cxn>
                <a:cxn ang="0">
                  <a:pos x="759" y="52"/>
                </a:cxn>
                <a:cxn ang="0">
                  <a:pos x="706" y="31"/>
                </a:cxn>
                <a:cxn ang="0">
                  <a:pos x="654" y="11"/>
                </a:cxn>
                <a:cxn ang="0">
                  <a:pos x="588" y="16"/>
                </a:cxn>
                <a:cxn ang="0">
                  <a:pos x="510" y="50"/>
                </a:cxn>
                <a:cxn ang="0">
                  <a:pos x="431" y="83"/>
                </a:cxn>
                <a:cxn ang="0">
                  <a:pos x="352" y="117"/>
                </a:cxn>
                <a:cxn ang="0">
                  <a:pos x="275" y="150"/>
                </a:cxn>
                <a:cxn ang="0">
                  <a:pos x="196" y="184"/>
                </a:cxn>
                <a:cxn ang="0">
                  <a:pos x="117" y="216"/>
                </a:cxn>
                <a:cxn ang="0">
                  <a:pos x="39" y="250"/>
                </a:cxn>
              </a:cxnLst>
              <a:rect l="0" t="0" r="r" b="b"/>
              <a:pathLst>
                <a:path w="1050" h="482">
                  <a:moveTo>
                    <a:pt x="0" y="267"/>
                  </a:moveTo>
                  <a:lnTo>
                    <a:pt x="28" y="280"/>
                  </a:lnTo>
                  <a:lnTo>
                    <a:pt x="56" y="294"/>
                  </a:lnTo>
                  <a:lnTo>
                    <a:pt x="84" y="307"/>
                  </a:lnTo>
                  <a:lnTo>
                    <a:pt x="113" y="320"/>
                  </a:lnTo>
                  <a:lnTo>
                    <a:pt x="140" y="334"/>
                  </a:lnTo>
                  <a:lnTo>
                    <a:pt x="168" y="348"/>
                  </a:lnTo>
                  <a:lnTo>
                    <a:pt x="197" y="361"/>
                  </a:lnTo>
                  <a:lnTo>
                    <a:pt x="225" y="374"/>
                  </a:lnTo>
                  <a:lnTo>
                    <a:pt x="253" y="388"/>
                  </a:lnTo>
                  <a:lnTo>
                    <a:pt x="281" y="401"/>
                  </a:lnTo>
                  <a:lnTo>
                    <a:pt x="310" y="414"/>
                  </a:lnTo>
                  <a:lnTo>
                    <a:pt x="337" y="429"/>
                  </a:lnTo>
                  <a:lnTo>
                    <a:pt x="366" y="442"/>
                  </a:lnTo>
                  <a:lnTo>
                    <a:pt x="394" y="455"/>
                  </a:lnTo>
                  <a:lnTo>
                    <a:pt x="421" y="469"/>
                  </a:lnTo>
                  <a:lnTo>
                    <a:pt x="450" y="482"/>
                  </a:lnTo>
                  <a:lnTo>
                    <a:pt x="487" y="462"/>
                  </a:lnTo>
                  <a:lnTo>
                    <a:pt x="525" y="443"/>
                  </a:lnTo>
                  <a:lnTo>
                    <a:pt x="563" y="422"/>
                  </a:lnTo>
                  <a:lnTo>
                    <a:pt x="600" y="402"/>
                  </a:lnTo>
                  <a:lnTo>
                    <a:pt x="637" y="383"/>
                  </a:lnTo>
                  <a:lnTo>
                    <a:pt x="675" y="363"/>
                  </a:lnTo>
                  <a:lnTo>
                    <a:pt x="713" y="343"/>
                  </a:lnTo>
                  <a:lnTo>
                    <a:pt x="750" y="324"/>
                  </a:lnTo>
                  <a:lnTo>
                    <a:pt x="787" y="303"/>
                  </a:lnTo>
                  <a:lnTo>
                    <a:pt x="824" y="283"/>
                  </a:lnTo>
                  <a:lnTo>
                    <a:pt x="863" y="263"/>
                  </a:lnTo>
                  <a:lnTo>
                    <a:pt x="900" y="244"/>
                  </a:lnTo>
                  <a:lnTo>
                    <a:pt x="937" y="224"/>
                  </a:lnTo>
                  <a:lnTo>
                    <a:pt x="974" y="204"/>
                  </a:lnTo>
                  <a:lnTo>
                    <a:pt x="1013" y="185"/>
                  </a:lnTo>
                  <a:lnTo>
                    <a:pt x="1050" y="165"/>
                  </a:lnTo>
                  <a:lnTo>
                    <a:pt x="1024" y="155"/>
                  </a:lnTo>
                  <a:lnTo>
                    <a:pt x="997" y="144"/>
                  </a:lnTo>
                  <a:lnTo>
                    <a:pt x="970" y="134"/>
                  </a:lnTo>
                  <a:lnTo>
                    <a:pt x="944" y="123"/>
                  </a:lnTo>
                  <a:lnTo>
                    <a:pt x="917" y="113"/>
                  </a:lnTo>
                  <a:lnTo>
                    <a:pt x="891" y="104"/>
                  </a:lnTo>
                  <a:lnTo>
                    <a:pt x="865" y="93"/>
                  </a:lnTo>
                  <a:lnTo>
                    <a:pt x="839" y="83"/>
                  </a:lnTo>
                  <a:lnTo>
                    <a:pt x="811" y="72"/>
                  </a:lnTo>
                  <a:lnTo>
                    <a:pt x="785" y="62"/>
                  </a:lnTo>
                  <a:lnTo>
                    <a:pt x="759" y="52"/>
                  </a:lnTo>
                  <a:lnTo>
                    <a:pt x="732" y="41"/>
                  </a:lnTo>
                  <a:lnTo>
                    <a:pt x="706" y="31"/>
                  </a:lnTo>
                  <a:lnTo>
                    <a:pt x="680" y="21"/>
                  </a:lnTo>
                  <a:lnTo>
                    <a:pt x="654" y="11"/>
                  </a:lnTo>
                  <a:lnTo>
                    <a:pt x="627" y="0"/>
                  </a:lnTo>
                  <a:lnTo>
                    <a:pt x="588" y="16"/>
                  </a:lnTo>
                  <a:lnTo>
                    <a:pt x="548" y="33"/>
                  </a:lnTo>
                  <a:lnTo>
                    <a:pt x="510" y="50"/>
                  </a:lnTo>
                  <a:lnTo>
                    <a:pt x="471" y="66"/>
                  </a:lnTo>
                  <a:lnTo>
                    <a:pt x="431" y="83"/>
                  </a:lnTo>
                  <a:lnTo>
                    <a:pt x="392" y="99"/>
                  </a:lnTo>
                  <a:lnTo>
                    <a:pt x="352" y="117"/>
                  </a:lnTo>
                  <a:lnTo>
                    <a:pt x="314" y="133"/>
                  </a:lnTo>
                  <a:lnTo>
                    <a:pt x="275" y="150"/>
                  </a:lnTo>
                  <a:lnTo>
                    <a:pt x="235" y="167"/>
                  </a:lnTo>
                  <a:lnTo>
                    <a:pt x="196" y="184"/>
                  </a:lnTo>
                  <a:lnTo>
                    <a:pt x="156" y="200"/>
                  </a:lnTo>
                  <a:lnTo>
                    <a:pt x="117" y="216"/>
                  </a:lnTo>
                  <a:lnTo>
                    <a:pt x="79" y="234"/>
                  </a:lnTo>
                  <a:lnTo>
                    <a:pt x="39" y="250"/>
                  </a:lnTo>
                  <a:lnTo>
                    <a:pt x="0" y="267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36"/>
            <p:cNvSpPr>
              <a:spLocks/>
            </p:cNvSpPr>
            <p:nvPr/>
          </p:nvSpPr>
          <p:spPr bwMode="auto">
            <a:xfrm>
              <a:off x="2150" y="1882"/>
              <a:ext cx="163" cy="75"/>
            </a:xfrm>
            <a:custGeom>
              <a:avLst/>
              <a:gdLst/>
              <a:ahLst/>
              <a:cxnLst>
                <a:cxn ang="0">
                  <a:pos x="26" y="259"/>
                </a:cxn>
                <a:cxn ang="0">
                  <a:pos x="78" y="284"/>
                </a:cxn>
                <a:cxn ang="0">
                  <a:pos x="131" y="309"/>
                </a:cxn>
                <a:cxn ang="0">
                  <a:pos x="184" y="334"/>
                </a:cxn>
                <a:cxn ang="0">
                  <a:pos x="235" y="360"/>
                </a:cxn>
                <a:cxn ang="0">
                  <a:pos x="288" y="385"/>
                </a:cxn>
                <a:cxn ang="0">
                  <a:pos x="340" y="410"/>
                </a:cxn>
                <a:cxn ang="0">
                  <a:pos x="393" y="435"/>
                </a:cxn>
                <a:cxn ang="0">
                  <a:pos x="454" y="428"/>
                </a:cxn>
                <a:cxn ang="0">
                  <a:pos x="523" y="391"/>
                </a:cxn>
                <a:cxn ang="0">
                  <a:pos x="593" y="355"/>
                </a:cxn>
                <a:cxn ang="0">
                  <a:pos x="662" y="318"/>
                </a:cxn>
                <a:cxn ang="0">
                  <a:pos x="732" y="281"/>
                </a:cxn>
                <a:cxn ang="0">
                  <a:pos x="801" y="244"/>
                </a:cxn>
                <a:cxn ang="0">
                  <a:pos x="871" y="207"/>
                </a:cxn>
                <a:cxn ang="0">
                  <a:pos x="940" y="170"/>
                </a:cxn>
                <a:cxn ang="0">
                  <a:pos x="951" y="142"/>
                </a:cxn>
                <a:cxn ang="0">
                  <a:pos x="902" y="123"/>
                </a:cxn>
                <a:cxn ang="0">
                  <a:pos x="853" y="105"/>
                </a:cxn>
                <a:cxn ang="0">
                  <a:pos x="803" y="86"/>
                </a:cxn>
                <a:cxn ang="0">
                  <a:pos x="754" y="66"/>
                </a:cxn>
                <a:cxn ang="0">
                  <a:pos x="705" y="48"/>
                </a:cxn>
                <a:cxn ang="0">
                  <a:pos x="655" y="28"/>
                </a:cxn>
                <a:cxn ang="0">
                  <a:pos x="606" y="9"/>
                </a:cxn>
                <a:cxn ang="0">
                  <a:pos x="546" y="15"/>
                </a:cxn>
                <a:cxn ang="0">
                  <a:pos x="473" y="47"/>
                </a:cxn>
                <a:cxn ang="0">
                  <a:pos x="400" y="77"/>
                </a:cxn>
                <a:cxn ang="0">
                  <a:pos x="328" y="108"/>
                </a:cxn>
                <a:cxn ang="0">
                  <a:pos x="255" y="139"/>
                </a:cxn>
                <a:cxn ang="0">
                  <a:pos x="182" y="170"/>
                </a:cxn>
                <a:cxn ang="0">
                  <a:pos x="109" y="201"/>
                </a:cxn>
                <a:cxn ang="0">
                  <a:pos x="36" y="232"/>
                </a:cxn>
              </a:cxnLst>
              <a:rect l="0" t="0" r="r" b="b"/>
              <a:pathLst>
                <a:path w="975" h="447">
                  <a:moveTo>
                    <a:pt x="0" y="247"/>
                  </a:moveTo>
                  <a:lnTo>
                    <a:pt x="26" y="259"/>
                  </a:lnTo>
                  <a:lnTo>
                    <a:pt x="52" y="272"/>
                  </a:lnTo>
                  <a:lnTo>
                    <a:pt x="78" y="284"/>
                  </a:lnTo>
                  <a:lnTo>
                    <a:pt x="105" y="297"/>
                  </a:lnTo>
                  <a:lnTo>
                    <a:pt x="131" y="309"/>
                  </a:lnTo>
                  <a:lnTo>
                    <a:pt x="157" y="322"/>
                  </a:lnTo>
                  <a:lnTo>
                    <a:pt x="184" y="334"/>
                  </a:lnTo>
                  <a:lnTo>
                    <a:pt x="210" y="346"/>
                  </a:lnTo>
                  <a:lnTo>
                    <a:pt x="235" y="360"/>
                  </a:lnTo>
                  <a:lnTo>
                    <a:pt x="261" y="372"/>
                  </a:lnTo>
                  <a:lnTo>
                    <a:pt x="288" y="385"/>
                  </a:lnTo>
                  <a:lnTo>
                    <a:pt x="314" y="397"/>
                  </a:lnTo>
                  <a:lnTo>
                    <a:pt x="340" y="410"/>
                  </a:lnTo>
                  <a:lnTo>
                    <a:pt x="366" y="422"/>
                  </a:lnTo>
                  <a:lnTo>
                    <a:pt x="393" y="435"/>
                  </a:lnTo>
                  <a:lnTo>
                    <a:pt x="419" y="447"/>
                  </a:lnTo>
                  <a:lnTo>
                    <a:pt x="454" y="428"/>
                  </a:lnTo>
                  <a:lnTo>
                    <a:pt x="488" y="410"/>
                  </a:lnTo>
                  <a:lnTo>
                    <a:pt x="523" y="391"/>
                  </a:lnTo>
                  <a:lnTo>
                    <a:pt x="558" y="373"/>
                  </a:lnTo>
                  <a:lnTo>
                    <a:pt x="593" y="355"/>
                  </a:lnTo>
                  <a:lnTo>
                    <a:pt x="627" y="337"/>
                  </a:lnTo>
                  <a:lnTo>
                    <a:pt x="662" y="318"/>
                  </a:lnTo>
                  <a:lnTo>
                    <a:pt x="697" y="299"/>
                  </a:lnTo>
                  <a:lnTo>
                    <a:pt x="732" y="281"/>
                  </a:lnTo>
                  <a:lnTo>
                    <a:pt x="767" y="262"/>
                  </a:lnTo>
                  <a:lnTo>
                    <a:pt x="801" y="244"/>
                  </a:lnTo>
                  <a:lnTo>
                    <a:pt x="836" y="225"/>
                  </a:lnTo>
                  <a:lnTo>
                    <a:pt x="871" y="207"/>
                  </a:lnTo>
                  <a:lnTo>
                    <a:pt x="906" y="189"/>
                  </a:lnTo>
                  <a:lnTo>
                    <a:pt x="940" y="170"/>
                  </a:lnTo>
                  <a:lnTo>
                    <a:pt x="975" y="152"/>
                  </a:lnTo>
                  <a:lnTo>
                    <a:pt x="951" y="142"/>
                  </a:lnTo>
                  <a:lnTo>
                    <a:pt x="926" y="133"/>
                  </a:lnTo>
                  <a:lnTo>
                    <a:pt x="902" y="123"/>
                  </a:lnTo>
                  <a:lnTo>
                    <a:pt x="878" y="113"/>
                  </a:lnTo>
                  <a:lnTo>
                    <a:pt x="853" y="105"/>
                  </a:lnTo>
                  <a:lnTo>
                    <a:pt x="829" y="95"/>
                  </a:lnTo>
                  <a:lnTo>
                    <a:pt x="803" y="86"/>
                  </a:lnTo>
                  <a:lnTo>
                    <a:pt x="779" y="76"/>
                  </a:lnTo>
                  <a:lnTo>
                    <a:pt x="754" y="66"/>
                  </a:lnTo>
                  <a:lnTo>
                    <a:pt x="730" y="58"/>
                  </a:lnTo>
                  <a:lnTo>
                    <a:pt x="705" y="48"/>
                  </a:lnTo>
                  <a:lnTo>
                    <a:pt x="681" y="38"/>
                  </a:lnTo>
                  <a:lnTo>
                    <a:pt x="655" y="28"/>
                  </a:lnTo>
                  <a:lnTo>
                    <a:pt x="631" y="19"/>
                  </a:lnTo>
                  <a:lnTo>
                    <a:pt x="606" y="9"/>
                  </a:lnTo>
                  <a:lnTo>
                    <a:pt x="582" y="0"/>
                  </a:lnTo>
                  <a:lnTo>
                    <a:pt x="546" y="15"/>
                  </a:lnTo>
                  <a:lnTo>
                    <a:pt x="510" y="30"/>
                  </a:lnTo>
                  <a:lnTo>
                    <a:pt x="473" y="47"/>
                  </a:lnTo>
                  <a:lnTo>
                    <a:pt x="436" y="62"/>
                  </a:lnTo>
                  <a:lnTo>
                    <a:pt x="400" y="77"/>
                  </a:lnTo>
                  <a:lnTo>
                    <a:pt x="364" y="93"/>
                  </a:lnTo>
                  <a:lnTo>
                    <a:pt x="328" y="108"/>
                  </a:lnTo>
                  <a:lnTo>
                    <a:pt x="291" y="123"/>
                  </a:lnTo>
                  <a:lnTo>
                    <a:pt x="255" y="139"/>
                  </a:lnTo>
                  <a:lnTo>
                    <a:pt x="219" y="155"/>
                  </a:lnTo>
                  <a:lnTo>
                    <a:pt x="182" y="170"/>
                  </a:lnTo>
                  <a:lnTo>
                    <a:pt x="145" y="186"/>
                  </a:lnTo>
                  <a:lnTo>
                    <a:pt x="109" y="201"/>
                  </a:lnTo>
                  <a:lnTo>
                    <a:pt x="73" y="216"/>
                  </a:lnTo>
                  <a:lnTo>
                    <a:pt x="36" y="232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37"/>
            <p:cNvSpPr>
              <a:spLocks/>
            </p:cNvSpPr>
            <p:nvPr/>
          </p:nvSpPr>
          <p:spPr bwMode="auto">
            <a:xfrm>
              <a:off x="2156" y="1888"/>
              <a:ext cx="150" cy="69"/>
            </a:xfrm>
            <a:custGeom>
              <a:avLst/>
              <a:gdLst/>
              <a:ahLst/>
              <a:cxnLst>
                <a:cxn ang="0">
                  <a:pos x="25" y="241"/>
                </a:cxn>
                <a:cxn ang="0">
                  <a:pos x="73" y="264"/>
                </a:cxn>
                <a:cxn ang="0">
                  <a:pos x="121" y="287"/>
                </a:cxn>
                <a:cxn ang="0">
                  <a:pos x="169" y="310"/>
                </a:cxn>
                <a:cxn ang="0">
                  <a:pos x="217" y="333"/>
                </a:cxn>
                <a:cxn ang="0">
                  <a:pos x="265" y="356"/>
                </a:cxn>
                <a:cxn ang="0">
                  <a:pos x="315" y="379"/>
                </a:cxn>
                <a:cxn ang="0">
                  <a:pos x="363" y="402"/>
                </a:cxn>
                <a:cxn ang="0">
                  <a:pos x="419" y="396"/>
                </a:cxn>
                <a:cxn ang="0">
                  <a:pos x="483" y="363"/>
                </a:cxn>
                <a:cxn ang="0">
                  <a:pos x="548" y="329"/>
                </a:cxn>
                <a:cxn ang="0">
                  <a:pos x="613" y="295"/>
                </a:cxn>
                <a:cxn ang="0">
                  <a:pos x="676" y="261"/>
                </a:cxn>
                <a:cxn ang="0">
                  <a:pos x="741" y="227"/>
                </a:cxn>
                <a:cxn ang="0">
                  <a:pos x="805" y="193"/>
                </a:cxn>
                <a:cxn ang="0">
                  <a:pos x="870" y="159"/>
                </a:cxn>
                <a:cxn ang="0">
                  <a:pos x="879" y="133"/>
                </a:cxn>
                <a:cxn ang="0">
                  <a:pos x="834" y="115"/>
                </a:cxn>
                <a:cxn ang="0">
                  <a:pos x="788" y="98"/>
                </a:cxn>
                <a:cxn ang="0">
                  <a:pos x="743" y="80"/>
                </a:cxn>
                <a:cxn ang="0">
                  <a:pos x="697" y="62"/>
                </a:cxn>
                <a:cxn ang="0">
                  <a:pos x="652" y="44"/>
                </a:cxn>
                <a:cxn ang="0">
                  <a:pos x="606" y="27"/>
                </a:cxn>
                <a:cxn ang="0">
                  <a:pos x="561" y="9"/>
                </a:cxn>
                <a:cxn ang="0">
                  <a:pos x="504" y="15"/>
                </a:cxn>
                <a:cxn ang="0">
                  <a:pos x="437" y="43"/>
                </a:cxn>
                <a:cxn ang="0">
                  <a:pos x="369" y="73"/>
                </a:cxn>
                <a:cxn ang="0">
                  <a:pos x="303" y="101"/>
                </a:cxn>
                <a:cxn ang="0">
                  <a:pos x="236" y="130"/>
                </a:cxn>
                <a:cxn ang="0">
                  <a:pos x="169" y="158"/>
                </a:cxn>
                <a:cxn ang="0">
                  <a:pos x="101" y="186"/>
                </a:cxn>
                <a:cxn ang="0">
                  <a:pos x="34" y="215"/>
                </a:cxn>
              </a:cxnLst>
              <a:rect l="0" t="0" r="r" b="b"/>
              <a:pathLst>
                <a:path w="902" h="414">
                  <a:moveTo>
                    <a:pt x="0" y="229"/>
                  </a:moveTo>
                  <a:lnTo>
                    <a:pt x="25" y="241"/>
                  </a:lnTo>
                  <a:lnTo>
                    <a:pt x="49" y="252"/>
                  </a:lnTo>
                  <a:lnTo>
                    <a:pt x="73" y="264"/>
                  </a:lnTo>
                  <a:lnTo>
                    <a:pt x="97" y="275"/>
                  </a:lnTo>
                  <a:lnTo>
                    <a:pt x="121" y="287"/>
                  </a:lnTo>
                  <a:lnTo>
                    <a:pt x="145" y="298"/>
                  </a:lnTo>
                  <a:lnTo>
                    <a:pt x="169" y="310"/>
                  </a:lnTo>
                  <a:lnTo>
                    <a:pt x="193" y="321"/>
                  </a:lnTo>
                  <a:lnTo>
                    <a:pt x="217" y="333"/>
                  </a:lnTo>
                  <a:lnTo>
                    <a:pt x="241" y="345"/>
                  </a:lnTo>
                  <a:lnTo>
                    <a:pt x="265" y="356"/>
                  </a:lnTo>
                  <a:lnTo>
                    <a:pt x="291" y="368"/>
                  </a:lnTo>
                  <a:lnTo>
                    <a:pt x="315" y="379"/>
                  </a:lnTo>
                  <a:lnTo>
                    <a:pt x="339" y="391"/>
                  </a:lnTo>
                  <a:lnTo>
                    <a:pt x="363" y="402"/>
                  </a:lnTo>
                  <a:lnTo>
                    <a:pt x="387" y="414"/>
                  </a:lnTo>
                  <a:lnTo>
                    <a:pt x="419" y="396"/>
                  </a:lnTo>
                  <a:lnTo>
                    <a:pt x="452" y="380"/>
                  </a:lnTo>
                  <a:lnTo>
                    <a:pt x="483" y="363"/>
                  </a:lnTo>
                  <a:lnTo>
                    <a:pt x="516" y="346"/>
                  </a:lnTo>
                  <a:lnTo>
                    <a:pt x="548" y="329"/>
                  </a:lnTo>
                  <a:lnTo>
                    <a:pt x="580" y="312"/>
                  </a:lnTo>
                  <a:lnTo>
                    <a:pt x="613" y="295"/>
                  </a:lnTo>
                  <a:lnTo>
                    <a:pt x="644" y="277"/>
                  </a:lnTo>
                  <a:lnTo>
                    <a:pt x="676" y="261"/>
                  </a:lnTo>
                  <a:lnTo>
                    <a:pt x="709" y="243"/>
                  </a:lnTo>
                  <a:lnTo>
                    <a:pt x="741" y="227"/>
                  </a:lnTo>
                  <a:lnTo>
                    <a:pt x="772" y="209"/>
                  </a:lnTo>
                  <a:lnTo>
                    <a:pt x="805" y="193"/>
                  </a:lnTo>
                  <a:lnTo>
                    <a:pt x="837" y="175"/>
                  </a:lnTo>
                  <a:lnTo>
                    <a:pt x="870" y="159"/>
                  </a:lnTo>
                  <a:lnTo>
                    <a:pt x="902" y="142"/>
                  </a:lnTo>
                  <a:lnTo>
                    <a:pt x="879" y="133"/>
                  </a:lnTo>
                  <a:lnTo>
                    <a:pt x="856" y="124"/>
                  </a:lnTo>
                  <a:lnTo>
                    <a:pt x="834" y="115"/>
                  </a:lnTo>
                  <a:lnTo>
                    <a:pt x="811" y="107"/>
                  </a:lnTo>
                  <a:lnTo>
                    <a:pt x="788" y="98"/>
                  </a:lnTo>
                  <a:lnTo>
                    <a:pt x="765" y="89"/>
                  </a:lnTo>
                  <a:lnTo>
                    <a:pt x="743" y="80"/>
                  </a:lnTo>
                  <a:lnTo>
                    <a:pt x="720" y="70"/>
                  </a:lnTo>
                  <a:lnTo>
                    <a:pt x="697" y="62"/>
                  </a:lnTo>
                  <a:lnTo>
                    <a:pt x="675" y="53"/>
                  </a:lnTo>
                  <a:lnTo>
                    <a:pt x="652" y="44"/>
                  </a:lnTo>
                  <a:lnTo>
                    <a:pt x="629" y="35"/>
                  </a:lnTo>
                  <a:lnTo>
                    <a:pt x="606" y="27"/>
                  </a:lnTo>
                  <a:lnTo>
                    <a:pt x="584" y="18"/>
                  </a:lnTo>
                  <a:lnTo>
                    <a:pt x="561" y="9"/>
                  </a:lnTo>
                  <a:lnTo>
                    <a:pt x="538" y="0"/>
                  </a:lnTo>
                  <a:lnTo>
                    <a:pt x="504" y="15"/>
                  </a:lnTo>
                  <a:lnTo>
                    <a:pt x="471" y="29"/>
                  </a:lnTo>
                  <a:lnTo>
                    <a:pt x="437" y="43"/>
                  </a:lnTo>
                  <a:lnTo>
                    <a:pt x="403" y="57"/>
                  </a:lnTo>
                  <a:lnTo>
                    <a:pt x="369" y="73"/>
                  </a:lnTo>
                  <a:lnTo>
                    <a:pt x="337" y="87"/>
                  </a:lnTo>
                  <a:lnTo>
                    <a:pt x="303" y="101"/>
                  </a:lnTo>
                  <a:lnTo>
                    <a:pt x="270" y="115"/>
                  </a:lnTo>
                  <a:lnTo>
                    <a:pt x="236" y="130"/>
                  </a:lnTo>
                  <a:lnTo>
                    <a:pt x="202" y="144"/>
                  </a:lnTo>
                  <a:lnTo>
                    <a:pt x="169" y="158"/>
                  </a:lnTo>
                  <a:lnTo>
                    <a:pt x="135" y="172"/>
                  </a:lnTo>
                  <a:lnTo>
                    <a:pt x="101" y="186"/>
                  </a:lnTo>
                  <a:lnTo>
                    <a:pt x="67" y="201"/>
                  </a:lnTo>
                  <a:lnTo>
                    <a:pt x="34" y="215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38"/>
            <p:cNvSpPr>
              <a:spLocks/>
            </p:cNvSpPr>
            <p:nvPr/>
          </p:nvSpPr>
          <p:spPr bwMode="auto">
            <a:xfrm>
              <a:off x="2161" y="1893"/>
              <a:ext cx="138" cy="63"/>
            </a:xfrm>
            <a:custGeom>
              <a:avLst/>
              <a:gdLst/>
              <a:ahLst/>
              <a:cxnLst>
                <a:cxn ang="0">
                  <a:pos x="22" y="220"/>
                </a:cxn>
                <a:cxn ang="0">
                  <a:pos x="67" y="241"/>
                </a:cxn>
                <a:cxn ang="0">
                  <a:pos x="111" y="263"/>
                </a:cxn>
                <a:cxn ang="0">
                  <a:pos x="156" y="284"/>
                </a:cxn>
                <a:cxn ang="0">
                  <a:pos x="199" y="305"/>
                </a:cxn>
                <a:cxn ang="0">
                  <a:pos x="244" y="325"/>
                </a:cxn>
                <a:cxn ang="0">
                  <a:pos x="288" y="347"/>
                </a:cxn>
                <a:cxn ang="0">
                  <a:pos x="333" y="368"/>
                </a:cxn>
                <a:cxn ang="0">
                  <a:pos x="385" y="364"/>
                </a:cxn>
                <a:cxn ang="0">
                  <a:pos x="444" y="332"/>
                </a:cxn>
                <a:cxn ang="0">
                  <a:pos x="503" y="300"/>
                </a:cxn>
                <a:cxn ang="0">
                  <a:pos x="562" y="270"/>
                </a:cxn>
                <a:cxn ang="0">
                  <a:pos x="621" y="238"/>
                </a:cxn>
                <a:cxn ang="0">
                  <a:pos x="680" y="206"/>
                </a:cxn>
                <a:cxn ang="0">
                  <a:pos x="739" y="174"/>
                </a:cxn>
                <a:cxn ang="0">
                  <a:pos x="798" y="143"/>
                </a:cxn>
                <a:cxn ang="0">
                  <a:pos x="807" y="120"/>
                </a:cxn>
                <a:cxn ang="0">
                  <a:pos x="766" y="104"/>
                </a:cxn>
                <a:cxn ang="0">
                  <a:pos x="724" y="88"/>
                </a:cxn>
                <a:cxn ang="0">
                  <a:pos x="682" y="73"/>
                </a:cxn>
                <a:cxn ang="0">
                  <a:pos x="640" y="56"/>
                </a:cxn>
                <a:cxn ang="0">
                  <a:pos x="598" y="41"/>
                </a:cxn>
                <a:cxn ang="0">
                  <a:pos x="556" y="24"/>
                </a:cxn>
                <a:cxn ang="0">
                  <a:pos x="515" y="8"/>
                </a:cxn>
                <a:cxn ang="0">
                  <a:pos x="463" y="13"/>
                </a:cxn>
                <a:cxn ang="0">
                  <a:pos x="402" y="40"/>
                </a:cxn>
                <a:cxn ang="0">
                  <a:pos x="340" y="65"/>
                </a:cxn>
                <a:cxn ang="0">
                  <a:pos x="278" y="91"/>
                </a:cxn>
                <a:cxn ang="0">
                  <a:pos x="217" y="117"/>
                </a:cxn>
                <a:cxn ang="0">
                  <a:pos x="155" y="144"/>
                </a:cxn>
                <a:cxn ang="0">
                  <a:pos x="93" y="170"/>
                </a:cxn>
                <a:cxn ang="0">
                  <a:pos x="31" y="196"/>
                </a:cxn>
              </a:cxnLst>
              <a:rect l="0" t="0" r="r" b="b"/>
              <a:pathLst>
                <a:path w="828" h="379">
                  <a:moveTo>
                    <a:pt x="0" y="209"/>
                  </a:moveTo>
                  <a:lnTo>
                    <a:pt x="22" y="220"/>
                  </a:lnTo>
                  <a:lnTo>
                    <a:pt x="45" y="230"/>
                  </a:lnTo>
                  <a:lnTo>
                    <a:pt x="67" y="241"/>
                  </a:lnTo>
                  <a:lnTo>
                    <a:pt x="89" y="252"/>
                  </a:lnTo>
                  <a:lnTo>
                    <a:pt x="111" y="263"/>
                  </a:lnTo>
                  <a:lnTo>
                    <a:pt x="134" y="273"/>
                  </a:lnTo>
                  <a:lnTo>
                    <a:pt x="156" y="284"/>
                  </a:lnTo>
                  <a:lnTo>
                    <a:pt x="178" y="294"/>
                  </a:lnTo>
                  <a:lnTo>
                    <a:pt x="199" y="305"/>
                  </a:lnTo>
                  <a:lnTo>
                    <a:pt x="222" y="315"/>
                  </a:lnTo>
                  <a:lnTo>
                    <a:pt x="244" y="325"/>
                  </a:lnTo>
                  <a:lnTo>
                    <a:pt x="266" y="336"/>
                  </a:lnTo>
                  <a:lnTo>
                    <a:pt x="288" y="347"/>
                  </a:lnTo>
                  <a:lnTo>
                    <a:pt x="311" y="358"/>
                  </a:lnTo>
                  <a:lnTo>
                    <a:pt x="333" y="368"/>
                  </a:lnTo>
                  <a:lnTo>
                    <a:pt x="355" y="379"/>
                  </a:lnTo>
                  <a:lnTo>
                    <a:pt x="385" y="364"/>
                  </a:lnTo>
                  <a:lnTo>
                    <a:pt x="414" y="347"/>
                  </a:lnTo>
                  <a:lnTo>
                    <a:pt x="444" y="332"/>
                  </a:lnTo>
                  <a:lnTo>
                    <a:pt x="473" y="317"/>
                  </a:lnTo>
                  <a:lnTo>
                    <a:pt x="503" y="300"/>
                  </a:lnTo>
                  <a:lnTo>
                    <a:pt x="532" y="285"/>
                  </a:lnTo>
                  <a:lnTo>
                    <a:pt x="562" y="270"/>
                  </a:lnTo>
                  <a:lnTo>
                    <a:pt x="591" y="253"/>
                  </a:lnTo>
                  <a:lnTo>
                    <a:pt x="621" y="238"/>
                  </a:lnTo>
                  <a:lnTo>
                    <a:pt x="651" y="222"/>
                  </a:lnTo>
                  <a:lnTo>
                    <a:pt x="680" y="206"/>
                  </a:lnTo>
                  <a:lnTo>
                    <a:pt x="710" y="191"/>
                  </a:lnTo>
                  <a:lnTo>
                    <a:pt x="739" y="174"/>
                  </a:lnTo>
                  <a:lnTo>
                    <a:pt x="769" y="159"/>
                  </a:lnTo>
                  <a:lnTo>
                    <a:pt x="798" y="143"/>
                  </a:lnTo>
                  <a:lnTo>
                    <a:pt x="828" y="127"/>
                  </a:lnTo>
                  <a:lnTo>
                    <a:pt x="807" y="120"/>
                  </a:lnTo>
                  <a:lnTo>
                    <a:pt x="786" y="112"/>
                  </a:lnTo>
                  <a:lnTo>
                    <a:pt x="766" y="104"/>
                  </a:lnTo>
                  <a:lnTo>
                    <a:pt x="745" y="96"/>
                  </a:lnTo>
                  <a:lnTo>
                    <a:pt x="724" y="88"/>
                  </a:lnTo>
                  <a:lnTo>
                    <a:pt x="703" y="80"/>
                  </a:lnTo>
                  <a:lnTo>
                    <a:pt x="682" y="73"/>
                  </a:lnTo>
                  <a:lnTo>
                    <a:pt x="662" y="64"/>
                  </a:lnTo>
                  <a:lnTo>
                    <a:pt x="640" y="56"/>
                  </a:lnTo>
                  <a:lnTo>
                    <a:pt x="619" y="49"/>
                  </a:lnTo>
                  <a:lnTo>
                    <a:pt x="598" y="41"/>
                  </a:lnTo>
                  <a:lnTo>
                    <a:pt x="577" y="32"/>
                  </a:lnTo>
                  <a:lnTo>
                    <a:pt x="556" y="24"/>
                  </a:lnTo>
                  <a:lnTo>
                    <a:pt x="536" y="17"/>
                  </a:lnTo>
                  <a:lnTo>
                    <a:pt x="515" y="8"/>
                  </a:lnTo>
                  <a:lnTo>
                    <a:pt x="494" y="0"/>
                  </a:lnTo>
                  <a:lnTo>
                    <a:pt x="463" y="13"/>
                  </a:lnTo>
                  <a:lnTo>
                    <a:pt x="433" y="27"/>
                  </a:lnTo>
                  <a:lnTo>
                    <a:pt x="402" y="40"/>
                  </a:lnTo>
                  <a:lnTo>
                    <a:pt x="370" y="52"/>
                  </a:lnTo>
                  <a:lnTo>
                    <a:pt x="340" y="65"/>
                  </a:lnTo>
                  <a:lnTo>
                    <a:pt x="309" y="78"/>
                  </a:lnTo>
                  <a:lnTo>
                    <a:pt x="278" y="91"/>
                  </a:lnTo>
                  <a:lnTo>
                    <a:pt x="248" y="104"/>
                  </a:lnTo>
                  <a:lnTo>
                    <a:pt x="217" y="117"/>
                  </a:lnTo>
                  <a:lnTo>
                    <a:pt x="186" y="131"/>
                  </a:lnTo>
                  <a:lnTo>
                    <a:pt x="155" y="144"/>
                  </a:lnTo>
                  <a:lnTo>
                    <a:pt x="124" y="157"/>
                  </a:lnTo>
                  <a:lnTo>
                    <a:pt x="93" y="170"/>
                  </a:lnTo>
                  <a:lnTo>
                    <a:pt x="63" y="183"/>
                  </a:lnTo>
                  <a:lnTo>
                    <a:pt x="31" y="196"/>
                  </a:lnTo>
                  <a:lnTo>
                    <a:pt x="0" y="209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39"/>
            <p:cNvSpPr>
              <a:spLocks/>
            </p:cNvSpPr>
            <p:nvPr/>
          </p:nvSpPr>
          <p:spPr bwMode="auto">
            <a:xfrm>
              <a:off x="2166" y="1899"/>
              <a:ext cx="126" cy="57"/>
            </a:xfrm>
            <a:custGeom>
              <a:avLst/>
              <a:gdLst/>
              <a:ahLst/>
              <a:cxnLst>
                <a:cxn ang="0">
                  <a:pos x="20" y="200"/>
                </a:cxn>
                <a:cxn ang="0">
                  <a:pos x="60" y="219"/>
                </a:cxn>
                <a:cxn ang="0">
                  <a:pos x="101" y="239"/>
                </a:cxn>
                <a:cxn ang="0">
                  <a:pos x="141" y="258"/>
                </a:cxn>
                <a:cxn ang="0">
                  <a:pos x="182" y="277"/>
                </a:cxn>
                <a:cxn ang="0">
                  <a:pos x="221" y="297"/>
                </a:cxn>
                <a:cxn ang="0">
                  <a:pos x="262" y="316"/>
                </a:cxn>
                <a:cxn ang="0">
                  <a:pos x="302" y="335"/>
                </a:cxn>
                <a:cxn ang="0">
                  <a:pos x="350" y="331"/>
                </a:cxn>
                <a:cxn ang="0">
                  <a:pos x="404" y="302"/>
                </a:cxn>
                <a:cxn ang="0">
                  <a:pos x="458" y="274"/>
                </a:cxn>
                <a:cxn ang="0">
                  <a:pos x="511" y="245"/>
                </a:cxn>
                <a:cxn ang="0">
                  <a:pos x="564" y="217"/>
                </a:cxn>
                <a:cxn ang="0">
                  <a:pos x="618" y="188"/>
                </a:cxn>
                <a:cxn ang="0">
                  <a:pos x="671" y="160"/>
                </a:cxn>
                <a:cxn ang="0">
                  <a:pos x="725" y="131"/>
                </a:cxn>
                <a:cxn ang="0">
                  <a:pos x="734" y="110"/>
                </a:cxn>
                <a:cxn ang="0">
                  <a:pos x="695" y="95"/>
                </a:cxn>
                <a:cxn ang="0">
                  <a:pos x="658" y="80"/>
                </a:cxn>
                <a:cxn ang="0">
                  <a:pos x="620" y="66"/>
                </a:cxn>
                <a:cxn ang="0">
                  <a:pos x="583" y="51"/>
                </a:cxn>
                <a:cxn ang="0">
                  <a:pos x="544" y="36"/>
                </a:cxn>
                <a:cxn ang="0">
                  <a:pos x="506" y="22"/>
                </a:cxn>
                <a:cxn ang="0">
                  <a:pos x="468" y="8"/>
                </a:cxn>
                <a:cxn ang="0">
                  <a:pos x="421" y="12"/>
                </a:cxn>
                <a:cxn ang="0">
                  <a:pos x="365" y="36"/>
                </a:cxn>
                <a:cxn ang="0">
                  <a:pos x="309" y="59"/>
                </a:cxn>
                <a:cxn ang="0">
                  <a:pos x="252" y="83"/>
                </a:cxn>
                <a:cxn ang="0">
                  <a:pos x="196" y="107"/>
                </a:cxn>
                <a:cxn ang="0">
                  <a:pos x="140" y="131"/>
                </a:cxn>
                <a:cxn ang="0">
                  <a:pos x="84" y="154"/>
                </a:cxn>
                <a:cxn ang="0">
                  <a:pos x="28" y="179"/>
                </a:cxn>
              </a:cxnLst>
              <a:rect l="0" t="0" r="r" b="b"/>
              <a:pathLst>
                <a:path w="752" h="345">
                  <a:moveTo>
                    <a:pt x="0" y="191"/>
                  </a:moveTo>
                  <a:lnTo>
                    <a:pt x="20" y="200"/>
                  </a:lnTo>
                  <a:lnTo>
                    <a:pt x="41" y="210"/>
                  </a:lnTo>
                  <a:lnTo>
                    <a:pt x="60" y="219"/>
                  </a:lnTo>
                  <a:lnTo>
                    <a:pt x="81" y="229"/>
                  </a:lnTo>
                  <a:lnTo>
                    <a:pt x="101" y="239"/>
                  </a:lnTo>
                  <a:lnTo>
                    <a:pt x="120" y="249"/>
                  </a:lnTo>
                  <a:lnTo>
                    <a:pt x="141" y="258"/>
                  </a:lnTo>
                  <a:lnTo>
                    <a:pt x="161" y="267"/>
                  </a:lnTo>
                  <a:lnTo>
                    <a:pt x="182" y="277"/>
                  </a:lnTo>
                  <a:lnTo>
                    <a:pt x="202" y="287"/>
                  </a:lnTo>
                  <a:lnTo>
                    <a:pt x="221" y="297"/>
                  </a:lnTo>
                  <a:lnTo>
                    <a:pt x="242" y="307"/>
                  </a:lnTo>
                  <a:lnTo>
                    <a:pt x="262" y="316"/>
                  </a:lnTo>
                  <a:lnTo>
                    <a:pt x="283" y="325"/>
                  </a:lnTo>
                  <a:lnTo>
                    <a:pt x="302" y="335"/>
                  </a:lnTo>
                  <a:lnTo>
                    <a:pt x="323" y="345"/>
                  </a:lnTo>
                  <a:lnTo>
                    <a:pt x="350" y="331"/>
                  </a:lnTo>
                  <a:lnTo>
                    <a:pt x="377" y="316"/>
                  </a:lnTo>
                  <a:lnTo>
                    <a:pt x="404" y="302"/>
                  </a:lnTo>
                  <a:lnTo>
                    <a:pt x="430" y="288"/>
                  </a:lnTo>
                  <a:lnTo>
                    <a:pt x="458" y="274"/>
                  </a:lnTo>
                  <a:lnTo>
                    <a:pt x="484" y="259"/>
                  </a:lnTo>
                  <a:lnTo>
                    <a:pt x="511" y="245"/>
                  </a:lnTo>
                  <a:lnTo>
                    <a:pt x="538" y="231"/>
                  </a:lnTo>
                  <a:lnTo>
                    <a:pt x="564" y="217"/>
                  </a:lnTo>
                  <a:lnTo>
                    <a:pt x="591" y="203"/>
                  </a:lnTo>
                  <a:lnTo>
                    <a:pt x="618" y="188"/>
                  </a:lnTo>
                  <a:lnTo>
                    <a:pt x="645" y="174"/>
                  </a:lnTo>
                  <a:lnTo>
                    <a:pt x="671" y="160"/>
                  </a:lnTo>
                  <a:lnTo>
                    <a:pt x="699" y="146"/>
                  </a:lnTo>
                  <a:lnTo>
                    <a:pt x="725" y="131"/>
                  </a:lnTo>
                  <a:lnTo>
                    <a:pt x="752" y="117"/>
                  </a:lnTo>
                  <a:lnTo>
                    <a:pt x="734" y="110"/>
                  </a:lnTo>
                  <a:lnTo>
                    <a:pt x="714" y="103"/>
                  </a:lnTo>
                  <a:lnTo>
                    <a:pt x="695" y="95"/>
                  </a:lnTo>
                  <a:lnTo>
                    <a:pt x="677" y="88"/>
                  </a:lnTo>
                  <a:lnTo>
                    <a:pt x="658" y="80"/>
                  </a:lnTo>
                  <a:lnTo>
                    <a:pt x="638" y="73"/>
                  </a:lnTo>
                  <a:lnTo>
                    <a:pt x="620" y="66"/>
                  </a:lnTo>
                  <a:lnTo>
                    <a:pt x="601" y="58"/>
                  </a:lnTo>
                  <a:lnTo>
                    <a:pt x="583" y="51"/>
                  </a:lnTo>
                  <a:lnTo>
                    <a:pt x="563" y="44"/>
                  </a:lnTo>
                  <a:lnTo>
                    <a:pt x="544" y="36"/>
                  </a:lnTo>
                  <a:lnTo>
                    <a:pt x="526" y="29"/>
                  </a:lnTo>
                  <a:lnTo>
                    <a:pt x="506" y="22"/>
                  </a:lnTo>
                  <a:lnTo>
                    <a:pt x="487" y="14"/>
                  </a:lnTo>
                  <a:lnTo>
                    <a:pt x="468" y="8"/>
                  </a:lnTo>
                  <a:lnTo>
                    <a:pt x="449" y="0"/>
                  </a:lnTo>
                  <a:lnTo>
                    <a:pt x="421" y="12"/>
                  </a:lnTo>
                  <a:lnTo>
                    <a:pt x="393" y="24"/>
                  </a:lnTo>
                  <a:lnTo>
                    <a:pt x="365" y="36"/>
                  </a:lnTo>
                  <a:lnTo>
                    <a:pt x="336" y="47"/>
                  </a:lnTo>
                  <a:lnTo>
                    <a:pt x="309" y="59"/>
                  </a:lnTo>
                  <a:lnTo>
                    <a:pt x="280" y="71"/>
                  </a:lnTo>
                  <a:lnTo>
                    <a:pt x="252" y="83"/>
                  </a:lnTo>
                  <a:lnTo>
                    <a:pt x="225" y="95"/>
                  </a:lnTo>
                  <a:lnTo>
                    <a:pt x="196" y="107"/>
                  </a:lnTo>
                  <a:lnTo>
                    <a:pt x="168" y="119"/>
                  </a:lnTo>
                  <a:lnTo>
                    <a:pt x="140" y="131"/>
                  </a:lnTo>
                  <a:lnTo>
                    <a:pt x="112" y="142"/>
                  </a:lnTo>
                  <a:lnTo>
                    <a:pt x="84" y="154"/>
                  </a:lnTo>
                  <a:lnTo>
                    <a:pt x="56" y="166"/>
                  </a:lnTo>
                  <a:lnTo>
                    <a:pt x="28" y="179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40"/>
            <p:cNvSpPr>
              <a:spLocks/>
            </p:cNvSpPr>
            <p:nvPr/>
          </p:nvSpPr>
          <p:spPr bwMode="auto">
            <a:xfrm>
              <a:off x="2172" y="1904"/>
              <a:ext cx="113" cy="5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291" y="311"/>
                </a:cxn>
                <a:cxn ang="0">
                  <a:pos x="679" y="104"/>
                </a:cxn>
                <a:cxn ang="0">
                  <a:pos x="405" y="0"/>
                </a:cxn>
                <a:cxn ang="0">
                  <a:pos x="0" y="172"/>
                </a:cxn>
              </a:cxnLst>
              <a:rect l="0" t="0" r="r" b="b"/>
              <a:pathLst>
                <a:path w="679" h="311">
                  <a:moveTo>
                    <a:pt x="0" y="172"/>
                  </a:moveTo>
                  <a:lnTo>
                    <a:pt x="291" y="311"/>
                  </a:lnTo>
                  <a:lnTo>
                    <a:pt x="679" y="104"/>
                  </a:lnTo>
                  <a:lnTo>
                    <a:pt x="405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41"/>
            <p:cNvSpPr>
              <a:spLocks/>
            </p:cNvSpPr>
            <p:nvPr/>
          </p:nvSpPr>
          <p:spPr bwMode="auto">
            <a:xfrm>
              <a:off x="2101" y="1827"/>
              <a:ext cx="223" cy="97"/>
            </a:xfrm>
            <a:custGeom>
              <a:avLst/>
              <a:gdLst/>
              <a:ahLst/>
              <a:cxnLst>
                <a:cxn ang="0">
                  <a:pos x="1337" y="105"/>
                </a:cxn>
                <a:cxn ang="0">
                  <a:pos x="1017" y="0"/>
                </a:cxn>
                <a:cxn ang="0">
                  <a:pos x="0" y="422"/>
                </a:cxn>
                <a:cxn ang="0">
                  <a:pos x="330" y="583"/>
                </a:cxn>
                <a:cxn ang="0">
                  <a:pos x="1337" y="105"/>
                </a:cxn>
              </a:cxnLst>
              <a:rect l="0" t="0" r="r" b="b"/>
              <a:pathLst>
                <a:path w="1337" h="583">
                  <a:moveTo>
                    <a:pt x="1337" y="105"/>
                  </a:moveTo>
                  <a:lnTo>
                    <a:pt x="1017" y="0"/>
                  </a:lnTo>
                  <a:lnTo>
                    <a:pt x="0" y="422"/>
                  </a:lnTo>
                  <a:lnTo>
                    <a:pt x="330" y="583"/>
                  </a:lnTo>
                  <a:lnTo>
                    <a:pt x="1337" y="105"/>
                  </a:lnTo>
                  <a:close/>
                </a:path>
              </a:pathLst>
            </a:custGeom>
            <a:solidFill>
              <a:srgbClr val="2B26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42"/>
            <p:cNvSpPr>
              <a:spLocks/>
            </p:cNvSpPr>
            <p:nvPr/>
          </p:nvSpPr>
          <p:spPr bwMode="auto">
            <a:xfrm>
              <a:off x="2103" y="1826"/>
              <a:ext cx="217" cy="95"/>
            </a:xfrm>
            <a:custGeom>
              <a:avLst/>
              <a:gdLst/>
              <a:ahLst/>
              <a:cxnLst>
                <a:cxn ang="0">
                  <a:pos x="1301" y="104"/>
                </a:cxn>
                <a:cxn ang="0">
                  <a:pos x="1000" y="0"/>
                </a:cxn>
                <a:cxn ang="0">
                  <a:pos x="0" y="422"/>
                </a:cxn>
                <a:cxn ang="0">
                  <a:pos x="318" y="573"/>
                </a:cxn>
                <a:cxn ang="0">
                  <a:pos x="1301" y="104"/>
                </a:cxn>
              </a:cxnLst>
              <a:rect l="0" t="0" r="r" b="b"/>
              <a:pathLst>
                <a:path w="1301" h="573">
                  <a:moveTo>
                    <a:pt x="1301" y="104"/>
                  </a:moveTo>
                  <a:lnTo>
                    <a:pt x="1000" y="0"/>
                  </a:lnTo>
                  <a:lnTo>
                    <a:pt x="0" y="422"/>
                  </a:lnTo>
                  <a:lnTo>
                    <a:pt x="318" y="573"/>
                  </a:lnTo>
                  <a:lnTo>
                    <a:pt x="1301" y="10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43"/>
            <p:cNvSpPr>
              <a:spLocks/>
            </p:cNvSpPr>
            <p:nvPr/>
          </p:nvSpPr>
          <p:spPr bwMode="auto">
            <a:xfrm>
              <a:off x="2103" y="1825"/>
              <a:ext cx="213" cy="94"/>
            </a:xfrm>
            <a:custGeom>
              <a:avLst/>
              <a:gdLst/>
              <a:ahLst/>
              <a:cxnLst>
                <a:cxn ang="0">
                  <a:pos x="1280" y="102"/>
                </a:cxn>
                <a:cxn ang="0">
                  <a:pos x="1000" y="0"/>
                </a:cxn>
                <a:cxn ang="0">
                  <a:pos x="0" y="428"/>
                </a:cxn>
                <a:cxn ang="0">
                  <a:pos x="302" y="564"/>
                </a:cxn>
                <a:cxn ang="0">
                  <a:pos x="1280" y="102"/>
                </a:cxn>
              </a:cxnLst>
              <a:rect l="0" t="0" r="r" b="b"/>
              <a:pathLst>
                <a:path w="1280" h="564">
                  <a:moveTo>
                    <a:pt x="1280" y="102"/>
                  </a:moveTo>
                  <a:lnTo>
                    <a:pt x="1000" y="0"/>
                  </a:lnTo>
                  <a:lnTo>
                    <a:pt x="0" y="428"/>
                  </a:lnTo>
                  <a:lnTo>
                    <a:pt x="302" y="564"/>
                  </a:lnTo>
                  <a:lnTo>
                    <a:pt x="1280" y="102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44"/>
            <p:cNvSpPr>
              <a:spLocks/>
            </p:cNvSpPr>
            <p:nvPr/>
          </p:nvSpPr>
          <p:spPr bwMode="auto">
            <a:xfrm>
              <a:off x="2140" y="1838"/>
              <a:ext cx="168" cy="76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994" y="0"/>
                </a:cxn>
                <a:cxn ang="0">
                  <a:pos x="1006" y="4"/>
                </a:cxn>
                <a:cxn ang="0">
                  <a:pos x="21" y="458"/>
                </a:cxn>
                <a:cxn ang="0">
                  <a:pos x="0" y="455"/>
                </a:cxn>
              </a:cxnLst>
              <a:rect l="0" t="0" r="r" b="b"/>
              <a:pathLst>
                <a:path w="1006" h="458">
                  <a:moveTo>
                    <a:pt x="0" y="455"/>
                  </a:moveTo>
                  <a:lnTo>
                    <a:pt x="994" y="0"/>
                  </a:lnTo>
                  <a:lnTo>
                    <a:pt x="1006" y="4"/>
                  </a:lnTo>
                  <a:lnTo>
                    <a:pt x="21" y="458"/>
                  </a:lnTo>
                  <a:lnTo>
                    <a:pt x="0" y="45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45"/>
            <p:cNvSpPr>
              <a:spLocks/>
            </p:cNvSpPr>
            <p:nvPr/>
          </p:nvSpPr>
          <p:spPr bwMode="auto">
            <a:xfrm>
              <a:off x="2131" y="1834"/>
              <a:ext cx="166" cy="7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8"/>
                </a:cxn>
                <a:cxn ang="0">
                  <a:pos x="0" y="454"/>
                </a:cxn>
              </a:cxnLst>
              <a:rect l="0" t="0" r="r" b="b"/>
              <a:pathLst>
                <a:path w="1000" h="458">
                  <a:moveTo>
                    <a:pt x="0" y="454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8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46"/>
            <p:cNvSpPr>
              <a:spLocks/>
            </p:cNvSpPr>
            <p:nvPr/>
          </p:nvSpPr>
          <p:spPr bwMode="auto">
            <a:xfrm>
              <a:off x="2120" y="1830"/>
              <a:ext cx="167" cy="75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3"/>
                </a:cxn>
                <a:cxn ang="0">
                  <a:pos x="0" y="448"/>
                </a:cxn>
              </a:cxnLst>
              <a:rect l="0" t="0" r="r" b="b"/>
              <a:pathLst>
                <a:path w="1000" h="453">
                  <a:moveTo>
                    <a:pt x="0" y="448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3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47"/>
            <p:cNvSpPr>
              <a:spLocks/>
            </p:cNvSpPr>
            <p:nvPr/>
          </p:nvSpPr>
          <p:spPr bwMode="auto">
            <a:xfrm>
              <a:off x="2111" y="1826"/>
              <a:ext cx="168" cy="75"/>
            </a:xfrm>
            <a:custGeom>
              <a:avLst/>
              <a:gdLst/>
              <a:ahLst/>
              <a:cxnLst>
                <a:cxn ang="0">
                  <a:pos x="0" y="445"/>
                </a:cxn>
                <a:cxn ang="0">
                  <a:pos x="1000" y="0"/>
                </a:cxn>
                <a:cxn ang="0">
                  <a:pos x="1012" y="5"/>
                </a:cxn>
                <a:cxn ang="0">
                  <a:pos x="22" y="450"/>
                </a:cxn>
                <a:cxn ang="0">
                  <a:pos x="0" y="445"/>
                </a:cxn>
              </a:cxnLst>
              <a:rect l="0" t="0" r="r" b="b"/>
              <a:pathLst>
                <a:path w="1012" h="450">
                  <a:moveTo>
                    <a:pt x="0" y="445"/>
                  </a:moveTo>
                  <a:lnTo>
                    <a:pt x="1000" y="0"/>
                  </a:lnTo>
                  <a:lnTo>
                    <a:pt x="1012" y="5"/>
                  </a:lnTo>
                  <a:lnTo>
                    <a:pt x="22" y="450"/>
                  </a:lnTo>
                  <a:lnTo>
                    <a:pt x="0" y="44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48"/>
            <p:cNvSpPr>
              <a:spLocks/>
            </p:cNvSpPr>
            <p:nvPr/>
          </p:nvSpPr>
          <p:spPr bwMode="auto">
            <a:xfrm>
              <a:off x="2194" y="1890"/>
              <a:ext cx="13" cy="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7" y="27"/>
                </a:cxn>
                <a:cxn ang="0">
                  <a:pos x="69" y="4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7" h="40">
                  <a:moveTo>
                    <a:pt x="22" y="0"/>
                  </a:moveTo>
                  <a:lnTo>
                    <a:pt x="77" y="27"/>
                  </a:lnTo>
                  <a:lnTo>
                    <a:pt x="69" y="4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49"/>
            <p:cNvSpPr>
              <a:spLocks/>
            </p:cNvSpPr>
            <p:nvPr/>
          </p:nvSpPr>
          <p:spPr bwMode="auto">
            <a:xfrm>
              <a:off x="2179" y="1889"/>
              <a:ext cx="11" cy="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2" y="15"/>
                </a:cxn>
                <a:cxn ang="0">
                  <a:pos x="55" y="3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2" h="30">
                  <a:moveTo>
                    <a:pt x="22" y="0"/>
                  </a:moveTo>
                  <a:lnTo>
                    <a:pt x="72" y="15"/>
                  </a:lnTo>
                  <a:lnTo>
                    <a:pt x="55" y="3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50"/>
            <p:cNvSpPr>
              <a:spLocks/>
            </p:cNvSpPr>
            <p:nvPr/>
          </p:nvSpPr>
          <p:spPr bwMode="auto">
            <a:xfrm>
              <a:off x="2253" y="1862"/>
              <a:ext cx="11" cy="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9" y="30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20" y="0"/>
                </a:cxn>
              </a:cxnLst>
              <a:rect l="0" t="0" r="r" b="b"/>
              <a:pathLst>
                <a:path w="69" h="38">
                  <a:moveTo>
                    <a:pt x="20" y="0"/>
                  </a:moveTo>
                  <a:lnTo>
                    <a:pt x="69" y="30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51"/>
            <p:cNvSpPr>
              <a:spLocks/>
            </p:cNvSpPr>
            <p:nvPr/>
          </p:nvSpPr>
          <p:spPr bwMode="auto">
            <a:xfrm>
              <a:off x="2237" y="1861"/>
              <a:ext cx="11" cy="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69" y="29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19" y="0"/>
                </a:cxn>
              </a:cxnLst>
              <a:rect l="0" t="0" r="r" b="b"/>
              <a:pathLst>
                <a:path w="69" h="38">
                  <a:moveTo>
                    <a:pt x="19" y="0"/>
                  </a:moveTo>
                  <a:lnTo>
                    <a:pt x="69" y="29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52"/>
            <p:cNvSpPr>
              <a:spLocks/>
            </p:cNvSpPr>
            <p:nvPr/>
          </p:nvSpPr>
          <p:spPr bwMode="auto">
            <a:xfrm>
              <a:off x="2266" y="1857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40">
                  <a:moveTo>
                    <a:pt x="13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53"/>
            <p:cNvSpPr>
              <a:spLocks/>
            </p:cNvSpPr>
            <p:nvPr/>
          </p:nvSpPr>
          <p:spPr bwMode="auto">
            <a:xfrm>
              <a:off x="2250" y="1856"/>
              <a:ext cx="10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55" y="21"/>
                </a:cxn>
                <a:cxn ang="0">
                  <a:pos x="46" y="33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55" h="33">
                  <a:moveTo>
                    <a:pt x="14" y="0"/>
                  </a:moveTo>
                  <a:lnTo>
                    <a:pt x="55" y="21"/>
                  </a:lnTo>
                  <a:lnTo>
                    <a:pt x="46" y="33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54"/>
            <p:cNvSpPr>
              <a:spLocks/>
            </p:cNvSpPr>
            <p:nvPr/>
          </p:nvSpPr>
          <p:spPr bwMode="auto">
            <a:xfrm>
              <a:off x="2225" y="1857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9">
                  <a:moveTo>
                    <a:pt x="14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55"/>
            <p:cNvSpPr>
              <a:spLocks/>
            </p:cNvSpPr>
            <p:nvPr/>
          </p:nvSpPr>
          <p:spPr bwMode="auto">
            <a:xfrm>
              <a:off x="2221" y="1851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7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56"/>
            <p:cNvSpPr>
              <a:spLocks/>
            </p:cNvSpPr>
            <p:nvPr/>
          </p:nvSpPr>
          <p:spPr bwMode="auto">
            <a:xfrm>
              <a:off x="2211" y="1849"/>
              <a:ext cx="9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4" y="23"/>
                </a:cxn>
                <a:cxn ang="0">
                  <a:pos x="45" y="37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54" h="37">
                  <a:moveTo>
                    <a:pt x="13" y="0"/>
                  </a:moveTo>
                  <a:lnTo>
                    <a:pt x="54" y="23"/>
                  </a:lnTo>
                  <a:lnTo>
                    <a:pt x="45" y="37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57"/>
            <p:cNvSpPr>
              <a:spLocks/>
            </p:cNvSpPr>
            <p:nvPr/>
          </p:nvSpPr>
          <p:spPr bwMode="auto">
            <a:xfrm>
              <a:off x="2190" y="1882"/>
              <a:ext cx="12" cy="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58"/>
            <p:cNvSpPr>
              <a:spLocks/>
            </p:cNvSpPr>
            <p:nvPr/>
          </p:nvSpPr>
          <p:spPr bwMode="auto">
            <a:xfrm>
              <a:off x="2174" y="1881"/>
              <a:ext cx="12" cy="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59"/>
            <p:cNvSpPr>
              <a:spLocks/>
            </p:cNvSpPr>
            <p:nvPr/>
          </p:nvSpPr>
          <p:spPr bwMode="auto">
            <a:xfrm>
              <a:off x="2170" y="1874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55" y="36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6">
                  <a:moveTo>
                    <a:pt x="14" y="0"/>
                  </a:moveTo>
                  <a:lnTo>
                    <a:pt x="70" y="27"/>
                  </a:lnTo>
                  <a:lnTo>
                    <a:pt x="55" y="36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60"/>
            <p:cNvSpPr>
              <a:spLocks/>
            </p:cNvSpPr>
            <p:nvPr/>
          </p:nvSpPr>
          <p:spPr bwMode="auto">
            <a:xfrm>
              <a:off x="2157" y="1872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5"/>
                </a:cxn>
                <a:cxn ang="0">
                  <a:pos x="55" y="35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5">
                  <a:moveTo>
                    <a:pt x="14" y="0"/>
                  </a:moveTo>
                  <a:lnTo>
                    <a:pt x="70" y="25"/>
                  </a:lnTo>
                  <a:lnTo>
                    <a:pt x="55" y="35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61"/>
            <p:cNvSpPr>
              <a:spLocks/>
            </p:cNvSpPr>
            <p:nvPr/>
          </p:nvSpPr>
          <p:spPr bwMode="auto">
            <a:xfrm>
              <a:off x="2202" y="1876"/>
              <a:ext cx="11" cy="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62"/>
            <p:cNvSpPr>
              <a:spLocks/>
            </p:cNvSpPr>
            <p:nvPr/>
          </p:nvSpPr>
          <p:spPr bwMode="auto">
            <a:xfrm>
              <a:off x="2186" y="1876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5"/>
                </a:cxn>
                <a:cxn ang="0">
                  <a:pos x="62" y="38"/>
                </a:cxn>
                <a:cxn ang="0">
                  <a:pos x="0" y="7"/>
                </a:cxn>
                <a:cxn ang="0">
                  <a:pos x="13" y="0"/>
                </a:cxn>
              </a:cxnLst>
              <a:rect l="0" t="0" r="r" b="b"/>
              <a:pathLst>
                <a:path w="70" h="38">
                  <a:moveTo>
                    <a:pt x="13" y="0"/>
                  </a:moveTo>
                  <a:lnTo>
                    <a:pt x="70" y="25"/>
                  </a:lnTo>
                  <a:lnTo>
                    <a:pt x="62" y="38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63"/>
            <p:cNvSpPr>
              <a:spLocks/>
            </p:cNvSpPr>
            <p:nvPr/>
          </p:nvSpPr>
          <p:spPr bwMode="auto">
            <a:xfrm>
              <a:off x="2182" y="1868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2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2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64"/>
            <p:cNvSpPr>
              <a:spLocks/>
            </p:cNvSpPr>
            <p:nvPr/>
          </p:nvSpPr>
          <p:spPr bwMode="auto">
            <a:xfrm>
              <a:off x="2169" y="1866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65"/>
            <p:cNvSpPr>
              <a:spLocks/>
            </p:cNvSpPr>
            <p:nvPr/>
          </p:nvSpPr>
          <p:spPr bwMode="auto">
            <a:xfrm>
              <a:off x="2151" y="1899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8"/>
                </a:cxn>
                <a:cxn ang="0">
                  <a:pos x="61" y="41"/>
                </a:cxn>
                <a:cxn ang="0">
                  <a:pos x="0" y="9"/>
                </a:cxn>
                <a:cxn ang="0">
                  <a:pos x="14" y="0"/>
                </a:cxn>
              </a:cxnLst>
              <a:rect l="0" t="0" r="r" b="b"/>
              <a:pathLst>
                <a:path w="70" h="41">
                  <a:moveTo>
                    <a:pt x="14" y="0"/>
                  </a:moveTo>
                  <a:lnTo>
                    <a:pt x="70" y="28"/>
                  </a:lnTo>
                  <a:lnTo>
                    <a:pt x="61" y="41"/>
                  </a:lnTo>
                  <a:lnTo>
                    <a:pt x="0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66"/>
            <p:cNvSpPr>
              <a:spLocks/>
            </p:cNvSpPr>
            <p:nvPr/>
          </p:nvSpPr>
          <p:spPr bwMode="auto">
            <a:xfrm>
              <a:off x="2135" y="1899"/>
              <a:ext cx="11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6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67"/>
            <p:cNvSpPr>
              <a:spLocks/>
            </p:cNvSpPr>
            <p:nvPr/>
          </p:nvSpPr>
          <p:spPr bwMode="auto">
            <a:xfrm>
              <a:off x="2131" y="1892"/>
              <a:ext cx="12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1" y="26"/>
                </a:cxn>
                <a:cxn ang="0">
                  <a:pos x="49" y="2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1" h="29">
                  <a:moveTo>
                    <a:pt x="14" y="0"/>
                  </a:moveTo>
                  <a:lnTo>
                    <a:pt x="71" y="26"/>
                  </a:lnTo>
                  <a:lnTo>
                    <a:pt x="49" y="2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68"/>
            <p:cNvSpPr>
              <a:spLocks/>
            </p:cNvSpPr>
            <p:nvPr/>
          </p:nvSpPr>
          <p:spPr bwMode="auto">
            <a:xfrm>
              <a:off x="2118" y="1890"/>
              <a:ext cx="11" cy="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48" y="3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0">
                  <a:moveTo>
                    <a:pt x="13" y="0"/>
                  </a:moveTo>
                  <a:lnTo>
                    <a:pt x="70" y="27"/>
                  </a:lnTo>
                  <a:lnTo>
                    <a:pt x="48" y="3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69"/>
            <p:cNvSpPr>
              <a:spLocks/>
            </p:cNvSpPr>
            <p:nvPr/>
          </p:nvSpPr>
          <p:spPr bwMode="auto">
            <a:xfrm>
              <a:off x="2276" y="185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70"/>
            <p:cNvSpPr>
              <a:spLocks/>
            </p:cNvSpPr>
            <p:nvPr/>
          </p:nvSpPr>
          <p:spPr bwMode="auto">
            <a:xfrm>
              <a:off x="2260" y="1851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71"/>
            <p:cNvSpPr>
              <a:spLocks/>
            </p:cNvSpPr>
            <p:nvPr/>
          </p:nvSpPr>
          <p:spPr bwMode="auto">
            <a:xfrm>
              <a:off x="2235" y="1852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72"/>
            <p:cNvSpPr>
              <a:spLocks/>
            </p:cNvSpPr>
            <p:nvPr/>
          </p:nvSpPr>
          <p:spPr bwMode="auto">
            <a:xfrm>
              <a:off x="2231" y="1845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5"/>
                </a:cxn>
                <a:cxn ang="0">
                  <a:pos x="64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8">
                  <a:moveTo>
                    <a:pt x="12" y="0"/>
                  </a:moveTo>
                  <a:lnTo>
                    <a:pt x="73" y="25"/>
                  </a:lnTo>
                  <a:lnTo>
                    <a:pt x="64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73"/>
            <p:cNvSpPr>
              <a:spLocks/>
            </p:cNvSpPr>
            <p:nvPr/>
          </p:nvSpPr>
          <p:spPr bwMode="auto">
            <a:xfrm>
              <a:off x="2220" y="1843"/>
              <a:ext cx="10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59" h="38">
                  <a:moveTo>
                    <a:pt x="11" y="0"/>
                  </a:moveTo>
                  <a:lnTo>
                    <a:pt x="59" y="24"/>
                  </a:lnTo>
                  <a:lnTo>
                    <a:pt x="50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74"/>
            <p:cNvSpPr>
              <a:spLocks/>
            </p:cNvSpPr>
            <p:nvPr/>
          </p:nvSpPr>
          <p:spPr bwMode="auto">
            <a:xfrm>
              <a:off x="2212" y="1872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8" y="19"/>
                </a:cxn>
                <a:cxn ang="0">
                  <a:pos x="59" y="30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8" h="30">
                  <a:moveTo>
                    <a:pt x="11" y="0"/>
                  </a:moveTo>
                  <a:lnTo>
                    <a:pt x="68" y="19"/>
                  </a:lnTo>
                  <a:lnTo>
                    <a:pt x="59" y="30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75"/>
            <p:cNvSpPr>
              <a:spLocks/>
            </p:cNvSpPr>
            <p:nvPr/>
          </p:nvSpPr>
          <p:spPr bwMode="auto">
            <a:xfrm>
              <a:off x="2196" y="1870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4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76"/>
            <p:cNvSpPr>
              <a:spLocks/>
            </p:cNvSpPr>
            <p:nvPr/>
          </p:nvSpPr>
          <p:spPr bwMode="auto">
            <a:xfrm>
              <a:off x="2192" y="1863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5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5">
                  <a:moveTo>
                    <a:pt x="11" y="0"/>
                  </a:moveTo>
                  <a:lnTo>
                    <a:pt x="73" y="23"/>
                  </a:lnTo>
                  <a:lnTo>
                    <a:pt x="64" y="35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77"/>
            <p:cNvSpPr>
              <a:spLocks/>
            </p:cNvSpPr>
            <p:nvPr/>
          </p:nvSpPr>
          <p:spPr bwMode="auto">
            <a:xfrm>
              <a:off x="2178" y="186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2" h="36">
                  <a:moveTo>
                    <a:pt x="12" y="0"/>
                  </a:moveTo>
                  <a:lnTo>
                    <a:pt x="72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78"/>
            <p:cNvSpPr>
              <a:spLocks/>
            </p:cNvSpPr>
            <p:nvPr/>
          </p:nvSpPr>
          <p:spPr bwMode="auto">
            <a:xfrm>
              <a:off x="2163" y="1895"/>
              <a:ext cx="9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58" y="21"/>
                </a:cxn>
                <a:cxn ang="0">
                  <a:pos x="49" y="34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58" h="34">
                  <a:moveTo>
                    <a:pt x="12" y="0"/>
                  </a:moveTo>
                  <a:lnTo>
                    <a:pt x="58" y="21"/>
                  </a:lnTo>
                  <a:lnTo>
                    <a:pt x="49" y="34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79"/>
            <p:cNvSpPr>
              <a:spLocks/>
            </p:cNvSpPr>
            <p:nvPr/>
          </p:nvSpPr>
          <p:spPr bwMode="auto">
            <a:xfrm>
              <a:off x="2144" y="1894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3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80"/>
            <p:cNvSpPr>
              <a:spLocks/>
            </p:cNvSpPr>
            <p:nvPr/>
          </p:nvSpPr>
          <p:spPr bwMode="auto">
            <a:xfrm>
              <a:off x="2141" y="1886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81"/>
            <p:cNvSpPr>
              <a:spLocks/>
            </p:cNvSpPr>
            <p:nvPr/>
          </p:nvSpPr>
          <p:spPr bwMode="auto">
            <a:xfrm>
              <a:off x="2127" y="188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5"/>
                </a:cxn>
                <a:cxn ang="0">
                  <a:pos x="63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8">
                  <a:moveTo>
                    <a:pt x="11" y="0"/>
                  </a:moveTo>
                  <a:lnTo>
                    <a:pt x="72" y="25"/>
                  </a:lnTo>
                  <a:lnTo>
                    <a:pt x="63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82"/>
            <p:cNvSpPr>
              <a:spLocks/>
            </p:cNvSpPr>
            <p:nvPr/>
          </p:nvSpPr>
          <p:spPr bwMode="auto">
            <a:xfrm>
              <a:off x="2286" y="1846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4"/>
                </a:cxn>
                <a:cxn ang="0">
                  <a:pos x="64" y="37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24"/>
                  </a:lnTo>
                  <a:lnTo>
                    <a:pt x="64" y="37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83"/>
            <p:cNvSpPr>
              <a:spLocks/>
            </p:cNvSpPr>
            <p:nvPr/>
          </p:nvSpPr>
          <p:spPr bwMode="auto">
            <a:xfrm>
              <a:off x="2271" y="1845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84"/>
            <p:cNvSpPr>
              <a:spLocks/>
            </p:cNvSpPr>
            <p:nvPr/>
          </p:nvSpPr>
          <p:spPr bwMode="auto">
            <a:xfrm>
              <a:off x="2245" y="1847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7">
                  <a:moveTo>
                    <a:pt x="11" y="0"/>
                  </a:moveTo>
                  <a:lnTo>
                    <a:pt x="72" y="31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85"/>
            <p:cNvSpPr>
              <a:spLocks/>
            </p:cNvSpPr>
            <p:nvPr/>
          </p:nvSpPr>
          <p:spPr bwMode="auto">
            <a:xfrm>
              <a:off x="2242" y="1840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32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32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86"/>
            <p:cNvSpPr>
              <a:spLocks/>
            </p:cNvSpPr>
            <p:nvPr/>
          </p:nvSpPr>
          <p:spPr bwMode="auto">
            <a:xfrm>
              <a:off x="2229" y="1838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7" y="30"/>
                </a:cxn>
                <a:cxn ang="0">
                  <a:pos x="58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7" h="36">
                  <a:moveTo>
                    <a:pt x="12" y="0"/>
                  </a:moveTo>
                  <a:lnTo>
                    <a:pt x="67" y="30"/>
                  </a:lnTo>
                  <a:lnTo>
                    <a:pt x="58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87"/>
            <p:cNvSpPr>
              <a:spLocks/>
            </p:cNvSpPr>
            <p:nvPr/>
          </p:nvSpPr>
          <p:spPr bwMode="auto">
            <a:xfrm>
              <a:off x="2224" y="1867"/>
              <a:ext cx="10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0" y="21"/>
                </a:cxn>
                <a:cxn ang="0">
                  <a:pos x="53" y="2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0" h="27">
                  <a:moveTo>
                    <a:pt x="12" y="0"/>
                  </a:moveTo>
                  <a:lnTo>
                    <a:pt x="60" y="21"/>
                  </a:lnTo>
                  <a:lnTo>
                    <a:pt x="53" y="2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88"/>
            <p:cNvSpPr>
              <a:spLocks/>
            </p:cNvSpPr>
            <p:nvPr/>
          </p:nvSpPr>
          <p:spPr bwMode="auto">
            <a:xfrm>
              <a:off x="2206" y="1865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31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31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89"/>
            <p:cNvSpPr>
              <a:spLocks/>
            </p:cNvSpPr>
            <p:nvPr/>
          </p:nvSpPr>
          <p:spPr bwMode="auto">
            <a:xfrm>
              <a:off x="2202" y="1858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1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90"/>
            <p:cNvSpPr>
              <a:spLocks/>
            </p:cNvSpPr>
            <p:nvPr/>
          </p:nvSpPr>
          <p:spPr bwMode="auto">
            <a:xfrm>
              <a:off x="2191" y="1857"/>
              <a:ext cx="10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29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59" h="29">
                  <a:moveTo>
                    <a:pt x="11" y="0"/>
                  </a:moveTo>
                  <a:lnTo>
                    <a:pt x="59" y="24"/>
                  </a:lnTo>
                  <a:lnTo>
                    <a:pt x="50" y="29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91"/>
            <p:cNvSpPr>
              <a:spLocks/>
            </p:cNvSpPr>
            <p:nvPr/>
          </p:nvSpPr>
          <p:spPr bwMode="auto">
            <a:xfrm>
              <a:off x="2155" y="1888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0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0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92"/>
            <p:cNvSpPr>
              <a:spLocks/>
            </p:cNvSpPr>
            <p:nvPr/>
          </p:nvSpPr>
          <p:spPr bwMode="auto">
            <a:xfrm>
              <a:off x="2151" y="1881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32"/>
                </a:cxn>
                <a:cxn ang="0">
                  <a:pos x="65" y="3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32"/>
                  </a:lnTo>
                  <a:lnTo>
                    <a:pt x="65" y="3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93"/>
            <p:cNvSpPr>
              <a:spLocks/>
            </p:cNvSpPr>
            <p:nvPr/>
          </p:nvSpPr>
          <p:spPr bwMode="auto">
            <a:xfrm>
              <a:off x="2139" y="1879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3" y="31"/>
                </a:cxn>
                <a:cxn ang="0">
                  <a:pos x="5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3" h="36">
                  <a:moveTo>
                    <a:pt x="12" y="0"/>
                  </a:moveTo>
                  <a:lnTo>
                    <a:pt x="63" y="31"/>
                  </a:lnTo>
                  <a:lnTo>
                    <a:pt x="5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94"/>
            <p:cNvSpPr>
              <a:spLocks/>
            </p:cNvSpPr>
            <p:nvPr/>
          </p:nvSpPr>
          <p:spPr bwMode="auto">
            <a:xfrm>
              <a:off x="2271" y="1845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95"/>
            <p:cNvSpPr>
              <a:spLocks/>
            </p:cNvSpPr>
            <p:nvPr/>
          </p:nvSpPr>
          <p:spPr bwMode="auto">
            <a:xfrm>
              <a:off x="2255" y="184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96"/>
            <p:cNvSpPr>
              <a:spLocks/>
            </p:cNvSpPr>
            <p:nvPr/>
          </p:nvSpPr>
          <p:spPr bwMode="auto">
            <a:xfrm>
              <a:off x="2251" y="1837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65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8">
                  <a:moveTo>
                    <a:pt x="12" y="0"/>
                  </a:moveTo>
                  <a:lnTo>
                    <a:pt x="74" y="24"/>
                  </a:lnTo>
                  <a:lnTo>
                    <a:pt x="65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97"/>
            <p:cNvSpPr>
              <a:spLocks/>
            </p:cNvSpPr>
            <p:nvPr/>
          </p:nvSpPr>
          <p:spPr bwMode="auto">
            <a:xfrm>
              <a:off x="2238" y="1835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7">
                  <a:moveTo>
                    <a:pt x="11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98"/>
            <p:cNvSpPr>
              <a:spLocks/>
            </p:cNvSpPr>
            <p:nvPr/>
          </p:nvSpPr>
          <p:spPr bwMode="auto">
            <a:xfrm>
              <a:off x="2217" y="1861"/>
              <a:ext cx="11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6" y="29"/>
                </a:cxn>
                <a:cxn ang="0">
                  <a:pos x="57" y="42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6" h="42">
                  <a:moveTo>
                    <a:pt x="12" y="0"/>
                  </a:moveTo>
                  <a:lnTo>
                    <a:pt x="66" y="29"/>
                  </a:lnTo>
                  <a:lnTo>
                    <a:pt x="57" y="42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99"/>
            <p:cNvSpPr>
              <a:spLocks/>
            </p:cNvSpPr>
            <p:nvPr/>
          </p:nvSpPr>
          <p:spPr bwMode="auto">
            <a:xfrm>
              <a:off x="2213" y="1854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30"/>
                </a:cxn>
                <a:cxn ang="0">
                  <a:pos x="46" y="33"/>
                </a:cxn>
                <a:cxn ang="0">
                  <a:pos x="0" y="9"/>
                </a:cxn>
                <a:cxn ang="0">
                  <a:pos x="11" y="0"/>
                </a:cxn>
              </a:cxnLst>
              <a:rect l="0" t="0" r="r" b="b"/>
              <a:pathLst>
                <a:path w="65" h="33">
                  <a:moveTo>
                    <a:pt x="11" y="0"/>
                  </a:moveTo>
                  <a:lnTo>
                    <a:pt x="65" y="30"/>
                  </a:lnTo>
                  <a:lnTo>
                    <a:pt x="46" y="33"/>
                  </a:lnTo>
                  <a:lnTo>
                    <a:pt x="0" y="9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100"/>
            <p:cNvSpPr>
              <a:spLocks/>
            </p:cNvSpPr>
            <p:nvPr/>
          </p:nvSpPr>
          <p:spPr bwMode="auto">
            <a:xfrm>
              <a:off x="2200" y="1852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28"/>
                </a:cxn>
                <a:cxn ang="0">
                  <a:pos x="48" y="32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5" h="32">
                  <a:moveTo>
                    <a:pt x="11" y="0"/>
                  </a:moveTo>
                  <a:lnTo>
                    <a:pt x="65" y="28"/>
                  </a:lnTo>
                  <a:lnTo>
                    <a:pt x="48" y="32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101"/>
            <p:cNvSpPr>
              <a:spLocks/>
            </p:cNvSpPr>
            <p:nvPr/>
          </p:nvSpPr>
          <p:spPr bwMode="auto">
            <a:xfrm>
              <a:off x="2165" y="1886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4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102"/>
            <p:cNvSpPr>
              <a:spLocks/>
            </p:cNvSpPr>
            <p:nvPr/>
          </p:nvSpPr>
          <p:spPr bwMode="auto">
            <a:xfrm>
              <a:off x="2161" y="1878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52" y="30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0">
                  <a:moveTo>
                    <a:pt x="12" y="0"/>
                  </a:moveTo>
                  <a:lnTo>
                    <a:pt x="74" y="24"/>
                  </a:lnTo>
                  <a:lnTo>
                    <a:pt x="52" y="30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103"/>
            <p:cNvSpPr>
              <a:spLocks/>
            </p:cNvSpPr>
            <p:nvPr/>
          </p:nvSpPr>
          <p:spPr bwMode="auto">
            <a:xfrm>
              <a:off x="2147" y="1876"/>
              <a:ext cx="13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6"/>
                </a:cxn>
                <a:cxn ang="0">
                  <a:pos x="52" y="32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4" h="32">
                  <a:moveTo>
                    <a:pt x="12" y="0"/>
                  </a:moveTo>
                  <a:lnTo>
                    <a:pt x="74" y="26"/>
                  </a:lnTo>
                  <a:lnTo>
                    <a:pt x="52" y="32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104"/>
            <p:cNvSpPr>
              <a:spLocks/>
            </p:cNvSpPr>
            <p:nvPr/>
          </p:nvSpPr>
          <p:spPr bwMode="auto">
            <a:xfrm>
              <a:off x="2103" y="1896"/>
              <a:ext cx="51" cy="27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49" y="10"/>
                </a:cxn>
                <a:cxn ang="0">
                  <a:pos x="59" y="26"/>
                </a:cxn>
                <a:cxn ang="0">
                  <a:pos x="84" y="19"/>
                </a:cxn>
                <a:cxn ang="0">
                  <a:pos x="124" y="42"/>
                </a:cxn>
                <a:cxn ang="0">
                  <a:pos x="124" y="60"/>
                </a:cxn>
                <a:cxn ang="0">
                  <a:pos x="139" y="48"/>
                </a:cxn>
                <a:cxn ang="0">
                  <a:pos x="188" y="68"/>
                </a:cxn>
                <a:cxn ang="0">
                  <a:pos x="195" y="87"/>
                </a:cxn>
                <a:cxn ang="0">
                  <a:pos x="213" y="74"/>
                </a:cxn>
                <a:cxn ang="0">
                  <a:pos x="246" y="84"/>
                </a:cxn>
                <a:cxn ang="0">
                  <a:pos x="253" y="110"/>
                </a:cxn>
                <a:cxn ang="0">
                  <a:pos x="271" y="106"/>
                </a:cxn>
                <a:cxn ang="0">
                  <a:pos x="308" y="124"/>
                </a:cxn>
                <a:cxn ang="0">
                  <a:pos x="311" y="159"/>
                </a:cxn>
                <a:cxn ang="0">
                  <a:pos x="0" y="7"/>
                </a:cxn>
                <a:cxn ang="0">
                  <a:pos x="21" y="0"/>
                </a:cxn>
              </a:cxnLst>
              <a:rect l="0" t="0" r="r" b="b"/>
              <a:pathLst>
                <a:path w="311" h="159">
                  <a:moveTo>
                    <a:pt x="21" y="0"/>
                  </a:moveTo>
                  <a:lnTo>
                    <a:pt x="49" y="10"/>
                  </a:lnTo>
                  <a:lnTo>
                    <a:pt x="59" y="26"/>
                  </a:lnTo>
                  <a:lnTo>
                    <a:pt x="84" y="19"/>
                  </a:lnTo>
                  <a:lnTo>
                    <a:pt x="124" y="42"/>
                  </a:lnTo>
                  <a:lnTo>
                    <a:pt x="124" y="60"/>
                  </a:lnTo>
                  <a:lnTo>
                    <a:pt x="139" y="48"/>
                  </a:lnTo>
                  <a:lnTo>
                    <a:pt x="188" y="68"/>
                  </a:lnTo>
                  <a:lnTo>
                    <a:pt x="195" y="87"/>
                  </a:lnTo>
                  <a:lnTo>
                    <a:pt x="213" y="74"/>
                  </a:lnTo>
                  <a:lnTo>
                    <a:pt x="246" y="84"/>
                  </a:lnTo>
                  <a:lnTo>
                    <a:pt x="253" y="110"/>
                  </a:lnTo>
                  <a:lnTo>
                    <a:pt x="271" y="106"/>
                  </a:lnTo>
                  <a:lnTo>
                    <a:pt x="308" y="124"/>
                  </a:lnTo>
                  <a:lnTo>
                    <a:pt x="311" y="159"/>
                  </a:lnTo>
                  <a:lnTo>
                    <a:pt x="0" y="7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726B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105"/>
            <p:cNvSpPr>
              <a:spLocks/>
            </p:cNvSpPr>
            <p:nvPr/>
          </p:nvSpPr>
          <p:spPr bwMode="auto">
            <a:xfrm>
              <a:off x="2226" y="1874"/>
              <a:ext cx="71" cy="31"/>
            </a:xfrm>
            <a:custGeom>
              <a:avLst/>
              <a:gdLst/>
              <a:ahLst/>
              <a:cxnLst>
                <a:cxn ang="0">
                  <a:pos x="0" y="151"/>
                </a:cxn>
                <a:cxn ang="0">
                  <a:pos x="293" y="0"/>
                </a:cxn>
                <a:cxn ang="0">
                  <a:pos x="428" y="56"/>
                </a:cxn>
                <a:cxn ang="0">
                  <a:pos x="135" y="191"/>
                </a:cxn>
                <a:cxn ang="0">
                  <a:pos x="0" y="151"/>
                </a:cxn>
              </a:cxnLst>
              <a:rect l="0" t="0" r="r" b="b"/>
              <a:pathLst>
                <a:path w="428" h="191">
                  <a:moveTo>
                    <a:pt x="0" y="151"/>
                  </a:moveTo>
                  <a:lnTo>
                    <a:pt x="293" y="0"/>
                  </a:lnTo>
                  <a:lnTo>
                    <a:pt x="428" y="56"/>
                  </a:lnTo>
                  <a:lnTo>
                    <a:pt x="135" y="19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106"/>
            <p:cNvSpPr>
              <a:spLocks/>
            </p:cNvSpPr>
            <p:nvPr/>
          </p:nvSpPr>
          <p:spPr bwMode="auto">
            <a:xfrm>
              <a:off x="2256" y="1888"/>
              <a:ext cx="66" cy="32"/>
            </a:xfrm>
            <a:custGeom>
              <a:avLst/>
              <a:gdLst/>
              <a:ahLst/>
              <a:cxnLst>
                <a:cxn ang="0">
                  <a:pos x="0" y="167"/>
                </a:cxn>
                <a:cxn ang="0">
                  <a:pos x="340" y="0"/>
                </a:cxn>
                <a:cxn ang="0">
                  <a:pos x="396" y="8"/>
                </a:cxn>
                <a:cxn ang="0">
                  <a:pos x="39" y="191"/>
                </a:cxn>
                <a:cxn ang="0">
                  <a:pos x="0" y="167"/>
                </a:cxn>
              </a:cxnLst>
              <a:rect l="0" t="0" r="r" b="b"/>
              <a:pathLst>
                <a:path w="396" h="191">
                  <a:moveTo>
                    <a:pt x="0" y="167"/>
                  </a:moveTo>
                  <a:lnTo>
                    <a:pt x="340" y="0"/>
                  </a:lnTo>
                  <a:lnTo>
                    <a:pt x="396" y="8"/>
                  </a:lnTo>
                  <a:lnTo>
                    <a:pt x="39" y="191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7777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107"/>
            <p:cNvSpPr>
              <a:spLocks/>
            </p:cNvSpPr>
            <p:nvPr/>
          </p:nvSpPr>
          <p:spPr bwMode="auto">
            <a:xfrm>
              <a:off x="2219" y="1872"/>
              <a:ext cx="169" cy="101"/>
            </a:xfrm>
            <a:custGeom>
              <a:avLst/>
              <a:gdLst/>
              <a:ahLst/>
              <a:cxnLst>
                <a:cxn ang="0">
                  <a:pos x="0" y="539"/>
                </a:cxn>
                <a:cxn ang="0">
                  <a:pos x="7" y="611"/>
                </a:cxn>
                <a:cxn ang="0">
                  <a:pos x="78" y="571"/>
                </a:cxn>
                <a:cxn ang="0">
                  <a:pos x="983" y="91"/>
                </a:cxn>
                <a:cxn ang="0">
                  <a:pos x="1011" y="31"/>
                </a:cxn>
                <a:cxn ang="0">
                  <a:pos x="1015" y="0"/>
                </a:cxn>
                <a:cxn ang="0">
                  <a:pos x="1011" y="1"/>
                </a:cxn>
                <a:cxn ang="0">
                  <a:pos x="1003" y="7"/>
                </a:cxn>
                <a:cxn ang="0">
                  <a:pos x="989" y="13"/>
                </a:cxn>
                <a:cxn ang="0">
                  <a:pos x="970" y="23"/>
                </a:cxn>
                <a:cxn ang="0">
                  <a:pos x="947" y="35"/>
                </a:cxn>
                <a:cxn ang="0">
                  <a:pos x="919" y="49"/>
                </a:cxn>
                <a:cxn ang="0">
                  <a:pos x="888" y="66"/>
                </a:cxn>
                <a:cxn ang="0">
                  <a:pos x="853" y="84"/>
                </a:cxn>
                <a:cxn ang="0">
                  <a:pos x="815" y="104"/>
                </a:cxn>
                <a:cxn ang="0">
                  <a:pos x="775" y="125"/>
                </a:cxn>
                <a:cxn ang="0">
                  <a:pos x="732" y="148"/>
                </a:cxn>
                <a:cxn ang="0">
                  <a:pos x="687" y="171"/>
                </a:cxn>
                <a:cxn ang="0">
                  <a:pos x="641" y="195"/>
                </a:cxn>
                <a:cxn ang="0">
                  <a:pos x="594" y="220"/>
                </a:cxn>
                <a:cxn ang="0">
                  <a:pos x="546" y="244"/>
                </a:cxn>
                <a:cxn ang="0">
                  <a:pos x="498" y="269"/>
                </a:cxn>
                <a:cxn ang="0">
                  <a:pos x="450" y="295"/>
                </a:cxn>
                <a:cxn ang="0">
                  <a:pos x="403" y="320"/>
                </a:cxn>
                <a:cxn ang="0">
                  <a:pos x="355" y="345"/>
                </a:cxn>
                <a:cxn ang="0">
                  <a:pos x="311" y="369"/>
                </a:cxn>
                <a:cxn ang="0">
                  <a:pos x="267" y="392"/>
                </a:cxn>
                <a:cxn ang="0">
                  <a:pos x="224" y="415"/>
                </a:cxn>
                <a:cxn ang="0">
                  <a:pos x="185" y="436"/>
                </a:cxn>
                <a:cxn ang="0">
                  <a:pos x="149" y="455"/>
                </a:cxn>
                <a:cxn ang="0">
                  <a:pos x="115" y="474"/>
                </a:cxn>
                <a:cxn ang="0">
                  <a:pos x="84" y="490"/>
                </a:cxn>
                <a:cxn ang="0">
                  <a:pos x="58" y="504"/>
                </a:cxn>
                <a:cxn ang="0">
                  <a:pos x="37" y="516"/>
                </a:cxn>
                <a:cxn ang="0">
                  <a:pos x="19" y="526"/>
                </a:cxn>
                <a:cxn ang="0">
                  <a:pos x="7" y="533"/>
                </a:cxn>
                <a:cxn ang="0">
                  <a:pos x="1" y="538"/>
                </a:cxn>
                <a:cxn ang="0">
                  <a:pos x="0" y="539"/>
                </a:cxn>
              </a:cxnLst>
              <a:rect l="0" t="0" r="r" b="b"/>
              <a:pathLst>
                <a:path w="1015" h="611">
                  <a:moveTo>
                    <a:pt x="0" y="539"/>
                  </a:moveTo>
                  <a:lnTo>
                    <a:pt x="7" y="611"/>
                  </a:lnTo>
                  <a:lnTo>
                    <a:pt x="78" y="571"/>
                  </a:lnTo>
                  <a:lnTo>
                    <a:pt x="983" y="91"/>
                  </a:lnTo>
                  <a:lnTo>
                    <a:pt x="1011" y="31"/>
                  </a:lnTo>
                  <a:lnTo>
                    <a:pt x="1015" y="0"/>
                  </a:lnTo>
                  <a:lnTo>
                    <a:pt x="1011" y="1"/>
                  </a:lnTo>
                  <a:lnTo>
                    <a:pt x="1003" y="7"/>
                  </a:lnTo>
                  <a:lnTo>
                    <a:pt x="989" y="13"/>
                  </a:lnTo>
                  <a:lnTo>
                    <a:pt x="970" y="23"/>
                  </a:lnTo>
                  <a:lnTo>
                    <a:pt x="947" y="35"/>
                  </a:lnTo>
                  <a:lnTo>
                    <a:pt x="919" y="49"/>
                  </a:lnTo>
                  <a:lnTo>
                    <a:pt x="888" y="66"/>
                  </a:lnTo>
                  <a:lnTo>
                    <a:pt x="853" y="84"/>
                  </a:lnTo>
                  <a:lnTo>
                    <a:pt x="815" y="104"/>
                  </a:lnTo>
                  <a:lnTo>
                    <a:pt x="775" y="125"/>
                  </a:lnTo>
                  <a:lnTo>
                    <a:pt x="732" y="148"/>
                  </a:lnTo>
                  <a:lnTo>
                    <a:pt x="687" y="171"/>
                  </a:lnTo>
                  <a:lnTo>
                    <a:pt x="641" y="195"/>
                  </a:lnTo>
                  <a:lnTo>
                    <a:pt x="594" y="220"/>
                  </a:lnTo>
                  <a:lnTo>
                    <a:pt x="546" y="244"/>
                  </a:lnTo>
                  <a:lnTo>
                    <a:pt x="498" y="269"/>
                  </a:lnTo>
                  <a:lnTo>
                    <a:pt x="450" y="295"/>
                  </a:lnTo>
                  <a:lnTo>
                    <a:pt x="403" y="320"/>
                  </a:lnTo>
                  <a:lnTo>
                    <a:pt x="355" y="345"/>
                  </a:lnTo>
                  <a:lnTo>
                    <a:pt x="311" y="369"/>
                  </a:lnTo>
                  <a:lnTo>
                    <a:pt x="267" y="392"/>
                  </a:lnTo>
                  <a:lnTo>
                    <a:pt x="224" y="415"/>
                  </a:lnTo>
                  <a:lnTo>
                    <a:pt x="185" y="436"/>
                  </a:lnTo>
                  <a:lnTo>
                    <a:pt x="149" y="455"/>
                  </a:lnTo>
                  <a:lnTo>
                    <a:pt x="115" y="474"/>
                  </a:lnTo>
                  <a:lnTo>
                    <a:pt x="84" y="490"/>
                  </a:lnTo>
                  <a:lnTo>
                    <a:pt x="58" y="504"/>
                  </a:lnTo>
                  <a:lnTo>
                    <a:pt x="37" y="516"/>
                  </a:lnTo>
                  <a:lnTo>
                    <a:pt x="19" y="526"/>
                  </a:lnTo>
                  <a:lnTo>
                    <a:pt x="7" y="533"/>
                  </a:lnTo>
                  <a:lnTo>
                    <a:pt x="1" y="538"/>
                  </a:lnTo>
                  <a:lnTo>
                    <a:pt x="0" y="539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108"/>
            <p:cNvSpPr>
              <a:spLocks/>
            </p:cNvSpPr>
            <p:nvPr/>
          </p:nvSpPr>
          <p:spPr bwMode="auto">
            <a:xfrm>
              <a:off x="2301" y="1909"/>
              <a:ext cx="22" cy="17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27" y="0"/>
                </a:cxn>
                <a:cxn ang="0">
                  <a:pos x="124" y="26"/>
                </a:cxn>
                <a:cxn ang="0">
                  <a:pos x="4" y="98"/>
                </a:cxn>
                <a:cxn ang="0">
                  <a:pos x="0" y="70"/>
                </a:cxn>
              </a:cxnLst>
              <a:rect l="0" t="0" r="r" b="b"/>
              <a:pathLst>
                <a:path w="127" h="98">
                  <a:moveTo>
                    <a:pt x="0" y="70"/>
                  </a:moveTo>
                  <a:lnTo>
                    <a:pt x="127" y="0"/>
                  </a:lnTo>
                  <a:lnTo>
                    <a:pt x="124" y="26"/>
                  </a:lnTo>
                  <a:lnTo>
                    <a:pt x="4" y="98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C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109"/>
            <p:cNvSpPr>
              <a:spLocks/>
            </p:cNvSpPr>
            <p:nvPr/>
          </p:nvSpPr>
          <p:spPr bwMode="auto">
            <a:xfrm>
              <a:off x="2096" y="1904"/>
              <a:ext cx="6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4"/>
                </a:cxn>
                <a:cxn ang="0">
                  <a:pos x="36" y="67"/>
                </a:cxn>
                <a:cxn ang="0">
                  <a:pos x="8" y="54"/>
                </a:cxn>
                <a:cxn ang="0">
                  <a:pos x="0" y="0"/>
                </a:cxn>
              </a:cxnLst>
              <a:rect l="0" t="0" r="r" b="b"/>
              <a:pathLst>
                <a:path w="36" h="67">
                  <a:moveTo>
                    <a:pt x="0" y="0"/>
                  </a:moveTo>
                  <a:lnTo>
                    <a:pt x="32" y="14"/>
                  </a:lnTo>
                  <a:lnTo>
                    <a:pt x="36" y="67"/>
                  </a:lnTo>
                  <a:lnTo>
                    <a:pt x="8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110"/>
            <p:cNvSpPr>
              <a:spLocks/>
            </p:cNvSpPr>
            <p:nvPr/>
          </p:nvSpPr>
          <p:spPr bwMode="auto">
            <a:xfrm>
              <a:off x="2103" y="1908"/>
              <a:ext cx="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7"/>
                </a:cxn>
                <a:cxn ang="0">
                  <a:pos x="33" y="57"/>
                </a:cxn>
                <a:cxn ang="0">
                  <a:pos x="7" y="47"/>
                </a:cxn>
                <a:cxn ang="0">
                  <a:pos x="0" y="0"/>
                </a:cxn>
              </a:cxnLst>
              <a:rect l="0" t="0" r="r" b="b"/>
              <a:pathLst>
                <a:path w="33" h="57">
                  <a:moveTo>
                    <a:pt x="0" y="0"/>
                  </a:moveTo>
                  <a:lnTo>
                    <a:pt x="32" y="17"/>
                  </a:lnTo>
                  <a:lnTo>
                    <a:pt x="33" y="57"/>
                  </a:lnTo>
                  <a:lnTo>
                    <a:pt x="7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111"/>
            <p:cNvSpPr>
              <a:spLocks/>
            </p:cNvSpPr>
            <p:nvPr/>
          </p:nvSpPr>
          <p:spPr bwMode="auto">
            <a:xfrm>
              <a:off x="2109" y="1912"/>
              <a:ext cx="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18"/>
                </a:cxn>
                <a:cxn ang="0">
                  <a:pos x="34" y="48"/>
                </a:cxn>
                <a:cxn ang="0">
                  <a:pos x="6" y="39"/>
                </a:cxn>
                <a:cxn ang="0">
                  <a:pos x="0" y="0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31" y="18"/>
                  </a:lnTo>
                  <a:lnTo>
                    <a:pt x="34" y="48"/>
                  </a:lnTo>
                  <a:lnTo>
                    <a:pt x="6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112"/>
            <p:cNvSpPr>
              <a:spLocks/>
            </p:cNvSpPr>
            <p:nvPr/>
          </p:nvSpPr>
          <p:spPr bwMode="auto">
            <a:xfrm>
              <a:off x="2116" y="1916"/>
              <a:ext cx="4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16"/>
                </a:cxn>
                <a:cxn ang="0">
                  <a:pos x="26" y="36"/>
                </a:cxn>
                <a:cxn ang="0">
                  <a:pos x="3" y="27"/>
                </a:cxn>
                <a:cxn ang="0">
                  <a:pos x="0" y="0"/>
                </a:cxn>
              </a:cxnLst>
              <a:rect l="0" t="0" r="r" b="b"/>
              <a:pathLst>
                <a:path w="26" h="36">
                  <a:moveTo>
                    <a:pt x="0" y="0"/>
                  </a:moveTo>
                  <a:lnTo>
                    <a:pt x="26" y="16"/>
                  </a:lnTo>
                  <a:lnTo>
                    <a:pt x="26" y="36"/>
                  </a:lnTo>
                  <a:lnTo>
                    <a:pt x="3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113"/>
            <p:cNvSpPr>
              <a:spLocks/>
            </p:cNvSpPr>
            <p:nvPr/>
          </p:nvSpPr>
          <p:spPr bwMode="auto">
            <a:xfrm>
              <a:off x="2122" y="1920"/>
              <a:ext cx="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15"/>
                </a:cxn>
                <a:cxn ang="0">
                  <a:pos x="20" y="22"/>
                </a:cxn>
                <a:cxn ang="0">
                  <a:pos x="3" y="19"/>
                </a:cxn>
                <a:cxn ang="0">
                  <a:pos x="0" y="0"/>
                </a:cxn>
              </a:cxnLst>
              <a:rect l="0" t="0" r="r" b="b"/>
              <a:pathLst>
                <a:path w="20" h="22">
                  <a:moveTo>
                    <a:pt x="0" y="0"/>
                  </a:moveTo>
                  <a:lnTo>
                    <a:pt x="18" y="15"/>
                  </a:lnTo>
                  <a:lnTo>
                    <a:pt x="20" y="22"/>
                  </a:lnTo>
                  <a:lnTo>
                    <a:pt x="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114"/>
            <p:cNvSpPr>
              <a:spLocks/>
            </p:cNvSpPr>
            <p:nvPr/>
          </p:nvSpPr>
          <p:spPr bwMode="auto">
            <a:xfrm>
              <a:off x="2139" y="1833"/>
              <a:ext cx="95" cy="41"/>
            </a:xfrm>
            <a:custGeom>
              <a:avLst/>
              <a:gdLst/>
              <a:ahLst/>
              <a:cxnLst>
                <a:cxn ang="0">
                  <a:pos x="0" y="238"/>
                </a:cxn>
                <a:cxn ang="0">
                  <a:pos x="51" y="244"/>
                </a:cxn>
                <a:cxn ang="0">
                  <a:pos x="570" y="29"/>
                </a:cxn>
                <a:cxn ang="0">
                  <a:pos x="520" y="0"/>
                </a:cxn>
                <a:cxn ang="0">
                  <a:pos x="0" y="238"/>
                </a:cxn>
              </a:cxnLst>
              <a:rect l="0" t="0" r="r" b="b"/>
              <a:pathLst>
                <a:path w="570" h="244">
                  <a:moveTo>
                    <a:pt x="0" y="238"/>
                  </a:moveTo>
                  <a:lnTo>
                    <a:pt x="51" y="244"/>
                  </a:lnTo>
                  <a:lnTo>
                    <a:pt x="570" y="29"/>
                  </a:lnTo>
                  <a:lnTo>
                    <a:pt x="520" y="0"/>
                  </a:lnTo>
                  <a:lnTo>
                    <a:pt x="0" y="23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115"/>
            <p:cNvSpPr>
              <a:spLocks/>
            </p:cNvSpPr>
            <p:nvPr/>
          </p:nvSpPr>
          <p:spPr bwMode="auto">
            <a:xfrm>
              <a:off x="2209" y="1670"/>
              <a:ext cx="46" cy="14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61" y="858"/>
                </a:cxn>
                <a:cxn ang="0">
                  <a:pos x="273" y="858"/>
                </a:cxn>
                <a:cxn ang="0">
                  <a:pos x="9" y="0"/>
                </a:cxn>
                <a:cxn ang="0">
                  <a:pos x="0" y="20"/>
                </a:cxn>
              </a:cxnLst>
              <a:rect l="0" t="0" r="r" b="b"/>
              <a:pathLst>
                <a:path w="273" h="858">
                  <a:moveTo>
                    <a:pt x="0" y="20"/>
                  </a:moveTo>
                  <a:lnTo>
                    <a:pt x="261" y="858"/>
                  </a:lnTo>
                  <a:lnTo>
                    <a:pt x="273" y="858"/>
                  </a:lnTo>
                  <a:lnTo>
                    <a:pt x="9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116"/>
            <p:cNvSpPr>
              <a:spLocks/>
            </p:cNvSpPr>
            <p:nvPr/>
          </p:nvSpPr>
          <p:spPr bwMode="auto">
            <a:xfrm>
              <a:off x="2044" y="1671"/>
              <a:ext cx="166" cy="56"/>
            </a:xfrm>
            <a:custGeom>
              <a:avLst/>
              <a:gdLst/>
              <a:ahLst/>
              <a:cxnLst>
                <a:cxn ang="0">
                  <a:pos x="0" y="324"/>
                </a:cxn>
                <a:cxn ang="0">
                  <a:pos x="993" y="0"/>
                </a:cxn>
                <a:cxn ang="0">
                  <a:pos x="989" y="18"/>
                </a:cxn>
                <a:cxn ang="0">
                  <a:pos x="8" y="340"/>
                </a:cxn>
                <a:cxn ang="0">
                  <a:pos x="0" y="324"/>
                </a:cxn>
              </a:cxnLst>
              <a:rect l="0" t="0" r="r" b="b"/>
              <a:pathLst>
                <a:path w="993" h="340">
                  <a:moveTo>
                    <a:pt x="0" y="324"/>
                  </a:moveTo>
                  <a:lnTo>
                    <a:pt x="993" y="0"/>
                  </a:lnTo>
                  <a:lnTo>
                    <a:pt x="989" y="18"/>
                  </a:lnTo>
                  <a:lnTo>
                    <a:pt x="8" y="340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0000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 animBg="1"/>
      <p:bldP spid="7181" grpId="0" animBg="1"/>
      <p:bldP spid="121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54" grpId="0"/>
      <p:bldP spid="55" grpId="0"/>
      <p:bldP spid="1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Oval Callout 266"/>
          <p:cNvSpPr/>
          <p:nvPr/>
        </p:nvSpPr>
        <p:spPr bwMode="auto">
          <a:xfrm>
            <a:off x="1066800" y="3733800"/>
            <a:ext cx="2057400" cy="990600"/>
          </a:xfrm>
          <a:prstGeom prst="wedgeEllipseCallout">
            <a:avLst>
              <a:gd name="adj1" fmla="val 52328"/>
              <a:gd name="adj2" fmla="val 88880"/>
            </a:avLst>
          </a:prstGeom>
          <a:solidFill>
            <a:srgbClr val="FFFF00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hangingPunct="1">
              <a:lnSpc>
                <a:spcPct val="100000"/>
              </a:lnSpc>
              <a:buClrTx/>
              <a:buSzTx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cs typeface="Arial" charset="0"/>
              </a:rPr>
              <a:t>Returns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cs typeface="Arial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cs typeface="Arial" charset="0"/>
              </a:rPr>
              <a:t>“Italy”!</a:t>
            </a:r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Pitfall of Naïve Reconfiguration </a:t>
            </a:r>
            <a:endParaRPr lang="he-IL" dirty="0" smtClean="0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</p:spPr>
        <p:txBody>
          <a:bodyPr/>
          <a:lstStyle/>
          <a:p>
            <a:fld id="{4C9D5C9E-4345-4C84-BCC3-3ECA4A876F2D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7176" name="Line 4"/>
          <p:cNvSpPr>
            <a:spLocks noChangeShapeType="1"/>
          </p:cNvSpPr>
          <p:nvPr/>
        </p:nvSpPr>
        <p:spPr bwMode="auto">
          <a:xfrm flipV="1">
            <a:off x="3829050" y="4466983"/>
            <a:ext cx="819150" cy="7477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sp>
        <p:nvSpPr>
          <p:cNvPr id="7180" name="Line 4"/>
          <p:cNvSpPr>
            <a:spLocks noChangeShapeType="1"/>
          </p:cNvSpPr>
          <p:nvPr/>
        </p:nvSpPr>
        <p:spPr bwMode="auto">
          <a:xfrm>
            <a:off x="3810000" y="3171583"/>
            <a:ext cx="609600" cy="53339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  <p:pic>
        <p:nvPicPr>
          <p:cNvPr id="7183" name="Picture 18" descr="rai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4625" y="3333508"/>
            <a:ext cx="68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18" descr="rai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4625" y="4171708"/>
            <a:ext cx="68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18" descr="rai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4625" y="5086108"/>
            <a:ext cx="68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18" descr="rai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43513" y="2495308"/>
            <a:ext cx="6858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" name="Text Box 20"/>
          <p:cNvSpPr txBox="1">
            <a:spLocks noChangeArrowheads="1"/>
          </p:cNvSpPr>
          <p:nvPr/>
        </p:nvSpPr>
        <p:spPr bwMode="auto">
          <a:xfrm>
            <a:off x="5153025" y="4828933"/>
            <a:ext cx="3175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dirty="0">
                <a:latin typeface="+mn-lt"/>
                <a:cs typeface="+mn-cs"/>
              </a:rPr>
              <a:t>A</a:t>
            </a:r>
          </a:p>
        </p:txBody>
      </p:sp>
      <p:sp>
        <p:nvSpPr>
          <p:cNvPr id="127" name="Text Box 20"/>
          <p:cNvSpPr txBox="1">
            <a:spLocks noChangeArrowheads="1"/>
          </p:cNvSpPr>
          <p:nvPr/>
        </p:nvSpPr>
        <p:spPr bwMode="auto">
          <a:xfrm>
            <a:off x="5095875" y="3943108"/>
            <a:ext cx="3079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dirty="0">
                <a:latin typeface="+mn-lt"/>
                <a:cs typeface="+mn-cs"/>
              </a:rPr>
              <a:t>B</a:t>
            </a:r>
          </a:p>
        </p:txBody>
      </p:sp>
      <p:sp>
        <p:nvSpPr>
          <p:cNvPr id="128" name="Text Box 20"/>
          <p:cNvSpPr txBox="1">
            <a:spLocks noChangeArrowheads="1"/>
          </p:cNvSpPr>
          <p:nvPr/>
        </p:nvSpPr>
        <p:spPr bwMode="auto">
          <a:xfrm>
            <a:off x="5095875" y="3104908"/>
            <a:ext cx="30638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dirty="0">
                <a:latin typeface="+mn-lt"/>
                <a:cs typeface="+mn-cs"/>
              </a:rPr>
              <a:t>C</a:t>
            </a:r>
          </a:p>
        </p:txBody>
      </p:sp>
      <p:sp>
        <p:nvSpPr>
          <p:cNvPr id="129" name="Text Box 20"/>
          <p:cNvSpPr txBox="1">
            <a:spLocks noChangeArrowheads="1"/>
          </p:cNvSpPr>
          <p:nvPr/>
        </p:nvSpPr>
        <p:spPr bwMode="auto">
          <a:xfrm>
            <a:off x="5081588" y="2266708"/>
            <a:ext cx="325437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dirty="0">
                <a:latin typeface="+mn-lt"/>
                <a:cs typeface="+mn-cs"/>
              </a:rPr>
              <a:t>D</a:t>
            </a: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2590800" y="2057400"/>
            <a:ext cx="166808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+mn-lt"/>
                <a:cs typeface="+mn-cs"/>
              </a:rPr>
              <a:t>{A, B, C, D, E}</a:t>
            </a: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2883725" y="5762383"/>
            <a:ext cx="110113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 dirty="0">
                <a:solidFill>
                  <a:srgbClr val="0000FF"/>
                </a:solidFill>
                <a:latin typeface="+mn-lt"/>
              </a:rPr>
              <a:t>{A, B, C}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5897352" y="2895826"/>
            <a:ext cx="166808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+mn-lt"/>
                <a:cs typeface="+mn-cs"/>
              </a:rPr>
              <a:t>{A, B, C, D, E}</a:t>
            </a: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5903492" y="3733800"/>
            <a:ext cx="166808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+mn-lt"/>
                <a:cs typeface="+mn-cs"/>
              </a:rPr>
              <a:t>{A, B, C, D, E}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5877242" y="4633912"/>
            <a:ext cx="110113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 dirty="0">
                <a:solidFill>
                  <a:srgbClr val="0000FF"/>
                </a:solidFill>
                <a:latin typeface="+mn-lt"/>
              </a:rPr>
              <a:t>{A, B, C}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5855525" y="5548312"/>
            <a:ext cx="110113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/>
            <a:r>
              <a:rPr lang="en-US" sz="1800" dirty="0">
                <a:solidFill>
                  <a:srgbClr val="0000FF"/>
                </a:solidFill>
                <a:latin typeface="+mn-lt"/>
              </a:rPr>
              <a:t>{A, B, C}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3962400" y="2866783"/>
            <a:ext cx="914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3962400" y="3019183"/>
            <a:ext cx="6096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4038600" y="5457583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4038600" y="4771783"/>
            <a:ext cx="9144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9" name="Picture 18" descr="rai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1571383"/>
            <a:ext cx="685800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4349750" y="1342783"/>
            <a:ext cx="296862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dirty="0">
                <a:latin typeface="+mn-lt"/>
                <a:cs typeface="+mn-cs"/>
              </a:rPr>
              <a:t>E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3886200" y="2257183"/>
            <a:ext cx="4572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219450" y="2635250"/>
            <a:ext cx="576263" cy="504825"/>
            <a:chOff x="2028" y="1660"/>
            <a:chExt cx="363" cy="318"/>
          </a:xfrm>
        </p:grpSpPr>
        <p:sp>
          <p:nvSpPr>
            <p:cNvPr id="778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028" y="1660"/>
              <a:ext cx="36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29" name="Freeform 5"/>
            <p:cNvSpPr>
              <a:spLocks/>
            </p:cNvSpPr>
            <p:nvPr/>
          </p:nvSpPr>
          <p:spPr bwMode="auto">
            <a:xfrm>
              <a:off x="2028" y="1758"/>
              <a:ext cx="363" cy="220"/>
            </a:xfrm>
            <a:custGeom>
              <a:avLst/>
              <a:gdLst/>
              <a:ahLst/>
              <a:cxnLst>
                <a:cxn ang="0">
                  <a:pos x="36" y="306"/>
                </a:cxn>
                <a:cxn ang="0">
                  <a:pos x="26" y="313"/>
                </a:cxn>
                <a:cxn ang="0">
                  <a:pos x="18" y="319"/>
                </a:cxn>
                <a:cxn ang="0">
                  <a:pos x="11" y="326"/>
                </a:cxn>
                <a:cxn ang="0">
                  <a:pos x="7" y="333"/>
                </a:cxn>
                <a:cxn ang="0">
                  <a:pos x="2" y="340"/>
                </a:cxn>
                <a:cxn ang="0">
                  <a:pos x="1" y="348"/>
                </a:cxn>
                <a:cxn ang="0">
                  <a:pos x="0" y="354"/>
                </a:cxn>
                <a:cxn ang="0">
                  <a:pos x="0" y="360"/>
                </a:cxn>
                <a:cxn ang="0">
                  <a:pos x="305" y="967"/>
                </a:cxn>
                <a:cxn ang="0">
                  <a:pos x="330" y="1018"/>
                </a:cxn>
                <a:cxn ang="0">
                  <a:pos x="368" y="1038"/>
                </a:cxn>
                <a:cxn ang="0">
                  <a:pos x="376" y="1058"/>
                </a:cxn>
                <a:cxn ang="0">
                  <a:pos x="456" y="1088"/>
                </a:cxn>
                <a:cxn ang="0">
                  <a:pos x="1120" y="1317"/>
                </a:cxn>
                <a:cxn ang="0">
                  <a:pos x="1176" y="1312"/>
                </a:cxn>
                <a:cxn ang="0">
                  <a:pos x="2134" y="794"/>
                </a:cxn>
                <a:cxn ang="0">
                  <a:pos x="2146" y="783"/>
                </a:cxn>
                <a:cxn ang="0">
                  <a:pos x="2156" y="775"/>
                </a:cxn>
                <a:cxn ang="0">
                  <a:pos x="2164" y="768"/>
                </a:cxn>
                <a:cxn ang="0">
                  <a:pos x="2169" y="762"/>
                </a:cxn>
                <a:cxn ang="0">
                  <a:pos x="2173" y="755"/>
                </a:cxn>
                <a:cxn ang="0">
                  <a:pos x="2175" y="747"/>
                </a:cxn>
                <a:cxn ang="0">
                  <a:pos x="2176" y="737"/>
                </a:cxn>
                <a:cxn ang="0">
                  <a:pos x="2176" y="724"/>
                </a:cxn>
                <a:cxn ang="0">
                  <a:pos x="1447" y="705"/>
                </a:cxn>
                <a:cxn ang="0">
                  <a:pos x="1108" y="25"/>
                </a:cxn>
                <a:cxn ang="0">
                  <a:pos x="1069" y="0"/>
                </a:cxn>
                <a:cxn ang="0">
                  <a:pos x="1005" y="0"/>
                </a:cxn>
                <a:cxn ang="0">
                  <a:pos x="36" y="306"/>
                </a:cxn>
              </a:cxnLst>
              <a:rect l="0" t="0" r="r" b="b"/>
              <a:pathLst>
                <a:path w="2176" h="1317">
                  <a:moveTo>
                    <a:pt x="36" y="306"/>
                  </a:moveTo>
                  <a:lnTo>
                    <a:pt x="26" y="313"/>
                  </a:lnTo>
                  <a:lnTo>
                    <a:pt x="18" y="319"/>
                  </a:lnTo>
                  <a:lnTo>
                    <a:pt x="11" y="326"/>
                  </a:lnTo>
                  <a:lnTo>
                    <a:pt x="7" y="333"/>
                  </a:lnTo>
                  <a:lnTo>
                    <a:pt x="2" y="340"/>
                  </a:lnTo>
                  <a:lnTo>
                    <a:pt x="1" y="348"/>
                  </a:lnTo>
                  <a:lnTo>
                    <a:pt x="0" y="354"/>
                  </a:lnTo>
                  <a:lnTo>
                    <a:pt x="0" y="360"/>
                  </a:lnTo>
                  <a:lnTo>
                    <a:pt x="305" y="967"/>
                  </a:lnTo>
                  <a:lnTo>
                    <a:pt x="330" y="1018"/>
                  </a:lnTo>
                  <a:lnTo>
                    <a:pt x="368" y="1038"/>
                  </a:lnTo>
                  <a:lnTo>
                    <a:pt x="376" y="1058"/>
                  </a:lnTo>
                  <a:lnTo>
                    <a:pt x="456" y="1088"/>
                  </a:lnTo>
                  <a:lnTo>
                    <a:pt x="1120" y="1317"/>
                  </a:lnTo>
                  <a:lnTo>
                    <a:pt x="1176" y="1312"/>
                  </a:lnTo>
                  <a:lnTo>
                    <a:pt x="2134" y="794"/>
                  </a:lnTo>
                  <a:lnTo>
                    <a:pt x="2146" y="783"/>
                  </a:lnTo>
                  <a:lnTo>
                    <a:pt x="2156" y="775"/>
                  </a:lnTo>
                  <a:lnTo>
                    <a:pt x="2164" y="768"/>
                  </a:lnTo>
                  <a:lnTo>
                    <a:pt x="2169" y="762"/>
                  </a:lnTo>
                  <a:lnTo>
                    <a:pt x="2173" y="755"/>
                  </a:lnTo>
                  <a:lnTo>
                    <a:pt x="2175" y="747"/>
                  </a:lnTo>
                  <a:lnTo>
                    <a:pt x="2176" y="737"/>
                  </a:lnTo>
                  <a:lnTo>
                    <a:pt x="2176" y="724"/>
                  </a:lnTo>
                  <a:lnTo>
                    <a:pt x="1447" y="705"/>
                  </a:lnTo>
                  <a:lnTo>
                    <a:pt x="1108" y="25"/>
                  </a:lnTo>
                  <a:lnTo>
                    <a:pt x="1069" y="0"/>
                  </a:lnTo>
                  <a:lnTo>
                    <a:pt x="1005" y="0"/>
                  </a:lnTo>
                  <a:lnTo>
                    <a:pt x="36" y="306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0" name="Freeform 6"/>
            <p:cNvSpPr>
              <a:spLocks/>
            </p:cNvSpPr>
            <p:nvPr/>
          </p:nvSpPr>
          <p:spPr bwMode="auto">
            <a:xfrm>
              <a:off x="2028" y="1660"/>
              <a:ext cx="363" cy="313"/>
            </a:xfrm>
            <a:custGeom>
              <a:avLst/>
              <a:gdLst/>
              <a:ahLst/>
              <a:cxnLst>
                <a:cxn ang="0">
                  <a:pos x="36" y="322"/>
                </a:cxn>
                <a:cxn ang="0">
                  <a:pos x="26" y="331"/>
                </a:cxn>
                <a:cxn ang="0">
                  <a:pos x="18" y="342"/>
                </a:cxn>
                <a:cxn ang="0">
                  <a:pos x="11" y="354"/>
                </a:cxn>
                <a:cxn ang="0">
                  <a:pos x="7" y="365"/>
                </a:cxn>
                <a:cxn ang="0">
                  <a:pos x="2" y="377"/>
                </a:cxn>
                <a:cxn ang="0">
                  <a:pos x="1" y="388"/>
                </a:cxn>
                <a:cxn ang="0">
                  <a:pos x="0" y="398"/>
                </a:cxn>
                <a:cxn ang="0">
                  <a:pos x="0" y="407"/>
                </a:cxn>
                <a:cxn ang="0">
                  <a:pos x="305" y="1370"/>
                </a:cxn>
                <a:cxn ang="0">
                  <a:pos x="330" y="1452"/>
                </a:cxn>
                <a:cxn ang="0">
                  <a:pos x="368" y="1481"/>
                </a:cxn>
                <a:cxn ang="0">
                  <a:pos x="376" y="1513"/>
                </a:cxn>
                <a:cxn ang="0">
                  <a:pos x="456" y="1561"/>
                </a:cxn>
                <a:cxn ang="0">
                  <a:pos x="1129" y="1880"/>
                </a:cxn>
                <a:cxn ang="0">
                  <a:pos x="1185" y="1872"/>
                </a:cxn>
                <a:cxn ang="0">
                  <a:pos x="2134" y="1362"/>
                </a:cxn>
                <a:cxn ang="0">
                  <a:pos x="2146" y="1346"/>
                </a:cxn>
                <a:cxn ang="0">
                  <a:pos x="2156" y="1333"/>
                </a:cxn>
                <a:cxn ang="0">
                  <a:pos x="2164" y="1322"/>
                </a:cxn>
                <a:cxn ang="0">
                  <a:pos x="2169" y="1311"/>
                </a:cxn>
                <a:cxn ang="0">
                  <a:pos x="2173" y="1300"/>
                </a:cxn>
                <a:cxn ang="0">
                  <a:pos x="2175" y="1288"/>
                </a:cxn>
                <a:cxn ang="0">
                  <a:pos x="2176" y="1271"/>
                </a:cxn>
                <a:cxn ang="0">
                  <a:pos x="2176" y="1250"/>
                </a:cxn>
                <a:cxn ang="0">
                  <a:pos x="1447" y="956"/>
                </a:cxn>
                <a:cxn ang="0">
                  <a:pos x="1146" y="39"/>
                </a:cxn>
                <a:cxn ang="0">
                  <a:pos x="1106" y="0"/>
                </a:cxn>
                <a:cxn ang="0">
                  <a:pos x="1043" y="0"/>
                </a:cxn>
                <a:cxn ang="0">
                  <a:pos x="36" y="322"/>
                </a:cxn>
              </a:cxnLst>
              <a:rect l="0" t="0" r="r" b="b"/>
              <a:pathLst>
                <a:path w="2176" h="1880">
                  <a:moveTo>
                    <a:pt x="36" y="322"/>
                  </a:moveTo>
                  <a:lnTo>
                    <a:pt x="26" y="331"/>
                  </a:lnTo>
                  <a:lnTo>
                    <a:pt x="18" y="342"/>
                  </a:lnTo>
                  <a:lnTo>
                    <a:pt x="11" y="354"/>
                  </a:lnTo>
                  <a:lnTo>
                    <a:pt x="7" y="365"/>
                  </a:lnTo>
                  <a:lnTo>
                    <a:pt x="2" y="377"/>
                  </a:lnTo>
                  <a:lnTo>
                    <a:pt x="1" y="388"/>
                  </a:lnTo>
                  <a:lnTo>
                    <a:pt x="0" y="398"/>
                  </a:lnTo>
                  <a:lnTo>
                    <a:pt x="0" y="407"/>
                  </a:lnTo>
                  <a:lnTo>
                    <a:pt x="305" y="1370"/>
                  </a:lnTo>
                  <a:lnTo>
                    <a:pt x="330" y="1452"/>
                  </a:lnTo>
                  <a:lnTo>
                    <a:pt x="368" y="1481"/>
                  </a:lnTo>
                  <a:lnTo>
                    <a:pt x="376" y="1513"/>
                  </a:lnTo>
                  <a:lnTo>
                    <a:pt x="456" y="1561"/>
                  </a:lnTo>
                  <a:lnTo>
                    <a:pt x="1129" y="1880"/>
                  </a:lnTo>
                  <a:lnTo>
                    <a:pt x="1185" y="1872"/>
                  </a:lnTo>
                  <a:lnTo>
                    <a:pt x="2134" y="1362"/>
                  </a:lnTo>
                  <a:lnTo>
                    <a:pt x="2146" y="1346"/>
                  </a:lnTo>
                  <a:lnTo>
                    <a:pt x="2156" y="1333"/>
                  </a:lnTo>
                  <a:lnTo>
                    <a:pt x="2164" y="1322"/>
                  </a:lnTo>
                  <a:lnTo>
                    <a:pt x="2169" y="1311"/>
                  </a:lnTo>
                  <a:lnTo>
                    <a:pt x="2173" y="1300"/>
                  </a:lnTo>
                  <a:lnTo>
                    <a:pt x="2175" y="1288"/>
                  </a:lnTo>
                  <a:lnTo>
                    <a:pt x="2176" y="1271"/>
                  </a:lnTo>
                  <a:lnTo>
                    <a:pt x="2176" y="1250"/>
                  </a:lnTo>
                  <a:lnTo>
                    <a:pt x="1447" y="956"/>
                  </a:lnTo>
                  <a:lnTo>
                    <a:pt x="1146" y="39"/>
                  </a:lnTo>
                  <a:lnTo>
                    <a:pt x="1106" y="0"/>
                  </a:lnTo>
                  <a:lnTo>
                    <a:pt x="1043" y="0"/>
                  </a:lnTo>
                  <a:lnTo>
                    <a:pt x="36" y="322"/>
                  </a:lnTo>
                  <a:close/>
                </a:path>
              </a:pathLst>
            </a:custGeom>
            <a:solidFill>
              <a:srgbClr val="7F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1" name="Freeform 7"/>
            <p:cNvSpPr>
              <a:spLocks/>
            </p:cNvSpPr>
            <p:nvPr/>
          </p:nvSpPr>
          <p:spPr bwMode="auto">
            <a:xfrm>
              <a:off x="2033" y="1663"/>
              <a:ext cx="236" cy="232"/>
            </a:xfrm>
            <a:custGeom>
              <a:avLst/>
              <a:gdLst/>
              <a:ahLst/>
              <a:cxnLst>
                <a:cxn ang="0">
                  <a:pos x="26" y="324"/>
                </a:cxn>
                <a:cxn ang="0">
                  <a:pos x="11" y="337"/>
                </a:cxn>
                <a:cxn ang="0">
                  <a:pos x="3" y="354"/>
                </a:cxn>
                <a:cxn ang="0">
                  <a:pos x="0" y="369"/>
                </a:cxn>
                <a:cxn ang="0">
                  <a:pos x="0" y="381"/>
                </a:cxn>
                <a:cxn ang="0">
                  <a:pos x="14" y="431"/>
                </a:cxn>
                <a:cxn ang="0">
                  <a:pos x="323" y="1395"/>
                </a:cxn>
                <a:cxn ang="0">
                  <a:pos x="1418" y="932"/>
                </a:cxn>
                <a:cxn ang="0">
                  <a:pos x="1124" y="17"/>
                </a:cxn>
                <a:cxn ang="0">
                  <a:pos x="1045" y="0"/>
                </a:cxn>
                <a:cxn ang="0">
                  <a:pos x="70" y="303"/>
                </a:cxn>
                <a:cxn ang="0">
                  <a:pos x="65" y="306"/>
                </a:cxn>
                <a:cxn ang="0">
                  <a:pos x="60" y="309"/>
                </a:cxn>
                <a:cxn ang="0">
                  <a:pos x="53" y="311"/>
                </a:cxn>
                <a:cxn ang="0">
                  <a:pos x="48" y="313"/>
                </a:cxn>
                <a:cxn ang="0">
                  <a:pos x="42" y="316"/>
                </a:cxn>
                <a:cxn ang="0">
                  <a:pos x="36" y="319"/>
                </a:cxn>
                <a:cxn ang="0">
                  <a:pos x="30" y="322"/>
                </a:cxn>
                <a:cxn ang="0">
                  <a:pos x="26" y="324"/>
                </a:cxn>
              </a:cxnLst>
              <a:rect l="0" t="0" r="r" b="b"/>
              <a:pathLst>
                <a:path w="1418" h="1395">
                  <a:moveTo>
                    <a:pt x="26" y="324"/>
                  </a:moveTo>
                  <a:lnTo>
                    <a:pt x="11" y="337"/>
                  </a:lnTo>
                  <a:lnTo>
                    <a:pt x="3" y="354"/>
                  </a:lnTo>
                  <a:lnTo>
                    <a:pt x="0" y="369"/>
                  </a:lnTo>
                  <a:lnTo>
                    <a:pt x="0" y="381"/>
                  </a:lnTo>
                  <a:lnTo>
                    <a:pt x="14" y="431"/>
                  </a:lnTo>
                  <a:lnTo>
                    <a:pt x="323" y="1395"/>
                  </a:lnTo>
                  <a:lnTo>
                    <a:pt x="1418" y="932"/>
                  </a:lnTo>
                  <a:lnTo>
                    <a:pt x="1124" y="17"/>
                  </a:lnTo>
                  <a:lnTo>
                    <a:pt x="1045" y="0"/>
                  </a:lnTo>
                  <a:lnTo>
                    <a:pt x="70" y="303"/>
                  </a:lnTo>
                  <a:lnTo>
                    <a:pt x="65" y="306"/>
                  </a:lnTo>
                  <a:lnTo>
                    <a:pt x="60" y="309"/>
                  </a:lnTo>
                  <a:lnTo>
                    <a:pt x="53" y="311"/>
                  </a:lnTo>
                  <a:lnTo>
                    <a:pt x="48" y="313"/>
                  </a:lnTo>
                  <a:lnTo>
                    <a:pt x="42" y="316"/>
                  </a:lnTo>
                  <a:lnTo>
                    <a:pt x="36" y="319"/>
                  </a:lnTo>
                  <a:lnTo>
                    <a:pt x="30" y="322"/>
                  </a:lnTo>
                  <a:lnTo>
                    <a:pt x="26" y="32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2" name="Freeform 8"/>
            <p:cNvSpPr>
              <a:spLocks/>
            </p:cNvSpPr>
            <p:nvPr/>
          </p:nvSpPr>
          <p:spPr bwMode="auto">
            <a:xfrm>
              <a:off x="2041" y="1663"/>
              <a:ext cx="226" cy="222"/>
            </a:xfrm>
            <a:custGeom>
              <a:avLst/>
              <a:gdLst/>
              <a:ahLst/>
              <a:cxnLst>
                <a:cxn ang="0">
                  <a:pos x="12" y="322"/>
                </a:cxn>
                <a:cxn ang="0">
                  <a:pos x="1" y="352"/>
                </a:cxn>
                <a:cxn ang="0">
                  <a:pos x="3" y="376"/>
                </a:cxn>
                <a:cxn ang="0">
                  <a:pos x="10" y="400"/>
                </a:cxn>
                <a:cxn ang="0">
                  <a:pos x="33" y="470"/>
                </a:cxn>
                <a:cxn ang="0">
                  <a:pos x="70" y="585"/>
                </a:cxn>
                <a:cxn ang="0">
                  <a:pos x="106" y="701"/>
                </a:cxn>
                <a:cxn ang="0">
                  <a:pos x="143" y="815"/>
                </a:cxn>
                <a:cxn ang="0">
                  <a:pos x="180" y="931"/>
                </a:cxn>
                <a:cxn ang="0">
                  <a:pos x="218" y="1046"/>
                </a:cxn>
                <a:cxn ang="0">
                  <a:pos x="254" y="1162"/>
                </a:cxn>
                <a:cxn ang="0">
                  <a:pos x="291" y="1277"/>
                </a:cxn>
                <a:cxn ang="0">
                  <a:pos x="342" y="1321"/>
                </a:cxn>
                <a:cxn ang="0">
                  <a:pos x="408" y="1293"/>
                </a:cxn>
                <a:cxn ang="0">
                  <a:pos x="474" y="1266"/>
                </a:cxn>
                <a:cxn ang="0">
                  <a:pos x="538" y="1238"/>
                </a:cxn>
                <a:cxn ang="0">
                  <a:pos x="604" y="1210"/>
                </a:cxn>
                <a:cxn ang="0">
                  <a:pos x="670" y="1183"/>
                </a:cxn>
                <a:cxn ang="0">
                  <a:pos x="736" y="1155"/>
                </a:cxn>
                <a:cxn ang="0">
                  <a:pos x="801" y="1127"/>
                </a:cxn>
                <a:cxn ang="0">
                  <a:pos x="866" y="1100"/>
                </a:cxn>
                <a:cxn ang="0">
                  <a:pos x="932" y="1072"/>
                </a:cxn>
                <a:cxn ang="0">
                  <a:pos x="997" y="1044"/>
                </a:cxn>
                <a:cxn ang="0">
                  <a:pos x="1063" y="1017"/>
                </a:cxn>
                <a:cxn ang="0">
                  <a:pos x="1129" y="989"/>
                </a:cxn>
                <a:cxn ang="0">
                  <a:pos x="1193" y="961"/>
                </a:cxn>
                <a:cxn ang="0">
                  <a:pos x="1259" y="934"/>
                </a:cxn>
                <a:cxn ang="0">
                  <a:pos x="1325" y="906"/>
                </a:cxn>
                <a:cxn ang="0">
                  <a:pos x="1340" y="837"/>
                </a:cxn>
                <a:cxn ang="0">
                  <a:pos x="1305" y="728"/>
                </a:cxn>
                <a:cxn ang="0">
                  <a:pos x="1270" y="618"/>
                </a:cxn>
                <a:cxn ang="0">
                  <a:pos x="1235" y="508"/>
                </a:cxn>
                <a:cxn ang="0">
                  <a:pos x="1200" y="399"/>
                </a:cxn>
                <a:cxn ang="0">
                  <a:pos x="1165" y="289"/>
                </a:cxn>
                <a:cxn ang="0">
                  <a:pos x="1130" y="180"/>
                </a:cxn>
                <a:cxn ang="0">
                  <a:pos x="1095" y="69"/>
                </a:cxn>
                <a:cxn ang="0">
                  <a:pos x="1067" y="12"/>
                </a:cxn>
                <a:cxn ang="0">
                  <a:pos x="1049" y="9"/>
                </a:cxn>
                <a:cxn ang="0">
                  <a:pos x="1030" y="6"/>
                </a:cxn>
                <a:cxn ang="0">
                  <a:pos x="1010" y="3"/>
                </a:cxn>
                <a:cxn ang="0">
                  <a:pos x="971" y="9"/>
                </a:cxn>
                <a:cxn ang="0">
                  <a:pos x="913" y="28"/>
                </a:cxn>
                <a:cxn ang="0">
                  <a:pos x="855" y="45"/>
                </a:cxn>
                <a:cxn ang="0">
                  <a:pos x="797" y="64"/>
                </a:cxn>
                <a:cxn ang="0">
                  <a:pos x="738" y="81"/>
                </a:cxn>
                <a:cxn ang="0">
                  <a:pos x="680" y="100"/>
                </a:cxn>
                <a:cxn ang="0">
                  <a:pos x="622" y="117"/>
                </a:cxn>
                <a:cxn ang="0">
                  <a:pos x="564" y="136"/>
                </a:cxn>
                <a:cxn ang="0">
                  <a:pos x="504" y="153"/>
                </a:cxn>
                <a:cxn ang="0">
                  <a:pos x="446" y="172"/>
                </a:cxn>
                <a:cxn ang="0">
                  <a:pos x="388" y="190"/>
                </a:cxn>
                <a:cxn ang="0">
                  <a:pos x="329" y="208"/>
                </a:cxn>
                <a:cxn ang="0">
                  <a:pos x="271" y="226"/>
                </a:cxn>
                <a:cxn ang="0">
                  <a:pos x="213" y="244"/>
                </a:cxn>
                <a:cxn ang="0">
                  <a:pos x="154" y="263"/>
                </a:cxn>
                <a:cxn ang="0">
                  <a:pos x="96" y="281"/>
                </a:cxn>
                <a:cxn ang="0">
                  <a:pos x="62" y="292"/>
                </a:cxn>
                <a:cxn ang="0">
                  <a:pos x="51" y="297"/>
                </a:cxn>
                <a:cxn ang="0">
                  <a:pos x="40" y="301"/>
                </a:cxn>
                <a:cxn ang="0">
                  <a:pos x="29" y="307"/>
                </a:cxn>
              </a:cxnLst>
              <a:rect l="0" t="0" r="r" b="b"/>
              <a:pathLst>
                <a:path w="1357" h="1335">
                  <a:moveTo>
                    <a:pt x="25" y="309"/>
                  </a:moveTo>
                  <a:lnTo>
                    <a:pt x="12" y="322"/>
                  </a:lnTo>
                  <a:lnTo>
                    <a:pt x="4" y="337"/>
                  </a:lnTo>
                  <a:lnTo>
                    <a:pt x="1" y="352"/>
                  </a:lnTo>
                  <a:lnTo>
                    <a:pt x="0" y="364"/>
                  </a:lnTo>
                  <a:lnTo>
                    <a:pt x="3" y="376"/>
                  </a:lnTo>
                  <a:lnTo>
                    <a:pt x="6" y="388"/>
                  </a:lnTo>
                  <a:lnTo>
                    <a:pt x="10" y="400"/>
                  </a:lnTo>
                  <a:lnTo>
                    <a:pt x="14" y="412"/>
                  </a:lnTo>
                  <a:lnTo>
                    <a:pt x="33" y="470"/>
                  </a:lnTo>
                  <a:lnTo>
                    <a:pt x="51" y="527"/>
                  </a:lnTo>
                  <a:lnTo>
                    <a:pt x="70" y="585"/>
                  </a:lnTo>
                  <a:lnTo>
                    <a:pt x="88" y="643"/>
                  </a:lnTo>
                  <a:lnTo>
                    <a:pt x="106" y="701"/>
                  </a:lnTo>
                  <a:lnTo>
                    <a:pt x="124" y="757"/>
                  </a:lnTo>
                  <a:lnTo>
                    <a:pt x="143" y="815"/>
                  </a:lnTo>
                  <a:lnTo>
                    <a:pt x="162" y="873"/>
                  </a:lnTo>
                  <a:lnTo>
                    <a:pt x="180" y="931"/>
                  </a:lnTo>
                  <a:lnTo>
                    <a:pt x="199" y="989"/>
                  </a:lnTo>
                  <a:lnTo>
                    <a:pt x="218" y="1046"/>
                  </a:lnTo>
                  <a:lnTo>
                    <a:pt x="236" y="1104"/>
                  </a:lnTo>
                  <a:lnTo>
                    <a:pt x="254" y="1162"/>
                  </a:lnTo>
                  <a:lnTo>
                    <a:pt x="272" y="1220"/>
                  </a:lnTo>
                  <a:lnTo>
                    <a:pt x="291" y="1277"/>
                  </a:lnTo>
                  <a:lnTo>
                    <a:pt x="310" y="1335"/>
                  </a:lnTo>
                  <a:lnTo>
                    <a:pt x="342" y="1321"/>
                  </a:lnTo>
                  <a:lnTo>
                    <a:pt x="375" y="1308"/>
                  </a:lnTo>
                  <a:lnTo>
                    <a:pt x="408" y="1293"/>
                  </a:lnTo>
                  <a:lnTo>
                    <a:pt x="441" y="1279"/>
                  </a:lnTo>
                  <a:lnTo>
                    <a:pt x="474" y="1266"/>
                  </a:lnTo>
                  <a:lnTo>
                    <a:pt x="506" y="1252"/>
                  </a:lnTo>
                  <a:lnTo>
                    <a:pt x="538" y="1238"/>
                  </a:lnTo>
                  <a:lnTo>
                    <a:pt x="571" y="1225"/>
                  </a:lnTo>
                  <a:lnTo>
                    <a:pt x="604" y="1210"/>
                  </a:lnTo>
                  <a:lnTo>
                    <a:pt x="637" y="1196"/>
                  </a:lnTo>
                  <a:lnTo>
                    <a:pt x="670" y="1183"/>
                  </a:lnTo>
                  <a:lnTo>
                    <a:pt x="703" y="1169"/>
                  </a:lnTo>
                  <a:lnTo>
                    <a:pt x="736" y="1155"/>
                  </a:lnTo>
                  <a:lnTo>
                    <a:pt x="768" y="1141"/>
                  </a:lnTo>
                  <a:lnTo>
                    <a:pt x="801" y="1127"/>
                  </a:lnTo>
                  <a:lnTo>
                    <a:pt x="834" y="1113"/>
                  </a:lnTo>
                  <a:lnTo>
                    <a:pt x="866" y="1100"/>
                  </a:lnTo>
                  <a:lnTo>
                    <a:pt x="899" y="1086"/>
                  </a:lnTo>
                  <a:lnTo>
                    <a:pt x="932" y="1072"/>
                  </a:lnTo>
                  <a:lnTo>
                    <a:pt x="964" y="1058"/>
                  </a:lnTo>
                  <a:lnTo>
                    <a:pt x="997" y="1044"/>
                  </a:lnTo>
                  <a:lnTo>
                    <a:pt x="1030" y="1031"/>
                  </a:lnTo>
                  <a:lnTo>
                    <a:pt x="1063" y="1017"/>
                  </a:lnTo>
                  <a:lnTo>
                    <a:pt x="1096" y="1002"/>
                  </a:lnTo>
                  <a:lnTo>
                    <a:pt x="1129" y="989"/>
                  </a:lnTo>
                  <a:lnTo>
                    <a:pt x="1161" y="975"/>
                  </a:lnTo>
                  <a:lnTo>
                    <a:pt x="1193" y="961"/>
                  </a:lnTo>
                  <a:lnTo>
                    <a:pt x="1226" y="948"/>
                  </a:lnTo>
                  <a:lnTo>
                    <a:pt x="1259" y="934"/>
                  </a:lnTo>
                  <a:lnTo>
                    <a:pt x="1292" y="919"/>
                  </a:lnTo>
                  <a:lnTo>
                    <a:pt x="1325" y="906"/>
                  </a:lnTo>
                  <a:lnTo>
                    <a:pt x="1357" y="892"/>
                  </a:lnTo>
                  <a:lnTo>
                    <a:pt x="1340" y="837"/>
                  </a:lnTo>
                  <a:lnTo>
                    <a:pt x="1322" y="783"/>
                  </a:lnTo>
                  <a:lnTo>
                    <a:pt x="1305" y="728"/>
                  </a:lnTo>
                  <a:lnTo>
                    <a:pt x="1287" y="673"/>
                  </a:lnTo>
                  <a:lnTo>
                    <a:pt x="1270" y="618"/>
                  </a:lnTo>
                  <a:lnTo>
                    <a:pt x="1252" y="564"/>
                  </a:lnTo>
                  <a:lnTo>
                    <a:pt x="1235" y="508"/>
                  </a:lnTo>
                  <a:lnTo>
                    <a:pt x="1217" y="453"/>
                  </a:lnTo>
                  <a:lnTo>
                    <a:pt x="1200" y="399"/>
                  </a:lnTo>
                  <a:lnTo>
                    <a:pt x="1182" y="344"/>
                  </a:lnTo>
                  <a:lnTo>
                    <a:pt x="1165" y="289"/>
                  </a:lnTo>
                  <a:lnTo>
                    <a:pt x="1147" y="234"/>
                  </a:lnTo>
                  <a:lnTo>
                    <a:pt x="1130" y="180"/>
                  </a:lnTo>
                  <a:lnTo>
                    <a:pt x="1112" y="124"/>
                  </a:lnTo>
                  <a:lnTo>
                    <a:pt x="1095" y="69"/>
                  </a:lnTo>
                  <a:lnTo>
                    <a:pt x="1077" y="15"/>
                  </a:lnTo>
                  <a:lnTo>
                    <a:pt x="1067" y="12"/>
                  </a:lnTo>
                  <a:lnTo>
                    <a:pt x="1059" y="11"/>
                  </a:lnTo>
                  <a:lnTo>
                    <a:pt x="1049" y="9"/>
                  </a:lnTo>
                  <a:lnTo>
                    <a:pt x="1039" y="7"/>
                  </a:lnTo>
                  <a:lnTo>
                    <a:pt x="1030" y="6"/>
                  </a:lnTo>
                  <a:lnTo>
                    <a:pt x="1020" y="4"/>
                  </a:lnTo>
                  <a:lnTo>
                    <a:pt x="1010" y="3"/>
                  </a:lnTo>
                  <a:lnTo>
                    <a:pt x="1001" y="0"/>
                  </a:lnTo>
                  <a:lnTo>
                    <a:pt x="971" y="9"/>
                  </a:lnTo>
                  <a:lnTo>
                    <a:pt x="942" y="18"/>
                  </a:lnTo>
                  <a:lnTo>
                    <a:pt x="913" y="28"/>
                  </a:lnTo>
                  <a:lnTo>
                    <a:pt x="883" y="36"/>
                  </a:lnTo>
                  <a:lnTo>
                    <a:pt x="855" y="45"/>
                  </a:lnTo>
                  <a:lnTo>
                    <a:pt x="825" y="54"/>
                  </a:lnTo>
                  <a:lnTo>
                    <a:pt x="797" y="64"/>
                  </a:lnTo>
                  <a:lnTo>
                    <a:pt x="767" y="73"/>
                  </a:lnTo>
                  <a:lnTo>
                    <a:pt x="738" y="81"/>
                  </a:lnTo>
                  <a:lnTo>
                    <a:pt x="709" y="90"/>
                  </a:lnTo>
                  <a:lnTo>
                    <a:pt x="680" y="100"/>
                  </a:lnTo>
                  <a:lnTo>
                    <a:pt x="650" y="109"/>
                  </a:lnTo>
                  <a:lnTo>
                    <a:pt x="622" y="117"/>
                  </a:lnTo>
                  <a:lnTo>
                    <a:pt x="592" y="126"/>
                  </a:lnTo>
                  <a:lnTo>
                    <a:pt x="564" y="136"/>
                  </a:lnTo>
                  <a:lnTo>
                    <a:pt x="534" y="145"/>
                  </a:lnTo>
                  <a:lnTo>
                    <a:pt x="504" y="153"/>
                  </a:lnTo>
                  <a:lnTo>
                    <a:pt x="476" y="162"/>
                  </a:lnTo>
                  <a:lnTo>
                    <a:pt x="446" y="172"/>
                  </a:lnTo>
                  <a:lnTo>
                    <a:pt x="417" y="181"/>
                  </a:lnTo>
                  <a:lnTo>
                    <a:pt x="388" y="190"/>
                  </a:lnTo>
                  <a:lnTo>
                    <a:pt x="359" y="198"/>
                  </a:lnTo>
                  <a:lnTo>
                    <a:pt x="329" y="208"/>
                  </a:lnTo>
                  <a:lnTo>
                    <a:pt x="301" y="217"/>
                  </a:lnTo>
                  <a:lnTo>
                    <a:pt x="271" y="226"/>
                  </a:lnTo>
                  <a:lnTo>
                    <a:pt x="242" y="236"/>
                  </a:lnTo>
                  <a:lnTo>
                    <a:pt x="213" y="244"/>
                  </a:lnTo>
                  <a:lnTo>
                    <a:pt x="184" y="253"/>
                  </a:lnTo>
                  <a:lnTo>
                    <a:pt x="154" y="263"/>
                  </a:lnTo>
                  <a:lnTo>
                    <a:pt x="124" y="272"/>
                  </a:lnTo>
                  <a:lnTo>
                    <a:pt x="96" y="281"/>
                  </a:lnTo>
                  <a:lnTo>
                    <a:pt x="66" y="290"/>
                  </a:lnTo>
                  <a:lnTo>
                    <a:pt x="62" y="292"/>
                  </a:lnTo>
                  <a:lnTo>
                    <a:pt x="57" y="295"/>
                  </a:lnTo>
                  <a:lnTo>
                    <a:pt x="51" y="297"/>
                  </a:lnTo>
                  <a:lnTo>
                    <a:pt x="46" y="299"/>
                  </a:lnTo>
                  <a:lnTo>
                    <a:pt x="40" y="301"/>
                  </a:lnTo>
                  <a:lnTo>
                    <a:pt x="35" y="304"/>
                  </a:lnTo>
                  <a:lnTo>
                    <a:pt x="29" y="307"/>
                  </a:lnTo>
                  <a:lnTo>
                    <a:pt x="25" y="309"/>
                  </a:lnTo>
                  <a:close/>
                </a:path>
              </a:pathLst>
            </a:custGeom>
            <a:solidFill>
              <a:srgbClr val="BFBA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3" name="Freeform 9"/>
            <p:cNvSpPr>
              <a:spLocks/>
            </p:cNvSpPr>
            <p:nvPr/>
          </p:nvSpPr>
          <p:spPr bwMode="auto">
            <a:xfrm>
              <a:off x="2048" y="1662"/>
              <a:ext cx="217" cy="213"/>
            </a:xfrm>
            <a:custGeom>
              <a:avLst/>
              <a:gdLst/>
              <a:ahLst/>
              <a:cxnLst>
                <a:cxn ang="0">
                  <a:pos x="12" y="308"/>
                </a:cxn>
                <a:cxn ang="0">
                  <a:pos x="1" y="336"/>
                </a:cxn>
                <a:cxn ang="0">
                  <a:pos x="3" y="358"/>
                </a:cxn>
                <a:cxn ang="0">
                  <a:pos x="9" y="381"/>
                </a:cxn>
                <a:cxn ang="0">
                  <a:pos x="30" y="448"/>
                </a:cxn>
                <a:cxn ang="0">
                  <a:pos x="66" y="558"/>
                </a:cxn>
                <a:cxn ang="0">
                  <a:pos x="101" y="669"/>
                </a:cxn>
                <a:cxn ang="0">
                  <a:pos x="138" y="779"/>
                </a:cxn>
                <a:cxn ang="0">
                  <a:pos x="173" y="890"/>
                </a:cxn>
                <a:cxn ang="0">
                  <a:pos x="208" y="1000"/>
                </a:cxn>
                <a:cxn ang="0">
                  <a:pos x="244" y="1111"/>
                </a:cxn>
                <a:cxn ang="0">
                  <a:pos x="279" y="1221"/>
                </a:cxn>
                <a:cxn ang="0">
                  <a:pos x="328" y="1263"/>
                </a:cxn>
                <a:cxn ang="0">
                  <a:pos x="391" y="1236"/>
                </a:cxn>
                <a:cxn ang="0">
                  <a:pos x="453" y="1210"/>
                </a:cxn>
                <a:cxn ang="0">
                  <a:pos x="515" y="1183"/>
                </a:cxn>
                <a:cxn ang="0">
                  <a:pos x="578" y="1157"/>
                </a:cxn>
                <a:cxn ang="0">
                  <a:pos x="641" y="1130"/>
                </a:cxn>
                <a:cxn ang="0">
                  <a:pos x="704" y="1104"/>
                </a:cxn>
                <a:cxn ang="0">
                  <a:pos x="766" y="1078"/>
                </a:cxn>
                <a:cxn ang="0">
                  <a:pos x="829" y="1050"/>
                </a:cxn>
                <a:cxn ang="0">
                  <a:pos x="891" y="1024"/>
                </a:cxn>
                <a:cxn ang="0">
                  <a:pos x="953" y="998"/>
                </a:cxn>
                <a:cxn ang="0">
                  <a:pos x="1017" y="972"/>
                </a:cxn>
                <a:cxn ang="0">
                  <a:pos x="1079" y="945"/>
                </a:cxn>
                <a:cxn ang="0">
                  <a:pos x="1142" y="918"/>
                </a:cxn>
                <a:cxn ang="0">
                  <a:pos x="1204" y="892"/>
                </a:cxn>
                <a:cxn ang="0">
                  <a:pos x="1267" y="866"/>
                </a:cxn>
                <a:cxn ang="0">
                  <a:pos x="1282" y="800"/>
                </a:cxn>
                <a:cxn ang="0">
                  <a:pos x="1248" y="695"/>
                </a:cxn>
                <a:cxn ang="0">
                  <a:pos x="1214" y="591"/>
                </a:cxn>
                <a:cxn ang="0">
                  <a:pos x="1180" y="486"/>
                </a:cxn>
                <a:cxn ang="0">
                  <a:pos x="1147" y="381"/>
                </a:cxn>
                <a:cxn ang="0">
                  <a:pos x="1113" y="276"/>
                </a:cxn>
                <a:cxn ang="0">
                  <a:pos x="1080" y="172"/>
                </a:cxn>
                <a:cxn ang="0">
                  <a:pos x="1046" y="67"/>
                </a:cxn>
                <a:cxn ang="0">
                  <a:pos x="1020" y="12"/>
                </a:cxn>
                <a:cxn ang="0">
                  <a:pos x="1002" y="9"/>
                </a:cxn>
                <a:cxn ang="0">
                  <a:pos x="984" y="6"/>
                </a:cxn>
                <a:cxn ang="0">
                  <a:pos x="965" y="2"/>
                </a:cxn>
                <a:cxn ang="0">
                  <a:pos x="929" y="9"/>
                </a:cxn>
                <a:cxn ang="0">
                  <a:pos x="873" y="26"/>
                </a:cxn>
                <a:cxn ang="0">
                  <a:pos x="818" y="43"/>
                </a:cxn>
                <a:cxn ang="0">
                  <a:pos x="762" y="60"/>
                </a:cxn>
                <a:cxn ang="0">
                  <a:pos x="706" y="78"/>
                </a:cxn>
                <a:cxn ang="0">
                  <a:pos x="650" y="95"/>
                </a:cxn>
                <a:cxn ang="0">
                  <a:pos x="594" y="112"/>
                </a:cxn>
                <a:cxn ang="0">
                  <a:pos x="538" y="129"/>
                </a:cxn>
                <a:cxn ang="0">
                  <a:pos x="483" y="147"/>
                </a:cxn>
                <a:cxn ang="0">
                  <a:pos x="427" y="164"/>
                </a:cxn>
                <a:cxn ang="0">
                  <a:pos x="371" y="182"/>
                </a:cxn>
                <a:cxn ang="0">
                  <a:pos x="315" y="198"/>
                </a:cxn>
                <a:cxn ang="0">
                  <a:pos x="259" y="216"/>
                </a:cxn>
                <a:cxn ang="0">
                  <a:pos x="203" y="233"/>
                </a:cxn>
                <a:cxn ang="0">
                  <a:pos x="147" y="251"/>
                </a:cxn>
                <a:cxn ang="0">
                  <a:pos x="92" y="268"/>
                </a:cxn>
                <a:cxn ang="0">
                  <a:pos x="60" y="279"/>
                </a:cxn>
                <a:cxn ang="0">
                  <a:pos x="50" y="284"/>
                </a:cxn>
                <a:cxn ang="0">
                  <a:pos x="39" y="289"/>
                </a:cxn>
                <a:cxn ang="0">
                  <a:pos x="29" y="293"/>
                </a:cxn>
              </a:cxnLst>
              <a:rect l="0" t="0" r="r" b="b"/>
              <a:pathLst>
                <a:path w="1298" h="1276">
                  <a:moveTo>
                    <a:pt x="25" y="296"/>
                  </a:moveTo>
                  <a:lnTo>
                    <a:pt x="12" y="308"/>
                  </a:lnTo>
                  <a:lnTo>
                    <a:pt x="4" y="322"/>
                  </a:lnTo>
                  <a:lnTo>
                    <a:pt x="1" y="336"/>
                  </a:lnTo>
                  <a:lnTo>
                    <a:pt x="0" y="347"/>
                  </a:lnTo>
                  <a:lnTo>
                    <a:pt x="3" y="358"/>
                  </a:lnTo>
                  <a:lnTo>
                    <a:pt x="6" y="370"/>
                  </a:lnTo>
                  <a:lnTo>
                    <a:pt x="9" y="381"/>
                  </a:lnTo>
                  <a:lnTo>
                    <a:pt x="13" y="393"/>
                  </a:lnTo>
                  <a:lnTo>
                    <a:pt x="30" y="448"/>
                  </a:lnTo>
                  <a:lnTo>
                    <a:pt x="49" y="503"/>
                  </a:lnTo>
                  <a:lnTo>
                    <a:pt x="66" y="558"/>
                  </a:lnTo>
                  <a:lnTo>
                    <a:pt x="84" y="614"/>
                  </a:lnTo>
                  <a:lnTo>
                    <a:pt x="101" y="669"/>
                  </a:lnTo>
                  <a:lnTo>
                    <a:pt x="120" y="724"/>
                  </a:lnTo>
                  <a:lnTo>
                    <a:pt x="138" y="779"/>
                  </a:lnTo>
                  <a:lnTo>
                    <a:pt x="155" y="834"/>
                  </a:lnTo>
                  <a:lnTo>
                    <a:pt x="173" y="890"/>
                  </a:lnTo>
                  <a:lnTo>
                    <a:pt x="190" y="944"/>
                  </a:lnTo>
                  <a:lnTo>
                    <a:pt x="208" y="1000"/>
                  </a:lnTo>
                  <a:lnTo>
                    <a:pt x="225" y="1055"/>
                  </a:lnTo>
                  <a:lnTo>
                    <a:pt x="244" y="1111"/>
                  </a:lnTo>
                  <a:lnTo>
                    <a:pt x="261" y="1165"/>
                  </a:lnTo>
                  <a:lnTo>
                    <a:pt x="279" y="1221"/>
                  </a:lnTo>
                  <a:lnTo>
                    <a:pt x="296" y="1276"/>
                  </a:lnTo>
                  <a:lnTo>
                    <a:pt x="328" y="1263"/>
                  </a:lnTo>
                  <a:lnTo>
                    <a:pt x="359" y="1250"/>
                  </a:lnTo>
                  <a:lnTo>
                    <a:pt x="391" y="1236"/>
                  </a:lnTo>
                  <a:lnTo>
                    <a:pt x="421" y="1223"/>
                  </a:lnTo>
                  <a:lnTo>
                    <a:pt x="453" y="1210"/>
                  </a:lnTo>
                  <a:lnTo>
                    <a:pt x="485" y="1196"/>
                  </a:lnTo>
                  <a:lnTo>
                    <a:pt x="515" y="1183"/>
                  </a:lnTo>
                  <a:lnTo>
                    <a:pt x="547" y="1170"/>
                  </a:lnTo>
                  <a:lnTo>
                    <a:pt x="578" y="1157"/>
                  </a:lnTo>
                  <a:lnTo>
                    <a:pt x="610" y="1143"/>
                  </a:lnTo>
                  <a:lnTo>
                    <a:pt x="641" y="1130"/>
                  </a:lnTo>
                  <a:lnTo>
                    <a:pt x="672" y="1117"/>
                  </a:lnTo>
                  <a:lnTo>
                    <a:pt x="704" y="1104"/>
                  </a:lnTo>
                  <a:lnTo>
                    <a:pt x="734" y="1091"/>
                  </a:lnTo>
                  <a:lnTo>
                    <a:pt x="766" y="1078"/>
                  </a:lnTo>
                  <a:lnTo>
                    <a:pt x="798" y="1064"/>
                  </a:lnTo>
                  <a:lnTo>
                    <a:pt x="829" y="1050"/>
                  </a:lnTo>
                  <a:lnTo>
                    <a:pt x="860" y="1037"/>
                  </a:lnTo>
                  <a:lnTo>
                    <a:pt x="891" y="1024"/>
                  </a:lnTo>
                  <a:lnTo>
                    <a:pt x="923" y="1011"/>
                  </a:lnTo>
                  <a:lnTo>
                    <a:pt x="953" y="998"/>
                  </a:lnTo>
                  <a:lnTo>
                    <a:pt x="985" y="985"/>
                  </a:lnTo>
                  <a:lnTo>
                    <a:pt x="1017" y="972"/>
                  </a:lnTo>
                  <a:lnTo>
                    <a:pt x="1048" y="959"/>
                  </a:lnTo>
                  <a:lnTo>
                    <a:pt x="1079" y="945"/>
                  </a:lnTo>
                  <a:lnTo>
                    <a:pt x="1110" y="932"/>
                  </a:lnTo>
                  <a:lnTo>
                    <a:pt x="1142" y="918"/>
                  </a:lnTo>
                  <a:lnTo>
                    <a:pt x="1174" y="905"/>
                  </a:lnTo>
                  <a:lnTo>
                    <a:pt x="1204" y="892"/>
                  </a:lnTo>
                  <a:lnTo>
                    <a:pt x="1236" y="879"/>
                  </a:lnTo>
                  <a:lnTo>
                    <a:pt x="1267" y="866"/>
                  </a:lnTo>
                  <a:lnTo>
                    <a:pt x="1298" y="852"/>
                  </a:lnTo>
                  <a:lnTo>
                    <a:pt x="1282" y="800"/>
                  </a:lnTo>
                  <a:lnTo>
                    <a:pt x="1264" y="747"/>
                  </a:lnTo>
                  <a:lnTo>
                    <a:pt x="1248" y="695"/>
                  </a:lnTo>
                  <a:lnTo>
                    <a:pt x="1232" y="644"/>
                  </a:lnTo>
                  <a:lnTo>
                    <a:pt x="1214" y="591"/>
                  </a:lnTo>
                  <a:lnTo>
                    <a:pt x="1198" y="538"/>
                  </a:lnTo>
                  <a:lnTo>
                    <a:pt x="1180" y="486"/>
                  </a:lnTo>
                  <a:lnTo>
                    <a:pt x="1164" y="433"/>
                  </a:lnTo>
                  <a:lnTo>
                    <a:pt x="1147" y="381"/>
                  </a:lnTo>
                  <a:lnTo>
                    <a:pt x="1130" y="328"/>
                  </a:lnTo>
                  <a:lnTo>
                    <a:pt x="1113" y="276"/>
                  </a:lnTo>
                  <a:lnTo>
                    <a:pt x="1097" y="223"/>
                  </a:lnTo>
                  <a:lnTo>
                    <a:pt x="1080" y="172"/>
                  </a:lnTo>
                  <a:lnTo>
                    <a:pt x="1063" y="119"/>
                  </a:lnTo>
                  <a:lnTo>
                    <a:pt x="1046" y="67"/>
                  </a:lnTo>
                  <a:lnTo>
                    <a:pt x="1030" y="14"/>
                  </a:lnTo>
                  <a:lnTo>
                    <a:pt x="1020" y="12"/>
                  </a:lnTo>
                  <a:lnTo>
                    <a:pt x="1011" y="10"/>
                  </a:lnTo>
                  <a:lnTo>
                    <a:pt x="1002" y="9"/>
                  </a:lnTo>
                  <a:lnTo>
                    <a:pt x="993" y="7"/>
                  </a:lnTo>
                  <a:lnTo>
                    <a:pt x="984" y="6"/>
                  </a:lnTo>
                  <a:lnTo>
                    <a:pt x="975" y="4"/>
                  </a:lnTo>
                  <a:lnTo>
                    <a:pt x="965" y="2"/>
                  </a:lnTo>
                  <a:lnTo>
                    <a:pt x="957" y="0"/>
                  </a:lnTo>
                  <a:lnTo>
                    <a:pt x="929" y="9"/>
                  </a:lnTo>
                  <a:lnTo>
                    <a:pt x="901" y="18"/>
                  </a:lnTo>
                  <a:lnTo>
                    <a:pt x="873" y="26"/>
                  </a:lnTo>
                  <a:lnTo>
                    <a:pt x="845" y="35"/>
                  </a:lnTo>
                  <a:lnTo>
                    <a:pt x="818" y="43"/>
                  </a:lnTo>
                  <a:lnTo>
                    <a:pt x="789" y="52"/>
                  </a:lnTo>
                  <a:lnTo>
                    <a:pt x="762" y="60"/>
                  </a:lnTo>
                  <a:lnTo>
                    <a:pt x="733" y="69"/>
                  </a:lnTo>
                  <a:lnTo>
                    <a:pt x="706" y="78"/>
                  </a:lnTo>
                  <a:lnTo>
                    <a:pt x="677" y="87"/>
                  </a:lnTo>
                  <a:lnTo>
                    <a:pt x="650" y="95"/>
                  </a:lnTo>
                  <a:lnTo>
                    <a:pt x="622" y="104"/>
                  </a:lnTo>
                  <a:lnTo>
                    <a:pt x="594" y="112"/>
                  </a:lnTo>
                  <a:lnTo>
                    <a:pt x="566" y="121"/>
                  </a:lnTo>
                  <a:lnTo>
                    <a:pt x="538" y="129"/>
                  </a:lnTo>
                  <a:lnTo>
                    <a:pt x="511" y="138"/>
                  </a:lnTo>
                  <a:lnTo>
                    <a:pt x="483" y="147"/>
                  </a:lnTo>
                  <a:lnTo>
                    <a:pt x="455" y="156"/>
                  </a:lnTo>
                  <a:lnTo>
                    <a:pt x="427" y="164"/>
                  </a:lnTo>
                  <a:lnTo>
                    <a:pt x="399" y="173"/>
                  </a:lnTo>
                  <a:lnTo>
                    <a:pt x="371" y="182"/>
                  </a:lnTo>
                  <a:lnTo>
                    <a:pt x="343" y="191"/>
                  </a:lnTo>
                  <a:lnTo>
                    <a:pt x="315" y="198"/>
                  </a:lnTo>
                  <a:lnTo>
                    <a:pt x="288" y="207"/>
                  </a:lnTo>
                  <a:lnTo>
                    <a:pt x="259" y="216"/>
                  </a:lnTo>
                  <a:lnTo>
                    <a:pt x="232" y="225"/>
                  </a:lnTo>
                  <a:lnTo>
                    <a:pt x="203" y="233"/>
                  </a:lnTo>
                  <a:lnTo>
                    <a:pt x="176" y="242"/>
                  </a:lnTo>
                  <a:lnTo>
                    <a:pt x="147" y="251"/>
                  </a:lnTo>
                  <a:lnTo>
                    <a:pt x="120" y="260"/>
                  </a:lnTo>
                  <a:lnTo>
                    <a:pt x="92" y="268"/>
                  </a:lnTo>
                  <a:lnTo>
                    <a:pt x="64" y="277"/>
                  </a:lnTo>
                  <a:lnTo>
                    <a:pt x="60" y="279"/>
                  </a:lnTo>
                  <a:lnTo>
                    <a:pt x="55" y="281"/>
                  </a:lnTo>
                  <a:lnTo>
                    <a:pt x="50" y="284"/>
                  </a:lnTo>
                  <a:lnTo>
                    <a:pt x="45" y="286"/>
                  </a:lnTo>
                  <a:lnTo>
                    <a:pt x="39" y="289"/>
                  </a:lnTo>
                  <a:lnTo>
                    <a:pt x="34" y="291"/>
                  </a:lnTo>
                  <a:lnTo>
                    <a:pt x="29" y="293"/>
                  </a:lnTo>
                  <a:lnTo>
                    <a:pt x="25" y="296"/>
                  </a:lnTo>
                  <a:close/>
                </a:path>
              </a:pathLst>
            </a:custGeom>
            <a:solidFill>
              <a:srgbClr val="C4BC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4" name="Freeform 10"/>
            <p:cNvSpPr>
              <a:spLocks/>
            </p:cNvSpPr>
            <p:nvPr/>
          </p:nvSpPr>
          <p:spPr bwMode="auto">
            <a:xfrm>
              <a:off x="2056" y="1662"/>
              <a:ext cx="207" cy="203"/>
            </a:xfrm>
            <a:custGeom>
              <a:avLst/>
              <a:gdLst/>
              <a:ahLst/>
              <a:cxnLst>
                <a:cxn ang="0">
                  <a:pos x="12" y="293"/>
                </a:cxn>
                <a:cxn ang="0">
                  <a:pos x="1" y="320"/>
                </a:cxn>
                <a:cxn ang="0">
                  <a:pos x="3" y="340"/>
                </a:cxn>
                <a:cxn ang="0">
                  <a:pos x="9" y="363"/>
                </a:cxn>
                <a:cxn ang="0">
                  <a:pos x="29" y="427"/>
                </a:cxn>
                <a:cxn ang="0">
                  <a:pos x="63" y="533"/>
                </a:cxn>
                <a:cxn ang="0">
                  <a:pos x="97" y="638"/>
                </a:cxn>
                <a:cxn ang="0">
                  <a:pos x="131" y="743"/>
                </a:cxn>
                <a:cxn ang="0">
                  <a:pos x="165" y="849"/>
                </a:cxn>
                <a:cxn ang="0">
                  <a:pos x="198" y="954"/>
                </a:cxn>
                <a:cxn ang="0">
                  <a:pos x="232" y="1059"/>
                </a:cxn>
                <a:cxn ang="0">
                  <a:pos x="266" y="1164"/>
                </a:cxn>
                <a:cxn ang="0">
                  <a:pos x="313" y="1204"/>
                </a:cxn>
                <a:cxn ang="0">
                  <a:pos x="373" y="1178"/>
                </a:cxn>
                <a:cxn ang="0">
                  <a:pos x="432" y="1153"/>
                </a:cxn>
                <a:cxn ang="0">
                  <a:pos x="492" y="1128"/>
                </a:cxn>
                <a:cxn ang="0">
                  <a:pos x="552" y="1103"/>
                </a:cxn>
                <a:cxn ang="0">
                  <a:pos x="612" y="1078"/>
                </a:cxn>
                <a:cxn ang="0">
                  <a:pos x="671" y="1053"/>
                </a:cxn>
                <a:cxn ang="0">
                  <a:pos x="731" y="1027"/>
                </a:cxn>
                <a:cxn ang="0">
                  <a:pos x="790" y="1002"/>
                </a:cxn>
                <a:cxn ang="0">
                  <a:pos x="850" y="977"/>
                </a:cxn>
                <a:cxn ang="0">
                  <a:pos x="910" y="952"/>
                </a:cxn>
                <a:cxn ang="0">
                  <a:pos x="970" y="927"/>
                </a:cxn>
                <a:cxn ang="0">
                  <a:pos x="1029" y="902"/>
                </a:cxn>
                <a:cxn ang="0">
                  <a:pos x="1089" y="876"/>
                </a:cxn>
                <a:cxn ang="0">
                  <a:pos x="1148" y="851"/>
                </a:cxn>
                <a:cxn ang="0">
                  <a:pos x="1209" y="826"/>
                </a:cxn>
                <a:cxn ang="0">
                  <a:pos x="1222" y="763"/>
                </a:cxn>
                <a:cxn ang="0">
                  <a:pos x="1190" y="663"/>
                </a:cxn>
                <a:cxn ang="0">
                  <a:pos x="1158" y="564"/>
                </a:cxn>
                <a:cxn ang="0">
                  <a:pos x="1126" y="464"/>
                </a:cxn>
                <a:cxn ang="0">
                  <a:pos x="1094" y="363"/>
                </a:cxn>
                <a:cxn ang="0">
                  <a:pos x="1062" y="264"/>
                </a:cxn>
                <a:cxn ang="0">
                  <a:pos x="1030" y="163"/>
                </a:cxn>
                <a:cxn ang="0">
                  <a:pos x="998" y="64"/>
                </a:cxn>
                <a:cxn ang="0">
                  <a:pos x="973" y="11"/>
                </a:cxn>
                <a:cxn ang="0">
                  <a:pos x="956" y="8"/>
                </a:cxn>
                <a:cxn ang="0">
                  <a:pos x="939" y="5"/>
                </a:cxn>
                <a:cxn ang="0">
                  <a:pos x="922" y="1"/>
                </a:cxn>
                <a:cxn ang="0">
                  <a:pos x="887" y="9"/>
                </a:cxn>
                <a:cxn ang="0">
                  <a:pos x="833" y="25"/>
                </a:cxn>
                <a:cxn ang="0">
                  <a:pos x="780" y="42"/>
                </a:cxn>
                <a:cxn ang="0">
                  <a:pos x="727" y="58"/>
                </a:cxn>
                <a:cxn ang="0">
                  <a:pos x="673" y="75"/>
                </a:cxn>
                <a:cxn ang="0">
                  <a:pos x="621" y="91"/>
                </a:cxn>
                <a:cxn ang="0">
                  <a:pos x="567" y="107"/>
                </a:cxn>
                <a:cxn ang="0">
                  <a:pos x="514" y="124"/>
                </a:cxn>
                <a:cxn ang="0">
                  <a:pos x="461" y="140"/>
                </a:cxn>
                <a:cxn ang="0">
                  <a:pos x="407" y="157"/>
                </a:cxn>
                <a:cxn ang="0">
                  <a:pos x="354" y="173"/>
                </a:cxn>
                <a:cxn ang="0">
                  <a:pos x="301" y="189"/>
                </a:cxn>
                <a:cxn ang="0">
                  <a:pos x="247" y="206"/>
                </a:cxn>
                <a:cxn ang="0">
                  <a:pos x="195" y="222"/>
                </a:cxn>
                <a:cxn ang="0">
                  <a:pos x="141" y="239"/>
                </a:cxn>
                <a:cxn ang="0">
                  <a:pos x="87" y="255"/>
                </a:cxn>
                <a:cxn ang="0">
                  <a:pos x="57" y="266"/>
                </a:cxn>
                <a:cxn ang="0">
                  <a:pos x="48" y="270"/>
                </a:cxn>
                <a:cxn ang="0">
                  <a:pos x="37" y="276"/>
                </a:cxn>
                <a:cxn ang="0">
                  <a:pos x="28" y="280"/>
                </a:cxn>
              </a:cxnLst>
              <a:rect l="0" t="0" r="r" b="b"/>
              <a:pathLst>
                <a:path w="1238" h="1217">
                  <a:moveTo>
                    <a:pt x="24" y="282"/>
                  </a:moveTo>
                  <a:lnTo>
                    <a:pt x="12" y="293"/>
                  </a:lnTo>
                  <a:lnTo>
                    <a:pt x="4" y="306"/>
                  </a:lnTo>
                  <a:lnTo>
                    <a:pt x="1" y="320"/>
                  </a:lnTo>
                  <a:lnTo>
                    <a:pt x="0" y="329"/>
                  </a:lnTo>
                  <a:lnTo>
                    <a:pt x="3" y="340"/>
                  </a:lnTo>
                  <a:lnTo>
                    <a:pt x="6" y="352"/>
                  </a:lnTo>
                  <a:lnTo>
                    <a:pt x="9" y="363"/>
                  </a:lnTo>
                  <a:lnTo>
                    <a:pt x="13" y="374"/>
                  </a:lnTo>
                  <a:lnTo>
                    <a:pt x="29" y="427"/>
                  </a:lnTo>
                  <a:lnTo>
                    <a:pt x="47" y="479"/>
                  </a:lnTo>
                  <a:lnTo>
                    <a:pt x="63" y="533"/>
                  </a:lnTo>
                  <a:lnTo>
                    <a:pt x="81" y="585"/>
                  </a:lnTo>
                  <a:lnTo>
                    <a:pt x="97" y="638"/>
                  </a:lnTo>
                  <a:lnTo>
                    <a:pt x="114" y="690"/>
                  </a:lnTo>
                  <a:lnTo>
                    <a:pt x="131" y="743"/>
                  </a:lnTo>
                  <a:lnTo>
                    <a:pt x="147" y="795"/>
                  </a:lnTo>
                  <a:lnTo>
                    <a:pt x="165" y="849"/>
                  </a:lnTo>
                  <a:lnTo>
                    <a:pt x="181" y="902"/>
                  </a:lnTo>
                  <a:lnTo>
                    <a:pt x="198" y="954"/>
                  </a:lnTo>
                  <a:lnTo>
                    <a:pt x="215" y="1007"/>
                  </a:lnTo>
                  <a:lnTo>
                    <a:pt x="232" y="1059"/>
                  </a:lnTo>
                  <a:lnTo>
                    <a:pt x="249" y="1112"/>
                  </a:lnTo>
                  <a:lnTo>
                    <a:pt x="266" y="1164"/>
                  </a:lnTo>
                  <a:lnTo>
                    <a:pt x="283" y="1217"/>
                  </a:lnTo>
                  <a:lnTo>
                    <a:pt x="313" y="1204"/>
                  </a:lnTo>
                  <a:lnTo>
                    <a:pt x="343" y="1192"/>
                  </a:lnTo>
                  <a:lnTo>
                    <a:pt x="373" y="1178"/>
                  </a:lnTo>
                  <a:lnTo>
                    <a:pt x="403" y="1166"/>
                  </a:lnTo>
                  <a:lnTo>
                    <a:pt x="432" y="1153"/>
                  </a:lnTo>
                  <a:lnTo>
                    <a:pt x="463" y="1141"/>
                  </a:lnTo>
                  <a:lnTo>
                    <a:pt x="492" y="1128"/>
                  </a:lnTo>
                  <a:lnTo>
                    <a:pt x="522" y="1116"/>
                  </a:lnTo>
                  <a:lnTo>
                    <a:pt x="552" y="1103"/>
                  </a:lnTo>
                  <a:lnTo>
                    <a:pt x="582" y="1091"/>
                  </a:lnTo>
                  <a:lnTo>
                    <a:pt x="612" y="1078"/>
                  </a:lnTo>
                  <a:lnTo>
                    <a:pt x="641" y="1066"/>
                  </a:lnTo>
                  <a:lnTo>
                    <a:pt x="671" y="1053"/>
                  </a:lnTo>
                  <a:lnTo>
                    <a:pt x="702" y="1041"/>
                  </a:lnTo>
                  <a:lnTo>
                    <a:pt x="731" y="1027"/>
                  </a:lnTo>
                  <a:lnTo>
                    <a:pt x="761" y="1014"/>
                  </a:lnTo>
                  <a:lnTo>
                    <a:pt x="790" y="1002"/>
                  </a:lnTo>
                  <a:lnTo>
                    <a:pt x="820" y="989"/>
                  </a:lnTo>
                  <a:lnTo>
                    <a:pt x="850" y="977"/>
                  </a:lnTo>
                  <a:lnTo>
                    <a:pt x="880" y="964"/>
                  </a:lnTo>
                  <a:lnTo>
                    <a:pt x="910" y="952"/>
                  </a:lnTo>
                  <a:lnTo>
                    <a:pt x="939" y="939"/>
                  </a:lnTo>
                  <a:lnTo>
                    <a:pt x="970" y="927"/>
                  </a:lnTo>
                  <a:lnTo>
                    <a:pt x="999" y="914"/>
                  </a:lnTo>
                  <a:lnTo>
                    <a:pt x="1029" y="902"/>
                  </a:lnTo>
                  <a:lnTo>
                    <a:pt x="1059" y="888"/>
                  </a:lnTo>
                  <a:lnTo>
                    <a:pt x="1089" y="876"/>
                  </a:lnTo>
                  <a:lnTo>
                    <a:pt x="1119" y="863"/>
                  </a:lnTo>
                  <a:lnTo>
                    <a:pt x="1148" y="851"/>
                  </a:lnTo>
                  <a:lnTo>
                    <a:pt x="1178" y="838"/>
                  </a:lnTo>
                  <a:lnTo>
                    <a:pt x="1209" y="826"/>
                  </a:lnTo>
                  <a:lnTo>
                    <a:pt x="1238" y="813"/>
                  </a:lnTo>
                  <a:lnTo>
                    <a:pt x="1222" y="763"/>
                  </a:lnTo>
                  <a:lnTo>
                    <a:pt x="1206" y="713"/>
                  </a:lnTo>
                  <a:lnTo>
                    <a:pt x="1190" y="663"/>
                  </a:lnTo>
                  <a:lnTo>
                    <a:pt x="1175" y="614"/>
                  </a:lnTo>
                  <a:lnTo>
                    <a:pt x="1158" y="564"/>
                  </a:lnTo>
                  <a:lnTo>
                    <a:pt x="1142" y="513"/>
                  </a:lnTo>
                  <a:lnTo>
                    <a:pt x="1126" y="464"/>
                  </a:lnTo>
                  <a:lnTo>
                    <a:pt x="1110" y="414"/>
                  </a:lnTo>
                  <a:lnTo>
                    <a:pt x="1094" y="363"/>
                  </a:lnTo>
                  <a:lnTo>
                    <a:pt x="1078" y="313"/>
                  </a:lnTo>
                  <a:lnTo>
                    <a:pt x="1062" y="264"/>
                  </a:lnTo>
                  <a:lnTo>
                    <a:pt x="1046" y="213"/>
                  </a:lnTo>
                  <a:lnTo>
                    <a:pt x="1030" y="163"/>
                  </a:lnTo>
                  <a:lnTo>
                    <a:pt x="1014" y="113"/>
                  </a:lnTo>
                  <a:lnTo>
                    <a:pt x="998" y="64"/>
                  </a:lnTo>
                  <a:lnTo>
                    <a:pt x="982" y="13"/>
                  </a:lnTo>
                  <a:lnTo>
                    <a:pt x="973" y="11"/>
                  </a:lnTo>
                  <a:lnTo>
                    <a:pt x="964" y="10"/>
                  </a:lnTo>
                  <a:lnTo>
                    <a:pt x="956" y="8"/>
                  </a:lnTo>
                  <a:lnTo>
                    <a:pt x="948" y="7"/>
                  </a:lnTo>
                  <a:lnTo>
                    <a:pt x="939" y="5"/>
                  </a:lnTo>
                  <a:lnTo>
                    <a:pt x="930" y="3"/>
                  </a:lnTo>
                  <a:lnTo>
                    <a:pt x="922" y="1"/>
                  </a:lnTo>
                  <a:lnTo>
                    <a:pt x="913" y="0"/>
                  </a:lnTo>
                  <a:lnTo>
                    <a:pt x="887" y="9"/>
                  </a:lnTo>
                  <a:lnTo>
                    <a:pt x="859" y="17"/>
                  </a:lnTo>
                  <a:lnTo>
                    <a:pt x="833" y="25"/>
                  </a:lnTo>
                  <a:lnTo>
                    <a:pt x="807" y="33"/>
                  </a:lnTo>
                  <a:lnTo>
                    <a:pt x="780" y="42"/>
                  </a:lnTo>
                  <a:lnTo>
                    <a:pt x="753" y="49"/>
                  </a:lnTo>
                  <a:lnTo>
                    <a:pt x="727" y="58"/>
                  </a:lnTo>
                  <a:lnTo>
                    <a:pt x="700" y="66"/>
                  </a:lnTo>
                  <a:lnTo>
                    <a:pt x="673" y="75"/>
                  </a:lnTo>
                  <a:lnTo>
                    <a:pt x="647" y="82"/>
                  </a:lnTo>
                  <a:lnTo>
                    <a:pt x="621" y="91"/>
                  </a:lnTo>
                  <a:lnTo>
                    <a:pt x="594" y="99"/>
                  </a:lnTo>
                  <a:lnTo>
                    <a:pt x="567" y="107"/>
                  </a:lnTo>
                  <a:lnTo>
                    <a:pt x="541" y="115"/>
                  </a:lnTo>
                  <a:lnTo>
                    <a:pt x="514" y="124"/>
                  </a:lnTo>
                  <a:lnTo>
                    <a:pt x="487" y="131"/>
                  </a:lnTo>
                  <a:lnTo>
                    <a:pt x="461" y="140"/>
                  </a:lnTo>
                  <a:lnTo>
                    <a:pt x="434" y="149"/>
                  </a:lnTo>
                  <a:lnTo>
                    <a:pt x="407" y="157"/>
                  </a:lnTo>
                  <a:lnTo>
                    <a:pt x="381" y="165"/>
                  </a:lnTo>
                  <a:lnTo>
                    <a:pt x="354" y="173"/>
                  </a:lnTo>
                  <a:lnTo>
                    <a:pt x="327" y="182"/>
                  </a:lnTo>
                  <a:lnTo>
                    <a:pt x="301" y="189"/>
                  </a:lnTo>
                  <a:lnTo>
                    <a:pt x="274" y="198"/>
                  </a:lnTo>
                  <a:lnTo>
                    <a:pt x="247" y="206"/>
                  </a:lnTo>
                  <a:lnTo>
                    <a:pt x="221" y="215"/>
                  </a:lnTo>
                  <a:lnTo>
                    <a:pt x="195" y="222"/>
                  </a:lnTo>
                  <a:lnTo>
                    <a:pt x="167" y="231"/>
                  </a:lnTo>
                  <a:lnTo>
                    <a:pt x="141" y="239"/>
                  </a:lnTo>
                  <a:lnTo>
                    <a:pt x="115" y="247"/>
                  </a:lnTo>
                  <a:lnTo>
                    <a:pt x="87" y="255"/>
                  </a:lnTo>
                  <a:lnTo>
                    <a:pt x="61" y="264"/>
                  </a:lnTo>
                  <a:lnTo>
                    <a:pt x="57" y="266"/>
                  </a:lnTo>
                  <a:lnTo>
                    <a:pt x="52" y="268"/>
                  </a:lnTo>
                  <a:lnTo>
                    <a:pt x="48" y="270"/>
                  </a:lnTo>
                  <a:lnTo>
                    <a:pt x="42" y="273"/>
                  </a:lnTo>
                  <a:lnTo>
                    <a:pt x="37" y="276"/>
                  </a:lnTo>
                  <a:lnTo>
                    <a:pt x="32" y="278"/>
                  </a:lnTo>
                  <a:lnTo>
                    <a:pt x="28" y="280"/>
                  </a:lnTo>
                  <a:lnTo>
                    <a:pt x="24" y="282"/>
                  </a:lnTo>
                  <a:close/>
                </a:path>
              </a:pathLst>
            </a:custGeom>
            <a:solidFill>
              <a:srgbClr val="C4BF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5" name="Freeform 11"/>
            <p:cNvSpPr>
              <a:spLocks/>
            </p:cNvSpPr>
            <p:nvPr/>
          </p:nvSpPr>
          <p:spPr bwMode="auto">
            <a:xfrm>
              <a:off x="2064" y="1662"/>
              <a:ext cx="196" cy="193"/>
            </a:xfrm>
            <a:custGeom>
              <a:avLst/>
              <a:gdLst/>
              <a:ahLst/>
              <a:cxnLst>
                <a:cxn ang="0">
                  <a:pos x="12" y="279"/>
                </a:cxn>
                <a:cxn ang="0">
                  <a:pos x="1" y="304"/>
                </a:cxn>
                <a:cxn ang="0">
                  <a:pos x="3" y="325"/>
                </a:cxn>
                <a:cxn ang="0">
                  <a:pos x="9" y="346"/>
                </a:cxn>
                <a:cxn ang="0">
                  <a:pos x="29" y="407"/>
                </a:cxn>
                <a:cxn ang="0">
                  <a:pos x="61" y="507"/>
                </a:cxn>
                <a:cxn ang="0">
                  <a:pos x="93" y="607"/>
                </a:cxn>
                <a:cxn ang="0">
                  <a:pos x="124" y="707"/>
                </a:cxn>
                <a:cxn ang="0">
                  <a:pos x="157" y="807"/>
                </a:cxn>
                <a:cxn ang="0">
                  <a:pos x="189" y="907"/>
                </a:cxn>
                <a:cxn ang="0">
                  <a:pos x="221" y="1008"/>
                </a:cxn>
                <a:cxn ang="0">
                  <a:pos x="253" y="1107"/>
                </a:cxn>
                <a:cxn ang="0">
                  <a:pos x="297" y="1145"/>
                </a:cxn>
                <a:cxn ang="0">
                  <a:pos x="354" y="1121"/>
                </a:cxn>
                <a:cxn ang="0">
                  <a:pos x="411" y="1097"/>
                </a:cxn>
                <a:cxn ang="0">
                  <a:pos x="468" y="1073"/>
                </a:cxn>
                <a:cxn ang="0">
                  <a:pos x="525" y="1049"/>
                </a:cxn>
                <a:cxn ang="0">
                  <a:pos x="582" y="1025"/>
                </a:cxn>
                <a:cxn ang="0">
                  <a:pos x="639" y="1001"/>
                </a:cxn>
                <a:cxn ang="0">
                  <a:pos x="696" y="977"/>
                </a:cxn>
                <a:cxn ang="0">
                  <a:pos x="752" y="954"/>
                </a:cxn>
                <a:cxn ang="0">
                  <a:pos x="809" y="930"/>
                </a:cxn>
                <a:cxn ang="0">
                  <a:pos x="866" y="906"/>
                </a:cxn>
                <a:cxn ang="0">
                  <a:pos x="923" y="882"/>
                </a:cxn>
                <a:cxn ang="0">
                  <a:pos x="980" y="858"/>
                </a:cxn>
                <a:cxn ang="0">
                  <a:pos x="1037" y="834"/>
                </a:cxn>
                <a:cxn ang="0">
                  <a:pos x="1094" y="810"/>
                </a:cxn>
                <a:cxn ang="0">
                  <a:pos x="1150" y="786"/>
                </a:cxn>
                <a:cxn ang="0">
                  <a:pos x="1164" y="726"/>
                </a:cxn>
                <a:cxn ang="0">
                  <a:pos x="1133" y="631"/>
                </a:cxn>
                <a:cxn ang="0">
                  <a:pos x="1102" y="536"/>
                </a:cxn>
                <a:cxn ang="0">
                  <a:pos x="1072" y="441"/>
                </a:cxn>
                <a:cxn ang="0">
                  <a:pos x="1042" y="346"/>
                </a:cxn>
                <a:cxn ang="0">
                  <a:pos x="1011" y="251"/>
                </a:cxn>
                <a:cxn ang="0">
                  <a:pos x="981" y="155"/>
                </a:cxn>
                <a:cxn ang="0">
                  <a:pos x="950" y="60"/>
                </a:cxn>
                <a:cxn ang="0">
                  <a:pos x="927" y="11"/>
                </a:cxn>
                <a:cxn ang="0">
                  <a:pos x="911" y="8"/>
                </a:cxn>
                <a:cxn ang="0">
                  <a:pos x="894" y="4"/>
                </a:cxn>
                <a:cxn ang="0">
                  <a:pos x="878" y="1"/>
                </a:cxn>
                <a:cxn ang="0">
                  <a:pos x="844" y="8"/>
                </a:cxn>
                <a:cxn ang="0">
                  <a:pos x="794" y="23"/>
                </a:cxn>
                <a:cxn ang="0">
                  <a:pos x="742" y="39"/>
                </a:cxn>
                <a:cxn ang="0">
                  <a:pos x="692" y="55"/>
                </a:cxn>
                <a:cxn ang="0">
                  <a:pos x="641" y="70"/>
                </a:cxn>
                <a:cxn ang="0">
                  <a:pos x="590" y="86"/>
                </a:cxn>
                <a:cxn ang="0">
                  <a:pos x="539" y="102"/>
                </a:cxn>
                <a:cxn ang="0">
                  <a:pos x="489" y="117"/>
                </a:cxn>
                <a:cxn ang="0">
                  <a:pos x="438" y="134"/>
                </a:cxn>
                <a:cxn ang="0">
                  <a:pos x="387" y="149"/>
                </a:cxn>
                <a:cxn ang="0">
                  <a:pos x="337" y="164"/>
                </a:cxn>
                <a:cxn ang="0">
                  <a:pos x="287" y="181"/>
                </a:cxn>
                <a:cxn ang="0">
                  <a:pos x="236" y="196"/>
                </a:cxn>
                <a:cxn ang="0">
                  <a:pos x="185" y="211"/>
                </a:cxn>
                <a:cxn ang="0">
                  <a:pos x="134" y="228"/>
                </a:cxn>
                <a:cxn ang="0">
                  <a:pos x="84" y="243"/>
                </a:cxn>
                <a:cxn ang="0">
                  <a:pos x="54" y="253"/>
                </a:cxn>
                <a:cxn ang="0">
                  <a:pos x="46" y="257"/>
                </a:cxn>
                <a:cxn ang="0">
                  <a:pos x="36" y="262"/>
                </a:cxn>
                <a:cxn ang="0">
                  <a:pos x="27" y="266"/>
                </a:cxn>
              </a:cxnLst>
              <a:rect l="0" t="0" r="r" b="b"/>
              <a:pathLst>
                <a:path w="1179" h="1158">
                  <a:moveTo>
                    <a:pt x="24" y="268"/>
                  </a:moveTo>
                  <a:lnTo>
                    <a:pt x="12" y="279"/>
                  </a:lnTo>
                  <a:lnTo>
                    <a:pt x="5" y="291"/>
                  </a:lnTo>
                  <a:lnTo>
                    <a:pt x="1" y="304"/>
                  </a:lnTo>
                  <a:lnTo>
                    <a:pt x="0" y="314"/>
                  </a:lnTo>
                  <a:lnTo>
                    <a:pt x="3" y="325"/>
                  </a:lnTo>
                  <a:lnTo>
                    <a:pt x="6" y="335"/>
                  </a:lnTo>
                  <a:lnTo>
                    <a:pt x="9" y="346"/>
                  </a:lnTo>
                  <a:lnTo>
                    <a:pt x="13" y="357"/>
                  </a:lnTo>
                  <a:lnTo>
                    <a:pt x="29" y="407"/>
                  </a:lnTo>
                  <a:lnTo>
                    <a:pt x="45" y="456"/>
                  </a:lnTo>
                  <a:lnTo>
                    <a:pt x="61" y="507"/>
                  </a:lnTo>
                  <a:lnTo>
                    <a:pt x="77" y="557"/>
                  </a:lnTo>
                  <a:lnTo>
                    <a:pt x="93" y="607"/>
                  </a:lnTo>
                  <a:lnTo>
                    <a:pt x="109" y="656"/>
                  </a:lnTo>
                  <a:lnTo>
                    <a:pt x="124" y="707"/>
                  </a:lnTo>
                  <a:lnTo>
                    <a:pt x="141" y="757"/>
                  </a:lnTo>
                  <a:lnTo>
                    <a:pt x="157" y="807"/>
                  </a:lnTo>
                  <a:lnTo>
                    <a:pt x="173" y="857"/>
                  </a:lnTo>
                  <a:lnTo>
                    <a:pt x="189" y="907"/>
                  </a:lnTo>
                  <a:lnTo>
                    <a:pt x="205" y="957"/>
                  </a:lnTo>
                  <a:lnTo>
                    <a:pt x="221" y="1008"/>
                  </a:lnTo>
                  <a:lnTo>
                    <a:pt x="237" y="1057"/>
                  </a:lnTo>
                  <a:lnTo>
                    <a:pt x="253" y="1107"/>
                  </a:lnTo>
                  <a:lnTo>
                    <a:pt x="269" y="1158"/>
                  </a:lnTo>
                  <a:lnTo>
                    <a:pt x="297" y="1145"/>
                  </a:lnTo>
                  <a:lnTo>
                    <a:pt x="326" y="1133"/>
                  </a:lnTo>
                  <a:lnTo>
                    <a:pt x="354" y="1121"/>
                  </a:lnTo>
                  <a:lnTo>
                    <a:pt x="383" y="1109"/>
                  </a:lnTo>
                  <a:lnTo>
                    <a:pt x="411" y="1097"/>
                  </a:lnTo>
                  <a:lnTo>
                    <a:pt x="440" y="1085"/>
                  </a:lnTo>
                  <a:lnTo>
                    <a:pt x="468" y="1073"/>
                  </a:lnTo>
                  <a:lnTo>
                    <a:pt x="497" y="1061"/>
                  </a:lnTo>
                  <a:lnTo>
                    <a:pt x="525" y="1049"/>
                  </a:lnTo>
                  <a:lnTo>
                    <a:pt x="554" y="1037"/>
                  </a:lnTo>
                  <a:lnTo>
                    <a:pt x="582" y="1025"/>
                  </a:lnTo>
                  <a:lnTo>
                    <a:pt x="611" y="1013"/>
                  </a:lnTo>
                  <a:lnTo>
                    <a:pt x="639" y="1001"/>
                  </a:lnTo>
                  <a:lnTo>
                    <a:pt x="668" y="989"/>
                  </a:lnTo>
                  <a:lnTo>
                    <a:pt x="696" y="977"/>
                  </a:lnTo>
                  <a:lnTo>
                    <a:pt x="725" y="965"/>
                  </a:lnTo>
                  <a:lnTo>
                    <a:pt x="752" y="954"/>
                  </a:lnTo>
                  <a:lnTo>
                    <a:pt x="780" y="942"/>
                  </a:lnTo>
                  <a:lnTo>
                    <a:pt x="809" y="930"/>
                  </a:lnTo>
                  <a:lnTo>
                    <a:pt x="837" y="918"/>
                  </a:lnTo>
                  <a:lnTo>
                    <a:pt x="866" y="906"/>
                  </a:lnTo>
                  <a:lnTo>
                    <a:pt x="894" y="894"/>
                  </a:lnTo>
                  <a:lnTo>
                    <a:pt x="923" y="882"/>
                  </a:lnTo>
                  <a:lnTo>
                    <a:pt x="951" y="870"/>
                  </a:lnTo>
                  <a:lnTo>
                    <a:pt x="980" y="858"/>
                  </a:lnTo>
                  <a:lnTo>
                    <a:pt x="1008" y="846"/>
                  </a:lnTo>
                  <a:lnTo>
                    <a:pt x="1037" y="834"/>
                  </a:lnTo>
                  <a:lnTo>
                    <a:pt x="1065" y="822"/>
                  </a:lnTo>
                  <a:lnTo>
                    <a:pt x="1094" y="810"/>
                  </a:lnTo>
                  <a:lnTo>
                    <a:pt x="1122" y="798"/>
                  </a:lnTo>
                  <a:lnTo>
                    <a:pt x="1150" y="786"/>
                  </a:lnTo>
                  <a:lnTo>
                    <a:pt x="1179" y="774"/>
                  </a:lnTo>
                  <a:lnTo>
                    <a:pt x="1164" y="726"/>
                  </a:lnTo>
                  <a:lnTo>
                    <a:pt x="1148" y="678"/>
                  </a:lnTo>
                  <a:lnTo>
                    <a:pt x="1133" y="631"/>
                  </a:lnTo>
                  <a:lnTo>
                    <a:pt x="1118" y="584"/>
                  </a:lnTo>
                  <a:lnTo>
                    <a:pt x="1102" y="536"/>
                  </a:lnTo>
                  <a:lnTo>
                    <a:pt x="1087" y="489"/>
                  </a:lnTo>
                  <a:lnTo>
                    <a:pt x="1072" y="441"/>
                  </a:lnTo>
                  <a:lnTo>
                    <a:pt x="1057" y="394"/>
                  </a:lnTo>
                  <a:lnTo>
                    <a:pt x="1042" y="346"/>
                  </a:lnTo>
                  <a:lnTo>
                    <a:pt x="1027" y="299"/>
                  </a:lnTo>
                  <a:lnTo>
                    <a:pt x="1011" y="251"/>
                  </a:lnTo>
                  <a:lnTo>
                    <a:pt x="996" y="204"/>
                  </a:lnTo>
                  <a:lnTo>
                    <a:pt x="981" y="155"/>
                  </a:lnTo>
                  <a:lnTo>
                    <a:pt x="965" y="108"/>
                  </a:lnTo>
                  <a:lnTo>
                    <a:pt x="950" y="60"/>
                  </a:lnTo>
                  <a:lnTo>
                    <a:pt x="935" y="13"/>
                  </a:lnTo>
                  <a:lnTo>
                    <a:pt x="927" y="11"/>
                  </a:lnTo>
                  <a:lnTo>
                    <a:pt x="918" y="10"/>
                  </a:lnTo>
                  <a:lnTo>
                    <a:pt x="911" y="8"/>
                  </a:lnTo>
                  <a:lnTo>
                    <a:pt x="902" y="7"/>
                  </a:lnTo>
                  <a:lnTo>
                    <a:pt x="894" y="4"/>
                  </a:lnTo>
                  <a:lnTo>
                    <a:pt x="885" y="3"/>
                  </a:lnTo>
                  <a:lnTo>
                    <a:pt x="878" y="1"/>
                  </a:lnTo>
                  <a:lnTo>
                    <a:pt x="869" y="0"/>
                  </a:lnTo>
                  <a:lnTo>
                    <a:pt x="844" y="8"/>
                  </a:lnTo>
                  <a:lnTo>
                    <a:pt x="819" y="15"/>
                  </a:lnTo>
                  <a:lnTo>
                    <a:pt x="794" y="23"/>
                  </a:lnTo>
                  <a:lnTo>
                    <a:pt x="767" y="32"/>
                  </a:lnTo>
                  <a:lnTo>
                    <a:pt x="742" y="39"/>
                  </a:lnTo>
                  <a:lnTo>
                    <a:pt x="717" y="47"/>
                  </a:lnTo>
                  <a:lnTo>
                    <a:pt x="692" y="55"/>
                  </a:lnTo>
                  <a:lnTo>
                    <a:pt x="666" y="62"/>
                  </a:lnTo>
                  <a:lnTo>
                    <a:pt x="641" y="70"/>
                  </a:lnTo>
                  <a:lnTo>
                    <a:pt x="615" y="78"/>
                  </a:lnTo>
                  <a:lnTo>
                    <a:pt x="590" y="86"/>
                  </a:lnTo>
                  <a:lnTo>
                    <a:pt x="565" y="94"/>
                  </a:lnTo>
                  <a:lnTo>
                    <a:pt x="539" y="102"/>
                  </a:lnTo>
                  <a:lnTo>
                    <a:pt x="514" y="109"/>
                  </a:lnTo>
                  <a:lnTo>
                    <a:pt x="489" y="117"/>
                  </a:lnTo>
                  <a:lnTo>
                    <a:pt x="464" y="125"/>
                  </a:lnTo>
                  <a:lnTo>
                    <a:pt x="438" y="134"/>
                  </a:lnTo>
                  <a:lnTo>
                    <a:pt x="412" y="141"/>
                  </a:lnTo>
                  <a:lnTo>
                    <a:pt x="387" y="149"/>
                  </a:lnTo>
                  <a:lnTo>
                    <a:pt x="362" y="156"/>
                  </a:lnTo>
                  <a:lnTo>
                    <a:pt x="337" y="164"/>
                  </a:lnTo>
                  <a:lnTo>
                    <a:pt x="312" y="173"/>
                  </a:lnTo>
                  <a:lnTo>
                    <a:pt x="287" y="181"/>
                  </a:lnTo>
                  <a:lnTo>
                    <a:pt x="261" y="188"/>
                  </a:lnTo>
                  <a:lnTo>
                    <a:pt x="236" y="196"/>
                  </a:lnTo>
                  <a:lnTo>
                    <a:pt x="210" y="204"/>
                  </a:lnTo>
                  <a:lnTo>
                    <a:pt x="185" y="211"/>
                  </a:lnTo>
                  <a:lnTo>
                    <a:pt x="159" y="219"/>
                  </a:lnTo>
                  <a:lnTo>
                    <a:pt x="134" y="228"/>
                  </a:lnTo>
                  <a:lnTo>
                    <a:pt x="109" y="235"/>
                  </a:lnTo>
                  <a:lnTo>
                    <a:pt x="84" y="243"/>
                  </a:lnTo>
                  <a:lnTo>
                    <a:pt x="59" y="251"/>
                  </a:lnTo>
                  <a:lnTo>
                    <a:pt x="54" y="253"/>
                  </a:lnTo>
                  <a:lnTo>
                    <a:pt x="50" y="255"/>
                  </a:lnTo>
                  <a:lnTo>
                    <a:pt x="46" y="257"/>
                  </a:lnTo>
                  <a:lnTo>
                    <a:pt x="41" y="259"/>
                  </a:lnTo>
                  <a:lnTo>
                    <a:pt x="36" y="262"/>
                  </a:lnTo>
                  <a:lnTo>
                    <a:pt x="31" y="264"/>
                  </a:lnTo>
                  <a:lnTo>
                    <a:pt x="27" y="266"/>
                  </a:lnTo>
                  <a:lnTo>
                    <a:pt x="24" y="268"/>
                  </a:lnTo>
                  <a:close/>
                </a:path>
              </a:pathLst>
            </a:custGeom>
            <a:solidFill>
              <a:srgbClr val="C6C1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6" name="Freeform 12"/>
            <p:cNvSpPr>
              <a:spLocks/>
            </p:cNvSpPr>
            <p:nvPr/>
          </p:nvSpPr>
          <p:spPr bwMode="auto">
            <a:xfrm>
              <a:off x="2072" y="1662"/>
              <a:ext cx="186" cy="183"/>
            </a:xfrm>
            <a:custGeom>
              <a:avLst/>
              <a:gdLst/>
              <a:ahLst/>
              <a:cxnLst>
                <a:cxn ang="0">
                  <a:pos x="11" y="265"/>
                </a:cxn>
                <a:cxn ang="0">
                  <a:pos x="1" y="289"/>
                </a:cxn>
                <a:cxn ang="0">
                  <a:pos x="2" y="307"/>
                </a:cxn>
                <a:cxn ang="0">
                  <a:pos x="8" y="328"/>
                </a:cxn>
                <a:cxn ang="0">
                  <a:pos x="26" y="386"/>
                </a:cxn>
                <a:cxn ang="0">
                  <a:pos x="57" y="481"/>
                </a:cxn>
                <a:cxn ang="0">
                  <a:pos x="87" y="576"/>
                </a:cxn>
                <a:cxn ang="0">
                  <a:pos x="118" y="672"/>
                </a:cxn>
                <a:cxn ang="0">
                  <a:pos x="149" y="767"/>
                </a:cxn>
                <a:cxn ang="0">
                  <a:pos x="179" y="862"/>
                </a:cxn>
                <a:cxn ang="0">
                  <a:pos x="209" y="957"/>
                </a:cxn>
                <a:cxn ang="0">
                  <a:pos x="240" y="1052"/>
                </a:cxn>
                <a:cxn ang="0">
                  <a:pos x="282" y="1089"/>
                </a:cxn>
                <a:cxn ang="0">
                  <a:pos x="336" y="1066"/>
                </a:cxn>
                <a:cxn ang="0">
                  <a:pos x="390" y="1043"/>
                </a:cxn>
                <a:cxn ang="0">
                  <a:pos x="443" y="1020"/>
                </a:cxn>
                <a:cxn ang="0">
                  <a:pos x="498" y="997"/>
                </a:cxn>
                <a:cxn ang="0">
                  <a:pos x="552" y="974"/>
                </a:cxn>
                <a:cxn ang="0">
                  <a:pos x="605" y="951"/>
                </a:cxn>
                <a:cxn ang="0">
                  <a:pos x="659" y="928"/>
                </a:cxn>
                <a:cxn ang="0">
                  <a:pos x="714" y="906"/>
                </a:cxn>
                <a:cxn ang="0">
                  <a:pos x="767" y="883"/>
                </a:cxn>
                <a:cxn ang="0">
                  <a:pos x="821" y="860"/>
                </a:cxn>
                <a:cxn ang="0">
                  <a:pos x="875" y="837"/>
                </a:cxn>
                <a:cxn ang="0">
                  <a:pos x="929" y="814"/>
                </a:cxn>
                <a:cxn ang="0">
                  <a:pos x="983" y="791"/>
                </a:cxn>
                <a:cxn ang="0">
                  <a:pos x="1037" y="768"/>
                </a:cxn>
                <a:cxn ang="0">
                  <a:pos x="1090" y="745"/>
                </a:cxn>
                <a:cxn ang="0">
                  <a:pos x="1103" y="689"/>
                </a:cxn>
                <a:cxn ang="0">
                  <a:pos x="1075" y="598"/>
                </a:cxn>
                <a:cxn ang="0">
                  <a:pos x="1045" y="509"/>
                </a:cxn>
                <a:cxn ang="0">
                  <a:pos x="1017" y="418"/>
                </a:cxn>
                <a:cxn ang="0">
                  <a:pos x="987" y="328"/>
                </a:cxn>
                <a:cxn ang="0">
                  <a:pos x="959" y="237"/>
                </a:cxn>
                <a:cxn ang="0">
                  <a:pos x="929" y="148"/>
                </a:cxn>
                <a:cxn ang="0">
                  <a:pos x="901" y="57"/>
                </a:cxn>
                <a:cxn ang="0">
                  <a:pos x="879" y="11"/>
                </a:cxn>
                <a:cxn ang="0">
                  <a:pos x="864" y="8"/>
                </a:cxn>
                <a:cxn ang="0">
                  <a:pos x="847" y="4"/>
                </a:cxn>
                <a:cxn ang="0">
                  <a:pos x="832" y="1"/>
                </a:cxn>
                <a:cxn ang="0">
                  <a:pos x="800" y="8"/>
                </a:cxn>
                <a:cxn ang="0">
                  <a:pos x="752" y="22"/>
                </a:cxn>
                <a:cxn ang="0">
                  <a:pos x="704" y="37"/>
                </a:cxn>
                <a:cxn ang="0">
                  <a:pos x="656" y="51"/>
                </a:cxn>
                <a:cxn ang="0">
                  <a:pos x="607" y="67"/>
                </a:cxn>
                <a:cxn ang="0">
                  <a:pos x="559" y="82"/>
                </a:cxn>
                <a:cxn ang="0">
                  <a:pos x="511" y="96"/>
                </a:cxn>
                <a:cxn ang="0">
                  <a:pos x="463" y="112"/>
                </a:cxn>
                <a:cxn ang="0">
                  <a:pos x="416" y="126"/>
                </a:cxn>
                <a:cxn ang="0">
                  <a:pos x="368" y="141"/>
                </a:cxn>
                <a:cxn ang="0">
                  <a:pos x="319" y="156"/>
                </a:cxn>
                <a:cxn ang="0">
                  <a:pos x="271" y="171"/>
                </a:cxn>
                <a:cxn ang="0">
                  <a:pos x="223" y="186"/>
                </a:cxn>
                <a:cxn ang="0">
                  <a:pos x="175" y="201"/>
                </a:cxn>
                <a:cxn ang="0">
                  <a:pos x="127" y="215"/>
                </a:cxn>
                <a:cxn ang="0">
                  <a:pos x="79" y="231"/>
                </a:cxn>
                <a:cxn ang="0">
                  <a:pos x="51" y="241"/>
                </a:cxn>
                <a:cxn ang="0">
                  <a:pos x="42" y="245"/>
                </a:cxn>
                <a:cxn ang="0">
                  <a:pos x="34" y="248"/>
                </a:cxn>
                <a:cxn ang="0">
                  <a:pos x="25" y="253"/>
                </a:cxn>
              </a:cxnLst>
              <a:rect l="0" t="0" r="r" b="b"/>
              <a:pathLst>
                <a:path w="1118" h="1099">
                  <a:moveTo>
                    <a:pt x="22" y="255"/>
                  </a:moveTo>
                  <a:lnTo>
                    <a:pt x="11" y="265"/>
                  </a:lnTo>
                  <a:lnTo>
                    <a:pt x="4" y="277"/>
                  </a:lnTo>
                  <a:lnTo>
                    <a:pt x="1" y="289"/>
                  </a:lnTo>
                  <a:lnTo>
                    <a:pt x="0" y="298"/>
                  </a:lnTo>
                  <a:lnTo>
                    <a:pt x="2" y="307"/>
                  </a:lnTo>
                  <a:lnTo>
                    <a:pt x="5" y="318"/>
                  </a:lnTo>
                  <a:lnTo>
                    <a:pt x="8" y="328"/>
                  </a:lnTo>
                  <a:lnTo>
                    <a:pt x="11" y="339"/>
                  </a:lnTo>
                  <a:lnTo>
                    <a:pt x="26" y="386"/>
                  </a:lnTo>
                  <a:lnTo>
                    <a:pt x="41" y="434"/>
                  </a:lnTo>
                  <a:lnTo>
                    <a:pt x="57" y="481"/>
                  </a:lnTo>
                  <a:lnTo>
                    <a:pt x="72" y="528"/>
                  </a:lnTo>
                  <a:lnTo>
                    <a:pt x="87" y="576"/>
                  </a:lnTo>
                  <a:lnTo>
                    <a:pt x="103" y="624"/>
                  </a:lnTo>
                  <a:lnTo>
                    <a:pt x="118" y="672"/>
                  </a:lnTo>
                  <a:lnTo>
                    <a:pt x="133" y="719"/>
                  </a:lnTo>
                  <a:lnTo>
                    <a:pt x="149" y="767"/>
                  </a:lnTo>
                  <a:lnTo>
                    <a:pt x="164" y="814"/>
                  </a:lnTo>
                  <a:lnTo>
                    <a:pt x="179" y="862"/>
                  </a:lnTo>
                  <a:lnTo>
                    <a:pt x="194" y="909"/>
                  </a:lnTo>
                  <a:lnTo>
                    <a:pt x="209" y="957"/>
                  </a:lnTo>
                  <a:lnTo>
                    <a:pt x="224" y="1004"/>
                  </a:lnTo>
                  <a:lnTo>
                    <a:pt x="240" y="1052"/>
                  </a:lnTo>
                  <a:lnTo>
                    <a:pt x="255" y="1099"/>
                  </a:lnTo>
                  <a:lnTo>
                    <a:pt x="282" y="1089"/>
                  </a:lnTo>
                  <a:lnTo>
                    <a:pt x="309" y="1076"/>
                  </a:lnTo>
                  <a:lnTo>
                    <a:pt x="336" y="1066"/>
                  </a:lnTo>
                  <a:lnTo>
                    <a:pt x="363" y="1053"/>
                  </a:lnTo>
                  <a:lnTo>
                    <a:pt x="390" y="1043"/>
                  </a:lnTo>
                  <a:lnTo>
                    <a:pt x="417" y="1031"/>
                  </a:lnTo>
                  <a:lnTo>
                    <a:pt x="443" y="1020"/>
                  </a:lnTo>
                  <a:lnTo>
                    <a:pt x="471" y="1009"/>
                  </a:lnTo>
                  <a:lnTo>
                    <a:pt x="498" y="997"/>
                  </a:lnTo>
                  <a:lnTo>
                    <a:pt x="524" y="986"/>
                  </a:lnTo>
                  <a:lnTo>
                    <a:pt x="552" y="974"/>
                  </a:lnTo>
                  <a:lnTo>
                    <a:pt x="579" y="963"/>
                  </a:lnTo>
                  <a:lnTo>
                    <a:pt x="605" y="951"/>
                  </a:lnTo>
                  <a:lnTo>
                    <a:pt x="633" y="940"/>
                  </a:lnTo>
                  <a:lnTo>
                    <a:pt x="659" y="928"/>
                  </a:lnTo>
                  <a:lnTo>
                    <a:pt x="686" y="917"/>
                  </a:lnTo>
                  <a:lnTo>
                    <a:pt x="714" y="906"/>
                  </a:lnTo>
                  <a:lnTo>
                    <a:pt x="740" y="894"/>
                  </a:lnTo>
                  <a:lnTo>
                    <a:pt x="767" y="883"/>
                  </a:lnTo>
                  <a:lnTo>
                    <a:pt x="794" y="871"/>
                  </a:lnTo>
                  <a:lnTo>
                    <a:pt x="821" y="860"/>
                  </a:lnTo>
                  <a:lnTo>
                    <a:pt x="848" y="848"/>
                  </a:lnTo>
                  <a:lnTo>
                    <a:pt x="875" y="837"/>
                  </a:lnTo>
                  <a:lnTo>
                    <a:pt x="902" y="825"/>
                  </a:lnTo>
                  <a:lnTo>
                    <a:pt x="929" y="814"/>
                  </a:lnTo>
                  <a:lnTo>
                    <a:pt x="956" y="803"/>
                  </a:lnTo>
                  <a:lnTo>
                    <a:pt x="983" y="791"/>
                  </a:lnTo>
                  <a:lnTo>
                    <a:pt x="1009" y="780"/>
                  </a:lnTo>
                  <a:lnTo>
                    <a:pt x="1037" y="768"/>
                  </a:lnTo>
                  <a:lnTo>
                    <a:pt x="1064" y="757"/>
                  </a:lnTo>
                  <a:lnTo>
                    <a:pt x="1090" y="745"/>
                  </a:lnTo>
                  <a:lnTo>
                    <a:pt x="1118" y="734"/>
                  </a:lnTo>
                  <a:lnTo>
                    <a:pt x="1103" y="689"/>
                  </a:lnTo>
                  <a:lnTo>
                    <a:pt x="1089" y="643"/>
                  </a:lnTo>
                  <a:lnTo>
                    <a:pt x="1075" y="598"/>
                  </a:lnTo>
                  <a:lnTo>
                    <a:pt x="1060" y="554"/>
                  </a:lnTo>
                  <a:lnTo>
                    <a:pt x="1045" y="509"/>
                  </a:lnTo>
                  <a:lnTo>
                    <a:pt x="1031" y="463"/>
                  </a:lnTo>
                  <a:lnTo>
                    <a:pt x="1017" y="418"/>
                  </a:lnTo>
                  <a:lnTo>
                    <a:pt x="1003" y="373"/>
                  </a:lnTo>
                  <a:lnTo>
                    <a:pt x="987" y="328"/>
                  </a:lnTo>
                  <a:lnTo>
                    <a:pt x="973" y="282"/>
                  </a:lnTo>
                  <a:lnTo>
                    <a:pt x="959" y="237"/>
                  </a:lnTo>
                  <a:lnTo>
                    <a:pt x="945" y="192"/>
                  </a:lnTo>
                  <a:lnTo>
                    <a:pt x="929" y="148"/>
                  </a:lnTo>
                  <a:lnTo>
                    <a:pt x="915" y="102"/>
                  </a:lnTo>
                  <a:lnTo>
                    <a:pt x="901" y="57"/>
                  </a:lnTo>
                  <a:lnTo>
                    <a:pt x="887" y="12"/>
                  </a:lnTo>
                  <a:lnTo>
                    <a:pt x="879" y="11"/>
                  </a:lnTo>
                  <a:lnTo>
                    <a:pt x="871" y="9"/>
                  </a:lnTo>
                  <a:lnTo>
                    <a:pt x="864" y="8"/>
                  </a:lnTo>
                  <a:lnTo>
                    <a:pt x="856" y="5"/>
                  </a:lnTo>
                  <a:lnTo>
                    <a:pt x="847" y="4"/>
                  </a:lnTo>
                  <a:lnTo>
                    <a:pt x="840" y="2"/>
                  </a:lnTo>
                  <a:lnTo>
                    <a:pt x="832" y="1"/>
                  </a:lnTo>
                  <a:lnTo>
                    <a:pt x="824" y="0"/>
                  </a:lnTo>
                  <a:lnTo>
                    <a:pt x="800" y="8"/>
                  </a:lnTo>
                  <a:lnTo>
                    <a:pt x="776" y="15"/>
                  </a:lnTo>
                  <a:lnTo>
                    <a:pt x="752" y="22"/>
                  </a:lnTo>
                  <a:lnTo>
                    <a:pt x="728" y="29"/>
                  </a:lnTo>
                  <a:lnTo>
                    <a:pt x="704" y="37"/>
                  </a:lnTo>
                  <a:lnTo>
                    <a:pt x="680" y="45"/>
                  </a:lnTo>
                  <a:lnTo>
                    <a:pt x="656" y="51"/>
                  </a:lnTo>
                  <a:lnTo>
                    <a:pt x="632" y="59"/>
                  </a:lnTo>
                  <a:lnTo>
                    <a:pt x="607" y="67"/>
                  </a:lnTo>
                  <a:lnTo>
                    <a:pt x="583" y="74"/>
                  </a:lnTo>
                  <a:lnTo>
                    <a:pt x="559" y="82"/>
                  </a:lnTo>
                  <a:lnTo>
                    <a:pt x="535" y="89"/>
                  </a:lnTo>
                  <a:lnTo>
                    <a:pt x="511" y="96"/>
                  </a:lnTo>
                  <a:lnTo>
                    <a:pt x="487" y="104"/>
                  </a:lnTo>
                  <a:lnTo>
                    <a:pt x="463" y="112"/>
                  </a:lnTo>
                  <a:lnTo>
                    <a:pt x="440" y="119"/>
                  </a:lnTo>
                  <a:lnTo>
                    <a:pt x="416" y="126"/>
                  </a:lnTo>
                  <a:lnTo>
                    <a:pt x="392" y="133"/>
                  </a:lnTo>
                  <a:lnTo>
                    <a:pt x="368" y="141"/>
                  </a:lnTo>
                  <a:lnTo>
                    <a:pt x="344" y="149"/>
                  </a:lnTo>
                  <a:lnTo>
                    <a:pt x="319" y="156"/>
                  </a:lnTo>
                  <a:lnTo>
                    <a:pt x="295" y="164"/>
                  </a:lnTo>
                  <a:lnTo>
                    <a:pt x="271" y="171"/>
                  </a:lnTo>
                  <a:lnTo>
                    <a:pt x="247" y="178"/>
                  </a:lnTo>
                  <a:lnTo>
                    <a:pt x="223" y="186"/>
                  </a:lnTo>
                  <a:lnTo>
                    <a:pt x="199" y="194"/>
                  </a:lnTo>
                  <a:lnTo>
                    <a:pt x="175" y="201"/>
                  </a:lnTo>
                  <a:lnTo>
                    <a:pt x="151" y="209"/>
                  </a:lnTo>
                  <a:lnTo>
                    <a:pt x="127" y="215"/>
                  </a:lnTo>
                  <a:lnTo>
                    <a:pt x="103" y="223"/>
                  </a:lnTo>
                  <a:lnTo>
                    <a:pt x="79" y="231"/>
                  </a:lnTo>
                  <a:lnTo>
                    <a:pt x="54" y="238"/>
                  </a:lnTo>
                  <a:lnTo>
                    <a:pt x="51" y="241"/>
                  </a:lnTo>
                  <a:lnTo>
                    <a:pt x="47" y="243"/>
                  </a:lnTo>
                  <a:lnTo>
                    <a:pt x="42" y="245"/>
                  </a:lnTo>
                  <a:lnTo>
                    <a:pt x="38" y="246"/>
                  </a:lnTo>
                  <a:lnTo>
                    <a:pt x="34" y="248"/>
                  </a:lnTo>
                  <a:lnTo>
                    <a:pt x="29" y="250"/>
                  </a:lnTo>
                  <a:lnTo>
                    <a:pt x="25" y="253"/>
                  </a:lnTo>
                  <a:lnTo>
                    <a:pt x="22" y="255"/>
                  </a:lnTo>
                  <a:close/>
                </a:path>
              </a:pathLst>
            </a:custGeom>
            <a:solidFill>
              <a:srgbClr val="C9C4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7" name="Freeform 13"/>
            <p:cNvSpPr>
              <a:spLocks/>
            </p:cNvSpPr>
            <p:nvPr/>
          </p:nvSpPr>
          <p:spPr bwMode="auto">
            <a:xfrm>
              <a:off x="2079" y="1662"/>
              <a:ext cx="177" cy="173"/>
            </a:xfrm>
            <a:custGeom>
              <a:avLst/>
              <a:gdLst/>
              <a:ahLst/>
              <a:cxnLst>
                <a:cxn ang="0">
                  <a:pos x="11" y="250"/>
                </a:cxn>
                <a:cxn ang="0">
                  <a:pos x="2" y="272"/>
                </a:cxn>
                <a:cxn ang="0">
                  <a:pos x="2" y="291"/>
                </a:cxn>
                <a:cxn ang="0">
                  <a:pos x="8" y="311"/>
                </a:cxn>
                <a:cxn ang="0">
                  <a:pos x="25" y="365"/>
                </a:cxn>
                <a:cxn ang="0">
                  <a:pos x="53" y="455"/>
                </a:cxn>
                <a:cxn ang="0">
                  <a:pos x="83" y="545"/>
                </a:cxn>
                <a:cxn ang="0">
                  <a:pos x="111" y="634"/>
                </a:cxn>
                <a:cxn ang="0">
                  <a:pos x="140" y="724"/>
                </a:cxn>
                <a:cxn ang="0">
                  <a:pos x="169" y="815"/>
                </a:cxn>
                <a:cxn ang="0">
                  <a:pos x="198" y="905"/>
                </a:cxn>
                <a:cxn ang="0">
                  <a:pos x="227" y="995"/>
                </a:cxn>
                <a:cxn ang="0">
                  <a:pos x="267" y="1029"/>
                </a:cxn>
                <a:cxn ang="0">
                  <a:pos x="318" y="1007"/>
                </a:cxn>
                <a:cxn ang="0">
                  <a:pos x="370" y="986"/>
                </a:cxn>
                <a:cxn ang="0">
                  <a:pos x="420" y="965"/>
                </a:cxn>
                <a:cxn ang="0">
                  <a:pos x="472" y="943"/>
                </a:cxn>
                <a:cxn ang="0">
                  <a:pos x="523" y="921"/>
                </a:cxn>
                <a:cxn ang="0">
                  <a:pos x="573" y="900"/>
                </a:cxn>
                <a:cxn ang="0">
                  <a:pos x="625" y="878"/>
                </a:cxn>
                <a:cxn ang="0">
                  <a:pos x="675" y="856"/>
                </a:cxn>
                <a:cxn ang="0">
                  <a:pos x="727" y="835"/>
                </a:cxn>
                <a:cxn ang="0">
                  <a:pos x="777" y="814"/>
                </a:cxn>
                <a:cxn ang="0">
                  <a:pos x="829" y="792"/>
                </a:cxn>
                <a:cxn ang="0">
                  <a:pos x="880" y="770"/>
                </a:cxn>
                <a:cxn ang="0">
                  <a:pos x="930" y="749"/>
                </a:cxn>
                <a:cxn ang="0">
                  <a:pos x="982" y="727"/>
                </a:cxn>
                <a:cxn ang="0">
                  <a:pos x="1033" y="706"/>
                </a:cxn>
                <a:cxn ang="0">
                  <a:pos x="1044" y="652"/>
                </a:cxn>
                <a:cxn ang="0">
                  <a:pos x="1017" y="567"/>
                </a:cxn>
                <a:cxn ang="0">
                  <a:pos x="990" y="481"/>
                </a:cxn>
                <a:cxn ang="0">
                  <a:pos x="962" y="396"/>
                </a:cxn>
                <a:cxn ang="0">
                  <a:pos x="935" y="311"/>
                </a:cxn>
                <a:cxn ang="0">
                  <a:pos x="907" y="225"/>
                </a:cxn>
                <a:cxn ang="0">
                  <a:pos x="880" y="140"/>
                </a:cxn>
                <a:cxn ang="0">
                  <a:pos x="853" y="55"/>
                </a:cxn>
                <a:cxn ang="0">
                  <a:pos x="832" y="11"/>
                </a:cxn>
                <a:cxn ang="0">
                  <a:pos x="818" y="8"/>
                </a:cxn>
                <a:cxn ang="0">
                  <a:pos x="802" y="4"/>
                </a:cxn>
                <a:cxn ang="0">
                  <a:pos x="788" y="1"/>
                </a:cxn>
                <a:cxn ang="0">
                  <a:pos x="757" y="6"/>
                </a:cxn>
                <a:cxn ang="0">
                  <a:pos x="713" y="21"/>
                </a:cxn>
                <a:cxn ang="0">
                  <a:pos x="667" y="35"/>
                </a:cxn>
                <a:cxn ang="0">
                  <a:pos x="621" y="49"/>
                </a:cxn>
                <a:cxn ang="0">
                  <a:pos x="576" y="63"/>
                </a:cxn>
                <a:cxn ang="0">
                  <a:pos x="530" y="76"/>
                </a:cxn>
                <a:cxn ang="0">
                  <a:pos x="485" y="91"/>
                </a:cxn>
                <a:cxn ang="0">
                  <a:pos x="439" y="105"/>
                </a:cxn>
                <a:cxn ang="0">
                  <a:pos x="393" y="119"/>
                </a:cxn>
                <a:cxn ang="0">
                  <a:pos x="348" y="133"/>
                </a:cxn>
                <a:cxn ang="0">
                  <a:pos x="302" y="148"/>
                </a:cxn>
                <a:cxn ang="0">
                  <a:pos x="257" y="162"/>
                </a:cxn>
                <a:cxn ang="0">
                  <a:pos x="211" y="176"/>
                </a:cxn>
                <a:cxn ang="0">
                  <a:pos x="166" y="190"/>
                </a:cxn>
                <a:cxn ang="0">
                  <a:pos x="120" y="204"/>
                </a:cxn>
                <a:cxn ang="0">
                  <a:pos x="75" y="219"/>
                </a:cxn>
                <a:cxn ang="0">
                  <a:pos x="45" y="230"/>
                </a:cxn>
                <a:cxn ang="0">
                  <a:pos x="28" y="237"/>
                </a:cxn>
              </a:cxnLst>
              <a:rect l="0" t="0" r="r" b="b"/>
              <a:pathLst>
                <a:path w="1059" h="1040">
                  <a:moveTo>
                    <a:pt x="22" y="241"/>
                  </a:moveTo>
                  <a:lnTo>
                    <a:pt x="11" y="250"/>
                  </a:lnTo>
                  <a:lnTo>
                    <a:pt x="5" y="261"/>
                  </a:lnTo>
                  <a:lnTo>
                    <a:pt x="2" y="272"/>
                  </a:lnTo>
                  <a:lnTo>
                    <a:pt x="0" y="281"/>
                  </a:lnTo>
                  <a:lnTo>
                    <a:pt x="2" y="291"/>
                  </a:lnTo>
                  <a:lnTo>
                    <a:pt x="5" y="301"/>
                  </a:lnTo>
                  <a:lnTo>
                    <a:pt x="8" y="311"/>
                  </a:lnTo>
                  <a:lnTo>
                    <a:pt x="11" y="320"/>
                  </a:lnTo>
                  <a:lnTo>
                    <a:pt x="25" y="365"/>
                  </a:lnTo>
                  <a:lnTo>
                    <a:pt x="39" y="410"/>
                  </a:lnTo>
                  <a:lnTo>
                    <a:pt x="53" y="455"/>
                  </a:lnTo>
                  <a:lnTo>
                    <a:pt x="69" y="500"/>
                  </a:lnTo>
                  <a:lnTo>
                    <a:pt x="83" y="545"/>
                  </a:lnTo>
                  <a:lnTo>
                    <a:pt x="97" y="590"/>
                  </a:lnTo>
                  <a:lnTo>
                    <a:pt x="111" y="634"/>
                  </a:lnTo>
                  <a:lnTo>
                    <a:pt x="126" y="679"/>
                  </a:lnTo>
                  <a:lnTo>
                    <a:pt x="140" y="724"/>
                  </a:lnTo>
                  <a:lnTo>
                    <a:pt x="154" y="770"/>
                  </a:lnTo>
                  <a:lnTo>
                    <a:pt x="169" y="815"/>
                  </a:lnTo>
                  <a:lnTo>
                    <a:pt x="184" y="860"/>
                  </a:lnTo>
                  <a:lnTo>
                    <a:pt x="198" y="905"/>
                  </a:lnTo>
                  <a:lnTo>
                    <a:pt x="212" y="951"/>
                  </a:lnTo>
                  <a:lnTo>
                    <a:pt x="227" y="995"/>
                  </a:lnTo>
                  <a:lnTo>
                    <a:pt x="242" y="1040"/>
                  </a:lnTo>
                  <a:lnTo>
                    <a:pt x="267" y="1029"/>
                  </a:lnTo>
                  <a:lnTo>
                    <a:pt x="293" y="1018"/>
                  </a:lnTo>
                  <a:lnTo>
                    <a:pt x="318" y="1007"/>
                  </a:lnTo>
                  <a:lnTo>
                    <a:pt x="344" y="997"/>
                  </a:lnTo>
                  <a:lnTo>
                    <a:pt x="370" y="986"/>
                  </a:lnTo>
                  <a:lnTo>
                    <a:pt x="395" y="976"/>
                  </a:lnTo>
                  <a:lnTo>
                    <a:pt x="420" y="965"/>
                  </a:lnTo>
                  <a:lnTo>
                    <a:pt x="446" y="954"/>
                  </a:lnTo>
                  <a:lnTo>
                    <a:pt x="472" y="943"/>
                  </a:lnTo>
                  <a:lnTo>
                    <a:pt x="497" y="932"/>
                  </a:lnTo>
                  <a:lnTo>
                    <a:pt x="523" y="921"/>
                  </a:lnTo>
                  <a:lnTo>
                    <a:pt x="548" y="910"/>
                  </a:lnTo>
                  <a:lnTo>
                    <a:pt x="573" y="900"/>
                  </a:lnTo>
                  <a:lnTo>
                    <a:pt x="599" y="889"/>
                  </a:lnTo>
                  <a:lnTo>
                    <a:pt x="625" y="878"/>
                  </a:lnTo>
                  <a:lnTo>
                    <a:pt x="650" y="867"/>
                  </a:lnTo>
                  <a:lnTo>
                    <a:pt x="675" y="856"/>
                  </a:lnTo>
                  <a:lnTo>
                    <a:pt x="702" y="846"/>
                  </a:lnTo>
                  <a:lnTo>
                    <a:pt x="727" y="835"/>
                  </a:lnTo>
                  <a:lnTo>
                    <a:pt x="752" y="825"/>
                  </a:lnTo>
                  <a:lnTo>
                    <a:pt x="777" y="814"/>
                  </a:lnTo>
                  <a:lnTo>
                    <a:pt x="803" y="803"/>
                  </a:lnTo>
                  <a:lnTo>
                    <a:pt x="829" y="792"/>
                  </a:lnTo>
                  <a:lnTo>
                    <a:pt x="854" y="781"/>
                  </a:lnTo>
                  <a:lnTo>
                    <a:pt x="880" y="770"/>
                  </a:lnTo>
                  <a:lnTo>
                    <a:pt x="905" y="759"/>
                  </a:lnTo>
                  <a:lnTo>
                    <a:pt x="930" y="749"/>
                  </a:lnTo>
                  <a:lnTo>
                    <a:pt x="957" y="738"/>
                  </a:lnTo>
                  <a:lnTo>
                    <a:pt x="982" y="727"/>
                  </a:lnTo>
                  <a:lnTo>
                    <a:pt x="1007" y="716"/>
                  </a:lnTo>
                  <a:lnTo>
                    <a:pt x="1033" y="706"/>
                  </a:lnTo>
                  <a:lnTo>
                    <a:pt x="1059" y="695"/>
                  </a:lnTo>
                  <a:lnTo>
                    <a:pt x="1044" y="652"/>
                  </a:lnTo>
                  <a:lnTo>
                    <a:pt x="1031" y="609"/>
                  </a:lnTo>
                  <a:lnTo>
                    <a:pt x="1017" y="567"/>
                  </a:lnTo>
                  <a:lnTo>
                    <a:pt x="1004" y="524"/>
                  </a:lnTo>
                  <a:lnTo>
                    <a:pt x="990" y="481"/>
                  </a:lnTo>
                  <a:lnTo>
                    <a:pt x="976" y="439"/>
                  </a:lnTo>
                  <a:lnTo>
                    <a:pt x="962" y="396"/>
                  </a:lnTo>
                  <a:lnTo>
                    <a:pt x="949" y="353"/>
                  </a:lnTo>
                  <a:lnTo>
                    <a:pt x="935" y="311"/>
                  </a:lnTo>
                  <a:lnTo>
                    <a:pt x="922" y="268"/>
                  </a:lnTo>
                  <a:lnTo>
                    <a:pt x="907" y="225"/>
                  </a:lnTo>
                  <a:lnTo>
                    <a:pt x="894" y="183"/>
                  </a:lnTo>
                  <a:lnTo>
                    <a:pt x="880" y="140"/>
                  </a:lnTo>
                  <a:lnTo>
                    <a:pt x="867" y="97"/>
                  </a:lnTo>
                  <a:lnTo>
                    <a:pt x="853" y="55"/>
                  </a:lnTo>
                  <a:lnTo>
                    <a:pt x="840" y="12"/>
                  </a:lnTo>
                  <a:lnTo>
                    <a:pt x="832" y="11"/>
                  </a:lnTo>
                  <a:lnTo>
                    <a:pt x="825" y="9"/>
                  </a:lnTo>
                  <a:lnTo>
                    <a:pt x="818" y="8"/>
                  </a:lnTo>
                  <a:lnTo>
                    <a:pt x="810" y="5"/>
                  </a:lnTo>
                  <a:lnTo>
                    <a:pt x="802" y="4"/>
                  </a:lnTo>
                  <a:lnTo>
                    <a:pt x="796" y="2"/>
                  </a:lnTo>
                  <a:lnTo>
                    <a:pt x="788" y="1"/>
                  </a:lnTo>
                  <a:lnTo>
                    <a:pt x="780" y="0"/>
                  </a:lnTo>
                  <a:lnTo>
                    <a:pt x="757" y="6"/>
                  </a:lnTo>
                  <a:lnTo>
                    <a:pt x="734" y="14"/>
                  </a:lnTo>
                  <a:lnTo>
                    <a:pt x="713" y="21"/>
                  </a:lnTo>
                  <a:lnTo>
                    <a:pt x="690" y="28"/>
                  </a:lnTo>
                  <a:lnTo>
                    <a:pt x="667" y="35"/>
                  </a:lnTo>
                  <a:lnTo>
                    <a:pt x="644" y="41"/>
                  </a:lnTo>
                  <a:lnTo>
                    <a:pt x="621" y="49"/>
                  </a:lnTo>
                  <a:lnTo>
                    <a:pt x="599" y="56"/>
                  </a:lnTo>
                  <a:lnTo>
                    <a:pt x="576" y="63"/>
                  </a:lnTo>
                  <a:lnTo>
                    <a:pt x="553" y="70"/>
                  </a:lnTo>
                  <a:lnTo>
                    <a:pt x="530" y="76"/>
                  </a:lnTo>
                  <a:lnTo>
                    <a:pt x="507" y="84"/>
                  </a:lnTo>
                  <a:lnTo>
                    <a:pt x="485" y="91"/>
                  </a:lnTo>
                  <a:lnTo>
                    <a:pt x="462" y="98"/>
                  </a:lnTo>
                  <a:lnTo>
                    <a:pt x="439" y="105"/>
                  </a:lnTo>
                  <a:lnTo>
                    <a:pt x="416" y="113"/>
                  </a:lnTo>
                  <a:lnTo>
                    <a:pt x="393" y="119"/>
                  </a:lnTo>
                  <a:lnTo>
                    <a:pt x="371" y="127"/>
                  </a:lnTo>
                  <a:lnTo>
                    <a:pt x="348" y="133"/>
                  </a:lnTo>
                  <a:lnTo>
                    <a:pt x="325" y="140"/>
                  </a:lnTo>
                  <a:lnTo>
                    <a:pt x="302" y="148"/>
                  </a:lnTo>
                  <a:lnTo>
                    <a:pt x="279" y="154"/>
                  </a:lnTo>
                  <a:lnTo>
                    <a:pt x="257" y="162"/>
                  </a:lnTo>
                  <a:lnTo>
                    <a:pt x="234" y="168"/>
                  </a:lnTo>
                  <a:lnTo>
                    <a:pt x="211" y="176"/>
                  </a:lnTo>
                  <a:lnTo>
                    <a:pt x="188" y="183"/>
                  </a:lnTo>
                  <a:lnTo>
                    <a:pt x="166" y="190"/>
                  </a:lnTo>
                  <a:lnTo>
                    <a:pt x="143" y="197"/>
                  </a:lnTo>
                  <a:lnTo>
                    <a:pt x="120" y="204"/>
                  </a:lnTo>
                  <a:lnTo>
                    <a:pt x="97" y="211"/>
                  </a:lnTo>
                  <a:lnTo>
                    <a:pt x="75" y="219"/>
                  </a:lnTo>
                  <a:lnTo>
                    <a:pt x="52" y="225"/>
                  </a:lnTo>
                  <a:lnTo>
                    <a:pt x="45" y="230"/>
                  </a:lnTo>
                  <a:lnTo>
                    <a:pt x="37" y="233"/>
                  </a:lnTo>
                  <a:lnTo>
                    <a:pt x="28" y="237"/>
                  </a:lnTo>
                  <a:lnTo>
                    <a:pt x="22" y="241"/>
                  </a:lnTo>
                  <a:close/>
                </a:path>
              </a:pathLst>
            </a:custGeom>
            <a:solidFill>
              <a:srgbClr val="CEC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8" name="Freeform 14"/>
            <p:cNvSpPr>
              <a:spLocks/>
            </p:cNvSpPr>
            <p:nvPr/>
          </p:nvSpPr>
          <p:spPr bwMode="auto">
            <a:xfrm>
              <a:off x="2087" y="1661"/>
              <a:ext cx="166" cy="164"/>
            </a:xfrm>
            <a:custGeom>
              <a:avLst/>
              <a:gdLst/>
              <a:ahLst/>
              <a:cxnLst>
                <a:cxn ang="0">
                  <a:pos x="11" y="236"/>
                </a:cxn>
                <a:cxn ang="0">
                  <a:pos x="2" y="257"/>
                </a:cxn>
                <a:cxn ang="0">
                  <a:pos x="2" y="273"/>
                </a:cxn>
                <a:cxn ang="0">
                  <a:pos x="8" y="293"/>
                </a:cxn>
                <a:cxn ang="0">
                  <a:pos x="25" y="345"/>
                </a:cxn>
                <a:cxn ang="0">
                  <a:pos x="52" y="430"/>
                </a:cxn>
                <a:cxn ang="0">
                  <a:pos x="79" y="514"/>
                </a:cxn>
                <a:cxn ang="0">
                  <a:pos x="106" y="599"/>
                </a:cxn>
                <a:cxn ang="0">
                  <a:pos x="132" y="684"/>
                </a:cxn>
                <a:cxn ang="0">
                  <a:pos x="160" y="769"/>
                </a:cxn>
                <a:cxn ang="0">
                  <a:pos x="187" y="854"/>
                </a:cxn>
                <a:cxn ang="0">
                  <a:pos x="214" y="938"/>
                </a:cxn>
                <a:cxn ang="0">
                  <a:pos x="252" y="971"/>
                </a:cxn>
                <a:cxn ang="0">
                  <a:pos x="300" y="950"/>
                </a:cxn>
                <a:cxn ang="0">
                  <a:pos x="348" y="931"/>
                </a:cxn>
                <a:cxn ang="0">
                  <a:pos x="396" y="910"/>
                </a:cxn>
                <a:cxn ang="0">
                  <a:pos x="444" y="889"/>
                </a:cxn>
                <a:cxn ang="0">
                  <a:pos x="492" y="870"/>
                </a:cxn>
                <a:cxn ang="0">
                  <a:pos x="541" y="849"/>
                </a:cxn>
                <a:cxn ang="0">
                  <a:pos x="589" y="829"/>
                </a:cxn>
                <a:cxn ang="0">
                  <a:pos x="637" y="808"/>
                </a:cxn>
                <a:cxn ang="0">
                  <a:pos x="685" y="787"/>
                </a:cxn>
                <a:cxn ang="0">
                  <a:pos x="733" y="768"/>
                </a:cxn>
                <a:cxn ang="0">
                  <a:pos x="782" y="747"/>
                </a:cxn>
                <a:cxn ang="0">
                  <a:pos x="830" y="726"/>
                </a:cxn>
                <a:cxn ang="0">
                  <a:pos x="878" y="707"/>
                </a:cxn>
                <a:cxn ang="0">
                  <a:pos x="926" y="686"/>
                </a:cxn>
                <a:cxn ang="0">
                  <a:pos x="974" y="665"/>
                </a:cxn>
                <a:cxn ang="0">
                  <a:pos x="985" y="615"/>
                </a:cxn>
                <a:cxn ang="0">
                  <a:pos x="960" y="535"/>
                </a:cxn>
                <a:cxn ang="0">
                  <a:pos x="934" y="454"/>
                </a:cxn>
                <a:cxn ang="0">
                  <a:pos x="907" y="373"/>
                </a:cxn>
                <a:cxn ang="0">
                  <a:pos x="882" y="293"/>
                </a:cxn>
                <a:cxn ang="0">
                  <a:pos x="856" y="212"/>
                </a:cxn>
                <a:cxn ang="0">
                  <a:pos x="830" y="131"/>
                </a:cxn>
                <a:cxn ang="0">
                  <a:pos x="805" y="51"/>
                </a:cxn>
                <a:cxn ang="0">
                  <a:pos x="785" y="10"/>
                </a:cxn>
                <a:cxn ang="0">
                  <a:pos x="771" y="6"/>
                </a:cxn>
                <a:cxn ang="0">
                  <a:pos x="756" y="4"/>
                </a:cxn>
                <a:cxn ang="0">
                  <a:pos x="742" y="1"/>
                </a:cxn>
                <a:cxn ang="0">
                  <a:pos x="693" y="13"/>
                </a:cxn>
                <a:cxn ang="0">
                  <a:pos x="606" y="40"/>
                </a:cxn>
                <a:cxn ang="0">
                  <a:pos x="521" y="66"/>
                </a:cxn>
                <a:cxn ang="0">
                  <a:pos x="436" y="93"/>
                </a:cxn>
                <a:cxn ang="0">
                  <a:pos x="349" y="120"/>
                </a:cxn>
                <a:cxn ang="0">
                  <a:pos x="264" y="146"/>
                </a:cxn>
                <a:cxn ang="0">
                  <a:pos x="178" y="173"/>
                </a:cxn>
                <a:cxn ang="0">
                  <a:pos x="92" y="199"/>
                </a:cxn>
                <a:cxn ang="0">
                  <a:pos x="42" y="216"/>
                </a:cxn>
                <a:cxn ang="0">
                  <a:pos x="27" y="224"/>
                </a:cxn>
              </a:cxnLst>
              <a:rect l="0" t="0" r="r" b="b"/>
              <a:pathLst>
                <a:path w="998" h="981">
                  <a:moveTo>
                    <a:pt x="20" y="227"/>
                  </a:moveTo>
                  <a:lnTo>
                    <a:pt x="11" y="236"/>
                  </a:lnTo>
                  <a:lnTo>
                    <a:pt x="5" y="246"/>
                  </a:lnTo>
                  <a:lnTo>
                    <a:pt x="2" y="257"/>
                  </a:lnTo>
                  <a:lnTo>
                    <a:pt x="0" y="265"/>
                  </a:lnTo>
                  <a:lnTo>
                    <a:pt x="2" y="273"/>
                  </a:lnTo>
                  <a:lnTo>
                    <a:pt x="5" y="283"/>
                  </a:lnTo>
                  <a:lnTo>
                    <a:pt x="8" y="293"/>
                  </a:lnTo>
                  <a:lnTo>
                    <a:pt x="12" y="303"/>
                  </a:lnTo>
                  <a:lnTo>
                    <a:pt x="25" y="345"/>
                  </a:lnTo>
                  <a:lnTo>
                    <a:pt x="38" y="387"/>
                  </a:lnTo>
                  <a:lnTo>
                    <a:pt x="52" y="430"/>
                  </a:lnTo>
                  <a:lnTo>
                    <a:pt x="65" y="472"/>
                  </a:lnTo>
                  <a:lnTo>
                    <a:pt x="79" y="514"/>
                  </a:lnTo>
                  <a:lnTo>
                    <a:pt x="92" y="557"/>
                  </a:lnTo>
                  <a:lnTo>
                    <a:pt x="106" y="599"/>
                  </a:lnTo>
                  <a:lnTo>
                    <a:pt x="119" y="642"/>
                  </a:lnTo>
                  <a:lnTo>
                    <a:pt x="132" y="684"/>
                  </a:lnTo>
                  <a:lnTo>
                    <a:pt x="146" y="726"/>
                  </a:lnTo>
                  <a:lnTo>
                    <a:pt x="160" y="769"/>
                  </a:lnTo>
                  <a:lnTo>
                    <a:pt x="174" y="812"/>
                  </a:lnTo>
                  <a:lnTo>
                    <a:pt x="187" y="854"/>
                  </a:lnTo>
                  <a:lnTo>
                    <a:pt x="200" y="896"/>
                  </a:lnTo>
                  <a:lnTo>
                    <a:pt x="214" y="938"/>
                  </a:lnTo>
                  <a:lnTo>
                    <a:pt x="227" y="981"/>
                  </a:lnTo>
                  <a:lnTo>
                    <a:pt x="252" y="971"/>
                  </a:lnTo>
                  <a:lnTo>
                    <a:pt x="276" y="960"/>
                  </a:lnTo>
                  <a:lnTo>
                    <a:pt x="300" y="950"/>
                  </a:lnTo>
                  <a:lnTo>
                    <a:pt x="324" y="941"/>
                  </a:lnTo>
                  <a:lnTo>
                    <a:pt x="348" y="931"/>
                  </a:lnTo>
                  <a:lnTo>
                    <a:pt x="372" y="920"/>
                  </a:lnTo>
                  <a:lnTo>
                    <a:pt x="396" y="910"/>
                  </a:lnTo>
                  <a:lnTo>
                    <a:pt x="420" y="900"/>
                  </a:lnTo>
                  <a:lnTo>
                    <a:pt x="444" y="889"/>
                  </a:lnTo>
                  <a:lnTo>
                    <a:pt x="468" y="879"/>
                  </a:lnTo>
                  <a:lnTo>
                    <a:pt x="492" y="870"/>
                  </a:lnTo>
                  <a:lnTo>
                    <a:pt x="517" y="860"/>
                  </a:lnTo>
                  <a:lnTo>
                    <a:pt x="541" y="849"/>
                  </a:lnTo>
                  <a:lnTo>
                    <a:pt x="565" y="839"/>
                  </a:lnTo>
                  <a:lnTo>
                    <a:pt x="589" y="829"/>
                  </a:lnTo>
                  <a:lnTo>
                    <a:pt x="613" y="818"/>
                  </a:lnTo>
                  <a:lnTo>
                    <a:pt x="637" y="808"/>
                  </a:lnTo>
                  <a:lnTo>
                    <a:pt x="661" y="798"/>
                  </a:lnTo>
                  <a:lnTo>
                    <a:pt x="685" y="787"/>
                  </a:lnTo>
                  <a:lnTo>
                    <a:pt x="709" y="778"/>
                  </a:lnTo>
                  <a:lnTo>
                    <a:pt x="733" y="768"/>
                  </a:lnTo>
                  <a:lnTo>
                    <a:pt x="757" y="757"/>
                  </a:lnTo>
                  <a:lnTo>
                    <a:pt x="782" y="747"/>
                  </a:lnTo>
                  <a:lnTo>
                    <a:pt x="806" y="737"/>
                  </a:lnTo>
                  <a:lnTo>
                    <a:pt x="830" y="726"/>
                  </a:lnTo>
                  <a:lnTo>
                    <a:pt x="854" y="716"/>
                  </a:lnTo>
                  <a:lnTo>
                    <a:pt x="878" y="707"/>
                  </a:lnTo>
                  <a:lnTo>
                    <a:pt x="902" y="696"/>
                  </a:lnTo>
                  <a:lnTo>
                    <a:pt x="926" y="686"/>
                  </a:lnTo>
                  <a:lnTo>
                    <a:pt x="950" y="676"/>
                  </a:lnTo>
                  <a:lnTo>
                    <a:pt x="974" y="665"/>
                  </a:lnTo>
                  <a:lnTo>
                    <a:pt x="998" y="655"/>
                  </a:lnTo>
                  <a:lnTo>
                    <a:pt x="985" y="615"/>
                  </a:lnTo>
                  <a:lnTo>
                    <a:pt x="972" y="574"/>
                  </a:lnTo>
                  <a:lnTo>
                    <a:pt x="960" y="535"/>
                  </a:lnTo>
                  <a:lnTo>
                    <a:pt x="947" y="494"/>
                  </a:lnTo>
                  <a:lnTo>
                    <a:pt x="934" y="454"/>
                  </a:lnTo>
                  <a:lnTo>
                    <a:pt x="921" y="413"/>
                  </a:lnTo>
                  <a:lnTo>
                    <a:pt x="907" y="373"/>
                  </a:lnTo>
                  <a:lnTo>
                    <a:pt x="895" y="332"/>
                  </a:lnTo>
                  <a:lnTo>
                    <a:pt x="882" y="293"/>
                  </a:lnTo>
                  <a:lnTo>
                    <a:pt x="869" y="252"/>
                  </a:lnTo>
                  <a:lnTo>
                    <a:pt x="856" y="212"/>
                  </a:lnTo>
                  <a:lnTo>
                    <a:pt x="843" y="172"/>
                  </a:lnTo>
                  <a:lnTo>
                    <a:pt x="830" y="131"/>
                  </a:lnTo>
                  <a:lnTo>
                    <a:pt x="818" y="92"/>
                  </a:lnTo>
                  <a:lnTo>
                    <a:pt x="805" y="51"/>
                  </a:lnTo>
                  <a:lnTo>
                    <a:pt x="791" y="11"/>
                  </a:lnTo>
                  <a:lnTo>
                    <a:pt x="785" y="10"/>
                  </a:lnTo>
                  <a:lnTo>
                    <a:pt x="777" y="9"/>
                  </a:lnTo>
                  <a:lnTo>
                    <a:pt x="771" y="6"/>
                  </a:lnTo>
                  <a:lnTo>
                    <a:pt x="764" y="5"/>
                  </a:lnTo>
                  <a:lnTo>
                    <a:pt x="756" y="4"/>
                  </a:lnTo>
                  <a:lnTo>
                    <a:pt x="750" y="2"/>
                  </a:lnTo>
                  <a:lnTo>
                    <a:pt x="742" y="1"/>
                  </a:lnTo>
                  <a:lnTo>
                    <a:pt x="736" y="0"/>
                  </a:lnTo>
                  <a:lnTo>
                    <a:pt x="693" y="13"/>
                  </a:lnTo>
                  <a:lnTo>
                    <a:pt x="650" y="26"/>
                  </a:lnTo>
                  <a:lnTo>
                    <a:pt x="606" y="40"/>
                  </a:lnTo>
                  <a:lnTo>
                    <a:pt x="564" y="53"/>
                  </a:lnTo>
                  <a:lnTo>
                    <a:pt x="521" y="66"/>
                  </a:lnTo>
                  <a:lnTo>
                    <a:pt x="478" y="80"/>
                  </a:lnTo>
                  <a:lnTo>
                    <a:pt x="436" y="93"/>
                  </a:lnTo>
                  <a:lnTo>
                    <a:pt x="393" y="106"/>
                  </a:lnTo>
                  <a:lnTo>
                    <a:pt x="349" y="120"/>
                  </a:lnTo>
                  <a:lnTo>
                    <a:pt x="306" y="133"/>
                  </a:lnTo>
                  <a:lnTo>
                    <a:pt x="264" y="146"/>
                  </a:lnTo>
                  <a:lnTo>
                    <a:pt x="221" y="159"/>
                  </a:lnTo>
                  <a:lnTo>
                    <a:pt x="178" y="173"/>
                  </a:lnTo>
                  <a:lnTo>
                    <a:pt x="134" y="186"/>
                  </a:lnTo>
                  <a:lnTo>
                    <a:pt x="92" y="199"/>
                  </a:lnTo>
                  <a:lnTo>
                    <a:pt x="49" y="212"/>
                  </a:lnTo>
                  <a:lnTo>
                    <a:pt x="42" y="216"/>
                  </a:lnTo>
                  <a:lnTo>
                    <a:pt x="35" y="220"/>
                  </a:lnTo>
                  <a:lnTo>
                    <a:pt x="27" y="224"/>
                  </a:lnTo>
                  <a:lnTo>
                    <a:pt x="20" y="227"/>
                  </a:lnTo>
                  <a:close/>
                </a:path>
              </a:pathLst>
            </a:custGeom>
            <a:solidFill>
              <a:srgbClr val="D1C9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9" name="Freeform 15"/>
            <p:cNvSpPr>
              <a:spLocks/>
            </p:cNvSpPr>
            <p:nvPr/>
          </p:nvSpPr>
          <p:spPr bwMode="auto">
            <a:xfrm>
              <a:off x="2095" y="1661"/>
              <a:ext cx="156" cy="154"/>
            </a:xfrm>
            <a:custGeom>
              <a:avLst/>
              <a:gdLst/>
              <a:ahLst/>
              <a:cxnLst>
                <a:cxn ang="0">
                  <a:pos x="12" y="222"/>
                </a:cxn>
                <a:cxn ang="0">
                  <a:pos x="2" y="240"/>
                </a:cxn>
                <a:cxn ang="0">
                  <a:pos x="2" y="257"/>
                </a:cxn>
                <a:cxn ang="0">
                  <a:pos x="7" y="275"/>
                </a:cxn>
                <a:cxn ang="0">
                  <a:pos x="23" y="323"/>
                </a:cxn>
                <a:cxn ang="0">
                  <a:pos x="48" y="403"/>
                </a:cxn>
                <a:cxn ang="0">
                  <a:pos x="74" y="483"/>
                </a:cxn>
                <a:cxn ang="0">
                  <a:pos x="99" y="563"/>
                </a:cxn>
                <a:cxn ang="0">
                  <a:pos x="126" y="643"/>
                </a:cxn>
                <a:cxn ang="0">
                  <a:pos x="151" y="723"/>
                </a:cxn>
                <a:cxn ang="0">
                  <a:pos x="176" y="803"/>
                </a:cxn>
                <a:cxn ang="0">
                  <a:pos x="201" y="883"/>
                </a:cxn>
                <a:cxn ang="0">
                  <a:pos x="237" y="912"/>
                </a:cxn>
                <a:cxn ang="0">
                  <a:pos x="282" y="893"/>
                </a:cxn>
                <a:cxn ang="0">
                  <a:pos x="328" y="874"/>
                </a:cxn>
                <a:cxn ang="0">
                  <a:pos x="373" y="855"/>
                </a:cxn>
                <a:cxn ang="0">
                  <a:pos x="418" y="837"/>
                </a:cxn>
                <a:cxn ang="0">
                  <a:pos x="464" y="817"/>
                </a:cxn>
                <a:cxn ang="0">
                  <a:pos x="509" y="798"/>
                </a:cxn>
                <a:cxn ang="0">
                  <a:pos x="554" y="779"/>
                </a:cxn>
                <a:cxn ang="0">
                  <a:pos x="600" y="760"/>
                </a:cxn>
                <a:cxn ang="0">
                  <a:pos x="645" y="740"/>
                </a:cxn>
                <a:cxn ang="0">
                  <a:pos x="690" y="722"/>
                </a:cxn>
                <a:cxn ang="0">
                  <a:pos x="736" y="702"/>
                </a:cxn>
                <a:cxn ang="0">
                  <a:pos x="780" y="683"/>
                </a:cxn>
                <a:cxn ang="0">
                  <a:pos x="825" y="664"/>
                </a:cxn>
                <a:cxn ang="0">
                  <a:pos x="871" y="644"/>
                </a:cxn>
                <a:cxn ang="0">
                  <a:pos x="916" y="625"/>
                </a:cxn>
                <a:cxn ang="0">
                  <a:pos x="927" y="577"/>
                </a:cxn>
                <a:cxn ang="0">
                  <a:pos x="902" y="502"/>
                </a:cxn>
                <a:cxn ang="0">
                  <a:pos x="878" y="426"/>
                </a:cxn>
                <a:cxn ang="0">
                  <a:pos x="854" y="351"/>
                </a:cxn>
                <a:cxn ang="0">
                  <a:pos x="830" y="275"/>
                </a:cxn>
                <a:cxn ang="0">
                  <a:pos x="805" y="199"/>
                </a:cxn>
                <a:cxn ang="0">
                  <a:pos x="780" y="123"/>
                </a:cxn>
                <a:cxn ang="0">
                  <a:pos x="756" y="48"/>
                </a:cxn>
                <a:cxn ang="0">
                  <a:pos x="738" y="8"/>
                </a:cxn>
                <a:cxn ang="0">
                  <a:pos x="725" y="6"/>
                </a:cxn>
                <a:cxn ang="0">
                  <a:pos x="711" y="3"/>
                </a:cxn>
                <a:cxn ang="0">
                  <a:pos x="698" y="1"/>
                </a:cxn>
                <a:cxn ang="0">
                  <a:pos x="651" y="12"/>
                </a:cxn>
                <a:cxn ang="0">
                  <a:pos x="571" y="37"/>
                </a:cxn>
                <a:cxn ang="0">
                  <a:pos x="490" y="62"/>
                </a:cxn>
                <a:cxn ang="0">
                  <a:pos x="409" y="87"/>
                </a:cxn>
                <a:cxn ang="0">
                  <a:pos x="329" y="112"/>
                </a:cxn>
                <a:cxn ang="0">
                  <a:pos x="248" y="136"/>
                </a:cxn>
                <a:cxn ang="0">
                  <a:pos x="167" y="162"/>
                </a:cxn>
                <a:cxn ang="0">
                  <a:pos x="87" y="187"/>
                </a:cxn>
                <a:cxn ang="0">
                  <a:pos x="40" y="203"/>
                </a:cxn>
                <a:cxn ang="0">
                  <a:pos x="26" y="210"/>
                </a:cxn>
              </a:cxnLst>
              <a:rect l="0" t="0" r="r" b="b"/>
              <a:pathLst>
                <a:path w="939" h="922">
                  <a:moveTo>
                    <a:pt x="20" y="214"/>
                  </a:moveTo>
                  <a:lnTo>
                    <a:pt x="12" y="222"/>
                  </a:lnTo>
                  <a:lnTo>
                    <a:pt x="5" y="231"/>
                  </a:lnTo>
                  <a:lnTo>
                    <a:pt x="2" y="240"/>
                  </a:lnTo>
                  <a:lnTo>
                    <a:pt x="0" y="248"/>
                  </a:lnTo>
                  <a:lnTo>
                    <a:pt x="2" y="257"/>
                  </a:lnTo>
                  <a:lnTo>
                    <a:pt x="5" y="266"/>
                  </a:lnTo>
                  <a:lnTo>
                    <a:pt x="7" y="275"/>
                  </a:lnTo>
                  <a:lnTo>
                    <a:pt x="10" y="284"/>
                  </a:lnTo>
                  <a:lnTo>
                    <a:pt x="23" y="323"/>
                  </a:lnTo>
                  <a:lnTo>
                    <a:pt x="36" y="364"/>
                  </a:lnTo>
                  <a:lnTo>
                    <a:pt x="48" y="403"/>
                  </a:lnTo>
                  <a:lnTo>
                    <a:pt x="61" y="444"/>
                  </a:lnTo>
                  <a:lnTo>
                    <a:pt x="74" y="483"/>
                  </a:lnTo>
                  <a:lnTo>
                    <a:pt x="87" y="524"/>
                  </a:lnTo>
                  <a:lnTo>
                    <a:pt x="99" y="563"/>
                  </a:lnTo>
                  <a:lnTo>
                    <a:pt x="112" y="602"/>
                  </a:lnTo>
                  <a:lnTo>
                    <a:pt x="126" y="643"/>
                  </a:lnTo>
                  <a:lnTo>
                    <a:pt x="138" y="682"/>
                  </a:lnTo>
                  <a:lnTo>
                    <a:pt x="151" y="723"/>
                  </a:lnTo>
                  <a:lnTo>
                    <a:pt x="163" y="762"/>
                  </a:lnTo>
                  <a:lnTo>
                    <a:pt x="176" y="803"/>
                  </a:lnTo>
                  <a:lnTo>
                    <a:pt x="189" y="842"/>
                  </a:lnTo>
                  <a:lnTo>
                    <a:pt x="201" y="883"/>
                  </a:lnTo>
                  <a:lnTo>
                    <a:pt x="214" y="922"/>
                  </a:lnTo>
                  <a:lnTo>
                    <a:pt x="237" y="912"/>
                  </a:lnTo>
                  <a:lnTo>
                    <a:pt x="259" y="903"/>
                  </a:lnTo>
                  <a:lnTo>
                    <a:pt x="282" y="893"/>
                  </a:lnTo>
                  <a:lnTo>
                    <a:pt x="305" y="884"/>
                  </a:lnTo>
                  <a:lnTo>
                    <a:pt x="328" y="874"/>
                  </a:lnTo>
                  <a:lnTo>
                    <a:pt x="350" y="865"/>
                  </a:lnTo>
                  <a:lnTo>
                    <a:pt x="373" y="855"/>
                  </a:lnTo>
                  <a:lnTo>
                    <a:pt x="396" y="845"/>
                  </a:lnTo>
                  <a:lnTo>
                    <a:pt x="418" y="837"/>
                  </a:lnTo>
                  <a:lnTo>
                    <a:pt x="441" y="827"/>
                  </a:lnTo>
                  <a:lnTo>
                    <a:pt x="464" y="817"/>
                  </a:lnTo>
                  <a:lnTo>
                    <a:pt x="486" y="807"/>
                  </a:lnTo>
                  <a:lnTo>
                    <a:pt x="509" y="798"/>
                  </a:lnTo>
                  <a:lnTo>
                    <a:pt x="532" y="788"/>
                  </a:lnTo>
                  <a:lnTo>
                    <a:pt x="554" y="779"/>
                  </a:lnTo>
                  <a:lnTo>
                    <a:pt x="577" y="769"/>
                  </a:lnTo>
                  <a:lnTo>
                    <a:pt x="600" y="760"/>
                  </a:lnTo>
                  <a:lnTo>
                    <a:pt x="622" y="750"/>
                  </a:lnTo>
                  <a:lnTo>
                    <a:pt x="645" y="740"/>
                  </a:lnTo>
                  <a:lnTo>
                    <a:pt x="668" y="730"/>
                  </a:lnTo>
                  <a:lnTo>
                    <a:pt x="690" y="722"/>
                  </a:lnTo>
                  <a:lnTo>
                    <a:pt x="713" y="712"/>
                  </a:lnTo>
                  <a:lnTo>
                    <a:pt x="736" y="702"/>
                  </a:lnTo>
                  <a:lnTo>
                    <a:pt x="757" y="692"/>
                  </a:lnTo>
                  <a:lnTo>
                    <a:pt x="780" y="683"/>
                  </a:lnTo>
                  <a:lnTo>
                    <a:pt x="803" y="674"/>
                  </a:lnTo>
                  <a:lnTo>
                    <a:pt x="825" y="664"/>
                  </a:lnTo>
                  <a:lnTo>
                    <a:pt x="848" y="654"/>
                  </a:lnTo>
                  <a:lnTo>
                    <a:pt x="871" y="644"/>
                  </a:lnTo>
                  <a:lnTo>
                    <a:pt x="894" y="635"/>
                  </a:lnTo>
                  <a:lnTo>
                    <a:pt x="916" y="625"/>
                  </a:lnTo>
                  <a:lnTo>
                    <a:pt x="939" y="616"/>
                  </a:lnTo>
                  <a:lnTo>
                    <a:pt x="927" y="577"/>
                  </a:lnTo>
                  <a:lnTo>
                    <a:pt x="915" y="540"/>
                  </a:lnTo>
                  <a:lnTo>
                    <a:pt x="902" y="502"/>
                  </a:lnTo>
                  <a:lnTo>
                    <a:pt x="890" y="465"/>
                  </a:lnTo>
                  <a:lnTo>
                    <a:pt x="878" y="426"/>
                  </a:lnTo>
                  <a:lnTo>
                    <a:pt x="866" y="389"/>
                  </a:lnTo>
                  <a:lnTo>
                    <a:pt x="854" y="351"/>
                  </a:lnTo>
                  <a:lnTo>
                    <a:pt x="842" y="313"/>
                  </a:lnTo>
                  <a:lnTo>
                    <a:pt x="830" y="275"/>
                  </a:lnTo>
                  <a:lnTo>
                    <a:pt x="817" y="237"/>
                  </a:lnTo>
                  <a:lnTo>
                    <a:pt x="805" y="199"/>
                  </a:lnTo>
                  <a:lnTo>
                    <a:pt x="792" y="162"/>
                  </a:lnTo>
                  <a:lnTo>
                    <a:pt x="780" y="123"/>
                  </a:lnTo>
                  <a:lnTo>
                    <a:pt x="768" y="85"/>
                  </a:lnTo>
                  <a:lnTo>
                    <a:pt x="756" y="48"/>
                  </a:lnTo>
                  <a:lnTo>
                    <a:pt x="744" y="10"/>
                  </a:lnTo>
                  <a:lnTo>
                    <a:pt x="738" y="8"/>
                  </a:lnTo>
                  <a:lnTo>
                    <a:pt x="731" y="7"/>
                  </a:lnTo>
                  <a:lnTo>
                    <a:pt x="725" y="6"/>
                  </a:lnTo>
                  <a:lnTo>
                    <a:pt x="718" y="4"/>
                  </a:lnTo>
                  <a:lnTo>
                    <a:pt x="711" y="3"/>
                  </a:lnTo>
                  <a:lnTo>
                    <a:pt x="705" y="2"/>
                  </a:lnTo>
                  <a:lnTo>
                    <a:pt x="698" y="1"/>
                  </a:lnTo>
                  <a:lnTo>
                    <a:pt x="692" y="0"/>
                  </a:lnTo>
                  <a:lnTo>
                    <a:pt x="651" y="12"/>
                  </a:lnTo>
                  <a:lnTo>
                    <a:pt x="611" y="25"/>
                  </a:lnTo>
                  <a:lnTo>
                    <a:pt x="571" y="37"/>
                  </a:lnTo>
                  <a:lnTo>
                    <a:pt x="531" y="50"/>
                  </a:lnTo>
                  <a:lnTo>
                    <a:pt x="490" y="62"/>
                  </a:lnTo>
                  <a:lnTo>
                    <a:pt x="450" y="75"/>
                  </a:lnTo>
                  <a:lnTo>
                    <a:pt x="409" y="87"/>
                  </a:lnTo>
                  <a:lnTo>
                    <a:pt x="370" y="99"/>
                  </a:lnTo>
                  <a:lnTo>
                    <a:pt x="329" y="112"/>
                  </a:lnTo>
                  <a:lnTo>
                    <a:pt x="289" y="124"/>
                  </a:lnTo>
                  <a:lnTo>
                    <a:pt x="248" y="136"/>
                  </a:lnTo>
                  <a:lnTo>
                    <a:pt x="208" y="150"/>
                  </a:lnTo>
                  <a:lnTo>
                    <a:pt x="167" y="162"/>
                  </a:lnTo>
                  <a:lnTo>
                    <a:pt x="128" y="174"/>
                  </a:lnTo>
                  <a:lnTo>
                    <a:pt x="87" y="187"/>
                  </a:lnTo>
                  <a:lnTo>
                    <a:pt x="47" y="199"/>
                  </a:lnTo>
                  <a:lnTo>
                    <a:pt x="40" y="203"/>
                  </a:lnTo>
                  <a:lnTo>
                    <a:pt x="34" y="206"/>
                  </a:lnTo>
                  <a:lnTo>
                    <a:pt x="26" y="210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D1CC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0" name="Freeform 16"/>
            <p:cNvSpPr>
              <a:spLocks/>
            </p:cNvSpPr>
            <p:nvPr/>
          </p:nvSpPr>
          <p:spPr bwMode="auto">
            <a:xfrm>
              <a:off x="2102" y="1661"/>
              <a:ext cx="147" cy="144"/>
            </a:xfrm>
            <a:custGeom>
              <a:avLst/>
              <a:gdLst/>
              <a:ahLst/>
              <a:cxnLst>
                <a:cxn ang="0">
                  <a:pos x="11" y="206"/>
                </a:cxn>
                <a:cxn ang="0">
                  <a:pos x="2" y="225"/>
                </a:cxn>
                <a:cxn ang="0">
                  <a:pos x="2" y="240"/>
                </a:cxn>
                <a:cxn ang="0">
                  <a:pos x="6" y="257"/>
                </a:cxn>
                <a:cxn ang="0">
                  <a:pos x="21" y="303"/>
                </a:cxn>
                <a:cxn ang="0">
                  <a:pos x="45" y="377"/>
                </a:cxn>
                <a:cxn ang="0">
                  <a:pos x="69" y="452"/>
                </a:cxn>
                <a:cxn ang="0">
                  <a:pos x="93" y="527"/>
                </a:cxn>
                <a:cxn ang="0">
                  <a:pos x="116" y="601"/>
                </a:cxn>
                <a:cxn ang="0">
                  <a:pos x="140" y="676"/>
                </a:cxn>
                <a:cxn ang="0">
                  <a:pos x="164" y="751"/>
                </a:cxn>
                <a:cxn ang="0">
                  <a:pos x="188" y="826"/>
                </a:cxn>
                <a:cxn ang="0">
                  <a:pos x="243" y="845"/>
                </a:cxn>
                <a:cxn ang="0">
                  <a:pos x="327" y="809"/>
                </a:cxn>
                <a:cxn ang="0">
                  <a:pos x="411" y="773"/>
                </a:cxn>
                <a:cxn ang="0">
                  <a:pos x="497" y="738"/>
                </a:cxn>
                <a:cxn ang="0">
                  <a:pos x="581" y="702"/>
                </a:cxn>
                <a:cxn ang="0">
                  <a:pos x="667" y="666"/>
                </a:cxn>
                <a:cxn ang="0">
                  <a:pos x="751" y="630"/>
                </a:cxn>
                <a:cxn ang="0">
                  <a:pos x="835" y="594"/>
                </a:cxn>
                <a:cxn ang="0">
                  <a:pos x="867" y="541"/>
                </a:cxn>
                <a:cxn ang="0">
                  <a:pos x="844" y="470"/>
                </a:cxn>
                <a:cxn ang="0">
                  <a:pos x="821" y="399"/>
                </a:cxn>
                <a:cxn ang="0">
                  <a:pos x="798" y="329"/>
                </a:cxn>
                <a:cxn ang="0">
                  <a:pos x="776" y="258"/>
                </a:cxn>
                <a:cxn ang="0">
                  <a:pos x="753" y="187"/>
                </a:cxn>
                <a:cxn ang="0">
                  <a:pos x="730" y="116"/>
                </a:cxn>
                <a:cxn ang="0">
                  <a:pos x="707" y="44"/>
                </a:cxn>
                <a:cxn ang="0">
                  <a:pos x="690" y="8"/>
                </a:cxn>
                <a:cxn ang="0">
                  <a:pos x="678" y="6"/>
                </a:cxn>
                <a:cxn ang="0">
                  <a:pos x="666" y="3"/>
                </a:cxn>
                <a:cxn ang="0">
                  <a:pos x="653" y="1"/>
                </a:cxn>
                <a:cxn ang="0">
                  <a:pos x="610" y="12"/>
                </a:cxn>
                <a:cxn ang="0">
                  <a:pos x="534" y="35"/>
                </a:cxn>
                <a:cxn ang="0">
                  <a:pos x="459" y="58"/>
                </a:cxn>
                <a:cxn ang="0">
                  <a:pos x="383" y="82"/>
                </a:cxn>
                <a:cxn ang="0">
                  <a:pos x="307" y="105"/>
                </a:cxn>
                <a:cxn ang="0">
                  <a:pos x="232" y="129"/>
                </a:cxn>
                <a:cxn ang="0">
                  <a:pos x="156" y="152"/>
                </a:cxn>
                <a:cxn ang="0">
                  <a:pos x="81" y="175"/>
                </a:cxn>
                <a:cxn ang="0">
                  <a:pos x="37" y="190"/>
                </a:cxn>
                <a:cxn ang="0">
                  <a:pos x="24" y="196"/>
                </a:cxn>
              </a:cxnLst>
              <a:rect l="0" t="0" r="r" b="b"/>
              <a:pathLst>
                <a:path w="878" h="863">
                  <a:moveTo>
                    <a:pt x="18" y="199"/>
                  </a:moveTo>
                  <a:lnTo>
                    <a:pt x="11" y="206"/>
                  </a:lnTo>
                  <a:lnTo>
                    <a:pt x="5" y="216"/>
                  </a:lnTo>
                  <a:lnTo>
                    <a:pt x="2" y="225"/>
                  </a:lnTo>
                  <a:lnTo>
                    <a:pt x="0" y="232"/>
                  </a:lnTo>
                  <a:lnTo>
                    <a:pt x="2" y="240"/>
                  </a:lnTo>
                  <a:lnTo>
                    <a:pt x="4" y="248"/>
                  </a:lnTo>
                  <a:lnTo>
                    <a:pt x="6" y="257"/>
                  </a:lnTo>
                  <a:lnTo>
                    <a:pt x="9" y="265"/>
                  </a:lnTo>
                  <a:lnTo>
                    <a:pt x="21" y="303"/>
                  </a:lnTo>
                  <a:lnTo>
                    <a:pt x="33" y="340"/>
                  </a:lnTo>
                  <a:lnTo>
                    <a:pt x="45" y="377"/>
                  </a:lnTo>
                  <a:lnTo>
                    <a:pt x="57" y="414"/>
                  </a:lnTo>
                  <a:lnTo>
                    <a:pt x="69" y="452"/>
                  </a:lnTo>
                  <a:lnTo>
                    <a:pt x="81" y="490"/>
                  </a:lnTo>
                  <a:lnTo>
                    <a:pt x="93" y="527"/>
                  </a:lnTo>
                  <a:lnTo>
                    <a:pt x="105" y="564"/>
                  </a:lnTo>
                  <a:lnTo>
                    <a:pt x="116" y="601"/>
                  </a:lnTo>
                  <a:lnTo>
                    <a:pt x="128" y="638"/>
                  </a:lnTo>
                  <a:lnTo>
                    <a:pt x="140" y="676"/>
                  </a:lnTo>
                  <a:lnTo>
                    <a:pt x="152" y="713"/>
                  </a:lnTo>
                  <a:lnTo>
                    <a:pt x="164" y="751"/>
                  </a:lnTo>
                  <a:lnTo>
                    <a:pt x="176" y="788"/>
                  </a:lnTo>
                  <a:lnTo>
                    <a:pt x="188" y="826"/>
                  </a:lnTo>
                  <a:lnTo>
                    <a:pt x="200" y="863"/>
                  </a:lnTo>
                  <a:lnTo>
                    <a:pt x="243" y="845"/>
                  </a:lnTo>
                  <a:lnTo>
                    <a:pt x="284" y="827"/>
                  </a:lnTo>
                  <a:lnTo>
                    <a:pt x="327" y="809"/>
                  </a:lnTo>
                  <a:lnTo>
                    <a:pt x="370" y="792"/>
                  </a:lnTo>
                  <a:lnTo>
                    <a:pt x="411" y="773"/>
                  </a:lnTo>
                  <a:lnTo>
                    <a:pt x="454" y="756"/>
                  </a:lnTo>
                  <a:lnTo>
                    <a:pt x="497" y="738"/>
                  </a:lnTo>
                  <a:lnTo>
                    <a:pt x="540" y="719"/>
                  </a:lnTo>
                  <a:lnTo>
                    <a:pt x="581" y="702"/>
                  </a:lnTo>
                  <a:lnTo>
                    <a:pt x="624" y="684"/>
                  </a:lnTo>
                  <a:lnTo>
                    <a:pt x="667" y="666"/>
                  </a:lnTo>
                  <a:lnTo>
                    <a:pt x="708" y="648"/>
                  </a:lnTo>
                  <a:lnTo>
                    <a:pt x="751" y="630"/>
                  </a:lnTo>
                  <a:lnTo>
                    <a:pt x="794" y="612"/>
                  </a:lnTo>
                  <a:lnTo>
                    <a:pt x="835" y="594"/>
                  </a:lnTo>
                  <a:lnTo>
                    <a:pt x="878" y="576"/>
                  </a:lnTo>
                  <a:lnTo>
                    <a:pt x="867" y="541"/>
                  </a:lnTo>
                  <a:lnTo>
                    <a:pt x="855" y="505"/>
                  </a:lnTo>
                  <a:lnTo>
                    <a:pt x="844" y="470"/>
                  </a:lnTo>
                  <a:lnTo>
                    <a:pt x="833" y="435"/>
                  </a:lnTo>
                  <a:lnTo>
                    <a:pt x="821" y="399"/>
                  </a:lnTo>
                  <a:lnTo>
                    <a:pt x="810" y="364"/>
                  </a:lnTo>
                  <a:lnTo>
                    <a:pt x="798" y="329"/>
                  </a:lnTo>
                  <a:lnTo>
                    <a:pt x="787" y="293"/>
                  </a:lnTo>
                  <a:lnTo>
                    <a:pt x="776" y="258"/>
                  </a:lnTo>
                  <a:lnTo>
                    <a:pt x="764" y="223"/>
                  </a:lnTo>
                  <a:lnTo>
                    <a:pt x="753" y="187"/>
                  </a:lnTo>
                  <a:lnTo>
                    <a:pt x="741" y="152"/>
                  </a:lnTo>
                  <a:lnTo>
                    <a:pt x="730" y="116"/>
                  </a:lnTo>
                  <a:lnTo>
                    <a:pt x="719" y="81"/>
                  </a:lnTo>
                  <a:lnTo>
                    <a:pt x="707" y="44"/>
                  </a:lnTo>
                  <a:lnTo>
                    <a:pt x="696" y="9"/>
                  </a:lnTo>
                  <a:lnTo>
                    <a:pt x="690" y="8"/>
                  </a:lnTo>
                  <a:lnTo>
                    <a:pt x="684" y="7"/>
                  </a:lnTo>
                  <a:lnTo>
                    <a:pt x="678" y="6"/>
                  </a:lnTo>
                  <a:lnTo>
                    <a:pt x="672" y="4"/>
                  </a:lnTo>
                  <a:lnTo>
                    <a:pt x="666" y="3"/>
                  </a:lnTo>
                  <a:lnTo>
                    <a:pt x="659" y="2"/>
                  </a:lnTo>
                  <a:lnTo>
                    <a:pt x="653" y="1"/>
                  </a:lnTo>
                  <a:lnTo>
                    <a:pt x="647" y="0"/>
                  </a:lnTo>
                  <a:lnTo>
                    <a:pt x="610" y="12"/>
                  </a:lnTo>
                  <a:lnTo>
                    <a:pt x="571" y="23"/>
                  </a:lnTo>
                  <a:lnTo>
                    <a:pt x="534" y="35"/>
                  </a:lnTo>
                  <a:lnTo>
                    <a:pt x="496" y="47"/>
                  </a:lnTo>
                  <a:lnTo>
                    <a:pt x="459" y="58"/>
                  </a:lnTo>
                  <a:lnTo>
                    <a:pt x="420" y="70"/>
                  </a:lnTo>
                  <a:lnTo>
                    <a:pt x="383" y="82"/>
                  </a:lnTo>
                  <a:lnTo>
                    <a:pt x="345" y="93"/>
                  </a:lnTo>
                  <a:lnTo>
                    <a:pt x="307" y="105"/>
                  </a:lnTo>
                  <a:lnTo>
                    <a:pt x="269" y="117"/>
                  </a:lnTo>
                  <a:lnTo>
                    <a:pt x="232" y="129"/>
                  </a:lnTo>
                  <a:lnTo>
                    <a:pt x="194" y="140"/>
                  </a:lnTo>
                  <a:lnTo>
                    <a:pt x="156" y="152"/>
                  </a:lnTo>
                  <a:lnTo>
                    <a:pt x="118" y="164"/>
                  </a:lnTo>
                  <a:lnTo>
                    <a:pt x="81" y="175"/>
                  </a:lnTo>
                  <a:lnTo>
                    <a:pt x="42" y="187"/>
                  </a:lnTo>
                  <a:lnTo>
                    <a:pt x="37" y="190"/>
                  </a:lnTo>
                  <a:lnTo>
                    <a:pt x="30" y="193"/>
                  </a:lnTo>
                  <a:lnTo>
                    <a:pt x="24" y="196"/>
                  </a:lnTo>
                  <a:lnTo>
                    <a:pt x="18" y="199"/>
                  </a:lnTo>
                  <a:close/>
                </a:path>
              </a:pathLst>
            </a:custGeom>
            <a:solidFill>
              <a:srgbClr val="D3CE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1" name="Freeform 17"/>
            <p:cNvSpPr>
              <a:spLocks/>
            </p:cNvSpPr>
            <p:nvPr/>
          </p:nvSpPr>
          <p:spPr bwMode="auto">
            <a:xfrm>
              <a:off x="2110" y="1661"/>
              <a:ext cx="136" cy="134"/>
            </a:xfrm>
            <a:custGeom>
              <a:avLst/>
              <a:gdLst/>
              <a:ahLst/>
              <a:cxnLst>
                <a:cxn ang="0">
                  <a:pos x="11" y="194"/>
                </a:cxn>
                <a:cxn ang="0">
                  <a:pos x="2" y="209"/>
                </a:cxn>
                <a:cxn ang="0">
                  <a:pos x="2" y="224"/>
                </a:cxn>
                <a:cxn ang="0">
                  <a:pos x="6" y="240"/>
                </a:cxn>
                <a:cxn ang="0">
                  <a:pos x="21" y="284"/>
                </a:cxn>
                <a:cxn ang="0">
                  <a:pos x="42" y="353"/>
                </a:cxn>
                <a:cxn ang="0">
                  <a:pos x="64" y="423"/>
                </a:cxn>
                <a:cxn ang="0">
                  <a:pos x="86" y="492"/>
                </a:cxn>
                <a:cxn ang="0">
                  <a:pos x="108" y="562"/>
                </a:cxn>
                <a:cxn ang="0">
                  <a:pos x="131" y="631"/>
                </a:cxn>
                <a:cxn ang="0">
                  <a:pos x="153" y="701"/>
                </a:cxn>
                <a:cxn ang="0">
                  <a:pos x="176" y="770"/>
                </a:cxn>
                <a:cxn ang="0">
                  <a:pos x="226" y="788"/>
                </a:cxn>
                <a:cxn ang="0">
                  <a:pos x="305" y="754"/>
                </a:cxn>
                <a:cxn ang="0">
                  <a:pos x="384" y="721"/>
                </a:cxn>
                <a:cxn ang="0">
                  <a:pos x="463" y="689"/>
                </a:cxn>
                <a:cxn ang="0">
                  <a:pos x="542" y="655"/>
                </a:cxn>
                <a:cxn ang="0">
                  <a:pos x="621" y="622"/>
                </a:cxn>
                <a:cxn ang="0">
                  <a:pos x="699" y="588"/>
                </a:cxn>
                <a:cxn ang="0">
                  <a:pos x="778" y="554"/>
                </a:cxn>
                <a:cxn ang="0">
                  <a:pos x="797" y="472"/>
                </a:cxn>
                <a:cxn ang="0">
                  <a:pos x="754" y="340"/>
                </a:cxn>
                <a:cxn ang="0">
                  <a:pos x="713" y="207"/>
                </a:cxn>
                <a:cxn ang="0">
                  <a:pos x="670" y="75"/>
                </a:cxn>
                <a:cxn ang="0">
                  <a:pos x="644" y="8"/>
                </a:cxn>
                <a:cxn ang="0">
                  <a:pos x="632" y="6"/>
                </a:cxn>
                <a:cxn ang="0">
                  <a:pos x="621" y="4"/>
                </a:cxn>
                <a:cxn ang="0">
                  <a:pos x="609" y="2"/>
                </a:cxn>
                <a:cxn ang="0">
                  <a:pos x="568" y="11"/>
                </a:cxn>
                <a:cxn ang="0">
                  <a:pos x="498" y="33"/>
                </a:cxn>
                <a:cxn ang="0">
                  <a:pos x="427" y="55"/>
                </a:cxn>
                <a:cxn ang="0">
                  <a:pos x="357" y="77"/>
                </a:cxn>
                <a:cxn ang="0">
                  <a:pos x="287" y="98"/>
                </a:cxn>
                <a:cxn ang="0">
                  <a:pos x="217" y="120"/>
                </a:cxn>
                <a:cxn ang="0">
                  <a:pos x="145" y="142"/>
                </a:cxn>
                <a:cxn ang="0">
                  <a:pos x="75" y="163"/>
                </a:cxn>
                <a:cxn ang="0">
                  <a:pos x="35" y="178"/>
                </a:cxn>
                <a:cxn ang="0">
                  <a:pos x="23" y="184"/>
                </a:cxn>
              </a:cxnLst>
              <a:rect l="0" t="0" r="r" b="b"/>
              <a:pathLst>
                <a:path w="818" h="805">
                  <a:moveTo>
                    <a:pt x="17" y="188"/>
                  </a:moveTo>
                  <a:lnTo>
                    <a:pt x="11" y="194"/>
                  </a:lnTo>
                  <a:lnTo>
                    <a:pt x="5" y="202"/>
                  </a:lnTo>
                  <a:lnTo>
                    <a:pt x="2" y="209"/>
                  </a:lnTo>
                  <a:lnTo>
                    <a:pt x="0" y="216"/>
                  </a:lnTo>
                  <a:lnTo>
                    <a:pt x="2" y="224"/>
                  </a:lnTo>
                  <a:lnTo>
                    <a:pt x="4" y="232"/>
                  </a:lnTo>
                  <a:lnTo>
                    <a:pt x="6" y="240"/>
                  </a:lnTo>
                  <a:lnTo>
                    <a:pt x="10" y="249"/>
                  </a:lnTo>
                  <a:lnTo>
                    <a:pt x="21" y="284"/>
                  </a:lnTo>
                  <a:lnTo>
                    <a:pt x="32" y="318"/>
                  </a:lnTo>
                  <a:lnTo>
                    <a:pt x="42" y="353"/>
                  </a:lnTo>
                  <a:lnTo>
                    <a:pt x="53" y="388"/>
                  </a:lnTo>
                  <a:lnTo>
                    <a:pt x="64" y="423"/>
                  </a:lnTo>
                  <a:lnTo>
                    <a:pt x="75" y="457"/>
                  </a:lnTo>
                  <a:lnTo>
                    <a:pt x="86" y="492"/>
                  </a:lnTo>
                  <a:lnTo>
                    <a:pt x="97" y="527"/>
                  </a:lnTo>
                  <a:lnTo>
                    <a:pt x="108" y="562"/>
                  </a:lnTo>
                  <a:lnTo>
                    <a:pt x="120" y="597"/>
                  </a:lnTo>
                  <a:lnTo>
                    <a:pt x="131" y="631"/>
                  </a:lnTo>
                  <a:lnTo>
                    <a:pt x="142" y="666"/>
                  </a:lnTo>
                  <a:lnTo>
                    <a:pt x="153" y="701"/>
                  </a:lnTo>
                  <a:lnTo>
                    <a:pt x="164" y="736"/>
                  </a:lnTo>
                  <a:lnTo>
                    <a:pt x="176" y="770"/>
                  </a:lnTo>
                  <a:lnTo>
                    <a:pt x="187" y="805"/>
                  </a:lnTo>
                  <a:lnTo>
                    <a:pt x="226" y="788"/>
                  </a:lnTo>
                  <a:lnTo>
                    <a:pt x="266" y="772"/>
                  </a:lnTo>
                  <a:lnTo>
                    <a:pt x="305" y="754"/>
                  </a:lnTo>
                  <a:lnTo>
                    <a:pt x="345" y="738"/>
                  </a:lnTo>
                  <a:lnTo>
                    <a:pt x="384" y="721"/>
                  </a:lnTo>
                  <a:lnTo>
                    <a:pt x="424" y="705"/>
                  </a:lnTo>
                  <a:lnTo>
                    <a:pt x="463" y="689"/>
                  </a:lnTo>
                  <a:lnTo>
                    <a:pt x="502" y="671"/>
                  </a:lnTo>
                  <a:lnTo>
                    <a:pt x="542" y="655"/>
                  </a:lnTo>
                  <a:lnTo>
                    <a:pt x="581" y="638"/>
                  </a:lnTo>
                  <a:lnTo>
                    <a:pt x="621" y="622"/>
                  </a:lnTo>
                  <a:lnTo>
                    <a:pt x="660" y="604"/>
                  </a:lnTo>
                  <a:lnTo>
                    <a:pt x="699" y="588"/>
                  </a:lnTo>
                  <a:lnTo>
                    <a:pt x="739" y="572"/>
                  </a:lnTo>
                  <a:lnTo>
                    <a:pt x="778" y="554"/>
                  </a:lnTo>
                  <a:lnTo>
                    <a:pt x="818" y="538"/>
                  </a:lnTo>
                  <a:lnTo>
                    <a:pt x="797" y="472"/>
                  </a:lnTo>
                  <a:lnTo>
                    <a:pt x="776" y="405"/>
                  </a:lnTo>
                  <a:lnTo>
                    <a:pt x="754" y="340"/>
                  </a:lnTo>
                  <a:lnTo>
                    <a:pt x="733" y="273"/>
                  </a:lnTo>
                  <a:lnTo>
                    <a:pt x="713" y="207"/>
                  </a:lnTo>
                  <a:lnTo>
                    <a:pt x="691" y="142"/>
                  </a:lnTo>
                  <a:lnTo>
                    <a:pt x="670" y="75"/>
                  </a:lnTo>
                  <a:lnTo>
                    <a:pt x="649" y="9"/>
                  </a:lnTo>
                  <a:lnTo>
                    <a:pt x="644" y="8"/>
                  </a:lnTo>
                  <a:lnTo>
                    <a:pt x="638" y="7"/>
                  </a:lnTo>
                  <a:lnTo>
                    <a:pt x="632" y="6"/>
                  </a:lnTo>
                  <a:lnTo>
                    <a:pt x="626" y="5"/>
                  </a:lnTo>
                  <a:lnTo>
                    <a:pt x="621" y="4"/>
                  </a:lnTo>
                  <a:lnTo>
                    <a:pt x="615" y="3"/>
                  </a:lnTo>
                  <a:lnTo>
                    <a:pt x="609" y="2"/>
                  </a:lnTo>
                  <a:lnTo>
                    <a:pt x="603" y="0"/>
                  </a:lnTo>
                  <a:lnTo>
                    <a:pt x="568" y="11"/>
                  </a:lnTo>
                  <a:lnTo>
                    <a:pt x="533" y="22"/>
                  </a:lnTo>
                  <a:lnTo>
                    <a:pt x="498" y="33"/>
                  </a:lnTo>
                  <a:lnTo>
                    <a:pt x="463" y="44"/>
                  </a:lnTo>
                  <a:lnTo>
                    <a:pt x="427" y="55"/>
                  </a:lnTo>
                  <a:lnTo>
                    <a:pt x="392" y="66"/>
                  </a:lnTo>
                  <a:lnTo>
                    <a:pt x="357" y="77"/>
                  </a:lnTo>
                  <a:lnTo>
                    <a:pt x="322" y="87"/>
                  </a:lnTo>
                  <a:lnTo>
                    <a:pt x="287" y="98"/>
                  </a:lnTo>
                  <a:lnTo>
                    <a:pt x="252" y="109"/>
                  </a:lnTo>
                  <a:lnTo>
                    <a:pt x="217" y="120"/>
                  </a:lnTo>
                  <a:lnTo>
                    <a:pt x="180" y="131"/>
                  </a:lnTo>
                  <a:lnTo>
                    <a:pt x="145" y="142"/>
                  </a:lnTo>
                  <a:lnTo>
                    <a:pt x="110" y="153"/>
                  </a:lnTo>
                  <a:lnTo>
                    <a:pt x="75" y="163"/>
                  </a:lnTo>
                  <a:lnTo>
                    <a:pt x="40" y="174"/>
                  </a:lnTo>
                  <a:lnTo>
                    <a:pt x="35" y="178"/>
                  </a:lnTo>
                  <a:lnTo>
                    <a:pt x="29" y="181"/>
                  </a:lnTo>
                  <a:lnTo>
                    <a:pt x="23" y="184"/>
                  </a:lnTo>
                  <a:lnTo>
                    <a:pt x="17" y="188"/>
                  </a:lnTo>
                  <a:close/>
                </a:path>
              </a:pathLst>
            </a:custGeom>
            <a:solidFill>
              <a:srgbClr val="D8D1D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2" name="Freeform 18"/>
            <p:cNvSpPr>
              <a:spLocks/>
            </p:cNvSpPr>
            <p:nvPr/>
          </p:nvSpPr>
          <p:spPr bwMode="auto">
            <a:xfrm>
              <a:off x="2118" y="1661"/>
              <a:ext cx="126" cy="124"/>
            </a:xfrm>
            <a:custGeom>
              <a:avLst/>
              <a:gdLst/>
              <a:ahLst/>
              <a:cxnLst>
                <a:cxn ang="0">
                  <a:pos x="11" y="180"/>
                </a:cxn>
                <a:cxn ang="0">
                  <a:pos x="3" y="194"/>
                </a:cxn>
                <a:cxn ang="0">
                  <a:pos x="2" y="207"/>
                </a:cxn>
                <a:cxn ang="0">
                  <a:pos x="5" y="222"/>
                </a:cxn>
                <a:cxn ang="0">
                  <a:pos x="28" y="295"/>
                </a:cxn>
                <a:cxn ang="0">
                  <a:pos x="70" y="424"/>
                </a:cxn>
                <a:cxn ang="0">
                  <a:pos x="111" y="552"/>
                </a:cxn>
                <a:cxn ang="0">
                  <a:pos x="152" y="681"/>
                </a:cxn>
                <a:cxn ang="0">
                  <a:pos x="209" y="730"/>
                </a:cxn>
                <a:cxn ang="0">
                  <a:pos x="282" y="699"/>
                </a:cxn>
                <a:cxn ang="0">
                  <a:pos x="356" y="669"/>
                </a:cxn>
                <a:cxn ang="0">
                  <a:pos x="429" y="637"/>
                </a:cxn>
                <a:cxn ang="0">
                  <a:pos x="502" y="606"/>
                </a:cxn>
                <a:cxn ang="0">
                  <a:pos x="576" y="576"/>
                </a:cxn>
                <a:cxn ang="0">
                  <a:pos x="649" y="545"/>
                </a:cxn>
                <a:cxn ang="0">
                  <a:pos x="722" y="513"/>
                </a:cxn>
                <a:cxn ang="0">
                  <a:pos x="739" y="437"/>
                </a:cxn>
                <a:cxn ang="0">
                  <a:pos x="699" y="314"/>
                </a:cxn>
                <a:cxn ang="0">
                  <a:pos x="660" y="193"/>
                </a:cxn>
                <a:cxn ang="0">
                  <a:pos x="622" y="70"/>
                </a:cxn>
                <a:cxn ang="0">
                  <a:pos x="597" y="8"/>
                </a:cxn>
                <a:cxn ang="0">
                  <a:pos x="586" y="6"/>
                </a:cxn>
                <a:cxn ang="0">
                  <a:pos x="576" y="4"/>
                </a:cxn>
                <a:cxn ang="0">
                  <a:pos x="565" y="1"/>
                </a:cxn>
                <a:cxn ang="0">
                  <a:pos x="526" y="10"/>
                </a:cxn>
                <a:cxn ang="0">
                  <a:pos x="462" y="31"/>
                </a:cxn>
                <a:cxn ang="0">
                  <a:pos x="396" y="51"/>
                </a:cxn>
                <a:cxn ang="0">
                  <a:pos x="330" y="70"/>
                </a:cxn>
                <a:cxn ang="0">
                  <a:pos x="266" y="91"/>
                </a:cxn>
                <a:cxn ang="0">
                  <a:pos x="200" y="111"/>
                </a:cxn>
                <a:cxn ang="0">
                  <a:pos x="134" y="132"/>
                </a:cxn>
                <a:cxn ang="0">
                  <a:pos x="70" y="152"/>
                </a:cxn>
                <a:cxn ang="0">
                  <a:pos x="33" y="164"/>
                </a:cxn>
                <a:cxn ang="0">
                  <a:pos x="22" y="171"/>
                </a:cxn>
              </a:cxnLst>
              <a:rect l="0" t="0" r="r" b="b"/>
              <a:pathLst>
                <a:path w="759" h="745">
                  <a:moveTo>
                    <a:pt x="17" y="174"/>
                  </a:moveTo>
                  <a:lnTo>
                    <a:pt x="11" y="180"/>
                  </a:lnTo>
                  <a:lnTo>
                    <a:pt x="6" y="186"/>
                  </a:lnTo>
                  <a:lnTo>
                    <a:pt x="3" y="194"/>
                  </a:lnTo>
                  <a:lnTo>
                    <a:pt x="0" y="199"/>
                  </a:lnTo>
                  <a:lnTo>
                    <a:pt x="2" y="207"/>
                  </a:lnTo>
                  <a:lnTo>
                    <a:pt x="4" y="215"/>
                  </a:lnTo>
                  <a:lnTo>
                    <a:pt x="5" y="222"/>
                  </a:lnTo>
                  <a:lnTo>
                    <a:pt x="7" y="230"/>
                  </a:lnTo>
                  <a:lnTo>
                    <a:pt x="28" y="295"/>
                  </a:lnTo>
                  <a:lnTo>
                    <a:pt x="49" y="359"/>
                  </a:lnTo>
                  <a:lnTo>
                    <a:pt x="70" y="424"/>
                  </a:lnTo>
                  <a:lnTo>
                    <a:pt x="91" y="487"/>
                  </a:lnTo>
                  <a:lnTo>
                    <a:pt x="111" y="552"/>
                  </a:lnTo>
                  <a:lnTo>
                    <a:pt x="131" y="616"/>
                  </a:lnTo>
                  <a:lnTo>
                    <a:pt x="152" y="681"/>
                  </a:lnTo>
                  <a:lnTo>
                    <a:pt x="173" y="745"/>
                  </a:lnTo>
                  <a:lnTo>
                    <a:pt x="209" y="730"/>
                  </a:lnTo>
                  <a:lnTo>
                    <a:pt x="246" y="715"/>
                  </a:lnTo>
                  <a:lnTo>
                    <a:pt x="282" y="699"/>
                  </a:lnTo>
                  <a:lnTo>
                    <a:pt x="319" y="684"/>
                  </a:lnTo>
                  <a:lnTo>
                    <a:pt x="356" y="669"/>
                  </a:lnTo>
                  <a:lnTo>
                    <a:pt x="393" y="654"/>
                  </a:lnTo>
                  <a:lnTo>
                    <a:pt x="429" y="637"/>
                  </a:lnTo>
                  <a:lnTo>
                    <a:pt x="466" y="622"/>
                  </a:lnTo>
                  <a:lnTo>
                    <a:pt x="502" y="606"/>
                  </a:lnTo>
                  <a:lnTo>
                    <a:pt x="539" y="591"/>
                  </a:lnTo>
                  <a:lnTo>
                    <a:pt x="576" y="576"/>
                  </a:lnTo>
                  <a:lnTo>
                    <a:pt x="612" y="561"/>
                  </a:lnTo>
                  <a:lnTo>
                    <a:pt x="649" y="545"/>
                  </a:lnTo>
                  <a:lnTo>
                    <a:pt x="685" y="529"/>
                  </a:lnTo>
                  <a:lnTo>
                    <a:pt x="722" y="513"/>
                  </a:lnTo>
                  <a:lnTo>
                    <a:pt x="759" y="498"/>
                  </a:lnTo>
                  <a:lnTo>
                    <a:pt x="739" y="437"/>
                  </a:lnTo>
                  <a:lnTo>
                    <a:pt x="719" y="376"/>
                  </a:lnTo>
                  <a:lnTo>
                    <a:pt x="699" y="314"/>
                  </a:lnTo>
                  <a:lnTo>
                    <a:pt x="680" y="253"/>
                  </a:lnTo>
                  <a:lnTo>
                    <a:pt x="660" y="193"/>
                  </a:lnTo>
                  <a:lnTo>
                    <a:pt x="640" y="132"/>
                  </a:lnTo>
                  <a:lnTo>
                    <a:pt x="622" y="70"/>
                  </a:lnTo>
                  <a:lnTo>
                    <a:pt x="602" y="9"/>
                  </a:lnTo>
                  <a:lnTo>
                    <a:pt x="597" y="8"/>
                  </a:lnTo>
                  <a:lnTo>
                    <a:pt x="591" y="7"/>
                  </a:lnTo>
                  <a:lnTo>
                    <a:pt x="586" y="6"/>
                  </a:lnTo>
                  <a:lnTo>
                    <a:pt x="581" y="5"/>
                  </a:lnTo>
                  <a:lnTo>
                    <a:pt x="576" y="4"/>
                  </a:lnTo>
                  <a:lnTo>
                    <a:pt x="570" y="3"/>
                  </a:lnTo>
                  <a:lnTo>
                    <a:pt x="565" y="1"/>
                  </a:lnTo>
                  <a:lnTo>
                    <a:pt x="559" y="0"/>
                  </a:lnTo>
                  <a:lnTo>
                    <a:pt x="526" y="10"/>
                  </a:lnTo>
                  <a:lnTo>
                    <a:pt x="494" y="20"/>
                  </a:lnTo>
                  <a:lnTo>
                    <a:pt x="462" y="31"/>
                  </a:lnTo>
                  <a:lnTo>
                    <a:pt x="429" y="41"/>
                  </a:lnTo>
                  <a:lnTo>
                    <a:pt x="396" y="51"/>
                  </a:lnTo>
                  <a:lnTo>
                    <a:pt x="363" y="61"/>
                  </a:lnTo>
                  <a:lnTo>
                    <a:pt x="330" y="70"/>
                  </a:lnTo>
                  <a:lnTo>
                    <a:pt x="299" y="81"/>
                  </a:lnTo>
                  <a:lnTo>
                    <a:pt x="266" y="91"/>
                  </a:lnTo>
                  <a:lnTo>
                    <a:pt x="233" y="101"/>
                  </a:lnTo>
                  <a:lnTo>
                    <a:pt x="200" y="111"/>
                  </a:lnTo>
                  <a:lnTo>
                    <a:pt x="167" y="122"/>
                  </a:lnTo>
                  <a:lnTo>
                    <a:pt x="134" y="132"/>
                  </a:lnTo>
                  <a:lnTo>
                    <a:pt x="103" y="142"/>
                  </a:lnTo>
                  <a:lnTo>
                    <a:pt x="70" y="152"/>
                  </a:lnTo>
                  <a:lnTo>
                    <a:pt x="37" y="162"/>
                  </a:lnTo>
                  <a:lnTo>
                    <a:pt x="33" y="164"/>
                  </a:lnTo>
                  <a:lnTo>
                    <a:pt x="27" y="168"/>
                  </a:lnTo>
                  <a:lnTo>
                    <a:pt x="22" y="171"/>
                  </a:lnTo>
                  <a:lnTo>
                    <a:pt x="17" y="174"/>
                  </a:lnTo>
                  <a:close/>
                </a:path>
              </a:pathLst>
            </a:custGeom>
            <a:solidFill>
              <a:srgbClr val="DBD3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3" name="Freeform 19"/>
            <p:cNvSpPr>
              <a:spLocks/>
            </p:cNvSpPr>
            <p:nvPr/>
          </p:nvSpPr>
          <p:spPr bwMode="auto">
            <a:xfrm>
              <a:off x="2125" y="1661"/>
              <a:ext cx="117" cy="114"/>
            </a:xfrm>
            <a:custGeom>
              <a:avLst/>
              <a:gdLst/>
              <a:ahLst/>
              <a:cxnLst>
                <a:cxn ang="0">
                  <a:pos x="11" y="165"/>
                </a:cxn>
                <a:cxn ang="0">
                  <a:pos x="2" y="178"/>
                </a:cxn>
                <a:cxn ang="0">
                  <a:pos x="2" y="191"/>
                </a:cxn>
                <a:cxn ang="0">
                  <a:pos x="5" y="205"/>
                </a:cxn>
                <a:cxn ang="0">
                  <a:pos x="26" y="272"/>
                </a:cxn>
                <a:cxn ang="0">
                  <a:pos x="64" y="390"/>
                </a:cxn>
                <a:cxn ang="0">
                  <a:pos x="103" y="509"/>
                </a:cxn>
                <a:cxn ang="0">
                  <a:pos x="141" y="628"/>
                </a:cxn>
                <a:cxn ang="0">
                  <a:pos x="194" y="673"/>
                </a:cxn>
                <a:cxn ang="0">
                  <a:pos x="260" y="645"/>
                </a:cxn>
                <a:cxn ang="0">
                  <a:pos x="328" y="616"/>
                </a:cxn>
                <a:cxn ang="0">
                  <a:pos x="395" y="588"/>
                </a:cxn>
                <a:cxn ang="0">
                  <a:pos x="463" y="558"/>
                </a:cxn>
                <a:cxn ang="0">
                  <a:pos x="530" y="530"/>
                </a:cxn>
                <a:cxn ang="0">
                  <a:pos x="598" y="501"/>
                </a:cxn>
                <a:cxn ang="0">
                  <a:pos x="664" y="473"/>
                </a:cxn>
                <a:cxn ang="0">
                  <a:pos x="681" y="403"/>
                </a:cxn>
                <a:cxn ang="0">
                  <a:pos x="645" y="290"/>
                </a:cxn>
                <a:cxn ang="0">
                  <a:pos x="609" y="176"/>
                </a:cxn>
                <a:cxn ang="0">
                  <a:pos x="572" y="64"/>
                </a:cxn>
                <a:cxn ang="0">
                  <a:pos x="549" y="7"/>
                </a:cxn>
                <a:cxn ang="0">
                  <a:pos x="540" y="5"/>
                </a:cxn>
                <a:cxn ang="0">
                  <a:pos x="530" y="4"/>
                </a:cxn>
                <a:cxn ang="0">
                  <a:pos x="520" y="1"/>
                </a:cxn>
                <a:cxn ang="0">
                  <a:pos x="485" y="9"/>
                </a:cxn>
                <a:cxn ang="0">
                  <a:pos x="425" y="28"/>
                </a:cxn>
                <a:cxn ang="0">
                  <a:pos x="364" y="46"/>
                </a:cxn>
                <a:cxn ang="0">
                  <a:pos x="305" y="65"/>
                </a:cxn>
                <a:cxn ang="0">
                  <a:pos x="245" y="85"/>
                </a:cxn>
                <a:cxn ang="0">
                  <a:pos x="185" y="103"/>
                </a:cxn>
                <a:cxn ang="0">
                  <a:pos x="125" y="122"/>
                </a:cxn>
                <a:cxn ang="0">
                  <a:pos x="64" y="140"/>
                </a:cxn>
                <a:cxn ang="0">
                  <a:pos x="30" y="151"/>
                </a:cxn>
                <a:cxn ang="0">
                  <a:pos x="21" y="158"/>
                </a:cxn>
              </a:cxnLst>
              <a:rect l="0" t="0" r="r" b="b"/>
              <a:pathLst>
                <a:path w="698" h="687">
                  <a:moveTo>
                    <a:pt x="16" y="160"/>
                  </a:moveTo>
                  <a:lnTo>
                    <a:pt x="11" y="165"/>
                  </a:lnTo>
                  <a:lnTo>
                    <a:pt x="6" y="171"/>
                  </a:lnTo>
                  <a:lnTo>
                    <a:pt x="2" y="178"/>
                  </a:lnTo>
                  <a:lnTo>
                    <a:pt x="0" y="183"/>
                  </a:lnTo>
                  <a:lnTo>
                    <a:pt x="2" y="191"/>
                  </a:lnTo>
                  <a:lnTo>
                    <a:pt x="4" y="197"/>
                  </a:lnTo>
                  <a:lnTo>
                    <a:pt x="5" y="205"/>
                  </a:lnTo>
                  <a:lnTo>
                    <a:pt x="7" y="213"/>
                  </a:lnTo>
                  <a:lnTo>
                    <a:pt x="26" y="272"/>
                  </a:lnTo>
                  <a:lnTo>
                    <a:pt x="46" y="331"/>
                  </a:lnTo>
                  <a:lnTo>
                    <a:pt x="64" y="390"/>
                  </a:lnTo>
                  <a:lnTo>
                    <a:pt x="84" y="450"/>
                  </a:lnTo>
                  <a:lnTo>
                    <a:pt x="103" y="509"/>
                  </a:lnTo>
                  <a:lnTo>
                    <a:pt x="121" y="568"/>
                  </a:lnTo>
                  <a:lnTo>
                    <a:pt x="141" y="628"/>
                  </a:lnTo>
                  <a:lnTo>
                    <a:pt x="160" y="687"/>
                  </a:lnTo>
                  <a:lnTo>
                    <a:pt x="194" y="673"/>
                  </a:lnTo>
                  <a:lnTo>
                    <a:pt x="228" y="659"/>
                  </a:lnTo>
                  <a:lnTo>
                    <a:pt x="260" y="645"/>
                  </a:lnTo>
                  <a:lnTo>
                    <a:pt x="294" y="630"/>
                  </a:lnTo>
                  <a:lnTo>
                    <a:pt x="328" y="616"/>
                  </a:lnTo>
                  <a:lnTo>
                    <a:pt x="362" y="602"/>
                  </a:lnTo>
                  <a:lnTo>
                    <a:pt x="395" y="588"/>
                  </a:lnTo>
                  <a:lnTo>
                    <a:pt x="429" y="572"/>
                  </a:lnTo>
                  <a:lnTo>
                    <a:pt x="463" y="558"/>
                  </a:lnTo>
                  <a:lnTo>
                    <a:pt x="497" y="544"/>
                  </a:lnTo>
                  <a:lnTo>
                    <a:pt x="530" y="530"/>
                  </a:lnTo>
                  <a:lnTo>
                    <a:pt x="564" y="516"/>
                  </a:lnTo>
                  <a:lnTo>
                    <a:pt x="598" y="501"/>
                  </a:lnTo>
                  <a:lnTo>
                    <a:pt x="632" y="487"/>
                  </a:lnTo>
                  <a:lnTo>
                    <a:pt x="664" y="473"/>
                  </a:lnTo>
                  <a:lnTo>
                    <a:pt x="698" y="459"/>
                  </a:lnTo>
                  <a:lnTo>
                    <a:pt x="681" y="403"/>
                  </a:lnTo>
                  <a:lnTo>
                    <a:pt x="662" y="346"/>
                  </a:lnTo>
                  <a:lnTo>
                    <a:pt x="645" y="290"/>
                  </a:lnTo>
                  <a:lnTo>
                    <a:pt x="626" y="233"/>
                  </a:lnTo>
                  <a:lnTo>
                    <a:pt x="609" y="176"/>
                  </a:lnTo>
                  <a:lnTo>
                    <a:pt x="590" y="121"/>
                  </a:lnTo>
                  <a:lnTo>
                    <a:pt x="572" y="64"/>
                  </a:lnTo>
                  <a:lnTo>
                    <a:pt x="554" y="8"/>
                  </a:lnTo>
                  <a:lnTo>
                    <a:pt x="549" y="7"/>
                  </a:lnTo>
                  <a:lnTo>
                    <a:pt x="544" y="6"/>
                  </a:lnTo>
                  <a:lnTo>
                    <a:pt x="540" y="5"/>
                  </a:lnTo>
                  <a:lnTo>
                    <a:pt x="535" y="4"/>
                  </a:lnTo>
                  <a:lnTo>
                    <a:pt x="530" y="4"/>
                  </a:lnTo>
                  <a:lnTo>
                    <a:pt x="525" y="2"/>
                  </a:lnTo>
                  <a:lnTo>
                    <a:pt x="520" y="1"/>
                  </a:lnTo>
                  <a:lnTo>
                    <a:pt x="515" y="0"/>
                  </a:lnTo>
                  <a:lnTo>
                    <a:pt x="485" y="9"/>
                  </a:lnTo>
                  <a:lnTo>
                    <a:pt x="455" y="19"/>
                  </a:lnTo>
                  <a:lnTo>
                    <a:pt x="425" y="28"/>
                  </a:lnTo>
                  <a:lnTo>
                    <a:pt x="395" y="37"/>
                  </a:lnTo>
                  <a:lnTo>
                    <a:pt x="364" y="46"/>
                  </a:lnTo>
                  <a:lnTo>
                    <a:pt x="335" y="56"/>
                  </a:lnTo>
                  <a:lnTo>
                    <a:pt x="305" y="65"/>
                  </a:lnTo>
                  <a:lnTo>
                    <a:pt x="275" y="75"/>
                  </a:lnTo>
                  <a:lnTo>
                    <a:pt x="245" y="85"/>
                  </a:lnTo>
                  <a:lnTo>
                    <a:pt x="214" y="93"/>
                  </a:lnTo>
                  <a:lnTo>
                    <a:pt x="185" y="103"/>
                  </a:lnTo>
                  <a:lnTo>
                    <a:pt x="155" y="112"/>
                  </a:lnTo>
                  <a:lnTo>
                    <a:pt x="125" y="122"/>
                  </a:lnTo>
                  <a:lnTo>
                    <a:pt x="95" y="130"/>
                  </a:lnTo>
                  <a:lnTo>
                    <a:pt x="64" y="140"/>
                  </a:lnTo>
                  <a:lnTo>
                    <a:pt x="35" y="149"/>
                  </a:lnTo>
                  <a:lnTo>
                    <a:pt x="30" y="151"/>
                  </a:lnTo>
                  <a:lnTo>
                    <a:pt x="26" y="155"/>
                  </a:lnTo>
                  <a:lnTo>
                    <a:pt x="21" y="158"/>
                  </a:lnTo>
                  <a:lnTo>
                    <a:pt x="16" y="160"/>
                  </a:lnTo>
                  <a:close/>
                </a:path>
              </a:pathLst>
            </a:custGeom>
            <a:solidFill>
              <a:srgbClr val="DDD6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4" name="Freeform 20"/>
            <p:cNvSpPr>
              <a:spLocks/>
            </p:cNvSpPr>
            <p:nvPr/>
          </p:nvSpPr>
          <p:spPr bwMode="auto">
            <a:xfrm>
              <a:off x="2133" y="1660"/>
              <a:ext cx="107" cy="105"/>
            </a:xfrm>
            <a:custGeom>
              <a:avLst/>
              <a:gdLst/>
              <a:ahLst/>
              <a:cxnLst>
                <a:cxn ang="0">
                  <a:pos x="11" y="151"/>
                </a:cxn>
                <a:cxn ang="0">
                  <a:pos x="3" y="162"/>
                </a:cxn>
                <a:cxn ang="0">
                  <a:pos x="2" y="173"/>
                </a:cxn>
                <a:cxn ang="0">
                  <a:pos x="5" y="187"/>
                </a:cxn>
                <a:cxn ang="0">
                  <a:pos x="26" y="249"/>
                </a:cxn>
                <a:cxn ang="0">
                  <a:pos x="60" y="357"/>
                </a:cxn>
                <a:cxn ang="0">
                  <a:pos x="94" y="465"/>
                </a:cxn>
                <a:cxn ang="0">
                  <a:pos x="129" y="573"/>
                </a:cxn>
                <a:cxn ang="0">
                  <a:pos x="177" y="615"/>
                </a:cxn>
                <a:cxn ang="0">
                  <a:pos x="238" y="589"/>
                </a:cxn>
                <a:cxn ang="0">
                  <a:pos x="301" y="563"/>
                </a:cxn>
                <a:cxn ang="0">
                  <a:pos x="362" y="536"/>
                </a:cxn>
                <a:cxn ang="0">
                  <a:pos x="425" y="511"/>
                </a:cxn>
                <a:cxn ang="0">
                  <a:pos x="486" y="485"/>
                </a:cxn>
                <a:cxn ang="0">
                  <a:pos x="547" y="459"/>
                </a:cxn>
                <a:cxn ang="0">
                  <a:pos x="609" y="432"/>
                </a:cxn>
                <a:cxn ang="0">
                  <a:pos x="623" y="368"/>
                </a:cxn>
                <a:cxn ang="0">
                  <a:pos x="590" y="265"/>
                </a:cxn>
                <a:cxn ang="0">
                  <a:pos x="556" y="162"/>
                </a:cxn>
                <a:cxn ang="0">
                  <a:pos x="523" y="58"/>
                </a:cxn>
                <a:cxn ang="0">
                  <a:pos x="502" y="6"/>
                </a:cxn>
                <a:cxn ang="0">
                  <a:pos x="494" y="5"/>
                </a:cxn>
                <a:cxn ang="0">
                  <a:pos x="485" y="2"/>
                </a:cxn>
                <a:cxn ang="0">
                  <a:pos x="476" y="1"/>
                </a:cxn>
                <a:cxn ang="0">
                  <a:pos x="444" y="9"/>
                </a:cxn>
                <a:cxn ang="0">
                  <a:pos x="390" y="25"/>
                </a:cxn>
                <a:cxn ang="0">
                  <a:pos x="334" y="43"/>
                </a:cxn>
                <a:cxn ang="0">
                  <a:pos x="279" y="59"/>
                </a:cxn>
                <a:cxn ang="0">
                  <a:pos x="224" y="77"/>
                </a:cxn>
                <a:cxn ang="0">
                  <a:pos x="169" y="93"/>
                </a:cxn>
                <a:cxn ang="0">
                  <a:pos x="114" y="111"/>
                </a:cxn>
                <a:cxn ang="0">
                  <a:pos x="59" y="127"/>
                </a:cxn>
                <a:cxn ang="0">
                  <a:pos x="28" y="139"/>
                </a:cxn>
                <a:cxn ang="0">
                  <a:pos x="19" y="145"/>
                </a:cxn>
              </a:cxnLst>
              <a:rect l="0" t="0" r="r" b="b"/>
              <a:pathLst>
                <a:path w="639" h="628">
                  <a:moveTo>
                    <a:pt x="16" y="147"/>
                  </a:moveTo>
                  <a:lnTo>
                    <a:pt x="11" y="151"/>
                  </a:lnTo>
                  <a:lnTo>
                    <a:pt x="6" y="157"/>
                  </a:lnTo>
                  <a:lnTo>
                    <a:pt x="3" y="162"/>
                  </a:lnTo>
                  <a:lnTo>
                    <a:pt x="0" y="166"/>
                  </a:lnTo>
                  <a:lnTo>
                    <a:pt x="2" y="173"/>
                  </a:lnTo>
                  <a:lnTo>
                    <a:pt x="3" y="180"/>
                  </a:lnTo>
                  <a:lnTo>
                    <a:pt x="5" y="187"/>
                  </a:lnTo>
                  <a:lnTo>
                    <a:pt x="8" y="194"/>
                  </a:lnTo>
                  <a:lnTo>
                    <a:pt x="26" y="249"/>
                  </a:lnTo>
                  <a:lnTo>
                    <a:pt x="42" y="302"/>
                  </a:lnTo>
                  <a:lnTo>
                    <a:pt x="60" y="357"/>
                  </a:lnTo>
                  <a:lnTo>
                    <a:pt x="77" y="410"/>
                  </a:lnTo>
                  <a:lnTo>
                    <a:pt x="94" y="465"/>
                  </a:lnTo>
                  <a:lnTo>
                    <a:pt x="111" y="519"/>
                  </a:lnTo>
                  <a:lnTo>
                    <a:pt x="129" y="573"/>
                  </a:lnTo>
                  <a:lnTo>
                    <a:pt x="146" y="628"/>
                  </a:lnTo>
                  <a:lnTo>
                    <a:pt x="177" y="615"/>
                  </a:lnTo>
                  <a:lnTo>
                    <a:pt x="208" y="602"/>
                  </a:lnTo>
                  <a:lnTo>
                    <a:pt x="238" y="589"/>
                  </a:lnTo>
                  <a:lnTo>
                    <a:pt x="270" y="576"/>
                  </a:lnTo>
                  <a:lnTo>
                    <a:pt x="301" y="563"/>
                  </a:lnTo>
                  <a:lnTo>
                    <a:pt x="332" y="549"/>
                  </a:lnTo>
                  <a:lnTo>
                    <a:pt x="362" y="536"/>
                  </a:lnTo>
                  <a:lnTo>
                    <a:pt x="393" y="523"/>
                  </a:lnTo>
                  <a:lnTo>
                    <a:pt x="425" y="511"/>
                  </a:lnTo>
                  <a:lnTo>
                    <a:pt x="455" y="498"/>
                  </a:lnTo>
                  <a:lnTo>
                    <a:pt x="486" y="485"/>
                  </a:lnTo>
                  <a:lnTo>
                    <a:pt x="517" y="472"/>
                  </a:lnTo>
                  <a:lnTo>
                    <a:pt x="547" y="459"/>
                  </a:lnTo>
                  <a:lnTo>
                    <a:pt x="578" y="445"/>
                  </a:lnTo>
                  <a:lnTo>
                    <a:pt x="609" y="432"/>
                  </a:lnTo>
                  <a:lnTo>
                    <a:pt x="639" y="419"/>
                  </a:lnTo>
                  <a:lnTo>
                    <a:pt x="623" y="368"/>
                  </a:lnTo>
                  <a:lnTo>
                    <a:pt x="606" y="316"/>
                  </a:lnTo>
                  <a:lnTo>
                    <a:pt x="590" y="265"/>
                  </a:lnTo>
                  <a:lnTo>
                    <a:pt x="574" y="214"/>
                  </a:lnTo>
                  <a:lnTo>
                    <a:pt x="556" y="162"/>
                  </a:lnTo>
                  <a:lnTo>
                    <a:pt x="540" y="110"/>
                  </a:lnTo>
                  <a:lnTo>
                    <a:pt x="523" y="58"/>
                  </a:lnTo>
                  <a:lnTo>
                    <a:pt x="507" y="7"/>
                  </a:lnTo>
                  <a:lnTo>
                    <a:pt x="502" y="6"/>
                  </a:lnTo>
                  <a:lnTo>
                    <a:pt x="498" y="5"/>
                  </a:lnTo>
                  <a:lnTo>
                    <a:pt x="494" y="5"/>
                  </a:lnTo>
                  <a:lnTo>
                    <a:pt x="489" y="3"/>
                  </a:lnTo>
                  <a:lnTo>
                    <a:pt x="485" y="2"/>
                  </a:lnTo>
                  <a:lnTo>
                    <a:pt x="480" y="1"/>
                  </a:lnTo>
                  <a:lnTo>
                    <a:pt x="476" y="1"/>
                  </a:lnTo>
                  <a:lnTo>
                    <a:pt x="472" y="0"/>
                  </a:lnTo>
                  <a:lnTo>
                    <a:pt x="444" y="9"/>
                  </a:lnTo>
                  <a:lnTo>
                    <a:pt x="417" y="17"/>
                  </a:lnTo>
                  <a:lnTo>
                    <a:pt x="390" y="25"/>
                  </a:lnTo>
                  <a:lnTo>
                    <a:pt x="362" y="34"/>
                  </a:lnTo>
                  <a:lnTo>
                    <a:pt x="334" y="43"/>
                  </a:lnTo>
                  <a:lnTo>
                    <a:pt x="306" y="51"/>
                  </a:lnTo>
                  <a:lnTo>
                    <a:pt x="279" y="59"/>
                  </a:lnTo>
                  <a:lnTo>
                    <a:pt x="252" y="68"/>
                  </a:lnTo>
                  <a:lnTo>
                    <a:pt x="224" y="77"/>
                  </a:lnTo>
                  <a:lnTo>
                    <a:pt x="197" y="86"/>
                  </a:lnTo>
                  <a:lnTo>
                    <a:pt x="169" y="93"/>
                  </a:lnTo>
                  <a:lnTo>
                    <a:pt x="142" y="102"/>
                  </a:lnTo>
                  <a:lnTo>
                    <a:pt x="114" y="111"/>
                  </a:lnTo>
                  <a:lnTo>
                    <a:pt x="86" y="119"/>
                  </a:lnTo>
                  <a:lnTo>
                    <a:pt x="59" y="127"/>
                  </a:lnTo>
                  <a:lnTo>
                    <a:pt x="31" y="136"/>
                  </a:lnTo>
                  <a:lnTo>
                    <a:pt x="28" y="139"/>
                  </a:lnTo>
                  <a:lnTo>
                    <a:pt x="24" y="141"/>
                  </a:lnTo>
                  <a:lnTo>
                    <a:pt x="19" y="145"/>
                  </a:lnTo>
                  <a:lnTo>
                    <a:pt x="16" y="147"/>
                  </a:lnTo>
                  <a:close/>
                </a:path>
              </a:pathLst>
            </a:custGeom>
            <a:solidFill>
              <a:srgbClr val="DDD8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5" name="Freeform 21"/>
            <p:cNvSpPr>
              <a:spLocks/>
            </p:cNvSpPr>
            <p:nvPr/>
          </p:nvSpPr>
          <p:spPr bwMode="auto">
            <a:xfrm>
              <a:off x="2141" y="1660"/>
              <a:ext cx="96" cy="95"/>
            </a:xfrm>
            <a:custGeom>
              <a:avLst/>
              <a:gdLst/>
              <a:ahLst/>
              <a:cxnLst>
                <a:cxn ang="0">
                  <a:pos x="11" y="137"/>
                </a:cxn>
                <a:cxn ang="0">
                  <a:pos x="3" y="146"/>
                </a:cxn>
                <a:cxn ang="0">
                  <a:pos x="2" y="157"/>
                </a:cxn>
                <a:cxn ang="0">
                  <a:pos x="5" y="170"/>
                </a:cxn>
                <a:cxn ang="0">
                  <a:pos x="23" y="224"/>
                </a:cxn>
                <a:cxn ang="0">
                  <a:pos x="54" y="323"/>
                </a:cxn>
                <a:cxn ang="0">
                  <a:pos x="85" y="421"/>
                </a:cxn>
                <a:cxn ang="0">
                  <a:pos x="117" y="519"/>
                </a:cxn>
                <a:cxn ang="0">
                  <a:pos x="161" y="556"/>
                </a:cxn>
                <a:cxn ang="0">
                  <a:pos x="217" y="533"/>
                </a:cxn>
                <a:cxn ang="0">
                  <a:pos x="272" y="510"/>
                </a:cxn>
                <a:cxn ang="0">
                  <a:pos x="328" y="486"/>
                </a:cxn>
                <a:cxn ang="0">
                  <a:pos x="384" y="463"/>
                </a:cxn>
                <a:cxn ang="0">
                  <a:pos x="440" y="439"/>
                </a:cxn>
                <a:cxn ang="0">
                  <a:pos x="496" y="416"/>
                </a:cxn>
                <a:cxn ang="0">
                  <a:pos x="552" y="392"/>
                </a:cxn>
                <a:cxn ang="0">
                  <a:pos x="564" y="334"/>
                </a:cxn>
                <a:cxn ang="0">
                  <a:pos x="534" y="241"/>
                </a:cxn>
                <a:cxn ang="0">
                  <a:pos x="505" y="147"/>
                </a:cxn>
                <a:cxn ang="0">
                  <a:pos x="475" y="54"/>
                </a:cxn>
                <a:cxn ang="0">
                  <a:pos x="455" y="6"/>
                </a:cxn>
                <a:cxn ang="0">
                  <a:pos x="448" y="4"/>
                </a:cxn>
                <a:cxn ang="0">
                  <a:pos x="439" y="2"/>
                </a:cxn>
                <a:cxn ang="0">
                  <a:pos x="431" y="1"/>
                </a:cxn>
                <a:cxn ang="0">
                  <a:pos x="402" y="8"/>
                </a:cxn>
                <a:cxn ang="0">
                  <a:pos x="352" y="23"/>
                </a:cxn>
                <a:cxn ang="0">
                  <a:pos x="303" y="38"/>
                </a:cxn>
                <a:cxn ang="0">
                  <a:pos x="253" y="54"/>
                </a:cxn>
                <a:cxn ang="0">
                  <a:pos x="203" y="70"/>
                </a:cxn>
                <a:cxn ang="0">
                  <a:pos x="153" y="85"/>
                </a:cxn>
                <a:cxn ang="0">
                  <a:pos x="104" y="101"/>
                </a:cxn>
                <a:cxn ang="0">
                  <a:pos x="54" y="116"/>
                </a:cxn>
                <a:cxn ang="0">
                  <a:pos x="26" y="126"/>
                </a:cxn>
                <a:cxn ang="0">
                  <a:pos x="18" y="130"/>
                </a:cxn>
              </a:cxnLst>
              <a:rect l="0" t="0" r="r" b="b"/>
              <a:pathLst>
                <a:path w="579" h="568">
                  <a:moveTo>
                    <a:pt x="15" y="132"/>
                  </a:moveTo>
                  <a:lnTo>
                    <a:pt x="11" y="137"/>
                  </a:lnTo>
                  <a:lnTo>
                    <a:pt x="7" y="141"/>
                  </a:lnTo>
                  <a:lnTo>
                    <a:pt x="3" y="146"/>
                  </a:lnTo>
                  <a:lnTo>
                    <a:pt x="0" y="150"/>
                  </a:lnTo>
                  <a:lnTo>
                    <a:pt x="2" y="157"/>
                  </a:lnTo>
                  <a:lnTo>
                    <a:pt x="3" y="163"/>
                  </a:lnTo>
                  <a:lnTo>
                    <a:pt x="5" y="170"/>
                  </a:lnTo>
                  <a:lnTo>
                    <a:pt x="6" y="175"/>
                  </a:lnTo>
                  <a:lnTo>
                    <a:pt x="23" y="224"/>
                  </a:lnTo>
                  <a:lnTo>
                    <a:pt x="38" y="274"/>
                  </a:lnTo>
                  <a:lnTo>
                    <a:pt x="54" y="323"/>
                  </a:lnTo>
                  <a:lnTo>
                    <a:pt x="70" y="372"/>
                  </a:lnTo>
                  <a:lnTo>
                    <a:pt x="85" y="421"/>
                  </a:lnTo>
                  <a:lnTo>
                    <a:pt x="100" y="471"/>
                  </a:lnTo>
                  <a:lnTo>
                    <a:pt x="117" y="519"/>
                  </a:lnTo>
                  <a:lnTo>
                    <a:pt x="132" y="568"/>
                  </a:lnTo>
                  <a:lnTo>
                    <a:pt x="161" y="556"/>
                  </a:lnTo>
                  <a:lnTo>
                    <a:pt x="188" y="545"/>
                  </a:lnTo>
                  <a:lnTo>
                    <a:pt x="217" y="533"/>
                  </a:lnTo>
                  <a:lnTo>
                    <a:pt x="244" y="521"/>
                  </a:lnTo>
                  <a:lnTo>
                    <a:pt x="272" y="510"/>
                  </a:lnTo>
                  <a:lnTo>
                    <a:pt x="300" y="498"/>
                  </a:lnTo>
                  <a:lnTo>
                    <a:pt x="328" y="486"/>
                  </a:lnTo>
                  <a:lnTo>
                    <a:pt x="356" y="474"/>
                  </a:lnTo>
                  <a:lnTo>
                    <a:pt x="384" y="463"/>
                  </a:lnTo>
                  <a:lnTo>
                    <a:pt x="411" y="451"/>
                  </a:lnTo>
                  <a:lnTo>
                    <a:pt x="440" y="439"/>
                  </a:lnTo>
                  <a:lnTo>
                    <a:pt x="467" y="427"/>
                  </a:lnTo>
                  <a:lnTo>
                    <a:pt x="496" y="416"/>
                  </a:lnTo>
                  <a:lnTo>
                    <a:pt x="523" y="404"/>
                  </a:lnTo>
                  <a:lnTo>
                    <a:pt x="552" y="392"/>
                  </a:lnTo>
                  <a:lnTo>
                    <a:pt x="579" y="380"/>
                  </a:lnTo>
                  <a:lnTo>
                    <a:pt x="564" y="334"/>
                  </a:lnTo>
                  <a:lnTo>
                    <a:pt x="549" y="287"/>
                  </a:lnTo>
                  <a:lnTo>
                    <a:pt x="534" y="241"/>
                  </a:lnTo>
                  <a:lnTo>
                    <a:pt x="520" y="194"/>
                  </a:lnTo>
                  <a:lnTo>
                    <a:pt x="505" y="147"/>
                  </a:lnTo>
                  <a:lnTo>
                    <a:pt x="489" y="100"/>
                  </a:lnTo>
                  <a:lnTo>
                    <a:pt x="475" y="54"/>
                  </a:lnTo>
                  <a:lnTo>
                    <a:pt x="460" y="7"/>
                  </a:lnTo>
                  <a:lnTo>
                    <a:pt x="455" y="6"/>
                  </a:lnTo>
                  <a:lnTo>
                    <a:pt x="452" y="4"/>
                  </a:lnTo>
                  <a:lnTo>
                    <a:pt x="448" y="4"/>
                  </a:lnTo>
                  <a:lnTo>
                    <a:pt x="443" y="3"/>
                  </a:lnTo>
                  <a:lnTo>
                    <a:pt x="439" y="2"/>
                  </a:lnTo>
                  <a:lnTo>
                    <a:pt x="436" y="1"/>
                  </a:lnTo>
                  <a:lnTo>
                    <a:pt x="431" y="1"/>
                  </a:lnTo>
                  <a:lnTo>
                    <a:pt x="427" y="0"/>
                  </a:lnTo>
                  <a:lnTo>
                    <a:pt x="402" y="8"/>
                  </a:lnTo>
                  <a:lnTo>
                    <a:pt x="378" y="15"/>
                  </a:lnTo>
                  <a:lnTo>
                    <a:pt x="352" y="23"/>
                  </a:lnTo>
                  <a:lnTo>
                    <a:pt x="327" y="31"/>
                  </a:lnTo>
                  <a:lnTo>
                    <a:pt x="303" y="38"/>
                  </a:lnTo>
                  <a:lnTo>
                    <a:pt x="278" y="46"/>
                  </a:lnTo>
                  <a:lnTo>
                    <a:pt x="253" y="54"/>
                  </a:lnTo>
                  <a:lnTo>
                    <a:pt x="229" y="61"/>
                  </a:lnTo>
                  <a:lnTo>
                    <a:pt x="203" y="70"/>
                  </a:lnTo>
                  <a:lnTo>
                    <a:pt x="178" y="78"/>
                  </a:lnTo>
                  <a:lnTo>
                    <a:pt x="153" y="85"/>
                  </a:lnTo>
                  <a:lnTo>
                    <a:pt x="129" y="93"/>
                  </a:lnTo>
                  <a:lnTo>
                    <a:pt x="104" y="101"/>
                  </a:lnTo>
                  <a:lnTo>
                    <a:pt x="79" y="108"/>
                  </a:lnTo>
                  <a:lnTo>
                    <a:pt x="54" y="116"/>
                  </a:lnTo>
                  <a:lnTo>
                    <a:pt x="29" y="124"/>
                  </a:lnTo>
                  <a:lnTo>
                    <a:pt x="26" y="126"/>
                  </a:lnTo>
                  <a:lnTo>
                    <a:pt x="23" y="128"/>
                  </a:lnTo>
                  <a:lnTo>
                    <a:pt x="18" y="130"/>
                  </a:lnTo>
                  <a:lnTo>
                    <a:pt x="15" y="132"/>
                  </a:lnTo>
                  <a:close/>
                </a:path>
              </a:pathLst>
            </a:custGeom>
            <a:solidFill>
              <a:srgbClr val="E2DB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6" name="Freeform 22"/>
            <p:cNvSpPr>
              <a:spLocks/>
            </p:cNvSpPr>
            <p:nvPr/>
          </p:nvSpPr>
          <p:spPr bwMode="auto">
            <a:xfrm>
              <a:off x="2149" y="1660"/>
              <a:ext cx="86" cy="85"/>
            </a:xfrm>
            <a:custGeom>
              <a:avLst/>
              <a:gdLst/>
              <a:ahLst/>
              <a:cxnLst>
                <a:cxn ang="0">
                  <a:pos x="14" y="119"/>
                </a:cxn>
                <a:cxn ang="0">
                  <a:pos x="0" y="133"/>
                </a:cxn>
                <a:cxn ang="0">
                  <a:pos x="5" y="158"/>
                </a:cxn>
                <a:cxn ang="0">
                  <a:pos x="118" y="510"/>
                </a:cxn>
                <a:cxn ang="0">
                  <a:pos x="519" y="340"/>
                </a:cxn>
                <a:cxn ang="0">
                  <a:pos x="412" y="5"/>
                </a:cxn>
                <a:cxn ang="0">
                  <a:pos x="383" y="0"/>
                </a:cxn>
                <a:cxn ang="0">
                  <a:pos x="25" y="110"/>
                </a:cxn>
                <a:cxn ang="0">
                  <a:pos x="14" y="119"/>
                </a:cxn>
              </a:cxnLst>
              <a:rect l="0" t="0" r="r" b="b"/>
              <a:pathLst>
                <a:path w="519" h="510">
                  <a:moveTo>
                    <a:pt x="14" y="119"/>
                  </a:moveTo>
                  <a:lnTo>
                    <a:pt x="0" y="133"/>
                  </a:lnTo>
                  <a:lnTo>
                    <a:pt x="5" y="158"/>
                  </a:lnTo>
                  <a:lnTo>
                    <a:pt x="118" y="510"/>
                  </a:lnTo>
                  <a:lnTo>
                    <a:pt x="519" y="340"/>
                  </a:lnTo>
                  <a:lnTo>
                    <a:pt x="412" y="5"/>
                  </a:lnTo>
                  <a:lnTo>
                    <a:pt x="383" y="0"/>
                  </a:lnTo>
                  <a:lnTo>
                    <a:pt x="25" y="110"/>
                  </a:lnTo>
                  <a:lnTo>
                    <a:pt x="14" y="119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7" name="Freeform 23"/>
            <p:cNvSpPr>
              <a:spLocks/>
            </p:cNvSpPr>
            <p:nvPr/>
          </p:nvSpPr>
          <p:spPr bwMode="auto">
            <a:xfrm>
              <a:off x="2045" y="1671"/>
              <a:ext cx="210" cy="208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293" y="1251"/>
                </a:cxn>
                <a:cxn ang="0">
                  <a:pos x="1260" y="861"/>
                </a:cxn>
                <a:cxn ang="0">
                  <a:pos x="991" y="0"/>
                </a:cxn>
                <a:cxn ang="0">
                  <a:pos x="0" y="328"/>
                </a:cxn>
              </a:cxnLst>
              <a:rect l="0" t="0" r="r" b="b"/>
              <a:pathLst>
                <a:path w="1260" h="1251">
                  <a:moveTo>
                    <a:pt x="0" y="328"/>
                  </a:moveTo>
                  <a:lnTo>
                    <a:pt x="293" y="1251"/>
                  </a:lnTo>
                  <a:lnTo>
                    <a:pt x="1260" y="861"/>
                  </a:lnTo>
                  <a:lnTo>
                    <a:pt x="991" y="0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8" name="Freeform 24"/>
            <p:cNvSpPr>
              <a:spLocks/>
            </p:cNvSpPr>
            <p:nvPr/>
          </p:nvSpPr>
          <p:spPr bwMode="auto">
            <a:xfrm>
              <a:off x="2093" y="1812"/>
              <a:ext cx="162" cy="68"/>
            </a:xfrm>
            <a:custGeom>
              <a:avLst/>
              <a:gdLst/>
              <a:ahLst/>
              <a:cxnLst>
                <a:cxn ang="0">
                  <a:pos x="0" y="398"/>
                </a:cxn>
                <a:cxn ang="0">
                  <a:pos x="970" y="0"/>
                </a:cxn>
                <a:cxn ang="0">
                  <a:pos x="970" y="12"/>
                </a:cxn>
                <a:cxn ang="0">
                  <a:pos x="6" y="406"/>
                </a:cxn>
                <a:cxn ang="0">
                  <a:pos x="0" y="398"/>
                </a:cxn>
              </a:cxnLst>
              <a:rect l="0" t="0" r="r" b="b"/>
              <a:pathLst>
                <a:path w="970" h="406">
                  <a:moveTo>
                    <a:pt x="0" y="398"/>
                  </a:moveTo>
                  <a:lnTo>
                    <a:pt x="970" y="0"/>
                  </a:lnTo>
                  <a:lnTo>
                    <a:pt x="970" y="12"/>
                  </a:lnTo>
                  <a:lnTo>
                    <a:pt x="6" y="406"/>
                  </a:lnTo>
                  <a:lnTo>
                    <a:pt x="0" y="398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9" name="Freeform 25"/>
            <p:cNvSpPr>
              <a:spLocks/>
            </p:cNvSpPr>
            <p:nvPr/>
          </p:nvSpPr>
          <p:spPr bwMode="auto">
            <a:xfrm>
              <a:off x="2091" y="1822"/>
              <a:ext cx="299" cy="13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770" y="820"/>
                </a:cxn>
                <a:cxn ang="0">
                  <a:pos x="1792" y="278"/>
                </a:cxn>
                <a:cxn ang="0">
                  <a:pos x="1071" y="0"/>
                </a:cxn>
                <a:cxn ang="0">
                  <a:pos x="0" y="454"/>
                </a:cxn>
              </a:cxnLst>
              <a:rect l="0" t="0" r="r" b="b"/>
              <a:pathLst>
                <a:path w="1792" h="820">
                  <a:moveTo>
                    <a:pt x="0" y="454"/>
                  </a:moveTo>
                  <a:lnTo>
                    <a:pt x="770" y="820"/>
                  </a:lnTo>
                  <a:lnTo>
                    <a:pt x="1792" y="278"/>
                  </a:lnTo>
                  <a:lnTo>
                    <a:pt x="1071" y="0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0" name="Freeform 26"/>
            <p:cNvSpPr>
              <a:spLocks/>
            </p:cNvSpPr>
            <p:nvPr/>
          </p:nvSpPr>
          <p:spPr bwMode="auto">
            <a:xfrm>
              <a:off x="2097" y="1827"/>
              <a:ext cx="286" cy="131"/>
            </a:xfrm>
            <a:custGeom>
              <a:avLst/>
              <a:gdLst/>
              <a:ahLst/>
              <a:cxnLst>
                <a:cxn ang="0">
                  <a:pos x="23" y="447"/>
                </a:cxn>
                <a:cxn ang="0">
                  <a:pos x="69" y="469"/>
                </a:cxn>
                <a:cxn ang="0">
                  <a:pos x="115" y="490"/>
                </a:cxn>
                <a:cxn ang="0">
                  <a:pos x="161" y="512"/>
                </a:cxn>
                <a:cxn ang="0">
                  <a:pos x="207" y="534"/>
                </a:cxn>
                <a:cxn ang="0">
                  <a:pos x="253" y="556"/>
                </a:cxn>
                <a:cxn ang="0">
                  <a:pos x="299" y="578"/>
                </a:cxn>
                <a:cxn ang="0">
                  <a:pos x="345" y="600"/>
                </a:cxn>
                <a:cxn ang="0">
                  <a:pos x="391" y="623"/>
                </a:cxn>
                <a:cxn ang="0">
                  <a:pos x="437" y="645"/>
                </a:cxn>
                <a:cxn ang="0">
                  <a:pos x="483" y="667"/>
                </a:cxn>
                <a:cxn ang="0">
                  <a:pos x="529" y="688"/>
                </a:cxn>
                <a:cxn ang="0">
                  <a:pos x="575" y="710"/>
                </a:cxn>
                <a:cxn ang="0">
                  <a:pos x="621" y="732"/>
                </a:cxn>
                <a:cxn ang="0">
                  <a:pos x="667" y="754"/>
                </a:cxn>
                <a:cxn ang="0">
                  <a:pos x="713" y="776"/>
                </a:cxn>
                <a:cxn ang="0">
                  <a:pos x="766" y="771"/>
                </a:cxn>
                <a:cxn ang="0">
                  <a:pos x="828" y="739"/>
                </a:cxn>
                <a:cxn ang="0">
                  <a:pos x="889" y="706"/>
                </a:cxn>
                <a:cxn ang="0">
                  <a:pos x="950" y="673"/>
                </a:cxn>
                <a:cxn ang="0">
                  <a:pos x="1012" y="641"/>
                </a:cxn>
                <a:cxn ang="0">
                  <a:pos x="1073" y="609"/>
                </a:cxn>
                <a:cxn ang="0">
                  <a:pos x="1134" y="576"/>
                </a:cxn>
                <a:cxn ang="0">
                  <a:pos x="1195" y="544"/>
                </a:cxn>
                <a:cxn ang="0">
                  <a:pos x="1257" y="511"/>
                </a:cxn>
                <a:cxn ang="0">
                  <a:pos x="1318" y="480"/>
                </a:cxn>
                <a:cxn ang="0">
                  <a:pos x="1379" y="447"/>
                </a:cxn>
                <a:cxn ang="0">
                  <a:pos x="1441" y="414"/>
                </a:cxn>
                <a:cxn ang="0">
                  <a:pos x="1502" y="382"/>
                </a:cxn>
                <a:cxn ang="0">
                  <a:pos x="1563" y="349"/>
                </a:cxn>
                <a:cxn ang="0">
                  <a:pos x="1625" y="317"/>
                </a:cxn>
                <a:cxn ang="0">
                  <a:pos x="1686" y="285"/>
                </a:cxn>
                <a:cxn ang="0">
                  <a:pos x="1673" y="252"/>
                </a:cxn>
                <a:cxn ang="0">
                  <a:pos x="1586" y="218"/>
                </a:cxn>
                <a:cxn ang="0">
                  <a:pos x="1500" y="184"/>
                </a:cxn>
                <a:cxn ang="0">
                  <a:pos x="1413" y="151"/>
                </a:cxn>
                <a:cxn ang="0">
                  <a:pos x="1328" y="117"/>
                </a:cxn>
                <a:cxn ang="0">
                  <a:pos x="1241" y="85"/>
                </a:cxn>
                <a:cxn ang="0">
                  <a:pos x="1155" y="51"/>
                </a:cxn>
                <a:cxn ang="0">
                  <a:pos x="1068" y="17"/>
                </a:cxn>
                <a:cxn ang="0">
                  <a:pos x="993" y="13"/>
                </a:cxn>
                <a:cxn ang="0">
                  <a:pos x="928" y="41"/>
                </a:cxn>
                <a:cxn ang="0">
                  <a:pos x="865" y="68"/>
                </a:cxn>
                <a:cxn ang="0">
                  <a:pos x="800" y="96"/>
                </a:cxn>
                <a:cxn ang="0">
                  <a:pos x="737" y="123"/>
                </a:cxn>
                <a:cxn ang="0">
                  <a:pos x="672" y="150"/>
                </a:cxn>
                <a:cxn ang="0">
                  <a:pos x="607" y="178"/>
                </a:cxn>
                <a:cxn ang="0">
                  <a:pos x="544" y="205"/>
                </a:cxn>
                <a:cxn ang="0">
                  <a:pos x="479" y="232"/>
                </a:cxn>
                <a:cxn ang="0">
                  <a:pos x="416" y="260"/>
                </a:cxn>
                <a:cxn ang="0">
                  <a:pos x="351" y="287"/>
                </a:cxn>
                <a:cxn ang="0">
                  <a:pos x="288" y="313"/>
                </a:cxn>
                <a:cxn ang="0">
                  <a:pos x="223" y="341"/>
                </a:cxn>
                <a:cxn ang="0">
                  <a:pos x="160" y="368"/>
                </a:cxn>
                <a:cxn ang="0">
                  <a:pos x="96" y="395"/>
                </a:cxn>
                <a:cxn ang="0">
                  <a:pos x="31" y="423"/>
                </a:cxn>
              </a:cxnLst>
              <a:rect l="0" t="0" r="r" b="b"/>
              <a:pathLst>
                <a:path w="1717" h="787">
                  <a:moveTo>
                    <a:pt x="0" y="436"/>
                  </a:moveTo>
                  <a:lnTo>
                    <a:pt x="23" y="447"/>
                  </a:lnTo>
                  <a:lnTo>
                    <a:pt x="46" y="458"/>
                  </a:lnTo>
                  <a:lnTo>
                    <a:pt x="69" y="469"/>
                  </a:lnTo>
                  <a:lnTo>
                    <a:pt x="92" y="480"/>
                  </a:lnTo>
                  <a:lnTo>
                    <a:pt x="115" y="490"/>
                  </a:lnTo>
                  <a:lnTo>
                    <a:pt x="138" y="501"/>
                  </a:lnTo>
                  <a:lnTo>
                    <a:pt x="161" y="512"/>
                  </a:lnTo>
                  <a:lnTo>
                    <a:pt x="184" y="523"/>
                  </a:lnTo>
                  <a:lnTo>
                    <a:pt x="207" y="534"/>
                  </a:lnTo>
                  <a:lnTo>
                    <a:pt x="230" y="545"/>
                  </a:lnTo>
                  <a:lnTo>
                    <a:pt x="253" y="556"/>
                  </a:lnTo>
                  <a:lnTo>
                    <a:pt x="276" y="567"/>
                  </a:lnTo>
                  <a:lnTo>
                    <a:pt x="299" y="578"/>
                  </a:lnTo>
                  <a:lnTo>
                    <a:pt x="322" y="589"/>
                  </a:lnTo>
                  <a:lnTo>
                    <a:pt x="345" y="600"/>
                  </a:lnTo>
                  <a:lnTo>
                    <a:pt x="368" y="611"/>
                  </a:lnTo>
                  <a:lnTo>
                    <a:pt x="391" y="623"/>
                  </a:lnTo>
                  <a:lnTo>
                    <a:pt x="414" y="634"/>
                  </a:lnTo>
                  <a:lnTo>
                    <a:pt x="437" y="645"/>
                  </a:lnTo>
                  <a:lnTo>
                    <a:pt x="460" y="656"/>
                  </a:lnTo>
                  <a:lnTo>
                    <a:pt x="483" y="667"/>
                  </a:lnTo>
                  <a:lnTo>
                    <a:pt x="506" y="678"/>
                  </a:lnTo>
                  <a:lnTo>
                    <a:pt x="529" y="688"/>
                  </a:lnTo>
                  <a:lnTo>
                    <a:pt x="552" y="699"/>
                  </a:lnTo>
                  <a:lnTo>
                    <a:pt x="575" y="710"/>
                  </a:lnTo>
                  <a:lnTo>
                    <a:pt x="598" y="721"/>
                  </a:lnTo>
                  <a:lnTo>
                    <a:pt x="621" y="732"/>
                  </a:lnTo>
                  <a:lnTo>
                    <a:pt x="644" y="743"/>
                  </a:lnTo>
                  <a:lnTo>
                    <a:pt x="667" y="754"/>
                  </a:lnTo>
                  <a:lnTo>
                    <a:pt x="690" y="765"/>
                  </a:lnTo>
                  <a:lnTo>
                    <a:pt x="713" y="776"/>
                  </a:lnTo>
                  <a:lnTo>
                    <a:pt x="736" y="787"/>
                  </a:lnTo>
                  <a:lnTo>
                    <a:pt x="766" y="771"/>
                  </a:lnTo>
                  <a:lnTo>
                    <a:pt x="797" y="754"/>
                  </a:lnTo>
                  <a:lnTo>
                    <a:pt x="828" y="739"/>
                  </a:lnTo>
                  <a:lnTo>
                    <a:pt x="858" y="722"/>
                  </a:lnTo>
                  <a:lnTo>
                    <a:pt x="889" y="706"/>
                  </a:lnTo>
                  <a:lnTo>
                    <a:pt x="920" y="690"/>
                  </a:lnTo>
                  <a:lnTo>
                    <a:pt x="950" y="673"/>
                  </a:lnTo>
                  <a:lnTo>
                    <a:pt x="981" y="657"/>
                  </a:lnTo>
                  <a:lnTo>
                    <a:pt x="1012" y="641"/>
                  </a:lnTo>
                  <a:lnTo>
                    <a:pt x="1042" y="625"/>
                  </a:lnTo>
                  <a:lnTo>
                    <a:pt x="1073" y="609"/>
                  </a:lnTo>
                  <a:lnTo>
                    <a:pt x="1104" y="592"/>
                  </a:lnTo>
                  <a:lnTo>
                    <a:pt x="1134" y="576"/>
                  </a:lnTo>
                  <a:lnTo>
                    <a:pt x="1165" y="560"/>
                  </a:lnTo>
                  <a:lnTo>
                    <a:pt x="1195" y="544"/>
                  </a:lnTo>
                  <a:lnTo>
                    <a:pt x="1226" y="528"/>
                  </a:lnTo>
                  <a:lnTo>
                    <a:pt x="1257" y="511"/>
                  </a:lnTo>
                  <a:lnTo>
                    <a:pt x="1287" y="495"/>
                  </a:lnTo>
                  <a:lnTo>
                    <a:pt x="1318" y="480"/>
                  </a:lnTo>
                  <a:lnTo>
                    <a:pt x="1349" y="463"/>
                  </a:lnTo>
                  <a:lnTo>
                    <a:pt x="1379" y="447"/>
                  </a:lnTo>
                  <a:lnTo>
                    <a:pt x="1410" y="430"/>
                  </a:lnTo>
                  <a:lnTo>
                    <a:pt x="1441" y="414"/>
                  </a:lnTo>
                  <a:lnTo>
                    <a:pt x="1471" y="397"/>
                  </a:lnTo>
                  <a:lnTo>
                    <a:pt x="1502" y="382"/>
                  </a:lnTo>
                  <a:lnTo>
                    <a:pt x="1533" y="366"/>
                  </a:lnTo>
                  <a:lnTo>
                    <a:pt x="1563" y="349"/>
                  </a:lnTo>
                  <a:lnTo>
                    <a:pt x="1594" y="333"/>
                  </a:lnTo>
                  <a:lnTo>
                    <a:pt x="1625" y="317"/>
                  </a:lnTo>
                  <a:lnTo>
                    <a:pt x="1655" y="301"/>
                  </a:lnTo>
                  <a:lnTo>
                    <a:pt x="1686" y="285"/>
                  </a:lnTo>
                  <a:lnTo>
                    <a:pt x="1717" y="268"/>
                  </a:lnTo>
                  <a:lnTo>
                    <a:pt x="1673" y="252"/>
                  </a:lnTo>
                  <a:lnTo>
                    <a:pt x="1630" y="234"/>
                  </a:lnTo>
                  <a:lnTo>
                    <a:pt x="1586" y="218"/>
                  </a:lnTo>
                  <a:lnTo>
                    <a:pt x="1544" y="202"/>
                  </a:lnTo>
                  <a:lnTo>
                    <a:pt x="1500" y="184"/>
                  </a:lnTo>
                  <a:lnTo>
                    <a:pt x="1457" y="168"/>
                  </a:lnTo>
                  <a:lnTo>
                    <a:pt x="1413" y="151"/>
                  </a:lnTo>
                  <a:lnTo>
                    <a:pt x="1371" y="134"/>
                  </a:lnTo>
                  <a:lnTo>
                    <a:pt x="1328" y="117"/>
                  </a:lnTo>
                  <a:lnTo>
                    <a:pt x="1284" y="101"/>
                  </a:lnTo>
                  <a:lnTo>
                    <a:pt x="1241" y="85"/>
                  </a:lnTo>
                  <a:lnTo>
                    <a:pt x="1198" y="67"/>
                  </a:lnTo>
                  <a:lnTo>
                    <a:pt x="1155" y="51"/>
                  </a:lnTo>
                  <a:lnTo>
                    <a:pt x="1111" y="34"/>
                  </a:lnTo>
                  <a:lnTo>
                    <a:pt x="1068" y="17"/>
                  </a:lnTo>
                  <a:lnTo>
                    <a:pt x="1025" y="0"/>
                  </a:lnTo>
                  <a:lnTo>
                    <a:pt x="993" y="13"/>
                  </a:lnTo>
                  <a:lnTo>
                    <a:pt x="960" y="28"/>
                  </a:lnTo>
                  <a:lnTo>
                    <a:pt x="928" y="41"/>
                  </a:lnTo>
                  <a:lnTo>
                    <a:pt x="897" y="55"/>
                  </a:lnTo>
                  <a:lnTo>
                    <a:pt x="865" y="68"/>
                  </a:lnTo>
                  <a:lnTo>
                    <a:pt x="832" y="82"/>
                  </a:lnTo>
                  <a:lnTo>
                    <a:pt x="800" y="96"/>
                  </a:lnTo>
                  <a:lnTo>
                    <a:pt x="768" y="110"/>
                  </a:lnTo>
                  <a:lnTo>
                    <a:pt x="737" y="123"/>
                  </a:lnTo>
                  <a:lnTo>
                    <a:pt x="704" y="137"/>
                  </a:lnTo>
                  <a:lnTo>
                    <a:pt x="672" y="150"/>
                  </a:lnTo>
                  <a:lnTo>
                    <a:pt x="640" y="164"/>
                  </a:lnTo>
                  <a:lnTo>
                    <a:pt x="607" y="178"/>
                  </a:lnTo>
                  <a:lnTo>
                    <a:pt x="576" y="191"/>
                  </a:lnTo>
                  <a:lnTo>
                    <a:pt x="544" y="205"/>
                  </a:lnTo>
                  <a:lnTo>
                    <a:pt x="512" y="218"/>
                  </a:lnTo>
                  <a:lnTo>
                    <a:pt x="479" y="232"/>
                  </a:lnTo>
                  <a:lnTo>
                    <a:pt x="448" y="245"/>
                  </a:lnTo>
                  <a:lnTo>
                    <a:pt x="416" y="260"/>
                  </a:lnTo>
                  <a:lnTo>
                    <a:pt x="384" y="273"/>
                  </a:lnTo>
                  <a:lnTo>
                    <a:pt x="351" y="287"/>
                  </a:lnTo>
                  <a:lnTo>
                    <a:pt x="319" y="300"/>
                  </a:lnTo>
                  <a:lnTo>
                    <a:pt x="288" y="313"/>
                  </a:lnTo>
                  <a:lnTo>
                    <a:pt x="256" y="327"/>
                  </a:lnTo>
                  <a:lnTo>
                    <a:pt x="223" y="341"/>
                  </a:lnTo>
                  <a:lnTo>
                    <a:pt x="191" y="355"/>
                  </a:lnTo>
                  <a:lnTo>
                    <a:pt x="160" y="368"/>
                  </a:lnTo>
                  <a:lnTo>
                    <a:pt x="128" y="381"/>
                  </a:lnTo>
                  <a:lnTo>
                    <a:pt x="96" y="395"/>
                  </a:lnTo>
                  <a:lnTo>
                    <a:pt x="63" y="408"/>
                  </a:lnTo>
                  <a:lnTo>
                    <a:pt x="31" y="423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1" name="Freeform 27"/>
            <p:cNvSpPr>
              <a:spLocks/>
            </p:cNvSpPr>
            <p:nvPr/>
          </p:nvSpPr>
          <p:spPr bwMode="auto">
            <a:xfrm>
              <a:off x="2102" y="1833"/>
              <a:ext cx="274" cy="125"/>
            </a:xfrm>
            <a:custGeom>
              <a:avLst/>
              <a:gdLst/>
              <a:ahLst/>
              <a:cxnLst>
                <a:cxn ang="0">
                  <a:pos x="44" y="437"/>
                </a:cxn>
                <a:cxn ang="0">
                  <a:pos x="133" y="479"/>
                </a:cxn>
                <a:cxn ang="0">
                  <a:pos x="222" y="521"/>
                </a:cxn>
                <a:cxn ang="0">
                  <a:pos x="309" y="564"/>
                </a:cxn>
                <a:cxn ang="0">
                  <a:pos x="398" y="605"/>
                </a:cxn>
                <a:cxn ang="0">
                  <a:pos x="485" y="647"/>
                </a:cxn>
                <a:cxn ang="0">
                  <a:pos x="574" y="689"/>
                </a:cxn>
                <a:cxn ang="0">
                  <a:pos x="662" y="731"/>
                </a:cxn>
                <a:cxn ang="0">
                  <a:pos x="735" y="737"/>
                </a:cxn>
                <a:cxn ang="0">
                  <a:pos x="793" y="706"/>
                </a:cxn>
                <a:cxn ang="0">
                  <a:pos x="852" y="674"/>
                </a:cxn>
                <a:cxn ang="0">
                  <a:pos x="911" y="644"/>
                </a:cxn>
                <a:cxn ang="0">
                  <a:pos x="969" y="613"/>
                </a:cxn>
                <a:cxn ang="0">
                  <a:pos x="1029" y="581"/>
                </a:cxn>
                <a:cxn ang="0">
                  <a:pos x="1087" y="551"/>
                </a:cxn>
                <a:cxn ang="0">
                  <a:pos x="1146" y="520"/>
                </a:cxn>
                <a:cxn ang="0">
                  <a:pos x="1205" y="488"/>
                </a:cxn>
                <a:cxn ang="0">
                  <a:pos x="1263" y="458"/>
                </a:cxn>
                <a:cxn ang="0">
                  <a:pos x="1322" y="426"/>
                </a:cxn>
                <a:cxn ang="0">
                  <a:pos x="1380" y="395"/>
                </a:cxn>
                <a:cxn ang="0">
                  <a:pos x="1439" y="365"/>
                </a:cxn>
                <a:cxn ang="0">
                  <a:pos x="1497" y="333"/>
                </a:cxn>
                <a:cxn ang="0">
                  <a:pos x="1556" y="302"/>
                </a:cxn>
                <a:cxn ang="0">
                  <a:pos x="1614" y="270"/>
                </a:cxn>
                <a:cxn ang="0">
                  <a:pos x="1602" y="239"/>
                </a:cxn>
                <a:cxn ang="0">
                  <a:pos x="1520" y="207"/>
                </a:cxn>
                <a:cxn ang="0">
                  <a:pos x="1437" y="175"/>
                </a:cxn>
                <a:cxn ang="0">
                  <a:pos x="1355" y="144"/>
                </a:cxn>
                <a:cxn ang="0">
                  <a:pos x="1272" y="112"/>
                </a:cxn>
                <a:cxn ang="0">
                  <a:pos x="1190" y="79"/>
                </a:cxn>
                <a:cxn ang="0">
                  <a:pos x="1106" y="47"/>
                </a:cxn>
                <a:cxn ang="0">
                  <a:pos x="1024" y="16"/>
                </a:cxn>
                <a:cxn ang="0">
                  <a:pos x="952" y="13"/>
                </a:cxn>
                <a:cxn ang="0">
                  <a:pos x="891" y="39"/>
                </a:cxn>
                <a:cxn ang="0">
                  <a:pos x="829" y="65"/>
                </a:cxn>
                <a:cxn ang="0">
                  <a:pos x="768" y="91"/>
                </a:cxn>
                <a:cxn ang="0">
                  <a:pos x="707" y="117"/>
                </a:cxn>
                <a:cxn ang="0">
                  <a:pos x="645" y="142"/>
                </a:cxn>
                <a:cxn ang="0">
                  <a:pos x="584" y="169"/>
                </a:cxn>
                <a:cxn ang="0">
                  <a:pos x="523" y="195"/>
                </a:cxn>
                <a:cxn ang="0">
                  <a:pos x="460" y="221"/>
                </a:cxn>
                <a:cxn ang="0">
                  <a:pos x="399" y="246"/>
                </a:cxn>
                <a:cxn ang="0">
                  <a:pos x="338" y="273"/>
                </a:cxn>
                <a:cxn ang="0">
                  <a:pos x="276" y="299"/>
                </a:cxn>
                <a:cxn ang="0">
                  <a:pos x="215" y="325"/>
                </a:cxn>
                <a:cxn ang="0">
                  <a:pos x="154" y="350"/>
                </a:cxn>
                <a:cxn ang="0">
                  <a:pos x="92" y="377"/>
                </a:cxn>
                <a:cxn ang="0">
                  <a:pos x="31" y="403"/>
                </a:cxn>
              </a:cxnLst>
              <a:rect l="0" t="0" r="r" b="b"/>
              <a:pathLst>
                <a:path w="1644" h="752">
                  <a:moveTo>
                    <a:pt x="0" y="416"/>
                  </a:moveTo>
                  <a:lnTo>
                    <a:pt x="44" y="437"/>
                  </a:lnTo>
                  <a:lnTo>
                    <a:pt x="89" y="459"/>
                  </a:lnTo>
                  <a:lnTo>
                    <a:pt x="133" y="479"/>
                  </a:lnTo>
                  <a:lnTo>
                    <a:pt x="177" y="500"/>
                  </a:lnTo>
                  <a:lnTo>
                    <a:pt x="222" y="521"/>
                  </a:lnTo>
                  <a:lnTo>
                    <a:pt x="265" y="543"/>
                  </a:lnTo>
                  <a:lnTo>
                    <a:pt x="309" y="564"/>
                  </a:lnTo>
                  <a:lnTo>
                    <a:pt x="353" y="584"/>
                  </a:lnTo>
                  <a:lnTo>
                    <a:pt x="398" y="605"/>
                  </a:lnTo>
                  <a:lnTo>
                    <a:pt x="442" y="626"/>
                  </a:lnTo>
                  <a:lnTo>
                    <a:pt x="485" y="647"/>
                  </a:lnTo>
                  <a:lnTo>
                    <a:pt x="529" y="668"/>
                  </a:lnTo>
                  <a:lnTo>
                    <a:pt x="574" y="689"/>
                  </a:lnTo>
                  <a:lnTo>
                    <a:pt x="618" y="710"/>
                  </a:lnTo>
                  <a:lnTo>
                    <a:pt x="662" y="731"/>
                  </a:lnTo>
                  <a:lnTo>
                    <a:pt x="706" y="752"/>
                  </a:lnTo>
                  <a:lnTo>
                    <a:pt x="735" y="737"/>
                  </a:lnTo>
                  <a:lnTo>
                    <a:pt x="765" y="721"/>
                  </a:lnTo>
                  <a:lnTo>
                    <a:pt x="793" y="706"/>
                  </a:lnTo>
                  <a:lnTo>
                    <a:pt x="823" y="689"/>
                  </a:lnTo>
                  <a:lnTo>
                    <a:pt x="852" y="674"/>
                  </a:lnTo>
                  <a:lnTo>
                    <a:pt x="882" y="659"/>
                  </a:lnTo>
                  <a:lnTo>
                    <a:pt x="911" y="644"/>
                  </a:lnTo>
                  <a:lnTo>
                    <a:pt x="940" y="628"/>
                  </a:lnTo>
                  <a:lnTo>
                    <a:pt x="969" y="613"/>
                  </a:lnTo>
                  <a:lnTo>
                    <a:pt x="999" y="596"/>
                  </a:lnTo>
                  <a:lnTo>
                    <a:pt x="1029" y="581"/>
                  </a:lnTo>
                  <a:lnTo>
                    <a:pt x="1058" y="566"/>
                  </a:lnTo>
                  <a:lnTo>
                    <a:pt x="1087" y="551"/>
                  </a:lnTo>
                  <a:lnTo>
                    <a:pt x="1116" y="535"/>
                  </a:lnTo>
                  <a:lnTo>
                    <a:pt x="1146" y="520"/>
                  </a:lnTo>
                  <a:lnTo>
                    <a:pt x="1175" y="503"/>
                  </a:lnTo>
                  <a:lnTo>
                    <a:pt x="1205" y="488"/>
                  </a:lnTo>
                  <a:lnTo>
                    <a:pt x="1233" y="473"/>
                  </a:lnTo>
                  <a:lnTo>
                    <a:pt x="1263" y="458"/>
                  </a:lnTo>
                  <a:lnTo>
                    <a:pt x="1293" y="442"/>
                  </a:lnTo>
                  <a:lnTo>
                    <a:pt x="1322" y="426"/>
                  </a:lnTo>
                  <a:lnTo>
                    <a:pt x="1352" y="411"/>
                  </a:lnTo>
                  <a:lnTo>
                    <a:pt x="1380" y="395"/>
                  </a:lnTo>
                  <a:lnTo>
                    <a:pt x="1410" y="380"/>
                  </a:lnTo>
                  <a:lnTo>
                    <a:pt x="1439" y="365"/>
                  </a:lnTo>
                  <a:lnTo>
                    <a:pt x="1469" y="348"/>
                  </a:lnTo>
                  <a:lnTo>
                    <a:pt x="1497" y="333"/>
                  </a:lnTo>
                  <a:lnTo>
                    <a:pt x="1527" y="318"/>
                  </a:lnTo>
                  <a:lnTo>
                    <a:pt x="1556" y="302"/>
                  </a:lnTo>
                  <a:lnTo>
                    <a:pt x="1586" y="286"/>
                  </a:lnTo>
                  <a:lnTo>
                    <a:pt x="1614" y="270"/>
                  </a:lnTo>
                  <a:lnTo>
                    <a:pt x="1644" y="255"/>
                  </a:lnTo>
                  <a:lnTo>
                    <a:pt x="1602" y="239"/>
                  </a:lnTo>
                  <a:lnTo>
                    <a:pt x="1562" y="223"/>
                  </a:lnTo>
                  <a:lnTo>
                    <a:pt x="1520" y="207"/>
                  </a:lnTo>
                  <a:lnTo>
                    <a:pt x="1479" y="192"/>
                  </a:lnTo>
                  <a:lnTo>
                    <a:pt x="1437" y="175"/>
                  </a:lnTo>
                  <a:lnTo>
                    <a:pt x="1397" y="159"/>
                  </a:lnTo>
                  <a:lnTo>
                    <a:pt x="1355" y="144"/>
                  </a:lnTo>
                  <a:lnTo>
                    <a:pt x="1313" y="127"/>
                  </a:lnTo>
                  <a:lnTo>
                    <a:pt x="1272" y="112"/>
                  </a:lnTo>
                  <a:lnTo>
                    <a:pt x="1230" y="95"/>
                  </a:lnTo>
                  <a:lnTo>
                    <a:pt x="1190" y="79"/>
                  </a:lnTo>
                  <a:lnTo>
                    <a:pt x="1148" y="64"/>
                  </a:lnTo>
                  <a:lnTo>
                    <a:pt x="1106" y="47"/>
                  </a:lnTo>
                  <a:lnTo>
                    <a:pt x="1065" y="32"/>
                  </a:lnTo>
                  <a:lnTo>
                    <a:pt x="1024" y="16"/>
                  </a:lnTo>
                  <a:lnTo>
                    <a:pt x="983" y="0"/>
                  </a:lnTo>
                  <a:lnTo>
                    <a:pt x="952" y="13"/>
                  </a:lnTo>
                  <a:lnTo>
                    <a:pt x="921" y="26"/>
                  </a:lnTo>
                  <a:lnTo>
                    <a:pt x="891" y="39"/>
                  </a:lnTo>
                  <a:lnTo>
                    <a:pt x="860" y="52"/>
                  </a:lnTo>
                  <a:lnTo>
                    <a:pt x="829" y="65"/>
                  </a:lnTo>
                  <a:lnTo>
                    <a:pt x="799" y="78"/>
                  </a:lnTo>
                  <a:lnTo>
                    <a:pt x="768" y="91"/>
                  </a:lnTo>
                  <a:lnTo>
                    <a:pt x="737" y="104"/>
                  </a:lnTo>
                  <a:lnTo>
                    <a:pt x="707" y="117"/>
                  </a:lnTo>
                  <a:lnTo>
                    <a:pt x="676" y="129"/>
                  </a:lnTo>
                  <a:lnTo>
                    <a:pt x="645" y="142"/>
                  </a:lnTo>
                  <a:lnTo>
                    <a:pt x="615" y="156"/>
                  </a:lnTo>
                  <a:lnTo>
                    <a:pt x="584" y="169"/>
                  </a:lnTo>
                  <a:lnTo>
                    <a:pt x="553" y="182"/>
                  </a:lnTo>
                  <a:lnTo>
                    <a:pt x="523" y="195"/>
                  </a:lnTo>
                  <a:lnTo>
                    <a:pt x="492" y="208"/>
                  </a:lnTo>
                  <a:lnTo>
                    <a:pt x="460" y="221"/>
                  </a:lnTo>
                  <a:lnTo>
                    <a:pt x="430" y="233"/>
                  </a:lnTo>
                  <a:lnTo>
                    <a:pt x="399" y="246"/>
                  </a:lnTo>
                  <a:lnTo>
                    <a:pt x="368" y="260"/>
                  </a:lnTo>
                  <a:lnTo>
                    <a:pt x="338" y="273"/>
                  </a:lnTo>
                  <a:lnTo>
                    <a:pt x="307" y="286"/>
                  </a:lnTo>
                  <a:lnTo>
                    <a:pt x="276" y="299"/>
                  </a:lnTo>
                  <a:lnTo>
                    <a:pt x="246" y="312"/>
                  </a:lnTo>
                  <a:lnTo>
                    <a:pt x="215" y="325"/>
                  </a:lnTo>
                  <a:lnTo>
                    <a:pt x="184" y="338"/>
                  </a:lnTo>
                  <a:lnTo>
                    <a:pt x="154" y="350"/>
                  </a:lnTo>
                  <a:lnTo>
                    <a:pt x="123" y="363"/>
                  </a:lnTo>
                  <a:lnTo>
                    <a:pt x="92" y="377"/>
                  </a:lnTo>
                  <a:lnTo>
                    <a:pt x="62" y="390"/>
                  </a:lnTo>
                  <a:lnTo>
                    <a:pt x="31" y="403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2" name="Freeform 28"/>
            <p:cNvSpPr>
              <a:spLocks/>
            </p:cNvSpPr>
            <p:nvPr/>
          </p:nvSpPr>
          <p:spPr bwMode="auto">
            <a:xfrm>
              <a:off x="2107" y="1839"/>
              <a:ext cx="262" cy="119"/>
            </a:xfrm>
            <a:custGeom>
              <a:avLst/>
              <a:gdLst/>
              <a:ahLst/>
              <a:cxnLst>
                <a:cxn ang="0">
                  <a:pos x="42" y="417"/>
                </a:cxn>
                <a:cxn ang="0">
                  <a:pos x="126" y="457"/>
                </a:cxn>
                <a:cxn ang="0">
                  <a:pos x="210" y="497"/>
                </a:cxn>
                <a:cxn ang="0">
                  <a:pos x="295" y="537"/>
                </a:cxn>
                <a:cxn ang="0">
                  <a:pos x="379" y="578"/>
                </a:cxn>
                <a:cxn ang="0">
                  <a:pos x="463" y="618"/>
                </a:cxn>
                <a:cxn ang="0">
                  <a:pos x="548" y="658"/>
                </a:cxn>
                <a:cxn ang="0">
                  <a:pos x="632" y="698"/>
                </a:cxn>
                <a:cxn ang="0">
                  <a:pos x="702" y="702"/>
                </a:cxn>
                <a:cxn ang="0">
                  <a:pos x="758" y="673"/>
                </a:cxn>
                <a:cxn ang="0">
                  <a:pos x="814" y="643"/>
                </a:cxn>
                <a:cxn ang="0">
                  <a:pos x="870" y="614"/>
                </a:cxn>
                <a:cxn ang="0">
                  <a:pos x="926" y="584"/>
                </a:cxn>
                <a:cxn ang="0">
                  <a:pos x="981" y="555"/>
                </a:cxn>
                <a:cxn ang="0">
                  <a:pos x="1037" y="525"/>
                </a:cxn>
                <a:cxn ang="0">
                  <a:pos x="1093" y="496"/>
                </a:cxn>
                <a:cxn ang="0">
                  <a:pos x="1150" y="466"/>
                </a:cxn>
                <a:cxn ang="0">
                  <a:pos x="1206" y="437"/>
                </a:cxn>
                <a:cxn ang="0">
                  <a:pos x="1262" y="407"/>
                </a:cxn>
                <a:cxn ang="0">
                  <a:pos x="1318" y="378"/>
                </a:cxn>
                <a:cxn ang="0">
                  <a:pos x="1373" y="348"/>
                </a:cxn>
                <a:cxn ang="0">
                  <a:pos x="1429" y="318"/>
                </a:cxn>
                <a:cxn ang="0">
                  <a:pos x="1485" y="289"/>
                </a:cxn>
                <a:cxn ang="0">
                  <a:pos x="1541" y="259"/>
                </a:cxn>
                <a:cxn ang="0">
                  <a:pos x="1530" y="229"/>
                </a:cxn>
                <a:cxn ang="0">
                  <a:pos x="1451" y="198"/>
                </a:cxn>
                <a:cxn ang="0">
                  <a:pos x="1372" y="167"/>
                </a:cxn>
                <a:cxn ang="0">
                  <a:pos x="1293" y="137"/>
                </a:cxn>
                <a:cxn ang="0">
                  <a:pos x="1214" y="106"/>
                </a:cxn>
                <a:cxn ang="0">
                  <a:pos x="1135" y="76"/>
                </a:cxn>
                <a:cxn ang="0">
                  <a:pos x="1056" y="46"/>
                </a:cxn>
                <a:cxn ang="0">
                  <a:pos x="977" y="15"/>
                </a:cxn>
                <a:cxn ang="0">
                  <a:pos x="908" y="12"/>
                </a:cxn>
                <a:cxn ang="0">
                  <a:pos x="850" y="37"/>
                </a:cxn>
                <a:cxn ang="0">
                  <a:pos x="791" y="62"/>
                </a:cxn>
                <a:cxn ang="0">
                  <a:pos x="732" y="86"/>
                </a:cxn>
                <a:cxn ang="0">
                  <a:pos x="674" y="112"/>
                </a:cxn>
                <a:cxn ang="0">
                  <a:pos x="615" y="137"/>
                </a:cxn>
                <a:cxn ang="0">
                  <a:pos x="557" y="161"/>
                </a:cxn>
                <a:cxn ang="0">
                  <a:pos x="497" y="186"/>
                </a:cxn>
                <a:cxn ang="0">
                  <a:pos x="439" y="211"/>
                </a:cxn>
                <a:cxn ang="0">
                  <a:pos x="380" y="236"/>
                </a:cxn>
                <a:cxn ang="0">
                  <a:pos x="322" y="260"/>
                </a:cxn>
                <a:cxn ang="0">
                  <a:pos x="263" y="286"/>
                </a:cxn>
                <a:cxn ang="0">
                  <a:pos x="205" y="311"/>
                </a:cxn>
                <a:cxn ang="0">
                  <a:pos x="147" y="335"/>
                </a:cxn>
                <a:cxn ang="0">
                  <a:pos x="88" y="360"/>
                </a:cxn>
                <a:cxn ang="0">
                  <a:pos x="30" y="385"/>
                </a:cxn>
              </a:cxnLst>
              <a:rect l="0" t="0" r="r" b="b"/>
              <a:pathLst>
                <a:path w="1569" h="718">
                  <a:moveTo>
                    <a:pt x="0" y="397"/>
                  </a:moveTo>
                  <a:lnTo>
                    <a:pt x="42" y="417"/>
                  </a:lnTo>
                  <a:lnTo>
                    <a:pt x="85" y="437"/>
                  </a:lnTo>
                  <a:lnTo>
                    <a:pt x="126" y="457"/>
                  </a:lnTo>
                  <a:lnTo>
                    <a:pt x="169" y="477"/>
                  </a:lnTo>
                  <a:lnTo>
                    <a:pt x="210" y="497"/>
                  </a:lnTo>
                  <a:lnTo>
                    <a:pt x="253" y="518"/>
                  </a:lnTo>
                  <a:lnTo>
                    <a:pt x="295" y="537"/>
                  </a:lnTo>
                  <a:lnTo>
                    <a:pt x="338" y="557"/>
                  </a:lnTo>
                  <a:lnTo>
                    <a:pt x="379" y="578"/>
                  </a:lnTo>
                  <a:lnTo>
                    <a:pt x="421" y="597"/>
                  </a:lnTo>
                  <a:lnTo>
                    <a:pt x="463" y="618"/>
                  </a:lnTo>
                  <a:lnTo>
                    <a:pt x="505" y="638"/>
                  </a:lnTo>
                  <a:lnTo>
                    <a:pt x="548" y="658"/>
                  </a:lnTo>
                  <a:lnTo>
                    <a:pt x="589" y="678"/>
                  </a:lnTo>
                  <a:lnTo>
                    <a:pt x="632" y="698"/>
                  </a:lnTo>
                  <a:lnTo>
                    <a:pt x="674" y="718"/>
                  </a:lnTo>
                  <a:lnTo>
                    <a:pt x="702" y="702"/>
                  </a:lnTo>
                  <a:lnTo>
                    <a:pt x="730" y="688"/>
                  </a:lnTo>
                  <a:lnTo>
                    <a:pt x="758" y="673"/>
                  </a:lnTo>
                  <a:lnTo>
                    <a:pt x="785" y="659"/>
                  </a:lnTo>
                  <a:lnTo>
                    <a:pt x="814" y="643"/>
                  </a:lnTo>
                  <a:lnTo>
                    <a:pt x="841" y="629"/>
                  </a:lnTo>
                  <a:lnTo>
                    <a:pt x="870" y="614"/>
                  </a:lnTo>
                  <a:lnTo>
                    <a:pt x="898" y="600"/>
                  </a:lnTo>
                  <a:lnTo>
                    <a:pt x="926" y="584"/>
                  </a:lnTo>
                  <a:lnTo>
                    <a:pt x="954" y="570"/>
                  </a:lnTo>
                  <a:lnTo>
                    <a:pt x="981" y="555"/>
                  </a:lnTo>
                  <a:lnTo>
                    <a:pt x="1010" y="541"/>
                  </a:lnTo>
                  <a:lnTo>
                    <a:pt x="1037" y="525"/>
                  </a:lnTo>
                  <a:lnTo>
                    <a:pt x="1066" y="511"/>
                  </a:lnTo>
                  <a:lnTo>
                    <a:pt x="1093" y="496"/>
                  </a:lnTo>
                  <a:lnTo>
                    <a:pt x="1122" y="480"/>
                  </a:lnTo>
                  <a:lnTo>
                    <a:pt x="1150" y="466"/>
                  </a:lnTo>
                  <a:lnTo>
                    <a:pt x="1177" y="451"/>
                  </a:lnTo>
                  <a:lnTo>
                    <a:pt x="1206" y="437"/>
                  </a:lnTo>
                  <a:lnTo>
                    <a:pt x="1233" y="421"/>
                  </a:lnTo>
                  <a:lnTo>
                    <a:pt x="1262" y="407"/>
                  </a:lnTo>
                  <a:lnTo>
                    <a:pt x="1289" y="392"/>
                  </a:lnTo>
                  <a:lnTo>
                    <a:pt x="1318" y="378"/>
                  </a:lnTo>
                  <a:lnTo>
                    <a:pt x="1345" y="362"/>
                  </a:lnTo>
                  <a:lnTo>
                    <a:pt x="1373" y="348"/>
                  </a:lnTo>
                  <a:lnTo>
                    <a:pt x="1402" y="333"/>
                  </a:lnTo>
                  <a:lnTo>
                    <a:pt x="1429" y="318"/>
                  </a:lnTo>
                  <a:lnTo>
                    <a:pt x="1458" y="303"/>
                  </a:lnTo>
                  <a:lnTo>
                    <a:pt x="1485" y="289"/>
                  </a:lnTo>
                  <a:lnTo>
                    <a:pt x="1514" y="274"/>
                  </a:lnTo>
                  <a:lnTo>
                    <a:pt x="1541" y="259"/>
                  </a:lnTo>
                  <a:lnTo>
                    <a:pt x="1569" y="244"/>
                  </a:lnTo>
                  <a:lnTo>
                    <a:pt x="1530" y="229"/>
                  </a:lnTo>
                  <a:lnTo>
                    <a:pt x="1491" y="213"/>
                  </a:lnTo>
                  <a:lnTo>
                    <a:pt x="1451" y="198"/>
                  </a:lnTo>
                  <a:lnTo>
                    <a:pt x="1412" y="183"/>
                  </a:lnTo>
                  <a:lnTo>
                    <a:pt x="1372" y="167"/>
                  </a:lnTo>
                  <a:lnTo>
                    <a:pt x="1333" y="152"/>
                  </a:lnTo>
                  <a:lnTo>
                    <a:pt x="1293" y="137"/>
                  </a:lnTo>
                  <a:lnTo>
                    <a:pt x="1254" y="122"/>
                  </a:lnTo>
                  <a:lnTo>
                    <a:pt x="1214" y="106"/>
                  </a:lnTo>
                  <a:lnTo>
                    <a:pt x="1174" y="91"/>
                  </a:lnTo>
                  <a:lnTo>
                    <a:pt x="1135" y="76"/>
                  </a:lnTo>
                  <a:lnTo>
                    <a:pt x="1095" y="61"/>
                  </a:lnTo>
                  <a:lnTo>
                    <a:pt x="1056" y="46"/>
                  </a:lnTo>
                  <a:lnTo>
                    <a:pt x="1016" y="31"/>
                  </a:lnTo>
                  <a:lnTo>
                    <a:pt x="977" y="15"/>
                  </a:lnTo>
                  <a:lnTo>
                    <a:pt x="938" y="0"/>
                  </a:lnTo>
                  <a:lnTo>
                    <a:pt x="908" y="12"/>
                  </a:lnTo>
                  <a:lnTo>
                    <a:pt x="878" y="25"/>
                  </a:lnTo>
                  <a:lnTo>
                    <a:pt x="850" y="37"/>
                  </a:lnTo>
                  <a:lnTo>
                    <a:pt x="820" y="49"/>
                  </a:lnTo>
                  <a:lnTo>
                    <a:pt x="791" y="62"/>
                  </a:lnTo>
                  <a:lnTo>
                    <a:pt x="761" y="74"/>
                  </a:lnTo>
                  <a:lnTo>
                    <a:pt x="732" y="86"/>
                  </a:lnTo>
                  <a:lnTo>
                    <a:pt x="703" y="100"/>
                  </a:lnTo>
                  <a:lnTo>
                    <a:pt x="674" y="112"/>
                  </a:lnTo>
                  <a:lnTo>
                    <a:pt x="644" y="124"/>
                  </a:lnTo>
                  <a:lnTo>
                    <a:pt x="615" y="137"/>
                  </a:lnTo>
                  <a:lnTo>
                    <a:pt x="586" y="149"/>
                  </a:lnTo>
                  <a:lnTo>
                    <a:pt x="557" y="161"/>
                  </a:lnTo>
                  <a:lnTo>
                    <a:pt x="527" y="174"/>
                  </a:lnTo>
                  <a:lnTo>
                    <a:pt x="497" y="186"/>
                  </a:lnTo>
                  <a:lnTo>
                    <a:pt x="469" y="198"/>
                  </a:lnTo>
                  <a:lnTo>
                    <a:pt x="439" y="211"/>
                  </a:lnTo>
                  <a:lnTo>
                    <a:pt x="410" y="223"/>
                  </a:lnTo>
                  <a:lnTo>
                    <a:pt x="380" y="236"/>
                  </a:lnTo>
                  <a:lnTo>
                    <a:pt x="352" y="248"/>
                  </a:lnTo>
                  <a:lnTo>
                    <a:pt x="322" y="260"/>
                  </a:lnTo>
                  <a:lnTo>
                    <a:pt x="293" y="274"/>
                  </a:lnTo>
                  <a:lnTo>
                    <a:pt x="263" y="286"/>
                  </a:lnTo>
                  <a:lnTo>
                    <a:pt x="235" y="298"/>
                  </a:lnTo>
                  <a:lnTo>
                    <a:pt x="205" y="311"/>
                  </a:lnTo>
                  <a:lnTo>
                    <a:pt x="175" y="323"/>
                  </a:lnTo>
                  <a:lnTo>
                    <a:pt x="147" y="335"/>
                  </a:lnTo>
                  <a:lnTo>
                    <a:pt x="117" y="348"/>
                  </a:lnTo>
                  <a:lnTo>
                    <a:pt x="88" y="360"/>
                  </a:lnTo>
                  <a:lnTo>
                    <a:pt x="58" y="372"/>
                  </a:lnTo>
                  <a:lnTo>
                    <a:pt x="30" y="385"/>
                  </a:lnTo>
                  <a:lnTo>
                    <a:pt x="0" y="39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3" name="Freeform 29"/>
            <p:cNvSpPr>
              <a:spLocks/>
            </p:cNvSpPr>
            <p:nvPr/>
          </p:nvSpPr>
          <p:spPr bwMode="auto">
            <a:xfrm>
              <a:off x="2112" y="1844"/>
              <a:ext cx="250" cy="114"/>
            </a:xfrm>
            <a:custGeom>
              <a:avLst/>
              <a:gdLst/>
              <a:ahLst/>
              <a:cxnLst>
                <a:cxn ang="0">
                  <a:pos x="41" y="397"/>
                </a:cxn>
                <a:cxn ang="0">
                  <a:pos x="120" y="435"/>
                </a:cxn>
                <a:cxn ang="0">
                  <a:pos x="200" y="474"/>
                </a:cxn>
                <a:cxn ang="0">
                  <a:pos x="280" y="512"/>
                </a:cxn>
                <a:cxn ang="0">
                  <a:pos x="361" y="550"/>
                </a:cxn>
                <a:cxn ang="0">
                  <a:pos x="441" y="588"/>
                </a:cxn>
                <a:cxn ang="0">
                  <a:pos x="521" y="627"/>
                </a:cxn>
                <a:cxn ang="0">
                  <a:pos x="601" y="665"/>
                </a:cxn>
                <a:cxn ang="0">
                  <a:pos x="668" y="669"/>
                </a:cxn>
                <a:cxn ang="0">
                  <a:pos x="722" y="641"/>
                </a:cxn>
                <a:cxn ang="0">
                  <a:pos x="775" y="614"/>
                </a:cxn>
                <a:cxn ang="0">
                  <a:pos x="829" y="585"/>
                </a:cxn>
                <a:cxn ang="0">
                  <a:pos x="881" y="557"/>
                </a:cxn>
                <a:cxn ang="0">
                  <a:pos x="935" y="528"/>
                </a:cxn>
                <a:cxn ang="0">
                  <a:pos x="989" y="501"/>
                </a:cxn>
                <a:cxn ang="0">
                  <a:pos x="1042" y="473"/>
                </a:cxn>
                <a:cxn ang="0">
                  <a:pos x="1095" y="444"/>
                </a:cxn>
                <a:cxn ang="0">
                  <a:pos x="1149" y="416"/>
                </a:cxn>
                <a:cxn ang="0">
                  <a:pos x="1202" y="387"/>
                </a:cxn>
                <a:cxn ang="0">
                  <a:pos x="1256" y="359"/>
                </a:cxn>
                <a:cxn ang="0">
                  <a:pos x="1309" y="331"/>
                </a:cxn>
                <a:cxn ang="0">
                  <a:pos x="1362" y="303"/>
                </a:cxn>
                <a:cxn ang="0">
                  <a:pos x="1416" y="274"/>
                </a:cxn>
                <a:cxn ang="0">
                  <a:pos x="1470" y="246"/>
                </a:cxn>
                <a:cxn ang="0">
                  <a:pos x="1459" y="218"/>
                </a:cxn>
                <a:cxn ang="0">
                  <a:pos x="1383" y="188"/>
                </a:cxn>
                <a:cxn ang="0">
                  <a:pos x="1307" y="160"/>
                </a:cxn>
                <a:cxn ang="0">
                  <a:pos x="1232" y="130"/>
                </a:cxn>
                <a:cxn ang="0">
                  <a:pos x="1156" y="102"/>
                </a:cxn>
                <a:cxn ang="0">
                  <a:pos x="1082" y="72"/>
                </a:cxn>
                <a:cxn ang="0">
                  <a:pos x="1006" y="44"/>
                </a:cxn>
                <a:cxn ang="0">
                  <a:pos x="931" y="14"/>
                </a:cxn>
                <a:cxn ang="0">
                  <a:pos x="866" y="12"/>
                </a:cxn>
                <a:cxn ang="0">
                  <a:pos x="810" y="35"/>
                </a:cxn>
                <a:cxn ang="0">
                  <a:pos x="754" y="59"/>
                </a:cxn>
                <a:cxn ang="0">
                  <a:pos x="699" y="83"/>
                </a:cxn>
                <a:cxn ang="0">
                  <a:pos x="643" y="106"/>
                </a:cxn>
                <a:cxn ang="0">
                  <a:pos x="587" y="130"/>
                </a:cxn>
                <a:cxn ang="0">
                  <a:pos x="531" y="153"/>
                </a:cxn>
                <a:cxn ang="0">
                  <a:pos x="475" y="177"/>
                </a:cxn>
                <a:cxn ang="0">
                  <a:pos x="419" y="201"/>
                </a:cxn>
                <a:cxn ang="0">
                  <a:pos x="364" y="224"/>
                </a:cxn>
                <a:cxn ang="0">
                  <a:pos x="308" y="248"/>
                </a:cxn>
                <a:cxn ang="0">
                  <a:pos x="252" y="271"/>
                </a:cxn>
                <a:cxn ang="0">
                  <a:pos x="196" y="295"/>
                </a:cxn>
                <a:cxn ang="0">
                  <a:pos x="140" y="318"/>
                </a:cxn>
                <a:cxn ang="0">
                  <a:pos x="84" y="342"/>
                </a:cxn>
                <a:cxn ang="0">
                  <a:pos x="28" y="365"/>
                </a:cxn>
              </a:cxnLst>
              <a:rect l="0" t="0" r="r" b="b"/>
              <a:pathLst>
                <a:path w="1496" h="684">
                  <a:moveTo>
                    <a:pt x="0" y="377"/>
                  </a:moveTo>
                  <a:lnTo>
                    <a:pt x="41" y="397"/>
                  </a:lnTo>
                  <a:lnTo>
                    <a:pt x="80" y="416"/>
                  </a:lnTo>
                  <a:lnTo>
                    <a:pt x="120" y="435"/>
                  </a:lnTo>
                  <a:lnTo>
                    <a:pt x="160" y="454"/>
                  </a:lnTo>
                  <a:lnTo>
                    <a:pt x="200" y="474"/>
                  </a:lnTo>
                  <a:lnTo>
                    <a:pt x="241" y="492"/>
                  </a:lnTo>
                  <a:lnTo>
                    <a:pt x="280" y="512"/>
                  </a:lnTo>
                  <a:lnTo>
                    <a:pt x="321" y="530"/>
                  </a:lnTo>
                  <a:lnTo>
                    <a:pt x="361" y="550"/>
                  </a:lnTo>
                  <a:lnTo>
                    <a:pt x="401" y="569"/>
                  </a:lnTo>
                  <a:lnTo>
                    <a:pt x="441" y="588"/>
                  </a:lnTo>
                  <a:lnTo>
                    <a:pt x="482" y="607"/>
                  </a:lnTo>
                  <a:lnTo>
                    <a:pt x="521" y="627"/>
                  </a:lnTo>
                  <a:lnTo>
                    <a:pt x="562" y="645"/>
                  </a:lnTo>
                  <a:lnTo>
                    <a:pt x="601" y="665"/>
                  </a:lnTo>
                  <a:lnTo>
                    <a:pt x="642" y="684"/>
                  </a:lnTo>
                  <a:lnTo>
                    <a:pt x="668" y="669"/>
                  </a:lnTo>
                  <a:lnTo>
                    <a:pt x="695" y="655"/>
                  </a:lnTo>
                  <a:lnTo>
                    <a:pt x="722" y="641"/>
                  </a:lnTo>
                  <a:lnTo>
                    <a:pt x="749" y="628"/>
                  </a:lnTo>
                  <a:lnTo>
                    <a:pt x="775" y="614"/>
                  </a:lnTo>
                  <a:lnTo>
                    <a:pt x="802" y="599"/>
                  </a:lnTo>
                  <a:lnTo>
                    <a:pt x="829" y="585"/>
                  </a:lnTo>
                  <a:lnTo>
                    <a:pt x="855" y="571"/>
                  </a:lnTo>
                  <a:lnTo>
                    <a:pt x="881" y="557"/>
                  </a:lnTo>
                  <a:lnTo>
                    <a:pt x="909" y="543"/>
                  </a:lnTo>
                  <a:lnTo>
                    <a:pt x="935" y="528"/>
                  </a:lnTo>
                  <a:lnTo>
                    <a:pt x="963" y="515"/>
                  </a:lnTo>
                  <a:lnTo>
                    <a:pt x="989" y="501"/>
                  </a:lnTo>
                  <a:lnTo>
                    <a:pt x="1015" y="487"/>
                  </a:lnTo>
                  <a:lnTo>
                    <a:pt x="1042" y="473"/>
                  </a:lnTo>
                  <a:lnTo>
                    <a:pt x="1069" y="458"/>
                  </a:lnTo>
                  <a:lnTo>
                    <a:pt x="1095" y="444"/>
                  </a:lnTo>
                  <a:lnTo>
                    <a:pt x="1122" y="430"/>
                  </a:lnTo>
                  <a:lnTo>
                    <a:pt x="1149" y="416"/>
                  </a:lnTo>
                  <a:lnTo>
                    <a:pt x="1176" y="401"/>
                  </a:lnTo>
                  <a:lnTo>
                    <a:pt x="1202" y="387"/>
                  </a:lnTo>
                  <a:lnTo>
                    <a:pt x="1229" y="373"/>
                  </a:lnTo>
                  <a:lnTo>
                    <a:pt x="1256" y="359"/>
                  </a:lnTo>
                  <a:lnTo>
                    <a:pt x="1282" y="345"/>
                  </a:lnTo>
                  <a:lnTo>
                    <a:pt x="1309" y="331"/>
                  </a:lnTo>
                  <a:lnTo>
                    <a:pt x="1336" y="317"/>
                  </a:lnTo>
                  <a:lnTo>
                    <a:pt x="1362" y="303"/>
                  </a:lnTo>
                  <a:lnTo>
                    <a:pt x="1390" y="289"/>
                  </a:lnTo>
                  <a:lnTo>
                    <a:pt x="1416" y="274"/>
                  </a:lnTo>
                  <a:lnTo>
                    <a:pt x="1442" y="260"/>
                  </a:lnTo>
                  <a:lnTo>
                    <a:pt x="1470" y="246"/>
                  </a:lnTo>
                  <a:lnTo>
                    <a:pt x="1496" y="232"/>
                  </a:lnTo>
                  <a:lnTo>
                    <a:pt x="1459" y="218"/>
                  </a:lnTo>
                  <a:lnTo>
                    <a:pt x="1420" y="202"/>
                  </a:lnTo>
                  <a:lnTo>
                    <a:pt x="1383" y="188"/>
                  </a:lnTo>
                  <a:lnTo>
                    <a:pt x="1345" y="174"/>
                  </a:lnTo>
                  <a:lnTo>
                    <a:pt x="1307" y="160"/>
                  </a:lnTo>
                  <a:lnTo>
                    <a:pt x="1269" y="144"/>
                  </a:lnTo>
                  <a:lnTo>
                    <a:pt x="1232" y="130"/>
                  </a:lnTo>
                  <a:lnTo>
                    <a:pt x="1195" y="116"/>
                  </a:lnTo>
                  <a:lnTo>
                    <a:pt x="1156" y="102"/>
                  </a:lnTo>
                  <a:lnTo>
                    <a:pt x="1119" y="87"/>
                  </a:lnTo>
                  <a:lnTo>
                    <a:pt x="1082" y="72"/>
                  </a:lnTo>
                  <a:lnTo>
                    <a:pt x="1044" y="58"/>
                  </a:lnTo>
                  <a:lnTo>
                    <a:pt x="1006" y="44"/>
                  </a:lnTo>
                  <a:lnTo>
                    <a:pt x="969" y="29"/>
                  </a:lnTo>
                  <a:lnTo>
                    <a:pt x="931" y="14"/>
                  </a:lnTo>
                  <a:lnTo>
                    <a:pt x="894" y="0"/>
                  </a:lnTo>
                  <a:lnTo>
                    <a:pt x="866" y="12"/>
                  </a:lnTo>
                  <a:lnTo>
                    <a:pt x="838" y="24"/>
                  </a:lnTo>
                  <a:lnTo>
                    <a:pt x="810" y="35"/>
                  </a:lnTo>
                  <a:lnTo>
                    <a:pt x="782" y="47"/>
                  </a:lnTo>
                  <a:lnTo>
                    <a:pt x="754" y="59"/>
                  </a:lnTo>
                  <a:lnTo>
                    <a:pt x="726" y="71"/>
                  </a:lnTo>
                  <a:lnTo>
                    <a:pt x="699" y="83"/>
                  </a:lnTo>
                  <a:lnTo>
                    <a:pt x="670" y="94"/>
                  </a:lnTo>
                  <a:lnTo>
                    <a:pt x="643" y="106"/>
                  </a:lnTo>
                  <a:lnTo>
                    <a:pt x="614" y="118"/>
                  </a:lnTo>
                  <a:lnTo>
                    <a:pt x="587" y="130"/>
                  </a:lnTo>
                  <a:lnTo>
                    <a:pt x="558" y="142"/>
                  </a:lnTo>
                  <a:lnTo>
                    <a:pt x="531" y="153"/>
                  </a:lnTo>
                  <a:lnTo>
                    <a:pt x="503" y="165"/>
                  </a:lnTo>
                  <a:lnTo>
                    <a:pt x="475" y="177"/>
                  </a:lnTo>
                  <a:lnTo>
                    <a:pt x="447" y="189"/>
                  </a:lnTo>
                  <a:lnTo>
                    <a:pt x="419" y="201"/>
                  </a:lnTo>
                  <a:lnTo>
                    <a:pt x="391" y="212"/>
                  </a:lnTo>
                  <a:lnTo>
                    <a:pt x="364" y="224"/>
                  </a:lnTo>
                  <a:lnTo>
                    <a:pt x="335" y="236"/>
                  </a:lnTo>
                  <a:lnTo>
                    <a:pt x="308" y="248"/>
                  </a:lnTo>
                  <a:lnTo>
                    <a:pt x="279" y="260"/>
                  </a:lnTo>
                  <a:lnTo>
                    <a:pt x="252" y="271"/>
                  </a:lnTo>
                  <a:lnTo>
                    <a:pt x="223" y="283"/>
                  </a:lnTo>
                  <a:lnTo>
                    <a:pt x="196" y="295"/>
                  </a:lnTo>
                  <a:lnTo>
                    <a:pt x="168" y="307"/>
                  </a:lnTo>
                  <a:lnTo>
                    <a:pt x="140" y="318"/>
                  </a:lnTo>
                  <a:lnTo>
                    <a:pt x="112" y="330"/>
                  </a:lnTo>
                  <a:lnTo>
                    <a:pt x="84" y="342"/>
                  </a:lnTo>
                  <a:lnTo>
                    <a:pt x="56" y="354"/>
                  </a:lnTo>
                  <a:lnTo>
                    <a:pt x="28" y="365"/>
                  </a:lnTo>
                  <a:lnTo>
                    <a:pt x="0" y="37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4" name="Freeform 30"/>
            <p:cNvSpPr>
              <a:spLocks/>
            </p:cNvSpPr>
            <p:nvPr/>
          </p:nvSpPr>
          <p:spPr bwMode="auto">
            <a:xfrm>
              <a:off x="2118" y="1849"/>
              <a:ext cx="237" cy="109"/>
            </a:xfrm>
            <a:custGeom>
              <a:avLst/>
              <a:gdLst/>
              <a:ahLst/>
              <a:cxnLst>
                <a:cxn ang="0">
                  <a:pos x="38" y="378"/>
                </a:cxn>
                <a:cxn ang="0">
                  <a:pos x="115" y="414"/>
                </a:cxn>
                <a:cxn ang="0">
                  <a:pos x="190" y="450"/>
                </a:cxn>
                <a:cxn ang="0">
                  <a:pos x="267" y="487"/>
                </a:cxn>
                <a:cxn ang="0">
                  <a:pos x="344" y="523"/>
                </a:cxn>
                <a:cxn ang="0">
                  <a:pos x="420" y="559"/>
                </a:cxn>
                <a:cxn ang="0">
                  <a:pos x="496" y="595"/>
                </a:cxn>
                <a:cxn ang="0">
                  <a:pos x="572" y="631"/>
                </a:cxn>
                <a:cxn ang="0">
                  <a:pos x="636" y="636"/>
                </a:cxn>
                <a:cxn ang="0">
                  <a:pos x="686" y="609"/>
                </a:cxn>
                <a:cxn ang="0">
                  <a:pos x="737" y="583"/>
                </a:cxn>
                <a:cxn ang="0">
                  <a:pos x="788" y="557"/>
                </a:cxn>
                <a:cxn ang="0">
                  <a:pos x="839" y="529"/>
                </a:cxn>
                <a:cxn ang="0">
                  <a:pos x="889" y="503"/>
                </a:cxn>
                <a:cxn ang="0">
                  <a:pos x="939" y="476"/>
                </a:cxn>
                <a:cxn ang="0">
                  <a:pos x="990" y="449"/>
                </a:cxn>
                <a:cxn ang="0">
                  <a:pos x="1041" y="422"/>
                </a:cxn>
                <a:cxn ang="0">
                  <a:pos x="1091" y="396"/>
                </a:cxn>
                <a:cxn ang="0">
                  <a:pos x="1142" y="368"/>
                </a:cxn>
                <a:cxn ang="0">
                  <a:pos x="1193" y="342"/>
                </a:cxn>
                <a:cxn ang="0">
                  <a:pos x="1244" y="315"/>
                </a:cxn>
                <a:cxn ang="0">
                  <a:pos x="1294" y="287"/>
                </a:cxn>
                <a:cxn ang="0">
                  <a:pos x="1346" y="261"/>
                </a:cxn>
                <a:cxn ang="0">
                  <a:pos x="1396" y="234"/>
                </a:cxn>
                <a:cxn ang="0">
                  <a:pos x="1385" y="206"/>
                </a:cxn>
                <a:cxn ang="0">
                  <a:pos x="1314" y="179"/>
                </a:cxn>
                <a:cxn ang="0">
                  <a:pos x="1243" y="152"/>
                </a:cxn>
                <a:cxn ang="0">
                  <a:pos x="1171" y="124"/>
                </a:cxn>
                <a:cxn ang="0">
                  <a:pos x="1099" y="96"/>
                </a:cxn>
                <a:cxn ang="0">
                  <a:pos x="1028" y="69"/>
                </a:cxn>
                <a:cxn ang="0">
                  <a:pos x="957" y="41"/>
                </a:cxn>
                <a:cxn ang="0">
                  <a:pos x="886" y="14"/>
                </a:cxn>
                <a:cxn ang="0">
                  <a:pos x="823" y="11"/>
                </a:cxn>
                <a:cxn ang="0">
                  <a:pos x="770" y="34"/>
                </a:cxn>
                <a:cxn ang="0">
                  <a:pos x="717" y="56"/>
                </a:cxn>
                <a:cxn ang="0">
                  <a:pos x="663" y="78"/>
                </a:cxn>
                <a:cxn ang="0">
                  <a:pos x="611" y="100"/>
                </a:cxn>
                <a:cxn ang="0">
                  <a:pos x="557" y="123"/>
                </a:cxn>
                <a:cxn ang="0">
                  <a:pos x="505" y="145"/>
                </a:cxn>
                <a:cxn ang="0">
                  <a:pos x="451" y="168"/>
                </a:cxn>
                <a:cxn ang="0">
                  <a:pos x="398" y="190"/>
                </a:cxn>
                <a:cxn ang="0">
                  <a:pos x="345" y="213"/>
                </a:cxn>
                <a:cxn ang="0">
                  <a:pos x="292" y="236"/>
                </a:cxn>
                <a:cxn ang="0">
                  <a:pos x="238" y="258"/>
                </a:cxn>
                <a:cxn ang="0">
                  <a:pos x="186" y="281"/>
                </a:cxn>
                <a:cxn ang="0">
                  <a:pos x="132" y="303"/>
                </a:cxn>
                <a:cxn ang="0">
                  <a:pos x="80" y="326"/>
                </a:cxn>
                <a:cxn ang="0">
                  <a:pos x="26" y="349"/>
                </a:cxn>
              </a:cxnLst>
              <a:rect l="0" t="0" r="r" b="b"/>
              <a:pathLst>
                <a:path w="1421" h="650">
                  <a:moveTo>
                    <a:pt x="0" y="360"/>
                  </a:moveTo>
                  <a:lnTo>
                    <a:pt x="38" y="378"/>
                  </a:lnTo>
                  <a:lnTo>
                    <a:pt x="76" y="396"/>
                  </a:lnTo>
                  <a:lnTo>
                    <a:pt x="115" y="414"/>
                  </a:lnTo>
                  <a:lnTo>
                    <a:pt x="153" y="432"/>
                  </a:lnTo>
                  <a:lnTo>
                    <a:pt x="190" y="450"/>
                  </a:lnTo>
                  <a:lnTo>
                    <a:pt x="229" y="468"/>
                  </a:lnTo>
                  <a:lnTo>
                    <a:pt x="267" y="487"/>
                  </a:lnTo>
                  <a:lnTo>
                    <a:pt x="305" y="504"/>
                  </a:lnTo>
                  <a:lnTo>
                    <a:pt x="344" y="523"/>
                  </a:lnTo>
                  <a:lnTo>
                    <a:pt x="382" y="541"/>
                  </a:lnTo>
                  <a:lnTo>
                    <a:pt x="420" y="559"/>
                  </a:lnTo>
                  <a:lnTo>
                    <a:pt x="459" y="577"/>
                  </a:lnTo>
                  <a:lnTo>
                    <a:pt x="496" y="595"/>
                  </a:lnTo>
                  <a:lnTo>
                    <a:pt x="534" y="613"/>
                  </a:lnTo>
                  <a:lnTo>
                    <a:pt x="572" y="631"/>
                  </a:lnTo>
                  <a:lnTo>
                    <a:pt x="611" y="650"/>
                  </a:lnTo>
                  <a:lnTo>
                    <a:pt x="636" y="636"/>
                  </a:lnTo>
                  <a:lnTo>
                    <a:pt x="661" y="623"/>
                  </a:lnTo>
                  <a:lnTo>
                    <a:pt x="686" y="609"/>
                  </a:lnTo>
                  <a:lnTo>
                    <a:pt x="712" y="596"/>
                  </a:lnTo>
                  <a:lnTo>
                    <a:pt x="737" y="583"/>
                  </a:lnTo>
                  <a:lnTo>
                    <a:pt x="762" y="570"/>
                  </a:lnTo>
                  <a:lnTo>
                    <a:pt x="788" y="557"/>
                  </a:lnTo>
                  <a:lnTo>
                    <a:pt x="813" y="542"/>
                  </a:lnTo>
                  <a:lnTo>
                    <a:pt x="839" y="529"/>
                  </a:lnTo>
                  <a:lnTo>
                    <a:pt x="864" y="516"/>
                  </a:lnTo>
                  <a:lnTo>
                    <a:pt x="889" y="503"/>
                  </a:lnTo>
                  <a:lnTo>
                    <a:pt x="914" y="489"/>
                  </a:lnTo>
                  <a:lnTo>
                    <a:pt x="939" y="476"/>
                  </a:lnTo>
                  <a:lnTo>
                    <a:pt x="964" y="462"/>
                  </a:lnTo>
                  <a:lnTo>
                    <a:pt x="990" y="449"/>
                  </a:lnTo>
                  <a:lnTo>
                    <a:pt x="1016" y="435"/>
                  </a:lnTo>
                  <a:lnTo>
                    <a:pt x="1041" y="422"/>
                  </a:lnTo>
                  <a:lnTo>
                    <a:pt x="1066" y="409"/>
                  </a:lnTo>
                  <a:lnTo>
                    <a:pt x="1091" y="396"/>
                  </a:lnTo>
                  <a:lnTo>
                    <a:pt x="1117" y="382"/>
                  </a:lnTo>
                  <a:lnTo>
                    <a:pt x="1142" y="368"/>
                  </a:lnTo>
                  <a:lnTo>
                    <a:pt x="1167" y="355"/>
                  </a:lnTo>
                  <a:lnTo>
                    <a:pt x="1193" y="342"/>
                  </a:lnTo>
                  <a:lnTo>
                    <a:pt x="1219" y="328"/>
                  </a:lnTo>
                  <a:lnTo>
                    <a:pt x="1244" y="315"/>
                  </a:lnTo>
                  <a:lnTo>
                    <a:pt x="1269" y="302"/>
                  </a:lnTo>
                  <a:lnTo>
                    <a:pt x="1294" y="287"/>
                  </a:lnTo>
                  <a:lnTo>
                    <a:pt x="1319" y="274"/>
                  </a:lnTo>
                  <a:lnTo>
                    <a:pt x="1346" y="261"/>
                  </a:lnTo>
                  <a:lnTo>
                    <a:pt x="1371" y="248"/>
                  </a:lnTo>
                  <a:lnTo>
                    <a:pt x="1396" y="234"/>
                  </a:lnTo>
                  <a:lnTo>
                    <a:pt x="1421" y="221"/>
                  </a:lnTo>
                  <a:lnTo>
                    <a:pt x="1385" y="206"/>
                  </a:lnTo>
                  <a:lnTo>
                    <a:pt x="1350" y="193"/>
                  </a:lnTo>
                  <a:lnTo>
                    <a:pt x="1314" y="179"/>
                  </a:lnTo>
                  <a:lnTo>
                    <a:pt x="1279" y="166"/>
                  </a:lnTo>
                  <a:lnTo>
                    <a:pt x="1243" y="152"/>
                  </a:lnTo>
                  <a:lnTo>
                    <a:pt x="1206" y="138"/>
                  </a:lnTo>
                  <a:lnTo>
                    <a:pt x="1171" y="124"/>
                  </a:lnTo>
                  <a:lnTo>
                    <a:pt x="1135" y="110"/>
                  </a:lnTo>
                  <a:lnTo>
                    <a:pt x="1099" y="96"/>
                  </a:lnTo>
                  <a:lnTo>
                    <a:pt x="1064" y="83"/>
                  </a:lnTo>
                  <a:lnTo>
                    <a:pt x="1028" y="69"/>
                  </a:lnTo>
                  <a:lnTo>
                    <a:pt x="993" y="54"/>
                  </a:lnTo>
                  <a:lnTo>
                    <a:pt x="957" y="41"/>
                  </a:lnTo>
                  <a:lnTo>
                    <a:pt x="921" y="27"/>
                  </a:lnTo>
                  <a:lnTo>
                    <a:pt x="886" y="14"/>
                  </a:lnTo>
                  <a:lnTo>
                    <a:pt x="849" y="0"/>
                  </a:lnTo>
                  <a:lnTo>
                    <a:pt x="823" y="11"/>
                  </a:lnTo>
                  <a:lnTo>
                    <a:pt x="796" y="22"/>
                  </a:lnTo>
                  <a:lnTo>
                    <a:pt x="770" y="34"/>
                  </a:lnTo>
                  <a:lnTo>
                    <a:pt x="743" y="45"/>
                  </a:lnTo>
                  <a:lnTo>
                    <a:pt x="717" y="56"/>
                  </a:lnTo>
                  <a:lnTo>
                    <a:pt x="690" y="66"/>
                  </a:lnTo>
                  <a:lnTo>
                    <a:pt x="663" y="78"/>
                  </a:lnTo>
                  <a:lnTo>
                    <a:pt x="637" y="89"/>
                  </a:lnTo>
                  <a:lnTo>
                    <a:pt x="611" y="100"/>
                  </a:lnTo>
                  <a:lnTo>
                    <a:pt x="583" y="111"/>
                  </a:lnTo>
                  <a:lnTo>
                    <a:pt x="557" y="123"/>
                  </a:lnTo>
                  <a:lnTo>
                    <a:pt x="531" y="134"/>
                  </a:lnTo>
                  <a:lnTo>
                    <a:pt x="505" y="145"/>
                  </a:lnTo>
                  <a:lnTo>
                    <a:pt x="477" y="157"/>
                  </a:lnTo>
                  <a:lnTo>
                    <a:pt x="451" y="168"/>
                  </a:lnTo>
                  <a:lnTo>
                    <a:pt x="425" y="179"/>
                  </a:lnTo>
                  <a:lnTo>
                    <a:pt x="398" y="190"/>
                  </a:lnTo>
                  <a:lnTo>
                    <a:pt x="372" y="202"/>
                  </a:lnTo>
                  <a:lnTo>
                    <a:pt x="345" y="213"/>
                  </a:lnTo>
                  <a:lnTo>
                    <a:pt x="318" y="224"/>
                  </a:lnTo>
                  <a:lnTo>
                    <a:pt x="292" y="236"/>
                  </a:lnTo>
                  <a:lnTo>
                    <a:pt x="266" y="247"/>
                  </a:lnTo>
                  <a:lnTo>
                    <a:pt x="238" y="258"/>
                  </a:lnTo>
                  <a:lnTo>
                    <a:pt x="212" y="270"/>
                  </a:lnTo>
                  <a:lnTo>
                    <a:pt x="186" y="281"/>
                  </a:lnTo>
                  <a:lnTo>
                    <a:pt x="160" y="292"/>
                  </a:lnTo>
                  <a:lnTo>
                    <a:pt x="132" y="303"/>
                  </a:lnTo>
                  <a:lnTo>
                    <a:pt x="106" y="315"/>
                  </a:lnTo>
                  <a:lnTo>
                    <a:pt x="80" y="326"/>
                  </a:lnTo>
                  <a:lnTo>
                    <a:pt x="53" y="337"/>
                  </a:lnTo>
                  <a:lnTo>
                    <a:pt x="26" y="349"/>
                  </a:lnTo>
                  <a:lnTo>
                    <a:pt x="0" y="360"/>
                  </a:lnTo>
                  <a:close/>
                </a:path>
              </a:pathLst>
            </a:custGeom>
            <a:solidFill>
              <a:srgbClr val="A3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5" name="Freeform 31"/>
            <p:cNvSpPr>
              <a:spLocks/>
            </p:cNvSpPr>
            <p:nvPr/>
          </p:nvSpPr>
          <p:spPr bwMode="auto">
            <a:xfrm>
              <a:off x="2123" y="1855"/>
              <a:ext cx="225" cy="103"/>
            </a:xfrm>
            <a:custGeom>
              <a:avLst/>
              <a:gdLst/>
              <a:ahLst/>
              <a:cxnLst>
                <a:cxn ang="0">
                  <a:pos x="36" y="358"/>
                </a:cxn>
                <a:cxn ang="0">
                  <a:pos x="108" y="392"/>
                </a:cxn>
                <a:cxn ang="0">
                  <a:pos x="180" y="427"/>
                </a:cxn>
                <a:cxn ang="0">
                  <a:pos x="253" y="461"/>
                </a:cxn>
                <a:cxn ang="0">
                  <a:pos x="325" y="496"/>
                </a:cxn>
                <a:cxn ang="0">
                  <a:pos x="397" y="530"/>
                </a:cxn>
                <a:cxn ang="0">
                  <a:pos x="469" y="565"/>
                </a:cxn>
                <a:cxn ang="0">
                  <a:pos x="542" y="599"/>
                </a:cxn>
                <a:cxn ang="0">
                  <a:pos x="602" y="603"/>
                </a:cxn>
                <a:cxn ang="0">
                  <a:pos x="650" y="578"/>
                </a:cxn>
                <a:cxn ang="0">
                  <a:pos x="698" y="552"/>
                </a:cxn>
                <a:cxn ang="0">
                  <a:pos x="746" y="527"/>
                </a:cxn>
                <a:cxn ang="0">
                  <a:pos x="793" y="502"/>
                </a:cxn>
                <a:cxn ang="0">
                  <a:pos x="842" y="475"/>
                </a:cxn>
                <a:cxn ang="0">
                  <a:pos x="890" y="450"/>
                </a:cxn>
                <a:cxn ang="0">
                  <a:pos x="938" y="425"/>
                </a:cxn>
                <a:cxn ang="0">
                  <a:pos x="986" y="399"/>
                </a:cxn>
                <a:cxn ang="0">
                  <a:pos x="1034" y="374"/>
                </a:cxn>
                <a:cxn ang="0">
                  <a:pos x="1083" y="349"/>
                </a:cxn>
                <a:cxn ang="0">
                  <a:pos x="1131" y="323"/>
                </a:cxn>
                <a:cxn ang="0">
                  <a:pos x="1178" y="297"/>
                </a:cxn>
                <a:cxn ang="0">
                  <a:pos x="1226" y="272"/>
                </a:cxn>
                <a:cxn ang="0">
                  <a:pos x="1274" y="247"/>
                </a:cxn>
                <a:cxn ang="0">
                  <a:pos x="1322" y="222"/>
                </a:cxn>
                <a:cxn ang="0">
                  <a:pos x="1313" y="195"/>
                </a:cxn>
                <a:cxn ang="0">
                  <a:pos x="1245" y="169"/>
                </a:cxn>
                <a:cxn ang="0">
                  <a:pos x="1177" y="144"/>
                </a:cxn>
                <a:cxn ang="0">
                  <a:pos x="1109" y="118"/>
                </a:cxn>
                <a:cxn ang="0">
                  <a:pos x="1042" y="91"/>
                </a:cxn>
                <a:cxn ang="0">
                  <a:pos x="974" y="65"/>
                </a:cxn>
                <a:cxn ang="0">
                  <a:pos x="906" y="39"/>
                </a:cxn>
                <a:cxn ang="0">
                  <a:pos x="838" y="13"/>
                </a:cxn>
                <a:cxn ang="0">
                  <a:pos x="779" y="10"/>
                </a:cxn>
                <a:cxn ang="0">
                  <a:pos x="729" y="31"/>
                </a:cxn>
                <a:cxn ang="0">
                  <a:pos x="679" y="53"/>
                </a:cxn>
                <a:cxn ang="0">
                  <a:pos x="628" y="74"/>
                </a:cxn>
                <a:cxn ang="0">
                  <a:pos x="578" y="96"/>
                </a:cxn>
                <a:cxn ang="0">
                  <a:pos x="527" y="117"/>
                </a:cxn>
                <a:cxn ang="0">
                  <a:pos x="477" y="138"/>
                </a:cxn>
                <a:cxn ang="0">
                  <a:pos x="427" y="159"/>
                </a:cxn>
                <a:cxn ang="0">
                  <a:pos x="377" y="181"/>
                </a:cxn>
                <a:cxn ang="0">
                  <a:pos x="327" y="202"/>
                </a:cxn>
                <a:cxn ang="0">
                  <a:pos x="277" y="224"/>
                </a:cxn>
                <a:cxn ang="0">
                  <a:pos x="226" y="245"/>
                </a:cxn>
                <a:cxn ang="0">
                  <a:pos x="176" y="266"/>
                </a:cxn>
                <a:cxn ang="0">
                  <a:pos x="126" y="287"/>
                </a:cxn>
                <a:cxn ang="0">
                  <a:pos x="75" y="309"/>
                </a:cxn>
                <a:cxn ang="0">
                  <a:pos x="25" y="330"/>
                </a:cxn>
              </a:cxnLst>
              <a:rect l="0" t="0" r="r" b="b"/>
              <a:pathLst>
                <a:path w="1346" h="617">
                  <a:moveTo>
                    <a:pt x="0" y="341"/>
                  </a:moveTo>
                  <a:lnTo>
                    <a:pt x="36" y="358"/>
                  </a:lnTo>
                  <a:lnTo>
                    <a:pt x="72" y="375"/>
                  </a:lnTo>
                  <a:lnTo>
                    <a:pt x="108" y="392"/>
                  </a:lnTo>
                  <a:lnTo>
                    <a:pt x="144" y="410"/>
                  </a:lnTo>
                  <a:lnTo>
                    <a:pt x="180" y="427"/>
                  </a:lnTo>
                  <a:lnTo>
                    <a:pt x="216" y="444"/>
                  </a:lnTo>
                  <a:lnTo>
                    <a:pt x="253" y="461"/>
                  </a:lnTo>
                  <a:lnTo>
                    <a:pt x="289" y="479"/>
                  </a:lnTo>
                  <a:lnTo>
                    <a:pt x="325" y="496"/>
                  </a:lnTo>
                  <a:lnTo>
                    <a:pt x="361" y="513"/>
                  </a:lnTo>
                  <a:lnTo>
                    <a:pt x="397" y="530"/>
                  </a:lnTo>
                  <a:lnTo>
                    <a:pt x="433" y="548"/>
                  </a:lnTo>
                  <a:lnTo>
                    <a:pt x="469" y="565"/>
                  </a:lnTo>
                  <a:lnTo>
                    <a:pt x="506" y="582"/>
                  </a:lnTo>
                  <a:lnTo>
                    <a:pt x="542" y="599"/>
                  </a:lnTo>
                  <a:lnTo>
                    <a:pt x="578" y="617"/>
                  </a:lnTo>
                  <a:lnTo>
                    <a:pt x="602" y="603"/>
                  </a:lnTo>
                  <a:lnTo>
                    <a:pt x="626" y="591"/>
                  </a:lnTo>
                  <a:lnTo>
                    <a:pt x="650" y="578"/>
                  </a:lnTo>
                  <a:lnTo>
                    <a:pt x="674" y="565"/>
                  </a:lnTo>
                  <a:lnTo>
                    <a:pt x="698" y="552"/>
                  </a:lnTo>
                  <a:lnTo>
                    <a:pt x="722" y="540"/>
                  </a:lnTo>
                  <a:lnTo>
                    <a:pt x="746" y="527"/>
                  </a:lnTo>
                  <a:lnTo>
                    <a:pt x="770" y="514"/>
                  </a:lnTo>
                  <a:lnTo>
                    <a:pt x="793" y="502"/>
                  </a:lnTo>
                  <a:lnTo>
                    <a:pt x="818" y="489"/>
                  </a:lnTo>
                  <a:lnTo>
                    <a:pt x="842" y="475"/>
                  </a:lnTo>
                  <a:lnTo>
                    <a:pt x="866" y="463"/>
                  </a:lnTo>
                  <a:lnTo>
                    <a:pt x="890" y="450"/>
                  </a:lnTo>
                  <a:lnTo>
                    <a:pt x="914" y="437"/>
                  </a:lnTo>
                  <a:lnTo>
                    <a:pt x="938" y="425"/>
                  </a:lnTo>
                  <a:lnTo>
                    <a:pt x="962" y="412"/>
                  </a:lnTo>
                  <a:lnTo>
                    <a:pt x="986" y="399"/>
                  </a:lnTo>
                  <a:lnTo>
                    <a:pt x="1010" y="387"/>
                  </a:lnTo>
                  <a:lnTo>
                    <a:pt x="1034" y="374"/>
                  </a:lnTo>
                  <a:lnTo>
                    <a:pt x="1058" y="362"/>
                  </a:lnTo>
                  <a:lnTo>
                    <a:pt x="1083" y="349"/>
                  </a:lnTo>
                  <a:lnTo>
                    <a:pt x="1107" y="335"/>
                  </a:lnTo>
                  <a:lnTo>
                    <a:pt x="1131" y="323"/>
                  </a:lnTo>
                  <a:lnTo>
                    <a:pt x="1155" y="310"/>
                  </a:lnTo>
                  <a:lnTo>
                    <a:pt x="1178" y="297"/>
                  </a:lnTo>
                  <a:lnTo>
                    <a:pt x="1202" y="285"/>
                  </a:lnTo>
                  <a:lnTo>
                    <a:pt x="1226" y="272"/>
                  </a:lnTo>
                  <a:lnTo>
                    <a:pt x="1250" y="260"/>
                  </a:lnTo>
                  <a:lnTo>
                    <a:pt x="1274" y="247"/>
                  </a:lnTo>
                  <a:lnTo>
                    <a:pt x="1298" y="234"/>
                  </a:lnTo>
                  <a:lnTo>
                    <a:pt x="1322" y="222"/>
                  </a:lnTo>
                  <a:lnTo>
                    <a:pt x="1346" y="208"/>
                  </a:lnTo>
                  <a:lnTo>
                    <a:pt x="1313" y="195"/>
                  </a:lnTo>
                  <a:lnTo>
                    <a:pt x="1279" y="182"/>
                  </a:lnTo>
                  <a:lnTo>
                    <a:pt x="1245" y="169"/>
                  </a:lnTo>
                  <a:lnTo>
                    <a:pt x="1211" y="157"/>
                  </a:lnTo>
                  <a:lnTo>
                    <a:pt x="1177" y="144"/>
                  </a:lnTo>
                  <a:lnTo>
                    <a:pt x="1143" y="131"/>
                  </a:lnTo>
                  <a:lnTo>
                    <a:pt x="1109" y="118"/>
                  </a:lnTo>
                  <a:lnTo>
                    <a:pt x="1076" y="105"/>
                  </a:lnTo>
                  <a:lnTo>
                    <a:pt x="1042" y="91"/>
                  </a:lnTo>
                  <a:lnTo>
                    <a:pt x="1008" y="78"/>
                  </a:lnTo>
                  <a:lnTo>
                    <a:pt x="974" y="65"/>
                  </a:lnTo>
                  <a:lnTo>
                    <a:pt x="940" y="52"/>
                  </a:lnTo>
                  <a:lnTo>
                    <a:pt x="906" y="39"/>
                  </a:lnTo>
                  <a:lnTo>
                    <a:pt x="872" y="26"/>
                  </a:lnTo>
                  <a:lnTo>
                    <a:pt x="838" y="13"/>
                  </a:lnTo>
                  <a:lnTo>
                    <a:pt x="804" y="0"/>
                  </a:lnTo>
                  <a:lnTo>
                    <a:pt x="779" y="10"/>
                  </a:lnTo>
                  <a:lnTo>
                    <a:pt x="754" y="20"/>
                  </a:lnTo>
                  <a:lnTo>
                    <a:pt x="729" y="31"/>
                  </a:lnTo>
                  <a:lnTo>
                    <a:pt x="704" y="42"/>
                  </a:lnTo>
                  <a:lnTo>
                    <a:pt x="679" y="53"/>
                  </a:lnTo>
                  <a:lnTo>
                    <a:pt x="653" y="63"/>
                  </a:lnTo>
                  <a:lnTo>
                    <a:pt x="628" y="74"/>
                  </a:lnTo>
                  <a:lnTo>
                    <a:pt x="603" y="85"/>
                  </a:lnTo>
                  <a:lnTo>
                    <a:pt x="578" y="96"/>
                  </a:lnTo>
                  <a:lnTo>
                    <a:pt x="553" y="106"/>
                  </a:lnTo>
                  <a:lnTo>
                    <a:pt x="527" y="117"/>
                  </a:lnTo>
                  <a:lnTo>
                    <a:pt x="502" y="128"/>
                  </a:lnTo>
                  <a:lnTo>
                    <a:pt x="477" y="138"/>
                  </a:lnTo>
                  <a:lnTo>
                    <a:pt x="452" y="148"/>
                  </a:lnTo>
                  <a:lnTo>
                    <a:pt x="427" y="159"/>
                  </a:lnTo>
                  <a:lnTo>
                    <a:pt x="403" y="170"/>
                  </a:lnTo>
                  <a:lnTo>
                    <a:pt x="377" y="181"/>
                  </a:lnTo>
                  <a:lnTo>
                    <a:pt x="352" y="191"/>
                  </a:lnTo>
                  <a:lnTo>
                    <a:pt x="327" y="202"/>
                  </a:lnTo>
                  <a:lnTo>
                    <a:pt x="302" y="213"/>
                  </a:lnTo>
                  <a:lnTo>
                    <a:pt x="277" y="224"/>
                  </a:lnTo>
                  <a:lnTo>
                    <a:pt x="251" y="234"/>
                  </a:lnTo>
                  <a:lnTo>
                    <a:pt x="226" y="245"/>
                  </a:lnTo>
                  <a:lnTo>
                    <a:pt x="201" y="256"/>
                  </a:lnTo>
                  <a:lnTo>
                    <a:pt x="176" y="266"/>
                  </a:lnTo>
                  <a:lnTo>
                    <a:pt x="151" y="276"/>
                  </a:lnTo>
                  <a:lnTo>
                    <a:pt x="126" y="287"/>
                  </a:lnTo>
                  <a:lnTo>
                    <a:pt x="100" y="298"/>
                  </a:lnTo>
                  <a:lnTo>
                    <a:pt x="75" y="309"/>
                  </a:lnTo>
                  <a:lnTo>
                    <a:pt x="50" y="319"/>
                  </a:lnTo>
                  <a:lnTo>
                    <a:pt x="25" y="330"/>
                  </a:lnTo>
                  <a:lnTo>
                    <a:pt x="0" y="341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6" name="Freeform 32"/>
            <p:cNvSpPr>
              <a:spLocks/>
            </p:cNvSpPr>
            <p:nvPr/>
          </p:nvSpPr>
          <p:spPr bwMode="auto">
            <a:xfrm>
              <a:off x="2129" y="1860"/>
              <a:ext cx="212" cy="98"/>
            </a:xfrm>
            <a:custGeom>
              <a:avLst/>
              <a:gdLst/>
              <a:ahLst/>
              <a:cxnLst>
                <a:cxn ang="0">
                  <a:pos x="34" y="338"/>
                </a:cxn>
                <a:cxn ang="0">
                  <a:pos x="103" y="371"/>
                </a:cxn>
                <a:cxn ang="0">
                  <a:pos x="171" y="404"/>
                </a:cxn>
                <a:cxn ang="0">
                  <a:pos x="240" y="437"/>
                </a:cxn>
                <a:cxn ang="0">
                  <a:pos x="308" y="469"/>
                </a:cxn>
                <a:cxn ang="0">
                  <a:pos x="376" y="501"/>
                </a:cxn>
                <a:cxn ang="0">
                  <a:pos x="445" y="534"/>
                </a:cxn>
                <a:cxn ang="0">
                  <a:pos x="513" y="567"/>
                </a:cxn>
                <a:cxn ang="0">
                  <a:pos x="570" y="571"/>
                </a:cxn>
                <a:cxn ang="0">
                  <a:pos x="615" y="547"/>
                </a:cxn>
                <a:cxn ang="0">
                  <a:pos x="661" y="523"/>
                </a:cxn>
                <a:cxn ang="0">
                  <a:pos x="706" y="499"/>
                </a:cxn>
                <a:cxn ang="0">
                  <a:pos x="752" y="474"/>
                </a:cxn>
                <a:cxn ang="0">
                  <a:pos x="796" y="450"/>
                </a:cxn>
                <a:cxn ang="0">
                  <a:pos x="842" y="426"/>
                </a:cxn>
                <a:cxn ang="0">
                  <a:pos x="887" y="402"/>
                </a:cxn>
                <a:cxn ang="0">
                  <a:pos x="933" y="378"/>
                </a:cxn>
                <a:cxn ang="0">
                  <a:pos x="978" y="354"/>
                </a:cxn>
                <a:cxn ang="0">
                  <a:pos x="1024" y="330"/>
                </a:cxn>
                <a:cxn ang="0">
                  <a:pos x="1069" y="306"/>
                </a:cxn>
                <a:cxn ang="0">
                  <a:pos x="1115" y="282"/>
                </a:cxn>
                <a:cxn ang="0">
                  <a:pos x="1160" y="259"/>
                </a:cxn>
                <a:cxn ang="0">
                  <a:pos x="1206" y="234"/>
                </a:cxn>
                <a:cxn ang="0">
                  <a:pos x="1251" y="210"/>
                </a:cxn>
                <a:cxn ang="0">
                  <a:pos x="1242" y="186"/>
                </a:cxn>
                <a:cxn ang="0">
                  <a:pos x="1178" y="161"/>
                </a:cxn>
                <a:cxn ang="0">
                  <a:pos x="1114" y="137"/>
                </a:cxn>
                <a:cxn ang="0">
                  <a:pos x="1049" y="112"/>
                </a:cxn>
                <a:cxn ang="0">
                  <a:pos x="986" y="87"/>
                </a:cxn>
                <a:cxn ang="0">
                  <a:pos x="921" y="62"/>
                </a:cxn>
                <a:cxn ang="0">
                  <a:pos x="858" y="38"/>
                </a:cxn>
                <a:cxn ang="0">
                  <a:pos x="793" y="12"/>
                </a:cxn>
                <a:cxn ang="0">
                  <a:pos x="737" y="10"/>
                </a:cxn>
                <a:cxn ang="0">
                  <a:pos x="690" y="31"/>
                </a:cxn>
                <a:cxn ang="0">
                  <a:pos x="642" y="51"/>
                </a:cxn>
                <a:cxn ang="0">
                  <a:pos x="595" y="70"/>
                </a:cxn>
                <a:cxn ang="0">
                  <a:pos x="547" y="91"/>
                </a:cxn>
                <a:cxn ang="0">
                  <a:pos x="500" y="111"/>
                </a:cxn>
                <a:cxn ang="0">
                  <a:pos x="453" y="131"/>
                </a:cxn>
                <a:cxn ang="0">
                  <a:pos x="404" y="151"/>
                </a:cxn>
                <a:cxn ang="0">
                  <a:pos x="357" y="171"/>
                </a:cxn>
                <a:cxn ang="0">
                  <a:pos x="309" y="192"/>
                </a:cxn>
                <a:cxn ang="0">
                  <a:pos x="262" y="211"/>
                </a:cxn>
                <a:cxn ang="0">
                  <a:pos x="215" y="231"/>
                </a:cxn>
                <a:cxn ang="0">
                  <a:pos x="167" y="252"/>
                </a:cxn>
                <a:cxn ang="0">
                  <a:pos x="120" y="272"/>
                </a:cxn>
                <a:cxn ang="0">
                  <a:pos x="72" y="291"/>
                </a:cxn>
                <a:cxn ang="0">
                  <a:pos x="24" y="312"/>
                </a:cxn>
              </a:cxnLst>
              <a:rect l="0" t="0" r="r" b="b"/>
              <a:pathLst>
                <a:path w="1274" h="583">
                  <a:moveTo>
                    <a:pt x="0" y="322"/>
                  </a:moveTo>
                  <a:lnTo>
                    <a:pt x="34" y="338"/>
                  </a:lnTo>
                  <a:lnTo>
                    <a:pt x="69" y="355"/>
                  </a:lnTo>
                  <a:lnTo>
                    <a:pt x="103" y="371"/>
                  </a:lnTo>
                  <a:lnTo>
                    <a:pt x="137" y="388"/>
                  </a:lnTo>
                  <a:lnTo>
                    <a:pt x="171" y="404"/>
                  </a:lnTo>
                  <a:lnTo>
                    <a:pt x="206" y="420"/>
                  </a:lnTo>
                  <a:lnTo>
                    <a:pt x="240" y="437"/>
                  </a:lnTo>
                  <a:lnTo>
                    <a:pt x="274" y="452"/>
                  </a:lnTo>
                  <a:lnTo>
                    <a:pt x="308" y="469"/>
                  </a:lnTo>
                  <a:lnTo>
                    <a:pt x="342" y="485"/>
                  </a:lnTo>
                  <a:lnTo>
                    <a:pt x="376" y="501"/>
                  </a:lnTo>
                  <a:lnTo>
                    <a:pt x="410" y="518"/>
                  </a:lnTo>
                  <a:lnTo>
                    <a:pt x="445" y="534"/>
                  </a:lnTo>
                  <a:lnTo>
                    <a:pt x="479" y="551"/>
                  </a:lnTo>
                  <a:lnTo>
                    <a:pt x="513" y="567"/>
                  </a:lnTo>
                  <a:lnTo>
                    <a:pt x="547" y="583"/>
                  </a:lnTo>
                  <a:lnTo>
                    <a:pt x="570" y="571"/>
                  </a:lnTo>
                  <a:lnTo>
                    <a:pt x="592" y="559"/>
                  </a:lnTo>
                  <a:lnTo>
                    <a:pt x="615" y="547"/>
                  </a:lnTo>
                  <a:lnTo>
                    <a:pt x="638" y="535"/>
                  </a:lnTo>
                  <a:lnTo>
                    <a:pt x="661" y="523"/>
                  </a:lnTo>
                  <a:lnTo>
                    <a:pt x="683" y="511"/>
                  </a:lnTo>
                  <a:lnTo>
                    <a:pt x="706" y="499"/>
                  </a:lnTo>
                  <a:lnTo>
                    <a:pt x="729" y="487"/>
                  </a:lnTo>
                  <a:lnTo>
                    <a:pt x="752" y="474"/>
                  </a:lnTo>
                  <a:lnTo>
                    <a:pt x="773" y="462"/>
                  </a:lnTo>
                  <a:lnTo>
                    <a:pt x="796" y="450"/>
                  </a:lnTo>
                  <a:lnTo>
                    <a:pt x="819" y="438"/>
                  </a:lnTo>
                  <a:lnTo>
                    <a:pt x="842" y="426"/>
                  </a:lnTo>
                  <a:lnTo>
                    <a:pt x="864" y="414"/>
                  </a:lnTo>
                  <a:lnTo>
                    <a:pt x="887" y="402"/>
                  </a:lnTo>
                  <a:lnTo>
                    <a:pt x="910" y="390"/>
                  </a:lnTo>
                  <a:lnTo>
                    <a:pt x="933" y="378"/>
                  </a:lnTo>
                  <a:lnTo>
                    <a:pt x="956" y="366"/>
                  </a:lnTo>
                  <a:lnTo>
                    <a:pt x="978" y="354"/>
                  </a:lnTo>
                  <a:lnTo>
                    <a:pt x="1001" y="342"/>
                  </a:lnTo>
                  <a:lnTo>
                    <a:pt x="1024" y="330"/>
                  </a:lnTo>
                  <a:lnTo>
                    <a:pt x="1047" y="318"/>
                  </a:lnTo>
                  <a:lnTo>
                    <a:pt x="1069" y="306"/>
                  </a:lnTo>
                  <a:lnTo>
                    <a:pt x="1092" y="294"/>
                  </a:lnTo>
                  <a:lnTo>
                    <a:pt x="1115" y="282"/>
                  </a:lnTo>
                  <a:lnTo>
                    <a:pt x="1138" y="269"/>
                  </a:lnTo>
                  <a:lnTo>
                    <a:pt x="1160" y="259"/>
                  </a:lnTo>
                  <a:lnTo>
                    <a:pt x="1183" y="247"/>
                  </a:lnTo>
                  <a:lnTo>
                    <a:pt x="1206" y="234"/>
                  </a:lnTo>
                  <a:lnTo>
                    <a:pt x="1229" y="222"/>
                  </a:lnTo>
                  <a:lnTo>
                    <a:pt x="1251" y="210"/>
                  </a:lnTo>
                  <a:lnTo>
                    <a:pt x="1274" y="198"/>
                  </a:lnTo>
                  <a:lnTo>
                    <a:pt x="1242" y="186"/>
                  </a:lnTo>
                  <a:lnTo>
                    <a:pt x="1210" y="173"/>
                  </a:lnTo>
                  <a:lnTo>
                    <a:pt x="1178" y="161"/>
                  </a:lnTo>
                  <a:lnTo>
                    <a:pt x="1146" y="149"/>
                  </a:lnTo>
                  <a:lnTo>
                    <a:pt x="1114" y="137"/>
                  </a:lnTo>
                  <a:lnTo>
                    <a:pt x="1082" y="124"/>
                  </a:lnTo>
                  <a:lnTo>
                    <a:pt x="1049" y="112"/>
                  </a:lnTo>
                  <a:lnTo>
                    <a:pt x="1018" y="99"/>
                  </a:lnTo>
                  <a:lnTo>
                    <a:pt x="986" y="87"/>
                  </a:lnTo>
                  <a:lnTo>
                    <a:pt x="954" y="75"/>
                  </a:lnTo>
                  <a:lnTo>
                    <a:pt x="921" y="62"/>
                  </a:lnTo>
                  <a:lnTo>
                    <a:pt x="890" y="50"/>
                  </a:lnTo>
                  <a:lnTo>
                    <a:pt x="858" y="38"/>
                  </a:lnTo>
                  <a:lnTo>
                    <a:pt x="826" y="26"/>
                  </a:lnTo>
                  <a:lnTo>
                    <a:pt x="793" y="12"/>
                  </a:lnTo>
                  <a:lnTo>
                    <a:pt x="761" y="0"/>
                  </a:lnTo>
                  <a:lnTo>
                    <a:pt x="737" y="10"/>
                  </a:lnTo>
                  <a:lnTo>
                    <a:pt x="714" y="20"/>
                  </a:lnTo>
                  <a:lnTo>
                    <a:pt x="690" y="31"/>
                  </a:lnTo>
                  <a:lnTo>
                    <a:pt x="666" y="41"/>
                  </a:lnTo>
                  <a:lnTo>
                    <a:pt x="642" y="51"/>
                  </a:lnTo>
                  <a:lnTo>
                    <a:pt x="619" y="61"/>
                  </a:lnTo>
                  <a:lnTo>
                    <a:pt x="595" y="70"/>
                  </a:lnTo>
                  <a:lnTo>
                    <a:pt x="571" y="80"/>
                  </a:lnTo>
                  <a:lnTo>
                    <a:pt x="547" y="91"/>
                  </a:lnTo>
                  <a:lnTo>
                    <a:pt x="524" y="101"/>
                  </a:lnTo>
                  <a:lnTo>
                    <a:pt x="500" y="111"/>
                  </a:lnTo>
                  <a:lnTo>
                    <a:pt x="476" y="121"/>
                  </a:lnTo>
                  <a:lnTo>
                    <a:pt x="453" y="131"/>
                  </a:lnTo>
                  <a:lnTo>
                    <a:pt x="429" y="141"/>
                  </a:lnTo>
                  <a:lnTo>
                    <a:pt x="404" y="151"/>
                  </a:lnTo>
                  <a:lnTo>
                    <a:pt x="381" y="161"/>
                  </a:lnTo>
                  <a:lnTo>
                    <a:pt x="357" y="171"/>
                  </a:lnTo>
                  <a:lnTo>
                    <a:pt x="333" y="181"/>
                  </a:lnTo>
                  <a:lnTo>
                    <a:pt x="309" y="192"/>
                  </a:lnTo>
                  <a:lnTo>
                    <a:pt x="286" y="202"/>
                  </a:lnTo>
                  <a:lnTo>
                    <a:pt x="262" y="211"/>
                  </a:lnTo>
                  <a:lnTo>
                    <a:pt x="238" y="221"/>
                  </a:lnTo>
                  <a:lnTo>
                    <a:pt x="215" y="231"/>
                  </a:lnTo>
                  <a:lnTo>
                    <a:pt x="191" y="241"/>
                  </a:lnTo>
                  <a:lnTo>
                    <a:pt x="167" y="252"/>
                  </a:lnTo>
                  <a:lnTo>
                    <a:pt x="143" y="262"/>
                  </a:lnTo>
                  <a:lnTo>
                    <a:pt x="120" y="272"/>
                  </a:lnTo>
                  <a:lnTo>
                    <a:pt x="96" y="282"/>
                  </a:lnTo>
                  <a:lnTo>
                    <a:pt x="72" y="291"/>
                  </a:lnTo>
                  <a:lnTo>
                    <a:pt x="47" y="302"/>
                  </a:lnTo>
                  <a:lnTo>
                    <a:pt x="24" y="312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7" name="Freeform 33"/>
            <p:cNvSpPr>
              <a:spLocks/>
            </p:cNvSpPr>
            <p:nvPr/>
          </p:nvSpPr>
          <p:spPr bwMode="auto">
            <a:xfrm>
              <a:off x="2134" y="1866"/>
              <a:ext cx="200" cy="91"/>
            </a:xfrm>
            <a:custGeom>
              <a:avLst/>
              <a:gdLst/>
              <a:ahLst/>
              <a:cxnLst>
                <a:cxn ang="0">
                  <a:pos x="32" y="320"/>
                </a:cxn>
                <a:cxn ang="0">
                  <a:pos x="97" y="350"/>
                </a:cxn>
                <a:cxn ang="0">
                  <a:pos x="161" y="381"/>
                </a:cxn>
                <a:cxn ang="0">
                  <a:pos x="225" y="412"/>
                </a:cxn>
                <a:cxn ang="0">
                  <a:pos x="289" y="442"/>
                </a:cxn>
                <a:cxn ang="0">
                  <a:pos x="354" y="473"/>
                </a:cxn>
                <a:cxn ang="0">
                  <a:pos x="419" y="503"/>
                </a:cxn>
                <a:cxn ang="0">
                  <a:pos x="483" y="534"/>
                </a:cxn>
                <a:cxn ang="0">
                  <a:pos x="558" y="526"/>
                </a:cxn>
                <a:cxn ang="0">
                  <a:pos x="643" y="480"/>
                </a:cxn>
                <a:cxn ang="0">
                  <a:pos x="728" y="436"/>
                </a:cxn>
                <a:cxn ang="0">
                  <a:pos x="814" y="390"/>
                </a:cxn>
                <a:cxn ang="0">
                  <a:pos x="899" y="345"/>
                </a:cxn>
                <a:cxn ang="0">
                  <a:pos x="985" y="300"/>
                </a:cxn>
                <a:cxn ang="0">
                  <a:pos x="1070" y="254"/>
                </a:cxn>
                <a:cxn ang="0">
                  <a:pos x="1155" y="209"/>
                </a:cxn>
                <a:cxn ang="0">
                  <a:pos x="1168" y="174"/>
                </a:cxn>
                <a:cxn ang="0">
                  <a:pos x="1107" y="151"/>
                </a:cxn>
                <a:cxn ang="0">
                  <a:pos x="1047" y="128"/>
                </a:cxn>
                <a:cxn ang="0">
                  <a:pos x="987" y="105"/>
                </a:cxn>
                <a:cxn ang="0">
                  <a:pos x="927" y="81"/>
                </a:cxn>
                <a:cxn ang="0">
                  <a:pos x="866" y="58"/>
                </a:cxn>
                <a:cxn ang="0">
                  <a:pos x="806" y="35"/>
                </a:cxn>
                <a:cxn ang="0">
                  <a:pos x="746" y="12"/>
                </a:cxn>
                <a:cxn ang="0">
                  <a:pos x="694" y="10"/>
                </a:cxn>
                <a:cxn ang="0">
                  <a:pos x="650" y="29"/>
                </a:cxn>
                <a:cxn ang="0">
                  <a:pos x="605" y="47"/>
                </a:cxn>
                <a:cxn ang="0">
                  <a:pos x="560" y="67"/>
                </a:cxn>
                <a:cxn ang="0">
                  <a:pos x="515" y="86"/>
                </a:cxn>
                <a:cxn ang="0">
                  <a:pos x="470" y="104"/>
                </a:cxn>
                <a:cxn ang="0">
                  <a:pos x="425" y="124"/>
                </a:cxn>
                <a:cxn ang="0">
                  <a:pos x="380" y="142"/>
                </a:cxn>
                <a:cxn ang="0">
                  <a:pos x="336" y="161"/>
                </a:cxn>
                <a:cxn ang="0">
                  <a:pos x="291" y="181"/>
                </a:cxn>
                <a:cxn ang="0">
                  <a:pos x="247" y="199"/>
                </a:cxn>
                <a:cxn ang="0">
                  <a:pos x="202" y="218"/>
                </a:cxn>
                <a:cxn ang="0">
                  <a:pos x="157" y="238"/>
                </a:cxn>
                <a:cxn ang="0">
                  <a:pos x="112" y="256"/>
                </a:cxn>
                <a:cxn ang="0">
                  <a:pos x="67" y="276"/>
                </a:cxn>
                <a:cxn ang="0">
                  <a:pos x="22" y="294"/>
                </a:cxn>
              </a:cxnLst>
              <a:rect l="0" t="0" r="r" b="b"/>
              <a:pathLst>
                <a:path w="1198" h="549">
                  <a:moveTo>
                    <a:pt x="0" y="304"/>
                  </a:moveTo>
                  <a:lnTo>
                    <a:pt x="32" y="320"/>
                  </a:lnTo>
                  <a:lnTo>
                    <a:pt x="65" y="335"/>
                  </a:lnTo>
                  <a:lnTo>
                    <a:pt x="97" y="350"/>
                  </a:lnTo>
                  <a:lnTo>
                    <a:pt x="128" y="366"/>
                  </a:lnTo>
                  <a:lnTo>
                    <a:pt x="161" y="381"/>
                  </a:lnTo>
                  <a:lnTo>
                    <a:pt x="193" y="396"/>
                  </a:lnTo>
                  <a:lnTo>
                    <a:pt x="225" y="412"/>
                  </a:lnTo>
                  <a:lnTo>
                    <a:pt x="258" y="427"/>
                  </a:lnTo>
                  <a:lnTo>
                    <a:pt x="289" y="442"/>
                  </a:lnTo>
                  <a:lnTo>
                    <a:pt x="321" y="457"/>
                  </a:lnTo>
                  <a:lnTo>
                    <a:pt x="354" y="473"/>
                  </a:lnTo>
                  <a:lnTo>
                    <a:pt x="386" y="488"/>
                  </a:lnTo>
                  <a:lnTo>
                    <a:pt x="419" y="503"/>
                  </a:lnTo>
                  <a:lnTo>
                    <a:pt x="450" y="519"/>
                  </a:lnTo>
                  <a:lnTo>
                    <a:pt x="483" y="534"/>
                  </a:lnTo>
                  <a:lnTo>
                    <a:pt x="515" y="549"/>
                  </a:lnTo>
                  <a:lnTo>
                    <a:pt x="558" y="526"/>
                  </a:lnTo>
                  <a:lnTo>
                    <a:pt x="600" y="503"/>
                  </a:lnTo>
                  <a:lnTo>
                    <a:pt x="643" y="480"/>
                  </a:lnTo>
                  <a:lnTo>
                    <a:pt x="686" y="457"/>
                  </a:lnTo>
                  <a:lnTo>
                    <a:pt x="728" y="436"/>
                  </a:lnTo>
                  <a:lnTo>
                    <a:pt x="771" y="413"/>
                  </a:lnTo>
                  <a:lnTo>
                    <a:pt x="814" y="390"/>
                  </a:lnTo>
                  <a:lnTo>
                    <a:pt x="857" y="368"/>
                  </a:lnTo>
                  <a:lnTo>
                    <a:pt x="899" y="345"/>
                  </a:lnTo>
                  <a:lnTo>
                    <a:pt x="942" y="322"/>
                  </a:lnTo>
                  <a:lnTo>
                    <a:pt x="985" y="300"/>
                  </a:lnTo>
                  <a:lnTo>
                    <a:pt x="1027" y="277"/>
                  </a:lnTo>
                  <a:lnTo>
                    <a:pt x="1070" y="254"/>
                  </a:lnTo>
                  <a:lnTo>
                    <a:pt x="1113" y="232"/>
                  </a:lnTo>
                  <a:lnTo>
                    <a:pt x="1155" y="209"/>
                  </a:lnTo>
                  <a:lnTo>
                    <a:pt x="1198" y="186"/>
                  </a:lnTo>
                  <a:lnTo>
                    <a:pt x="1168" y="174"/>
                  </a:lnTo>
                  <a:lnTo>
                    <a:pt x="1138" y="163"/>
                  </a:lnTo>
                  <a:lnTo>
                    <a:pt x="1107" y="151"/>
                  </a:lnTo>
                  <a:lnTo>
                    <a:pt x="1078" y="140"/>
                  </a:lnTo>
                  <a:lnTo>
                    <a:pt x="1047" y="128"/>
                  </a:lnTo>
                  <a:lnTo>
                    <a:pt x="1017" y="116"/>
                  </a:lnTo>
                  <a:lnTo>
                    <a:pt x="987" y="105"/>
                  </a:lnTo>
                  <a:lnTo>
                    <a:pt x="957" y="93"/>
                  </a:lnTo>
                  <a:lnTo>
                    <a:pt x="927" y="81"/>
                  </a:lnTo>
                  <a:lnTo>
                    <a:pt x="897" y="70"/>
                  </a:lnTo>
                  <a:lnTo>
                    <a:pt x="866" y="58"/>
                  </a:lnTo>
                  <a:lnTo>
                    <a:pt x="837" y="46"/>
                  </a:lnTo>
                  <a:lnTo>
                    <a:pt x="806" y="35"/>
                  </a:lnTo>
                  <a:lnTo>
                    <a:pt x="777" y="23"/>
                  </a:lnTo>
                  <a:lnTo>
                    <a:pt x="746" y="12"/>
                  </a:lnTo>
                  <a:lnTo>
                    <a:pt x="716" y="0"/>
                  </a:lnTo>
                  <a:lnTo>
                    <a:pt x="694" y="10"/>
                  </a:lnTo>
                  <a:lnTo>
                    <a:pt x="671" y="19"/>
                  </a:lnTo>
                  <a:lnTo>
                    <a:pt x="650" y="29"/>
                  </a:lnTo>
                  <a:lnTo>
                    <a:pt x="627" y="38"/>
                  </a:lnTo>
                  <a:lnTo>
                    <a:pt x="605" y="47"/>
                  </a:lnTo>
                  <a:lnTo>
                    <a:pt x="582" y="57"/>
                  </a:lnTo>
                  <a:lnTo>
                    <a:pt x="560" y="67"/>
                  </a:lnTo>
                  <a:lnTo>
                    <a:pt x="538" y="76"/>
                  </a:lnTo>
                  <a:lnTo>
                    <a:pt x="515" y="86"/>
                  </a:lnTo>
                  <a:lnTo>
                    <a:pt x="493" y="95"/>
                  </a:lnTo>
                  <a:lnTo>
                    <a:pt x="470" y="104"/>
                  </a:lnTo>
                  <a:lnTo>
                    <a:pt x="448" y="114"/>
                  </a:lnTo>
                  <a:lnTo>
                    <a:pt x="425" y="124"/>
                  </a:lnTo>
                  <a:lnTo>
                    <a:pt x="403" y="133"/>
                  </a:lnTo>
                  <a:lnTo>
                    <a:pt x="380" y="142"/>
                  </a:lnTo>
                  <a:lnTo>
                    <a:pt x="358" y="152"/>
                  </a:lnTo>
                  <a:lnTo>
                    <a:pt x="336" y="161"/>
                  </a:lnTo>
                  <a:lnTo>
                    <a:pt x="313" y="171"/>
                  </a:lnTo>
                  <a:lnTo>
                    <a:pt x="291" y="181"/>
                  </a:lnTo>
                  <a:lnTo>
                    <a:pt x="268" y="189"/>
                  </a:lnTo>
                  <a:lnTo>
                    <a:pt x="247" y="199"/>
                  </a:lnTo>
                  <a:lnTo>
                    <a:pt x="224" y="209"/>
                  </a:lnTo>
                  <a:lnTo>
                    <a:pt x="202" y="218"/>
                  </a:lnTo>
                  <a:lnTo>
                    <a:pt x="180" y="228"/>
                  </a:lnTo>
                  <a:lnTo>
                    <a:pt x="157" y="238"/>
                  </a:lnTo>
                  <a:lnTo>
                    <a:pt x="135" y="246"/>
                  </a:lnTo>
                  <a:lnTo>
                    <a:pt x="112" y="256"/>
                  </a:lnTo>
                  <a:lnTo>
                    <a:pt x="90" y="266"/>
                  </a:lnTo>
                  <a:lnTo>
                    <a:pt x="67" y="276"/>
                  </a:lnTo>
                  <a:lnTo>
                    <a:pt x="45" y="285"/>
                  </a:lnTo>
                  <a:lnTo>
                    <a:pt x="22" y="29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8" name="Freeform 34"/>
            <p:cNvSpPr>
              <a:spLocks/>
            </p:cNvSpPr>
            <p:nvPr/>
          </p:nvSpPr>
          <p:spPr bwMode="auto">
            <a:xfrm>
              <a:off x="2139" y="1871"/>
              <a:ext cx="188" cy="86"/>
            </a:xfrm>
            <a:custGeom>
              <a:avLst/>
              <a:gdLst/>
              <a:ahLst/>
              <a:cxnLst>
                <a:cxn ang="0">
                  <a:pos x="31" y="300"/>
                </a:cxn>
                <a:cxn ang="0">
                  <a:pos x="91" y="328"/>
                </a:cxn>
                <a:cxn ang="0">
                  <a:pos x="151" y="358"/>
                </a:cxn>
                <a:cxn ang="0">
                  <a:pos x="211" y="386"/>
                </a:cxn>
                <a:cxn ang="0">
                  <a:pos x="272" y="415"/>
                </a:cxn>
                <a:cxn ang="0">
                  <a:pos x="332" y="443"/>
                </a:cxn>
                <a:cxn ang="0">
                  <a:pos x="392" y="473"/>
                </a:cxn>
                <a:cxn ang="0">
                  <a:pos x="452" y="501"/>
                </a:cxn>
                <a:cxn ang="0">
                  <a:pos x="523" y="494"/>
                </a:cxn>
                <a:cxn ang="0">
                  <a:pos x="603" y="452"/>
                </a:cxn>
                <a:cxn ang="0">
                  <a:pos x="683" y="409"/>
                </a:cxn>
                <a:cxn ang="0">
                  <a:pos x="763" y="366"/>
                </a:cxn>
                <a:cxn ang="0">
                  <a:pos x="844" y="324"/>
                </a:cxn>
                <a:cxn ang="0">
                  <a:pos x="924" y="281"/>
                </a:cxn>
                <a:cxn ang="0">
                  <a:pos x="1004" y="238"/>
                </a:cxn>
                <a:cxn ang="0">
                  <a:pos x="1084" y="196"/>
                </a:cxn>
                <a:cxn ang="0">
                  <a:pos x="1096" y="164"/>
                </a:cxn>
                <a:cxn ang="0">
                  <a:pos x="1039" y="142"/>
                </a:cxn>
                <a:cxn ang="0">
                  <a:pos x="983" y="120"/>
                </a:cxn>
                <a:cxn ang="0">
                  <a:pos x="926" y="98"/>
                </a:cxn>
                <a:cxn ang="0">
                  <a:pos x="869" y="77"/>
                </a:cxn>
                <a:cxn ang="0">
                  <a:pos x="814" y="55"/>
                </a:cxn>
                <a:cxn ang="0">
                  <a:pos x="757" y="33"/>
                </a:cxn>
                <a:cxn ang="0">
                  <a:pos x="701" y="11"/>
                </a:cxn>
                <a:cxn ang="0">
                  <a:pos x="631" y="17"/>
                </a:cxn>
                <a:cxn ang="0">
                  <a:pos x="546" y="54"/>
                </a:cxn>
                <a:cxn ang="0">
                  <a:pos x="462" y="90"/>
                </a:cxn>
                <a:cxn ang="0">
                  <a:pos x="378" y="125"/>
                </a:cxn>
                <a:cxn ang="0">
                  <a:pos x="295" y="161"/>
                </a:cxn>
                <a:cxn ang="0">
                  <a:pos x="210" y="196"/>
                </a:cxn>
                <a:cxn ang="0">
                  <a:pos x="126" y="232"/>
                </a:cxn>
                <a:cxn ang="0">
                  <a:pos x="42" y="268"/>
                </a:cxn>
              </a:cxnLst>
              <a:rect l="0" t="0" r="r" b="b"/>
              <a:pathLst>
                <a:path w="1125" h="515">
                  <a:moveTo>
                    <a:pt x="0" y="286"/>
                  </a:moveTo>
                  <a:lnTo>
                    <a:pt x="31" y="300"/>
                  </a:lnTo>
                  <a:lnTo>
                    <a:pt x="60" y="314"/>
                  </a:lnTo>
                  <a:lnTo>
                    <a:pt x="91" y="328"/>
                  </a:lnTo>
                  <a:lnTo>
                    <a:pt x="120" y="342"/>
                  </a:lnTo>
                  <a:lnTo>
                    <a:pt x="151" y="358"/>
                  </a:lnTo>
                  <a:lnTo>
                    <a:pt x="181" y="372"/>
                  </a:lnTo>
                  <a:lnTo>
                    <a:pt x="211" y="386"/>
                  </a:lnTo>
                  <a:lnTo>
                    <a:pt x="242" y="400"/>
                  </a:lnTo>
                  <a:lnTo>
                    <a:pt x="272" y="415"/>
                  </a:lnTo>
                  <a:lnTo>
                    <a:pt x="302" y="429"/>
                  </a:lnTo>
                  <a:lnTo>
                    <a:pt x="332" y="443"/>
                  </a:lnTo>
                  <a:lnTo>
                    <a:pt x="362" y="457"/>
                  </a:lnTo>
                  <a:lnTo>
                    <a:pt x="392" y="473"/>
                  </a:lnTo>
                  <a:lnTo>
                    <a:pt x="423" y="487"/>
                  </a:lnTo>
                  <a:lnTo>
                    <a:pt x="452" y="501"/>
                  </a:lnTo>
                  <a:lnTo>
                    <a:pt x="483" y="515"/>
                  </a:lnTo>
                  <a:lnTo>
                    <a:pt x="523" y="494"/>
                  </a:lnTo>
                  <a:lnTo>
                    <a:pt x="563" y="473"/>
                  </a:lnTo>
                  <a:lnTo>
                    <a:pt x="603" y="452"/>
                  </a:lnTo>
                  <a:lnTo>
                    <a:pt x="643" y="430"/>
                  </a:lnTo>
                  <a:lnTo>
                    <a:pt x="683" y="409"/>
                  </a:lnTo>
                  <a:lnTo>
                    <a:pt x="724" y="387"/>
                  </a:lnTo>
                  <a:lnTo>
                    <a:pt x="763" y="366"/>
                  </a:lnTo>
                  <a:lnTo>
                    <a:pt x="804" y="345"/>
                  </a:lnTo>
                  <a:lnTo>
                    <a:pt x="844" y="324"/>
                  </a:lnTo>
                  <a:lnTo>
                    <a:pt x="884" y="303"/>
                  </a:lnTo>
                  <a:lnTo>
                    <a:pt x="924" y="281"/>
                  </a:lnTo>
                  <a:lnTo>
                    <a:pt x="965" y="260"/>
                  </a:lnTo>
                  <a:lnTo>
                    <a:pt x="1004" y="238"/>
                  </a:lnTo>
                  <a:lnTo>
                    <a:pt x="1045" y="218"/>
                  </a:lnTo>
                  <a:lnTo>
                    <a:pt x="1084" y="196"/>
                  </a:lnTo>
                  <a:lnTo>
                    <a:pt x="1125" y="175"/>
                  </a:lnTo>
                  <a:lnTo>
                    <a:pt x="1096" y="164"/>
                  </a:lnTo>
                  <a:lnTo>
                    <a:pt x="1068" y="153"/>
                  </a:lnTo>
                  <a:lnTo>
                    <a:pt x="1039" y="142"/>
                  </a:lnTo>
                  <a:lnTo>
                    <a:pt x="1012" y="131"/>
                  </a:lnTo>
                  <a:lnTo>
                    <a:pt x="983" y="120"/>
                  </a:lnTo>
                  <a:lnTo>
                    <a:pt x="955" y="109"/>
                  </a:lnTo>
                  <a:lnTo>
                    <a:pt x="926" y="98"/>
                  </a:lnTo>
                  <a:lnTo>
                    <a:pt x="898" y="88"/>
                  </a:lnTo>
                  <a:lnTo>
                    <a:pt x="869" y="77"/>
                  </a:lnTo>
                  <a:lnTo>
                    <a:pt x="841" y="66"/>
                  </a:lnTo>
                  <a:lnTo>
                    <a:pt x="814" y="55"/>
                  </a:lnTo>
                  <a:lnTo>
                    <a:pt x="785" y="44"/>
                  </a:lnTo>
                  <a:lnTo>
                    <a:pt x="757" y="33"/>
                  </a:lnTo>
                  <a:lnTo>
                    <a:pt x="728" y="22"/>
                  </a:lnTo>
                  <a:lnTo>
                    <a:pt x="701" y="11"/>
                  </a:lnTo>
                  <a:lnTo>
                    <a:pt x="672" y="0"/>
                  </a:lnTo>
                  <a:lnTo>
                    <a:pt x="631" y="17"/>
                  </a:lnTo>
                  <a:lnTo>
                    <a:pt x="588" y="36"/>
                  </a:lnTo>
                  <a:lnTo>
                    <a:pt x="546" y="54"/>
                  </a:lnTo>
                  <a:lnTo>
                    <a:pt x="504" y="71"/>
                  </a:lnTo>
                  <a:lnTo>
                    <a:pt x="462" y="90"/>
                  </a:lnTo>
                  <a:lnTo>
                    <a:pt x="420" y="107"/>
                  </a:lnTo>
                  <a:lnTo>
                    <a:pt x="378" y="125"/>
                  </a:lnTo>
                  <a:lnTo>
                    <a:pt x="336" y="142"/>
                  </a:lnTo>
                  <a:lnTo>
                    <a:pt x="295" y="161"/>
                  </a:lnTo>
                  <a:lnTo>
                    <a:pt x="252" y="178"/>
                  </a:lnTo>
                  <a:lnTo>
                    <a:pt x="210" y="196"/>
                  </a:lnTo>
                  <a:lnTo>
                    <a:pt x="169" y="214"/>
                  </a:lnTo>
                  <a:lnTo>
                    <a:pt x="126" y="232"/>
                  </a:lnTo>
                  <a:lnTo>
                    <a:pt x="84" y="249"/>
                  </a:lnTo>
                  <a:lnTo>
                    <a:pt x="42" y="268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9" name="Freeform 35"/>
            <p:cNvSpPr>
              <a:spLocks/>
            </p:cNvSpPr>
            <p:nvPr/>
          </p:nvSpPr>
          <p:spPr bwMode="auto">
            <a:xfrm>
              <a:off x="2145" y="1877"/>
              <a:ext cx="175" cy="80"/>
            </a:xfrm>
            <a:custGeom>
              <a:avLst/>
              <a:gdLst/>
              <a:ahLst/>
              <a:cxnLst>
                <a:cxn ang="0">
                  <a:pos x="28" y="280"/>
                </a:cxn>
                <a:cxn ang="0">
                  <a:pos x="84" y="307"/>
                </a:cxn>
                <a:cxn ang="0">
                  <a:pos x="140" y="334"/>
                </a:cxn>
                <a:cxn ang="0">
                  <a:pos x="197" y="361"/>
                </a:cxn>
                <a:cxn ang="0">
                  <a:pos x="253" y="388"/>
                </a:cxn>
                <a:cxn ang="0">
                  <a:pos x="310" y="414"/>
                </a:cxn>
                <a:cxn ang="0">
                  <a:pos x="366" y="442"/>
                </a:cxn>
                <a:cxn ang="0">
                  <a:pos x="421" y="469"/>
                </a:cxn>
                <a:cxn ang="0">
                  <a:pos x="487" y="462"/>
                </a:cxn>
                <a:cxn ang="0">
                  <a:pos x="563" y="422"/>
                </a:cxn>
                <a:cxn ang="0">
                  <a:pos x="637" y="383"/>
                </a:cxn>
                <a:cxn ang="0">
                  <a:pos x="713" y="343"/>
                </a:cxn>
                <a:cxn ang="0">
                  <a:pos x="787" y="303"/>
                </a:cxn>
                <a:cxn ang="0">
                  <a:pos x="863" y="263"/>
                </a:cxn>
                <a:cxn ang="0">
                  <a:pos x="937" y="224"/>
                </a:cxn>
                <a:cxn ang="0">
                  <a:pos x="1013" y="185"/>
                </a:cxn>
                <a:cxn ang="0">
                  <a:pos x="1024" y="155"/>
                </a:cxn>
                <a:cxn ang="0">
                  <a:pos x="970" y="134"/>
                </a:cxn>
                <a:cxn ang="0">
                  <a:pos x="917" y="113"/>
                </a:cxn>
                <a:cxn ang="0">
                  <a:pos x="865" y="93"/>
                </a:cxn>
                <a:cxn ang="0">
                  <a:pos x="811" y="72"/>
                </a:cxn>
                <a:cxn ang="0">
                  <a:pos x="759" y="52"/>
                </a:cxn>
                <a:cxn ang="0">
                  <a:pos x="706" y="31"/>
                </a:cxn>
                <a:cxn ang="0">
                  <a:pos x="654" y="11"/>
                </a:cxn>
                <a:cxn ang="0">
                  <a:pos x="588" y="16"/>
                </a:cxn>
                <a:cxn ang="0">
                  <a:pos x="510" y="50"/>
                </a:cxn>
                <a:cxn ang="0">
                  <a:pos x="431" y="83"/>
                </a:cxn>
                <a:cxn ang="0">
                  <a:pos x="352" y="117"/>
                </a:cxn>
                <a:cxn ang="0">
                  <a:pos x="275" y="150"/>
                </a:cxn>
                <a:cxn ang="0">
                  <a:pos x="196" y="184"/>
                </a:cxn>
                <a:cxn ang="0">
                  <a:pos x="117" y="216"/>
                </a:cxn>
                <a:cxn ang="0">
                  <a:pos x="39" y="250"/>
                </a:cxn>
              </a:cxnLst>
              <a:rect l="0" t="0" r="r" b="b"/>
              <a:pathLst>
                <a:path w="1050" h="482">
                  <a:moveTo>
                    <a:pt x="0" y="267"/>
                  </a:moveTo>
                  <a:lnTo>
                    <a:pt x="28" y="280"/>
                  </a:lnTo>
                  <a:lnTo>
                    <a:pt x="56" y="294"/>
                  </a:lnTo>
                  <a:lnTo>
                    <a:pt x="84" y="307"/>
                  </a:lnTo>
                  <a:lnTo>
                    <a:pt x="113" y="320"/>
                  </a:lnTo>
                  <a:lnTo>
                    <a:pt x="140" y="334"/>
                  </a:lnTo>
                  <a:lnTo>
                    <a:pt x="168" y="348"/>
                  </a:lnTo>
                  <a:lnTo>
                    <a:pt x="197" y="361"/>
                  </a:lnTo>
                  <a:lnTo>
                    <a:pt x="225" y="374"/>
                  </a:lnTo>
                  <a:lnTo>
                    <a:pt x="253" y="388"/>
                  </a:lnTo>
                  <a:lnTo>
                    <a:pt x="281" y="401"/>
                  </a:lnTo>
                  <a:lnTo>
                    <a:pt x="310" y="414"/>
                  </a:lnTo>
                  <a:lnTo>
                    <a:pt x="337" y="429"/>
                  </a:lnTo>
                  <a:lnTo>
                    <a:pt x="366" y="442"/>
                  </a:lnTo>
                  <a:lnTo>
                    <a:pt x="394" y="455"/>
                  </a:lnTo>
                  <a:lnTo>
                    <a:pt x="421" y="469"/>
                  </a:lnTo>
                  <a:lnTo>
                    <a:pt x="450" y="482"/>
                  </a:lnTo>
                  <a:lnTo>
                    <a:pt x="487" y="462"/>
                  </a:lnTo>
                  <a:lnTo>
                    <a:pt x="525" y="443"/>
                  </a:lnTo>
                  <a:lnTo>
                    <a:pt x="563" y="422"/>
                  </a:lnTo>
                  <a:lnTo>
                    <a:pt x="600" y="402"/>
                  </a:lnTo>
                  <a:lnTo>
                    <a:pt x="637" y="383"/>
                  </a:lnTo>
                  <a:lnTo>
                    <a:pt x="675" y="363"/>
                  </a:lnTo>
                  <a:lnTo>
                    <a:pt x="713" y="343"/>
                  </a:lnTo>
                  <a:lnTo>
                    <a:pt x="750" y="324"/>
                  </a:lnTo>
                  <a:lnTo>
                    <a:pt x="787" y="303"/>
                  </a:lnTo>
                  <a:lnTo>
                    <a:pt x="824" y="283"/>
                  </a:lnTo>
                  <a:lnTo>
                    <a:pt x="863" y="263"/>
                  </a:lnTo>
                  <a:lnTo>
                    <a:pt x="900" y="244"/>
                  </a:lnTo>
                  <a:lnTo>
                    <a:pt x="937" y="224"/>
                  </a:lnTo>
                  <a:lnTo>
                    <a:pt x="974" y="204"/>
                  </a:lnTo>
                  <a:lnTo>
                    <a:pt x="1013" y="185"/>
                  </a:lnTo>
                  <a:lnTo>
                    <a:pt x="1050" y="165"/>
                  </a:lnTo>
                  <a:lnTo>
                    <a:pt x="1024" y="155"/>
                  </a:lnTo>
                  <a:lnTo>
                    <a:pt x="997" y="144"/>
                  </a:lnTo>
                  <a:lnTo>
                    <a:pt x="970" y="134"/>
                  </a:lnTo>
                  <a:lnTo>
                    <a:pt x="944" y="123"/>
                  </a:lnTo>
                  <a:lnTo>
                    <a:pt x="917" y="113"/>
                  </a:lnTo>
                  <a:lnTo>
                    <a:pt x="891" y="104"/>
                  </a:lnTo>
                  <a:lnTo>
                    <a:pt x="865" y="93"/>
                  </a:lnTo>
                  <a:lnTo>
                    <a:pt x="839" y="83"/>
                  </a:lnTo>
                  <a:lnTo>
                    <a:pt x="811" y="72"/>
                  </a:lnTo>
                  <a:lnTo>
                    <a:pt x="785" y="62"/>
                  </a:lnTo>
                  <a:lnTo>
                    <a:pt x="759" y="52"/>
                  </a:lnTo>
                  <a:lnTo>
                    <a:pt x="732" y="41"/>
                  </a:lnTo>
                  <a:lnTo>
                    <a:pt x="706" y="31"/>
                  </a:lnTo>
                  <a:lnTo>
                    <a:pt x="680" y="21"/>
                  </a:lnTo>
                  <a:lnTo>
                    <a:pt x="654" y="11"/>
                  </a:lnTo>
                  <a:lnTo>
                    <a:pt x="627" y="0"/>
                  </a:lnTo>
                  <a:lnTo>
                    <a:pt x="588" y="16"/>
                  </a:lnTo>
                  <a:lnTo>
                    <a:pt x="548" y="33"/>
                  </a:lnTo>
                  <a:lnTo>
                    <a:pt x="510" y="50"/>
                  </a:lnTo>
                  <a:lnTo>
                    <a:pt x="471" y="66"/>
                  </a:lnTo>
                  <a:lnTo>
                    <a:pt x="431" y="83"/>
                  </a:lnTo>
                  <a:lnTo>
                    <a:pt x="392" y="99"/>
                  </a:lnTo>
                  <a:lnTo>
                    <a:pt x="352" y="117"/>
                  </a:lnTo>
                  <a:lnTo>
                    <a:pt x="314" y="133"/>
                  </a:lnTo>
                  <a:lnTo>
                    <a:pt x="275" y="150"/>
                  </a:lnTo>
                  <a:lnTo>
                    <a:pt x="235" y="167"/>
                  </a:lnTo>
                  <a:lnTo>
                    <a:pt x="196" y="184"/>
                  </a:lnTo>
                  <a:lnTo>
                    <a:pt x="156" y="200"/>
                  </a:lnTo>
                  <a:lnTo>
                    <a:pt x="117" y="216"/>
                  </a:lnTo>
                  <a:lnTo>
                    <a:pt x="79" y="234"/>
                  </a:lnTo>
                  <a:lnTo>
                    <a:pt x="39" y="250"/>
                  </a:lnTo>
                  <a:lnTo>
                    <a:pt x="0" y="267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0" name="Freeform 36"/>
            <p:cNvSpPr>
              <a:spLocks/>
            </p:cNvSpPr>
            <p:nvPr/>
          </p:nvSpPr>
          <p:spPr bwMode="auto">
            <a:xfrm>
              <a:off x="2150" y="1882"/>
              <a:ext cx="163" cy="75"/>
            </a:xfrm>
            <a:custGeom>
              <a:avLst/>
              <a:gdLst/>
              <a:ahLst/>
              <a:cxnLst>
                <a:cxn ang="0">
                  <a:pos x="26" y="259"/>
                </a:cxn>
                <a:cxn ang="0">
                  <a:pos x="78" y="284"/>
                </a:cxn>
                <a:cxn ang="0">
                  <a:pos x="131" y="309"/>
                </a:cxn>
                <a:cxn ang="0">
                  <a:pos x="184" y="334"/>
                </a:cxn>
                <a:cxn ang="0">
                  <a:pos x="235" y="360"/>
                </a:cxn>
                <a:cxn ang="0">
                  <a:pos x="288" y="385"/>
                </a:cxn>
                <a:cxn ang="0">
                  <a:pos x="340" y="410"/>
                </a:cxn>
                <a:cxn ang="0">
                  <a:pos x="393" y="435"/>
                </a:cxn>
                <a:cxn ang="0">
                  <a:pos x="454" y="428"/>
                </a:cxn>
                <a:cxn ang="0">
                  <a:pos x="523" y="391"/>
                </a:cxn>
                <a:cxn ang="0">
                  <a:pos x="593" y="355"/>
                </a:cxn>
                <a:cxn ang="0">
                  <a:pos x="662" y="318"/>
                </a:cxn>
                <a:cxn ang="0">
                  <a:pos x="732" y="281"/>
                </a:cxn>
                <a:cxn ang="0">
                  <a:pos x="801" y="244"/>
                </a:cxn>
                <a:cxn ang="0">
                  <a:pos x="871" y="207"/>
                </a:cxn>
                <a:cxn ang="0">
                  <a:pos x="940" y="170"/>
                </a:cxn>
                <a:cxn ang="0">
                  <a:pos x="951" y="142"/>
                </a:cxn>
                <a:cxn ang="0">
                  <a:pos x="902" y="123"/>
                </a:cxn>
                <a:cxn ang="0">
                  <a:pos x="853" y="105"/>
                </a:cxn>
                <a:cxn ang="0">
                  <a:pos x="803" y="86"/>
                </a:cxn>
                <a:cxn ang="0">
                  <a:pos x="754" y="66"/>
                </a:cxn>
                <a:cxn ang="0">
                  <a:pos x="705" y="48"/>
                </a:cxn>
                <a:cxn ang="0">
                  <a:pos x="655" y="28"/>
                </a:cxn>
                <a:cxn ang="0">
                  <a:pos x="606" y="9"/>
                </a:cxn>
                <a:cxn ang="0">
                  <a:pos x="546" y="15"/>
                </a:cxn>
                <a:cxn ang="0">
                  <a:pos x="473" y="47"/>
                </a:cxn>
                <a:cxn ang="0">
                  <a:pos x="400" y="77"/>
                </a:cxn>
                <a:cxn ang="0">
                  <a:pos x="328" y="108"/>
                </a:cxn>
                <a:cxn ang="0">
                  <a:pos x="255" y="139"/>
                </a:cxn>
                <a:cxn ang="0">
                  <a:pos x="182" y="170"/>
                </a:cxn>
                <a:cxn ang="0">
                  <a:pos x="109" y="201"/>
                </a:cxn>
                <a:cxn ang="0">
                  <a:pos x="36" y="232"/>
                </a:cxn>
              </a:cxnLst>
              <a:rect l="0" t="0" r="r" b="b"/>
              <a:pathLst>
                <a:path w="975" h="447">
                  <a:moveTo>
                    <a:pt x="0" y="247"/>
                  </a:moveTo>
                  <a:lnTo>
                    <a:pt x="26" y="259"/>
                  </a:lnTo>
                  <a:lnTo>
                    <a:pt x="52" y="272"/>
                  </a:lnTo>
                  <a:lnTo>
                    <a:pt x="78" y="284"/>
                  </a:lnTo>
                  <a:lnTo>
                    <a:pt x="105" y="297"/>
                  </a:lnTo>
                  <a:lnTo>
                    <a:pt x="131" y="309"/>
                  </a:lnTo>
                  <a:lnTo>
                    <a:pt x="157" y="322"/>
                  </a:lnTo>
                  <a:lnTo>
                    <a:pt x="184" y="334"/>
                  </a:lnTo>
                  <a:lnTo>
                    <a:pt x="210" y="346"/>
                  </a:lnTo>
                  <a:lnTo>
                    <a:pt x="235" y="360"/>
                  </a:lnTo>
                  <a:lnTo>
                    <a:pt x="261" y="372"/>
                  </a:lnTo>
                  <a:lnTo>
                    <a:pt x="288" y="385"/>
                  </a:lnTo>
                  <a:lnTo>
                    <a:pt x="314" y="397"/>
                  </a:lnTo>
                  <a:lnTo>
                    <a:pt x="340" y="410"/>
                  </a:lnTo>
                  <a:lnTo>
                    <a:pt x="366" y="422"/>
                  </a:lnTo>
                  <a:lnTo>
                    <a:pt x="393" y="435"/>
                  </a:lnTo>
                  <a:lnTo>
                    <a:pt x="419" y="447"/>
                  </a:lnTo>
                  <a:lnTo>
                    <a:pt x="454" y="428"/>
                  </a:lnTo>
                  <a:lnTo>
                    <a:pt x="488" y="410"/>
                  </a:lnTo>
                  <a:lnTo>
                    <a:pt x="523" y="391"/>
                  </a:lnTo>
                  <a:lnTo>
                    <a:pt x="558" y="373"/>
                  </a:lnTo>
                  <a:lnTo>
                    <a:pt x="593" y="355"/>
                  </a:lnTo>
                  <a:lnTo>
                    <a:pt x="627" y="337"/>
                  </a:lnTo>
                  <a:lnTo>
                    <a:pt x="662" y="318"/>
                  </a:lnTo>
                  <a:lnTo>
                    <a:pt x="697" y="299"/>
                  </a:lnTo>
                  <a:lnTo>
                    <a:pt x="732" y="281"/>
                  </a:lnTo>
                  <a:lnTo>
                    <a:pt x="767" y="262"/>
                  </a:lnTo>
                  <a:lnTo>
                    <a:pt x="801" y="244"/>
                  </a:lnTo>
                  <a:lnTo>
                    <a:pt x="836" y="225"/>
                  </a:lnTo>
                  <a:lnTo>
                    <a:pt x="871" y="207"/>
                  </a:lnTo>
                  <a:lnTo>
                    <a:pt x="906" y="189"/>
                  </a:lnTo>
                  <a:lnTo>
                    <a:pt x="940" y="170"/>
                  </a:lnTo>
                  <a:lnTo>
                    <a:pt x="975" y="152"/>
                  </a:lnTo>
                  <a:lnTo>
                    <a:pt x="951" y="142"/>
                  </a:lnTo>
                  <a:lnTo>
                    <a:pt x="926" y="133"/>
                  </a:lnTo>
                  <a:lnTo>
                    <a:pt x="902" y="123"/>
                  </a:lnTo>
                  <a:lnTo>
                    <a:pt x="878" y="113"/>
                  </a:lnTo>
                  <a:lnTo>
                    <a:pt x="853" y="105"/>
                  </a:lnTo>
                  <a:lnTo>
                    <a:pt x="829" y="95"/>
                  </a:lnTo>
                  <a:lnTo>
                    <a:pt x="803" y="86"/>
                  </a:lnTo>
                  <a:lnTo>
                    <a:pt x="779" y="76"/>
                  </a:lnTo>
                  <a:lnTo>
                    <a:pt x="754" y="66"/>
                  </a:lnTo>
                  <a:lnTo>
                    <a:pt x="730" y="58"/>
                  </a:lnTo>
                  <a:lnTo>
                    <a:pt x="705" y="48"/>
                  </a:lnTo>
                  <a:lnTo>
                    <a:pt x="681" y="38"/>
                  </a:lnTo>
                  <a:lnTo>
                    <a:pt x="655" y="28"/>
                  </a:lnTo>
                  <a:lnTo>
                    <a:pt x="631" y="19"/>
                  </a:lnTo>
                  <a:lnTo>
                    <a:pt x="606" y="9"/>
                  </a:lnTo>
                  <a:lnTo>
                    <a:pt x="582" y="0"/>
                  </a:lnTo>
                  <a:lnTo>
                    <a:pt x="546" y="15"/>
                  </a:lnTo>
                  <a:lnTo>
                    <a:pt x="510" y="30"/>
                  </a:lnTo>
                  <a:lnTo>
                    <a:pt x="473" y="47"/>
                  </a:lnTo>
                  <a:lnTo>
                    <a:pt x="436" y="62"/>
                  </a:lnTo>
                  <a:lnTo>
                    <a:pt x="400" y="77"/>
                  </a:lnTo>
                  <a:lnTo>
                    <a:pt x="364" y="93"/>
                  </a:lnTo>
                  <a:lnTo>
                    <a:pt x="328" y="108"/>
                  </a:lnTo>
                  <a:lnTo>
                    <a:pt x="291" y="123"/>
                  </a:lnTo>
                  <a:lnTo>
                    <a:pt x="255" y="139"/>
                  </a:lnTo>
                  <a:lnTo>
                    <a:pt x="219" y="155"/>
                  </a:lnTo>
                  <a:lnTo>
                    <a:pt x="182" y="170"/>
                  </a:lnTo>
                  <a:lnTo>
                    <a:pt x="145" y="186"/>
                  </a:lnTo>
                  <a:lnTo>
                    <a:pt x="109" y="201"/>
                  </a:lnTo>
                  <a:lnTo>
                    <a:pt x="73" y="216"/>
                  </a:lnTo>
                  <a:lnTo>
                    <a:pt x="36" y="232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1" name="Freeform 37"/>
            <p:cNvSpPr>
              <a:spLocks/>
            </p:cNvSpPr>
            <p:nvPr/>
          </p:nvSpPr>
          <p:spPr bwMode="auto">
            <a:xfrm>
              <a:off x="2156" y="1888"/>
              <a:ext cx="150" cy="69"/>
            </a:xfrm>
            <a:custGeom>
              <a:avLst/>
              <a:gdLst/>
              <a:ahLst/>
              <a:cxnLst>
                <a:cxn ang="0">
                  <a:pos x="25" y="241"/>
                </a:cxn>
                <a:cxn ang="0">
                  <a:pos x="73" y="264"/>
                </a:cxn>
                <a:cxn ang="0">
                  <a:pos x="121" y="287"/>
                </a:cxn>
                <a:cxn ang="0">
                  <a:pos x="169" y="310"/>
                </a:cxn>
                <a:cxn ang="0">
                  <a:pos x="217" y="333"/>
                </a:cxn>
                <a:cxn ang="0">
                  <a:pos x="265" y="356"/>
                </a:cxn>
                <a:cxn ang="0">
                  <a:pos x="315" y="379"/>
                </a:cxn>
                <a:cxn ang="0">
                  <a:pos x="363" y="402"/>
                </a:cxn>
                <a:cxn ang="0">
                  <a:pos x="419" y="396"/>
                </a:cxn>
                <a:cxn ang="0">
                  <a:pos x="483" y="363"/>
                </a:cxn>
                <a:cxn ang="0">
                  <a:pos x="548" y="329"/>
                </a:cxn>
                <a:cxn ang="0">
                  <a:pos x="613" y="295"/>
                </a:cxn>
                <a:cxn ang="0">
                  <a:pos x="676" y="261"/>
                </a:cxn>
                <a:cxn ang="0">
                  <a:pos x="741" y="227"/>
                </a:cxn>
                <a:cxn ang="0">
                  <a:pos x="805" y="193"/>
                </a:cxn>
                <a:cxn ang="0">
                  <a:pos x="870" y="159"/>
                </a:cxn>
                <a:cxn ang="0">
                  <a:pos x="879" y="133"/>
                </a:cxn>
                <a:cxn ang="0">
                  <a:pos x="834" y="115"/>
                </a:cxn>
                <a:cxn ang="0">
                  <a:pos x="788" y="98"/>
                </a:cxn>
                <a:cxn ang="0">
                  <a:pos x="743" y="80"/>
                </a:cxn>
                <a:cxn ang="0">
                  <a:pos x="697" y="62"/>
                </a:cxn>
                <a:cxn ang="0">
                  <a:pos x="652" y="44"/>
                </a:cxn>
                <a:cxn ang="0">
                  <a:pos x="606" y="27"/>
                </a:cxn>
                <a:cxn ang="0">
                  <a:pos x="561" y="9"/>
                </a:cxn>
                <a:cxn ang="0">
                  <a:pos x="504" y="15"/>
                </a:cxn>
                <a:cxn ang="0">
                  <a:pos x="437" y="43"/>
                </a:cxn>
                <a:cxn ang="0">
                  <a:pos x="369" y="73"/>
                </a:cxn>
                <a:cxn ang="0">
                  <a:pos x="303" y="101"/>
                </a:cxn>
                <a:cxn ang="0">
                  <a:pos x="236" y="130"/>
                </a:cxn>
                <a:cxn ang="0">
                  <a:pos x="169" y="158"/>
                </a:cxn>
                <a:cxn ang="0">
                  <a:pos x="101" y="186"/>
                </a:cxn>
                <a:cxn ang="0">
                  <a:pos x="34" y="215"/>
                </a:cxn>
              </a:cxnLst>
              <a:rect l="0" t="0" r="r" b="b"/>
              <a:pathLst>
                <a:path w="902" h="414">
                  <a:moveTo>
                    <a:pt x="0" y="229"/>
                  </a:moveTo>
                  <a:lnTo>
                    <a:pt x="25" y="241"/>
                  </a:lnTo>
                  <a:lnTo>
                    <a:pt x="49" y="252"/>
                  </a:lnTo>
                  <a:lnTo>
                    <a:pt x="73" y="264"/>
                  </a:lnTo>
                  <a:lnTo>
                    <a:pt x="97" y="275"/>
                  </a:lnTo>
                  <a:lnTo>
                    <a:pt x="121" y="287"/>
                  </a:lnTo>
                  <a:lnTo>
                    <a:pt x="145" y="298"/>
                  </a:lnTo>
                  <a:lnTo>
                    <a:pt x="169" y="310"/>
                  </a:lnTo>
                  <a:lnTo>
                    <a:pt x="193" y="321"/>
                  </a:lnTo>
                  <a:lnTo>
                    <a:pt x="217" y="333"/>
                  </a:lnTo>
                  <a:lnTo>
                    <a:pt x="241" y="345"/>
                  </a:lnTo>
                  <a:lnTo>
                    <a:pt x="265" y="356"/>
                  </a:lnTo>
                  <a:lnTo>
                    <a:pt x="291" y="368"/>
                  </a:lnTo>
                  <a:lnTo>
                    <a:pt x="315" y="379"/>
                  </a:lnTo>
                  <a:lnTo>
                    <a:pt x="339" y="391"/>
                  </a:lnTo>
                  <a:lnTo>
                    <a:pt x="363" y="402"/>
                  </a:lnTo>
                  <a:lnTo>
                    <a:pt x="387" y="414"/>
                  </a:lnTo>
                  <a:lnTo>
                    <a:pt x="419" y="396"/>
                  </a:lnTo>
                  <a:lnTo>
                    <a:pt x="452" y="380"/>
                  </a:lnTo>
                  <a:lnTo>
                    <a:pt x="483" y="363"/>
                  </a:lnTo>
                  <a:lnTo>
                    <a:pt x="516" y="346"/>
                  </a:lnTo>
                  <a:lnTo>
                    <a:pt x="548" y="329"/>
                  </a:lnTo>
                  <a:lnTo>
                    <a:pt x="580" y="312"/>
                  </a:lnTo>
                  <a:lnTo>
                    <a:pt x="613" y="295"/>
                  </a:lnTo>
                  <a:lnTo>
                    <a:pt x="644" y="277"/>
                  </a:lnTo>
                  <a:lnTo>
                    <a:pt x="676" y="261"/>
                  </a:lnTo>
                  <a:lnTo>
                    <a:pt x="709" y="243"/>
                  </a:lnTo>
                  <a:lnTo>
                    <a:pt x="741" y="227"/>
                  </a:lnTo>
                  <a:lnTo>
                    <a:pt x="772" y="209"/>
                  </a:lnTo>
                  <a:lnTo>
                    <a:pt x="805" y="193"/>
                  </a:lnTo>
                  <a:lnTo>
                    <a:pt x="837" y="175"/>
                  </a:lnTo>
                  <a:lnTo>
                    <a:pt x="870" y="159"/>
                  </a:lnTo>
                  <a:lnTo>
                    <a:pt x="902" y="142"/>
                  </a:lnTo>
                  <a:lnTo>
                    <a:pt x="879" y="133"/>
                  </a:lnTo>
                  <a:lnTo>
                    <a:pt x="856" y="124"/>
                  </a:lnTo>
                  <a:lnTo>
                    <a:pt x="834" y="115"/>
                  </a:lnTo>
                  <a:lnTo>
                    <a:pt x="811" y="107"/>
                  </a:lnTo>
                  <a:lnTo>
                    <a:pt x="788" y="98"/>
                  </a:lnTo>
                  <a:lnTo>
                    <a:pt x="765" y="89"/>
                  </a:lnTo>
                  <a:lnTo>
                    <a:pt x="743" y="80"/>
                  </a:lnTo>
                  <a:lnTo>
                    <a:pt x="720" y="70"/>
                  </a:lnTo>
                  <a:lnTo>
                    <a:pt x="697" y="62"/>
                  </a:lnTo>
                  <a:lnTo>
                    <a:pt x="675" y="53"/>
                  </a:lnTo>
                  <a:lnTo>
                    <a:pt x="652" y="44"/>
                  </a:lnTo>
                  <a:lnTo>
                    <a:pt x="629" y="35"/>
                  </a:lnTo>
                  <a:lnTo>
                    <a:pt x="606" y="27"/>
                  </a:lnTo>
                  <a:lnTo>
                    <a:pt x="584" y="18"/>
                  </a:lnTo>
                  <a:lnTo>
                    <a:pt x="561" y="9"/>
                  </a:lnTo>
                  <a:lnTo>
                    <a:pt x="538" y="0"/>
                  </a:lnTo>
                  <a:lnTo>
                    <a:pt x="504" y="15"/>
                  </a:lnTo>
                  <a:lnTo>
                    <a:pt x="471" y="29"/>
                  </a:lnTo>
                  <a:lnTo>
                    <a:pt x="437" y="43"/>
                  </a:lnTo>
                  <a:lnTo>
                    <a:pt x="403" y="57"/>
                  </a:lnTo>
                  <a:lnTo>
                    <a:pt x="369" y="73"/>
                  </a:lnTo>
                  <a:lnTo>
                    <a:pt x="337" y="87"/>
                  </a:lnTo>
                  <a:lnTo>
                    <a:pt x="303" y="101"/>
                  </a:lnTo>
                  <a:lnTo>
                    <a:pt x="270" y="115"/>
                  </a:lnTo>
                  <a:lnTo>
                    <a:pt x="236" y="130"/>
                  </a:lnTo>
                  <a:lnTo>
                    <a:pt x="202" y="144"/>
                  </a:lnTo>
                  <a:lnTo>
                    <a:pt x="169" y="158"/>
                  </a:lnTo>
                  <a:lnTo>
                    <a:pt x="135" y="172"/>
                  </a:lnTo>
                  <a:lnTo>
                    <a:pt x="101" y="186"/>
                  </a:lnTo>
                  <a:lnTo>
                    <a:pt x="67" y="201"/>
                  </a:lnTo>
                  <a:lnTo>
                    <a:pt x="34" y="215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2" name="Freeform 38"/>
            <p:cNvSpPr>
              <a:spLocks/>
            </p:cNvSpPr>
            <p:nvPr/>
          </p:nvSpPr>
          <p:spPr bwMode="auto">
            <a:xfrm>
              <a:off x="2161" y="1893"/>
              <a:ext cx="138" cy="63"/>
            </a:xfrm>
            <a:custGeom>
              <a:avLst/>
              <a:gdLst/>
              <a:ahLst/>
              <a:cxnLst>
                <a:cxn ang="0">
                  <a:pos x="22" y="220"/>
                </a:cxn>
                <a:cxn ang="0">
                  <a:pos x="67" y="241"/>
                </a:cxn>
                <a:cxn ang="0">
                  <a:pos x="111" y="263"/>
                </a:cxn>
                <a:cxn ang="0">
                  <a:pos x="156" y="284"/>
                </a:cxn>
                <a:cxn ang="0">
                  <a:pos x="199" y="305"/>
                </a:cxn>
                <a:cxn ang="0">
                  <a:pos x="244" y="325"/>
                </a:cxn>
                <a:cxn ang="0">
                  <a:pos x="288" y="347"/>
                </a:cxn>
                <a:cxn ang="0">
                  <a:pos x="333" y="368"/>
                </a:cxn>
                <a:cxn ang="0">
                  <a:pos x="385" y="364"/>
                </a:cxn>
                <a:cxn ang="0">
                  <a:pos x="444" y="332"/>
                </a:cxn>
                <a:cxn ang="0">
                  <a:pos x="503" y="300"/>
                </a:cxn>
                <a:cxn ang="0">
                  <a:pos x="562" y="270"/>
                </a:cxn>
                <a:cxn ang="0">
                  <a:pos x="621" y="238"/>
                </a:cxn>
                <a:cxn ang="0">
                  <a:pos x="680" y="206"/>
                </a:cxn>
                <a:cxn ang="0">
                  <a:pos x="739" y="174"/>
                </a:cxn>
                <a:cxn ang="0">
                  <a:pos x="798" y="143"/>
                </a:cxn>
                <a:cxn ang="0">
                  <a:pos x="807" y="120"/>
                </a:cxn>
                <a:cxn ang="0">
                  <a:pos x="766" y="104"/>
                </a:cxn>
                <a:cxn ang="0">
                  <a:pos x="724" y="88"/>
                </a:cxn>
                <a:cxn ang="0">
                  <a:pos x="682" y="73"/>
                </a:cxn>
                <a:cxn ang="0">
                  <a:pos x="640" y="56"/>
                </a:cxn>
                <a:cxn ang="0">
                  <a:pos x="598" y="41"/>
                </a:cxn>
                <a:cxn ang="0">
                  <a:pos x="556" y="24"/>
                </a:cxn>
                <a:cxn ang="0">
                  <a:pos x="515" y="8"/>
                </a:cxn>
                <a:cxn ang="0">
                  <a:pos x="463" y="13"/>
                </a:cxn>
                <a:cxn ang="0">
                  <a:pos x="402" y="40"/>
                </a:cxn>
                <a:cxn ang="0">
                  <a:pos x="340" y="65"/>
                </a:cxn>
                <a:cxn ang="0">
                  <a:pos x="278" y="91"/>
                </a:cxn>
                <a:cxn ang="0">
                  <a:pos x="217" y="117"/>
                </a:cxn>
                <a:cxn ang="0">
                  <a:pos x="155" y="144"/>
                </a:cxn>
                <a:cxn ang="0">
                  <a:pos x="93" y="170"/>
                </a:cxn>
                <a:cxn ang="0">
                  <a:pos x="31" y="196"/>
                </a:cxn>
              </a:cxnLst>
              <a:rect l="0" t="0" r="r" b="b"/>
              <a:pathLst>
                <a:path w="828" h="379">
                  <a:moveTo>
                    <a:pt x="0" y="209"/>
                  </a:moveTo>
                  <a:lnTo>
                    <a:pt x="22" y="220"/>
                  </a:lnTo>
                  <a:lnTo>
                    <a:pt x="45" y="230"/>
                  </a:lnTo>
                  <a:lnTo>
                    <a:pt x="67" y="241"/>
                  </a:lnTo>
                  <a:lnTo>
                    <a:pt x="89" y="252"/>
                  </a:lnTo>
                  <a:lnTo>
                    <a:pt x="111" y="263"/>
                  </a:lnTo>
                  <a:lnTo>
                    <a:pt x="134" y="273"/>
                  </a:lnTo>
                  <a:lnTo>
                    <a:pt x="156" y="284"/>
                  </a:lnTo>
                  <a:lnTo>
                    <a:pt x="178" y="294"/>
                  </a:lnTo>
                  <a:lnTo>
                    <a:pt x="199" y="305"/>
                  </a:lnTo>
                  <a:lnTo>
                    <a:pt x="222" y="315"/>
                  </a:lnTo>
                  <a:lnTo>
                    <a:pt x="244" y="325"/>
                  </a:lnTo>
                  <a:lnTo>
                    <a:pt x="266" y="336"/>
                  </a:lnTo>
                  <a:lnTo>
                    <a:pt x="288" y="347"/>
                  </a:lnTo>
                  <a:lnTo>
                    <a:pt x="311" y="358"/>
                  </a:lnTo>
                  <a:lnTo>
                    <a:pt x="333" y="368"/>
                  </a:lnTo>
                  <a:lnTo>
                    <a:pt x="355" y="379"/>
                  </a:lnTo>
                  <a:lnTo>
                    <a:pt x="385" y="364"/>
                  </a:lnTo>
                  <a:lnTo>
                    <a:pt x="414" y="347"/>
                  </a:lnTo>
                  <a:lnTo>
                    <a:pt x="444" y="332"/>
                  </a:lnTo>
                  <a:lnTo>
                    <a:pt x="473" y="317"/>
                  </a:lnTo>
                  <a:lnTo>
                    <a:pt x="503" y="300"/>
                  </a:lnTo>
                  <a:lnTo>
                    <a:pt x="532" y="285"/>
                  </a:lnTo>
                  <a:lnTo>
                    <a:pt x="562" y="270"/>
                  </a:lnTo>
                  <a:lnTo>
                    <a:pt x="591" y="253"/>
                  </a:lnTo>
                  <a:lnTo>
                    <a:pt x="621" y="238"/>
                  </a:lnTo>
                  <a:lnTo>
                    <a:pt x="651" y="222"/>
                  </a:lnTo>
                  <a:lnTo>
                    <a:pt x="680" y="206"/>
                  </a:lnTo>
                  <a:lnTo>
                    <a:pt x="710" y="191"/>
                  </a:lnTo>
                  <a:lnTo>
                    <a:pt x="739" y="174"/>
                  </a:lnTo>
                  <a:lnTo>
                    <a:pt x="769" y="159"/>
                  </a:lnTo>
                  <a:lnTo>
                    <a:pt x="798" y="143"/>
                  </a:lnTo>
                  <a:lnTo>
                    <a:pt x="828" y="127"/>
                  </a:lnTo>
                  <a:lnTo>
                    <a:pt x="807" y="120"/>
                  </a:lnTo>
                  <a:lnTo>
                    <a:pt x="786" y="112"/>
                  </a:lnTo>
                  <a:lnTo>
                    <a:pt x="766" y="104"/>
                  </a:lnTo>
                  <a:lnTo>
                    <a:pt x="745" y="96"/>
                  </a:lnTo>
                  <a:lnTo>
                    <a:pt x="724" y="88"/>
                  </a:lnTo>
                  <a:lnTo>
                    <a:pt x="703" y="80"/>
                  </a:lnTo>
                  <a:lnTo>
                    <a:pt x="682" y="73"/>
                  </a:lnTo>
                  <a:lnTo>
                    <a:pt x="662" y="64"/>
                  </a:lnTo>
                  <a:lnTo>
                    <a:pt x="640" y="56"/>
                  </a:lnTo>
                  <a:lnTo>
                    <a:pt x="619" y="49"/>
                  </a:lnTo>
                  <a:lnTo>
                    <a:pt x="598" y="41"/>
                  </a:lnTo>
                  <a:lnTo>
                    <a:pt x="577" y="32"/>
                  </a:lnTo>
                  <a:lnTo>
                    <a:pt x="556" y="24"/>
                  </a:lnTo>
                  <a:lnTo>
                    <a:pt x="536" y="17"/>
                  </a:lnTo>
                  <a:lnTo>
                    <a:pt x="515" y="8"/>
                  </a:lnTo>
                  <a:lnTo>
                    <a:pt x="494" y="0"/>
                  </a:lnTo>
                  <a:lnTo>
                    <a:pt x="463" y="13"/>
                  </a:lnTo>
                  <a:lnTo>
                    <a:pt x="433" y="27"/>
                  </a:lnTo>
                  <a:lnTo>
                    <a:pt x="402" y="40"/>
                  </a:lnTo>
                  <a:lnTo>
                    <a:pt x="370" y="52"/>
                  </a:lnTo>
                  <a:lnTo>
                    <a:pt x="340" y="65"/>
                  </a:lnTo>
                  <a:lnTo>
                    <a:pt x="309" y="78"/>
                  </a:lnTo>
                  <a:lnTo>
                    <a:pt x="278" y="91"/>
                  </a:lnTo>
                  <a:lnTo>
                    <a:pt x="248" y="104"/>
                  </a:lnTo>
                  <a:lnTo>
                    <a:pt x="217" y="117"/>
                  </a:lnTo>
                  <a:lnTo>
                    <a:pt x="186" y="131"/>
                  </a:lnTo>
                  <a:lnTo>
                    <a:pt x="155" y="144"/>
                  </a:lnTo>
                  <a:lnTo>
                    <a:pt x="124" y="157"/>
                  </a:lnTo>
                  <a:lnTo>
                    <a:pt x="93" y="170"/>
                  </a:lnTo>
                  <a:lnTo>
                    <a:pt x="63" y="183"/>
                  </a:lnTo>
                  <a:lnTo>
                    <a:pt x="31" y="196"/>
                  </a:lnTo>
                  <a:lnTo>
                    <a:pt x="0" y="209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3" name="Freeform 39"/>
            <p:cNvSpPr>
              <a:spLocks/>
            </p:cNvSpPr>
            <p:nvPr/>
          </p:nvSpPr>
          <p:spPr bwMode="auto">
            <a:xfrm>
              <a:off x="2166" y="1899"/>
              <a:ext cx="126" cy="57"/>
            </a:xfrm>
            <a:custGeom>
              <a:avLst/>
              <a:gdLst/>
              <a:ahLst/>
              <a:cxnLst>
                <a:cxn ang="0">
                  <a:pos x="20" y="200"/>
                </a:cxn>
                <a:cxn ang="0">
                  <a:pos x="60" y="219"/>
                </a:cxn>
                <a:cxn ang="0">
                  <a:pos x="101" y="239"/>
                </a:cxn>
                <a:cxn ang="0">
                  <a:pos x="141" y="258"/>
                </a:cxn>
                <a:cxn ang="0">
                  <a:pos x="182" y="277"/>
                </a:cxn>
                <a:cxn ang="0">
                  <a:pos x="221" y="297"/>
                </a:cxn>
                <a:cxn ang="0">
                  <a:pos x="262" y="316"/>
                </a:cxn>
                <a:cxn ang="0">
                  <a:pos x="302" y="335"/>
                </a:cxn>
                <a:cxn ang="0">
                  <a:pos x="350" y="331"/>
                </a:cxn>
                <a:cxn ang="0">
                  <a:pos x="404" y="302"/>
                </a:cxn>
                <a:cxn ang="0">
                  <a:pos x="458" y="274"/>
                </a:cxn>
                <a:cxn ang="0">
                  <a:pos x="511" y="245"/>
                </a:cxn>
                <a:cxn ang="0">
                  <a:pos x="564" y="217"/>
                </a:cxn>
                <a:cxn ang="0">
                  <a:pos x="618" y="188"/>
                </a:cxn>
                <a:cxn ang="0">
                  <a:pos x="671" y="160"/>
                </a:cxn>
                <a:cxn ang="0">
                  <a:pos x="725" y="131"/>
                </a:cxn>
                <a:cxn ang="0">
                  <a:pos x="734" y="110"/>
                </a:cxn>
                <a:cxn ang="0">
                  <a:pos x="695" y="95"/>
                </a:cxn>
                <a:cxn ang="0">
                  <a:pos x="658" y="80"/>
                </a:cxn>
                <a:cxn ang="0">
                  <a:pos x="620" y="66"/>
                </a:cxn>
                <a:cxn ang="0">
                  <a:pos x="583" y="51"/>
                </a:cxn>
                <a:cxn ang="0">
                  <a:pos x="544" y="36"/>
                </a:cxn>
                <a:cxn ang="0">
                  <a:pos x="506" y="22"/>
                </a:cxn>
                <a:cxn ang="0">
                  <a:pos x="468" y="8"/>
                </a:cxn>
                <a:cxn ang="0">
                  <a:pos x="421" y="12"/>
                </a:cxn>
                <a:cxn ang="0">
                  <a:pos x="365" y="36"/>
                </a:cxn>
                <a:cxn ang="0">
                  <a:pos x="309" y="59"/>
                </a:cxn>
                <a:cxn ang="0">
                  <a:pos x="252" y="83"/>
                </a:cxn>
                <a:cxn ang="0">
                  <a:pos x="196" y="107"/>
                </a:cxn>
                <a:cxn ang="0">
                  <a:pos x="140" y="131"/>
                </a:cxn>
                <a:cxn ang="0">
                  <a:pos x="84" y="154"/>
                </a:cxn>
                <a:cxn ang="0">
                  <a:pos x="28" y="179"/>
                </a:cxn>
              </a:cxnLst>
              <a:rect l="0" t="0" r="r" b="b"/>
              <a:pathLst>
                <a:path w="752" h="345">
                  <a:moveTo>
                    <a:pt x="0" y="191"/>
                  </a:moveTo>
                  <a:lnTo>
                    <a:pt x="20" y="200"/>
                  </a:lnTo>
                  <a:lnTo>
                    <a:pt x="41" y="210"/>
                  </a:lnTo>
                  <a:lnTo>
                    <a:pt x="60" y="219"/>
                  </a:lnTo>
                  <a:lnTo>
                    <a:pt x="81" y="229"/>
                  </a:lnTo>
                  <a:lnTo>
                    <a:pt x="101" y="239"/>
                  </a:lnTo>
                  <a:lnTo>
                    <a:pt x="120" y="249"/>
                  </a:lnTo>
                  <a:lnTo>
                    <a:pt x="141" y="258"/>
                  </a:lnTo>
                  <a:lnTo>
                    <a:pt x="161" y="267"/>
                  </a:lnTo>
                  <a:lnTo>
                    <a:pt x="182" y="277"/>
                  </a:lnTo>
                  <a:lnTo>
                    <a:pt x="202" y="287"/>
                  </a:lnTo>
                  <a:lnTo>
                    <a:pt x="221" y="297"/>
                  </a:lnTo>
                  <a:lnTo>
                    <a:pt x="242" y="307"/>
                  </a:lnTo>
                  <a:lnTo>
                    <a:pt x="262" y="316"/>
                  </a:lnTo>
                  <a:lnTo>
                    <a:pt x="283" y="325"/>
                  </a:lnTo>
                  <a:lnTo>
                    <a:pt x="302" y="335"/>
                  </a:lnTo>
                  <a:lnTo>
                    <a:pt x="323" y="345"/>
                  </a:lnTo>
                  <a:lnTo>
                    <a:pt x="350" y="331"/>
                  </a:lnTo>
                  <a:lnTo>
                    <a:pt x="377" y="316"/>
                  </a:lnTo>
                  <a:lnTo>
                    <a:pt x="404" y="302"/>
                  </a:lnTo>
                  <a:lnTo>
                    <a:pt x="430" y="288"/>
                  </a:lnTo>
                  <a:lnTo>
                    <a:pt x="458" y="274"/>
                  </a:lnTo>
                  <a:lnTo>
                    <a:pt x="484" y="259"/>
                  </a:lnTo>
                  <a:lnTo>
                    <a:pt x="511" y="245"/>
                  </a:lnTo>
                  <a:lnTo>
                    <a:pt x="538" y="231"/>
                  </a:lnTo>
                  <a:lnTo>
                    <a:pt x="564" y="217"/>
                  </a:lnTo>
                  <a:lnTo>
                    <a:pt x="591" y="203"/>
                  </a:lnTo>
                  <a:lnTo>
                    <a:pt x="618" y="188"/>
                  </a:lnTo>
                  <a:lnTo>
                    <a:pt x="645" y="174"/>
                  </a:lnTo>
                  <a:lnTo>
                    <a:pt x="671" y="160"/>
                  </a:lnTo>
                  <a:lnTo>
                    <a:pt x="699" y="146"/>
                  </a:lnTo>
                  <a:lnTo>
                    <a:pt x="725" y="131"/>
                  </a:lnTo>
                  <a:lnTo>
                    <a:pt x="752" y="117"/>
                  </a:lnTo>
                  <a:lnTo>
                    <a:pt x="734" y="110"/>
                  </a:lnTo>
                  <a:lnTo>
                    <a:pt x="714" y="103"/>
                  </a:lnTo>
                  <a:lnTo>
                    <a:pt x="695" y="95"/>
                  </a:lnTo>
                  <a:lnTo>
                    <a:pt x="677" y="88"/>
                  </a:lnTo>
                  <a:lnTo>
                    <a:pt x="658" y="80"/>
                  </a:lnTo>
                  <a:lnTo>
                    <a:pt x="638" y="73"/>
                  </a:lnTo>
                  <a:lnTo>
                    <a:pt x="620" y="66"/>
                  </a:lnTo>
                  <a:lnTo>
                    <a:pt x="601" y="58"/>
                  </a:lnTo>
                  <a:lnTo>
                    <a:pt x="583" y="51"/>
                  </a:lnTo>
                  <a:lnTo>
                    <a:pt x="563" y="44"/>
                  </a:lnTo>
                  <a:lnTo>
                    <a:pt x="544" y="36"/>
                  </a:lnTo>
                  <a:lnTo>
                    <a:pt x="526" y="29"/>
                  </a:lnTo>
                  <a:lnTo>
                    <a:pt x="506" y="22"/>
                  </a:lnTo>
                  <a:lnTo>
                    <a:pt x="487" y="14"/>
                  </a:lnTo>
                  <a:lnTo>
                    <a:pt x="468" y="8"/>
                  </a:lnTo>
                  <a:lnTo>
                    <a:pt x="449" y="0"/>
                  </a:lnTo>
                  <a:lnTo>
                    <a:pt x="421" y="12"/>
                  </a:lnTo>
                  <a:lnTo>
                    <a:pt x="393" y="24"/>
                  </a:lnTo>
                  <a:lnTo>
                    <a:pt x="365" y="36"/>
                  </a:lnTo>
                  <a:lnTo>
                    <a:pt x="336" y="47"/>
                  </a:lnTo>
                  <a:lnTo>
                    <a:pt x="309" y="59"/>
                  </a:lnTo>
                  <a:lnTo>
                    <a:pt x="280" y="71"/>
                  </a:lnTo>
                  <a:lnTo>
                    <a:pt x="252" y="83"/>
                  </a:lnTo>
                  <a:lnTo>
                    <a:pt x="225" y="95"/>
                  </a:lnTo>
                  <a:lnTo>
                    <a:pt x="196" y="107"/>
                  </a:lnTo>
                  <a:lnTo>
                    <a:pt x="168" y="119"/>
                  </a:lnTo>
                  <a:lnTo>
                    <a:pt x="140" y="131"/>
                  </a:lnTo>
                  <a:lnTo>
                    <a:pt x="112" y="142"/>
                  </a:lnTo>
                  <a:lnTo>
                    <a:pt x="84" y="154"/>
                  </a:lnTo>
                  <a:lnTo>
                    <a:pt x="56" y="166"/>
                  </a:lnTo>
                  <a:lnTo>
                    <a:pt x="28" y="179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4" name="Freeform 40"/>
            <p:cNvSpPr>
              <a:spLocks/>
            </p:cNvSpPr>
            <p:nvPr/>
          </p:nvSpPr>
          <p:spPr bwMode="auto">
            <a:xfrm>
              <a:off x="2172" y="1904"/>
              <a:ext cx="113" cy="5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291" y="311"/>
                </a:cxn>
                <a:cxn ang="0">
                  <a:pos x="679" y="104"/>
                </a:cxn>
                <a:cxn ang="0">
                  <a:pos x="405" y="0"/>
                </a:cxn>
                <a:cxn ang="0">
                  <a:pos x="0" y="172"/>
                </a:cxn>
              </a:cxnLst>
              <a:rect l="0" t="0" r="r" b="b"/>
              <a:pathLst>
                <a:path w="679" h="311">
                  <a:moveTo>
                    <a:pt x="0" y="172"/>
                  </a:moveTo>
                  <a:lnTo>
                    <a:pt x="291" y="311"/>
                  </a:lnTo>
                  <a:lnTo>
                    <a:pt x="679" y="104"/>
                  </a:lnTo>
                  <a:lnTo>
                    <a:pt x="405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5" name="Freeform 41"/>
            <p:cNvSpPr>
              <a:spLocks/>
            </p:cNvSpPr>
            <p:nvPr/>
          </p:nvSpPr>
          <p:spPr bwMode="auto">
            <a:xfrm>
              <a:off x="2101" y="1827"/>
              <a:ext cx="223" cy="97"/>
            </a:xfrm>
            <a:custGeom>
              <a:avLst/>
              <a:gdLst/>
              <a:ahLst/>
              <a:cxnLst>
                <a:cxn ang="0">
                  <a:pos x="1337" y="105"/>
                </a:cxn>
                <a:cxn ang="0">
                  <a:pos x="1017" y="0"/>
                </a:cxn>
                <a:cxn ang="0">
                  <a:pos x="0" y="422"/>
                </a:cxn>
                <a:cxn ang="0">
                  <a:pos x="330" y="583"/>
                </a:cxn>
                <a:cxn ang="0">
                  <a:pos x="1337" y="105"/>
                </a:cxn>
              </a:cxnLst>
              <a:rect l="0" t="0" r="r" b="b"/>
              <a:pathLst>
                <a:path w="1337" h="583">
                  <a:moveTo>
                    <a:pt x="1337" y="105"/>
                  </a:moveTo>
                  <a:lnTo>
                    <a:pt x="1017" y="0"/>
                  </a:lnTo>
                  <a:lnTo>
                    <a:pt x="0" y="422"/>
                  </a:lnTo>
                  <a:lnTo>
                    <a:pt x="330" y="583"/>
                  </a:lnTo>
                  <a:lnTo>
                    <a:pt x="1337" y="105"/>
                  </a:lnTo>
                  <a:close/>
                </a:path>
              </a:pathLst>
            </a:custGeom>
            <a:solidFill>
              <a:srgbClr val="2B26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6" name="Freeform 42"/>
            <p:cNvSpPr>
              <a:spLocks/>
            </p:cNvSpPr>
            <p:nvPr/>
          </p:nvSpPr>
          <p:spPr bwMode="auto">
            <a:xfrm>
              <a:off x="2103" y="1826"/>
              <a:ext cx="217" cy="95"/>
            </a:xfrm>
            <a:custGeom>
              <a:avLst/>
              <a:gdLst/>
              <a:ahLst/>
              <a:cxnLst>
                <a:cxn ang="0">
                  <a:pos x="1301" y="104"/>
                </a:cxn>
                <a:cxn ang="0">
                  <a:pos x="1000" y="0"/>
                </a:cxn>
                <a:cxn ang="0">
                  <a:pos x="0" y="422"/>
                </a:cxn>
                <a:cxn ang="0">
                  <a:pos x="318" y="573"/>
                </a:cxn>
                <a:cxn ang="0">
                  <a:pos x="1301" y="104"/>
                </a:cxn>
              </a:cxnLst>
              <a:rect l="0" t="0" r="r" b="b"/>
              <a:pathLst>
                <a:path w="1301" h="573">
                  <a:moveTo>
                    <a:pt x="1301" y="104"/>
                  </a:moveTo>
                  <a:lnTo>
                    <a:pt x="1000" y="0"/>
                  </a:lnTo>
                  <a:lnTo>
                    <a:pt x="0" y="422"/>
                  </a:lnTo>
                  <a:lnTo>
                    <a:pt x="318" y="573"/>
                  </a:lnTo>
                  <a:lnTo>
                    <a:pt x="1301" y="10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7" name="Freeform 43"/>
            <p:cNvSpPr>
              <a:spLocks/>
            </p:cNvSpPr>
            <p:nvPr/>
          </p:nvSpPr>
          <p:spPr bwMode="auto">
            <a:xfrm>
              <a:off x="2103" y="1825"/>
              <a:ext cx="213" cy="94"/>
            </a:xfrm>
            <a:custGeom>
              <a:avLst/>
              <a:gdLst/>
              <a:ahLst/>
              <a:cxnLst>
                <a:cxn ang="0">
                  <a:pos x="1280" y="102"/>
                </a:cxn>
                <a:cxn ang="0">
                  <a:pos x="1000" y="0"/>
                </a:cxn>
                <a:cxn ang="0">
                  <a:pos x="0" y="428"/>
                </a:cxn>
                <a:cxn ang="0">
                  <a:pos x="302" y="564"/>
                </a:cxn>
                <a:cxn ang="0">
                  <a:pos x="1280" y="102"/>
                </a:cxn>
              </a:cxnLst>
              <a:rect l="0" t="0" r="r" b="b"/>
              <a:pathLst>
                <a:path w="1280" h="564">
                  <a:moveTo>
                    <a:pt x="1280" y="102"/>
                  </a:moveTo>
                  <a:lnTo>
                    <a:pt x="1000" y="0"/>
                  </a:lnTo>
                  <a:lnTo>
                    <a:pt x="0" y="428"/>
                  </a:lnTo>
                  <a:lnTo>
                    <a:pt x="302" y="564"/>
                  </a:lnTo>
                  <a:lnTo>
                    <a:pt x="1280" y="102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8" name="Freeform 44"/>
            <p:cNvSpPr>
              <a:spLocks/>
            </p:cNvSpPr>
            <p:nvPr/>
          </p:nvSpPr>
          <p:spPr bwMode="auto">
            <a:xfrm>
              <a:off x="2140" y="1838"/>
              <a:ext cx="168" cy="76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994" y="0"/>
                </a:cxn>
                <a:cxn ang="0">
                  <a:pos x="1006" y="4"/>
                </a:cxn>
                <a:cxn ang="0">
                  <a:pos x="21" y="458"/>
                </a:cxn>
                <a:cxn ang="0">
                  <a:pos x="0" y="455"/>
                </a:cxn>
              </a:cxnLst>
              <a:rect l="0" t="0" r="r" b="b"/>
              <a:pathLst>
                <a:path w="1006" h="458">
                  <a:moveTo>
                    <a:pt x="0" y="455"/>
                  </a:moveTo>
                  <a:lnTo>
                    <a:pt x="994" y="0"/>
                  </a:lnTo>
                  <a:lnTo>
                    <a:pt x="1006" y="4"/>
                  </a:lnTo>
                  <a:lnTo>
                    <a:pt x="21" y="458"/>
                  </a:lnTo>
                  <a:lnTo>
                    <a:pt x="0" y="45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69" name="Freeform 45"/>
            <p:cNvSpPr>
              <a:spLocks/>
            </p:cNvSpPr>
            <p:nvPr/>
          </p:nvSpPr>
          <p:spPr bwMode="auto">
            <a:xfrm>
              <a:off x="2131" y="1834"/>
              <a:ext cx="166" cy="7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8"/>
                </a:cxn>
                <a:cxn ang="0">
                  <a:pos x="0" y="454"/>
                </a:cxn>
              </a:cxnLst>
              <a:rect l="0" t="0" r="r" b="b"/>
              <a:pathLst>
                <a:path w="1000" h="458">
                  <a:moveTo>
                    <a:pt x="0" y="454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8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0" name="Freeform 46"/>
            <p:cNvSpPr>
              <a:spLocks/>
            </p:cNvSpPr>
            <p:nvPr/>
          </p:nvSpPr>
          <p:spPr bwMode="auto">
            <a:xfrm>
              <a:off x="2120" y="1830"/>
              <a:ext cx="167" cy="75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3"/>
                </a:cxn>
                <a:cxn ang="0">
                  <a:pos x="0" y="448"/>
                </a:cxn>
              </a:cxnLst>
              <a:rect l="0" t="0" r="r" b="b"/>
              <a:pathLst>
                <a:path w="1000" h="453">
                  <a:moveTo>
                    <a:pt x="0" y="448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3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1" name="Freeform 47"/>
            <p:cNvSpPr>
              <a:spLocks/>
            </p:cNvSpPr>
            <p:nvPr/>
          </p:nvSpPr>
          <p:spPr bwMode="auto">
            <a:xfrm>
              <a:off x="2111" y="1826"/>
              <a:ext cx="168" cy="75"/>
            </a:xfrm>
            <a:custGeom>
              <a:avLst/>
              <a:gdLst/>
              <a:ahLst/>
              <a:cxnLst>
                <a:cxn ang="0">
                  <a:pos x="0" y="445"/>
                </a:cxn>
                <a:cxn ang="0">
                  <a:pos x="1000" y="0"/>
                </a:cxn>
                <a:cxn ang="0">
                  <a:pos x="1012" y="5"/>
                </a:cxn>
                <a:cxn ang="0">
                  <a:pos x="22" y="450"/>
                </a:cxn>
                <a:cxn ang="0">
                  <a:pos x="0" y="445"/>
                </a:cxn>
              </a:cxnLst>
              <a:rect l="0" t="0" r="r" b="b"/>
              <a:pathLst>
                <a:path w="1012" h="450">
                  <a:moveTo>
                    <a:pt x="0" y="445"/>
                  </a:moveTo>
                  <a:lnTo>
                    <a:pt x="1000" y="0"/>
                  </a:lnTo>
                  <a:lnTo>
                    <a:pt x="1012" y="5"/>
                  </a:lnTo>
                  <a:lnTo>
                    <a:pt x="22" y="450"/>
                  </a:lnTo>
                  <a:lnTo>
                    <a:pt x="0" y="44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2" name="Freeform 48"/>
            <p:cNvSpPr>
              <a:spLocks/>
            </p:cNvSpPr>
            <p:nvPr/>
          </p:nvSpPr>
          <p:spPr bwMode="auto">
            <a:xfrm>
              <a:off x="2194" y="1890"/>
              <a:ext cx="13" cy="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7" y="27"/>
                </a:cxn>
                <a:cxn ang="0">
                  <a:pos x="69" y="4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7" h="40">
                  <a:moveTo>
                    <a:pt x="22" y="0"/>
                  </a:moveTo>
                  <a:lnTo>
                    <a:pt x="77" y="27"/>
                  </a:lnTo>
                  <a:lnTo>
                    <a:pt x="69" y="4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3" name="Freeform 49"/>
            <p:cNvSpPr>
              <a:spLocks/>
            </p:cNvSpPr>
            <p:nvPr/>
          </p:nvSpPr>
          <p:spPr bwMode="auto">
            <a:xfrm>
              <a:off x="2179" y="1889"/>
              <a:ext cx="11" cy="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2" y="15"/>
                </a:cxn>
                <a:cxn ang="0">
                  <a:pos x="55" y="3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2" h="30">
                  <a:moveTo>
                    <a:pt x="22" y="0"/>
                  </a:moveTo>
                  <a:lnTo>
                    <a:pt x="72" y="15"/>
                  </a:lnTo>
                  <a:lnTo>
                    <a:pt x="55" y="3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4" name="Freeform 50"/>
            <p:cNvSpPr>
              <a:spLocks/>
            </p:cNvSpPr>
            <p:nvPr/>
          </p:nvSpPr>
          <p:spPr bwMode="auto">
            <a:xfrm>
              <a:off x="2253" y="1862"/>
              <a:ext cx="11" cy="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9" y="30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20" y="0"/>
                </a:cxn>
              </a:cxnLst>
              <a:rect l="0" t="0" r="r" b="b"/>
              <a:pathLst>
                <a:path w="69" h="38">
                  <a:moveTo>
                    <a:pt x="20" y="0"/>
                  </a:moveTo>
                  <a:lnTo>
                    <a:pt x="69" y="30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5" name="Freeform 51"/>
            <p:cNvSpPr>
              <a:spLocks/>
            </p:cNvSpPr>
            <p:nvPr/>
          </p:nvSpPr>
          <p:spPr bwMode="auto">
            <a:xfrm>
              <a:off x="2237" y="1861"/>
              <a:ext cx="11" cy="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69" y="29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19" y="0"/>
                </a:cxn>
              </a:cxnLst>
              <a:rect l="0" t="0" r="r" b="b"/>
              <a:pathLst>
                <a:path w="69" h="38">
                  <a:moveTo>
                    <a:pt x="19" y="0"/>
                  </a:moveTo>
                  <a:lnTo>
                    <a:pt x="69" y="29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6" name="Freeform 52"/>
            <p:cNvSpPr>
              <a:spLocks/>
            </p:cNvSpPr>
            <p:nvPr/>
          </p:nvSpPr>
          <p:spPr bwMode="auto">
            <a:xfrm>
              <a:off x="2266" y="1857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40">
                  <a:moveTo>
                    <a:pt x="13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7" name="Freeform 53"/>
            <p:cNvSpPr>
              <a:spLocks/>
            </p:cNvSpPr>
            <p:nvPr/>
          </p:nvSpPr>
          <p:spPr bwMode="auto">
            <a:xfrm>
              <a:off x="2250" y="1856"/>
              <a:ext cx="10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55" y="21"/>
                </a:cxn>
                <a:cxn ang="0">
                  <a:pos x="46" y="33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55" h="33">
                  <a:moveTo>
                    <a:pt x="14" y="0"/>
                  </a:moveTo>
                  <a:lnTo>
                    <a:pt x="55" y="21"/>
                  </a:lnTo>
                  <a:lnTo>
                    <a:pt x="46" y="33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8" name="Freeform 54"/>
            <p:cNvSpPr>
              <a:spLocks/>
            </p:cNvSpPr>
            <p:nvPr/>
          </p:nvSpPr>
          <p:spPr bwMode="auto">
            <a:xfrm>
              <a:off x="2225" y="1857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9">
                  <a:moveTo>
                    <a:pt x="14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79" name="Freeform 55"/>
            <p:cNvSpPr>
              <a:spLocks/>
            </p:cNvSpPr>
            <p:nvPr/>
          </p:nvSpPr>
          <p:spPr bwMode="auto">
            <a:xfrm>
              <a:off x="2221" y="1851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7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80" name="Freeform 56"/>
            <p:cNvSpPr>
              <a:spLocks/>
            </p:cNvSpPr>
            <p:nvPr/>
          </p:nvSpPr>
          <p:spPr bwMode="auto">
            <a:xfrm>
              <a:off x="2211" y="1849"/>
              <a:ext cx="9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4" y="23"/>
                </a:cxn>
                <a:cxn ang="0">
                  <a:pos x="45" y="37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54" h="37">
                  <a:moveTo>
                    <a:pt x="13" y="0"/>
                  </a:moveTo>
                  <a:lnTo>
                    <a:pt x="54" y="23"/>
                  </a:lnTo>
                  <a:lnTo>
                    <a:pt x="45" y="37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81" name="Freeform 57"/>
            <p:cNvSpPr>
              <a:spLocks/>
            </p:cNvSpPr>
            <p:nvPr/>
          </p:nvSpPr>
          <p:spPr bwMode="auto">
            <a:xfrm>
              <a:off x="2190" y="1882"/>
              <a:ext cx="12" cy="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82" name="Freeform 58"/>
            <p:cNvSpPr>
              <a:spLocks/>
            </p:cNvSpPr>
            <p:nvPr/>
          </p:nvSpPr>
          <p:spPr bwMode="auto">
            <a:xfrm>
              <a:off x="2174" y="1881"/>
              <a:ext cx="12" cy="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83" name="Freeform 59"/>
            <p:cNvSpPr>
              <a:spLocks/>
            </p:cNvSpPr>
            <p:nvPr/>
          </p:nvSpPr>
          <p:spPr bwMode="auto">
            <a:xfrm>
              <a:off x="2170" y="1874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55" y="36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6">
                  <a:moveTo>
                    <a:pt x="14" y="0"/>
                  </a:moveTo>
                  <a:lnTo>
                    <a:pt x="70" y="27"/>
                  </a:lnTo>
                  <a:lnTo>
                    <a:pt x="55" y="36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84" name="Freeform 60"/>
            <p:cNvSpPr>
              <a:spLocks/>
            </p:cNvSpPr>
            <p:nvPr/>
          </p:nvSpPr>
          <p:spPr bwMode="auto">
            <a:xfrm>
              <a:off x="2157" y="1872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5"/>
                </a:cxn>
                <a:cxn ang="0">
                  <a:pos x="55" y="35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5">
                  <a:moveTo>
                    <a:pt x="14" y="0"/>
                  </a:moveTo>
                  <a:lnTo>
                    <a:pt x="70" y="25"/>
                  </a:lnTo>
                  <a:lnTo>
                    <a:pt x="55" y="35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85" name="Freeform 61"/>
            <p:cNvSpPr>
              <a:spLocks/>
            </p:cNvSpPr>
            <p:nvPr/>
          </p:nvSpPr>
          <p:spPr bwMode="auto">
            <a:xfrm>
              <a:off x="2202" y="1876"/>
              <a:ext cx="11" cy="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86" name="Freeform 62"/>
            <p:cNvSpPr>
              <a:spLocks/>
            </p:cNvSpPr>
            <p:nvPr/>
          </p:nvSpPr>
          <p:spPr bwMode="auto">
            <a:xfrm>
              <a:off x="2186" y="1876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5"/>
                </a:cxn>
                <a:cxn ang="0">
                  <a:pos x="62" y="38"/>
                </a:cxn>
                <a:cxn ang="0">
                  <a:pos x="0" y="7"/>
                </a:cxn>
                <a:cxn ang="0">
                  <a:pos x="13" y="0"/>
                </a:cxn>
              </a:cxnLst>
              <a:rect l="0" t="0" r="r" b="b"/>
              <a:pathLst>
                <a:path w="70" h="38">
                  <a:moveTo>
                    <a:pt x="13" y="0"/>
                  </a:moveTo>
                  <a:lnTo>
                    <a:pt x="70" y="25"/>
                  </a:lnTo>
                  <a:lnTo>
                    <a:pt x="62" y="38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87" name="Freeform 63"/>
            <p:cNvSpPr>
              <a:spLocks/>
            </p:cNvSpPr>
            <p:nvPr/>
          </p:nvSpPr>
          <p:spPr bwMode="auto">
            <a:xfrm>
              <a:off x="2182" y="1868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2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2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88" name="Freeform 64"/>
            <p:cNvSpPr>
              <a:spLocks/>
            </p:cNvSpPr>
            <p:nvPr/>
          </p:nvSpPr>
          <p:spPr bwMode="auto">
            <a:xfrm>
              <a:off x="2169" y="1866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89" name="Freeform 65"/>
            <p:cNvSpPr>
              <a:spLocks/>
            </p:cNvSpPr>
            <p:nvPr/>
          </p:nvSpPr>
          <p:spPr bwMode="auto">
            <a:xfrm>
              <a:off x="2151" y="1899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8"/>
                </a:cxn>
                <a:cxn ang="0">
                  <a:pos x="61" y="41"/>
                </a:cxn>
                <a:cxn ang="0">
                  <a:pos x="0" y="9"/>
                </a:cxn>
                <a:cxn ang="0">
                  <a:pos x="14" y="0"/>
                </a:cxn>
              </a:cxnLst>
              <a:rect l="0" t="0" r="r" b="b"/>
              <a:pathLst>
                <a:path w="70" h="41">
                  <a:moveTo>
                    <a:pt x="14" y="0"/>
                  </a:moveTo>
                  <a:lnTo>
                    <a:pt x="70" y="28"/>
                  </a:lnTo>
                  <a:lnTo>
                    <a:pt x="61" y="41"/>
                  </a:lnTo>
                  <a:lnTo>
                    <a:pt x="0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90" name="Freeform 66"/>
            <p:cNvSpPr>
              <a:spLocks/>
            </p:cNvSpPr>
            <p:nvPr/>
          </p:nvSpPr>
          <p:spPr bwMode="auto">
            <a:xfrm>
              <a:off x="2135" y="1899"/>
              <a:ext cx="11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6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91" name="Freeform 67"/>
            <p:cNvSpPr>
              <a:spLocks/>
            </p:cNvSpPr>
            <p:nvPr/>
          </p:nvSpPr>
          <p:spPr bwMode="auto">
            <a:xfrm>
              <a:off x="2131" y="1892"/>
              <a:ext cx="12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1" y="26"/>
                </a:cxn>
                <a:cxn ang="0">
                  <a:pos x="49" y="2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1" h="29">
                  <a:moveTo>
                    <a:pt x="14" y="0"/>
                  </a:moveTo>
                  <a:lnTo>
                    <a:pt x="71" y="26"/>
                  </a:lnTo>
                  <a:lnTo>
                    <a:pt x="49" y="2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92" name="Freeform 68"/>
            <p:cNvSpPr>
              <a:spLocks/>
            </p:cNvSpPr>
            <p:nvPr/>
          </p:nvSpPr>
          <p:spPr bwMode="auto">
            <a:xfrm>
              <a:off x="2118" y="1890"/>
              <a:ext cx="11" cy="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48" y="3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0">
                  <a:moveTo>
                    <a:pt x="13" y="0"/>
                  </a:moveTo>
                  <a:lnTo>
                    <a:pt x="70" y="27"/>
                  </a:lnTo>
                  <a:lnTo>
                    <a:pt x="48" y="3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93" name="Freeform 69"/>
            <p:cNvSpPr>
              <a:spLocks/>
            </p:cNvSpPr>
            <p:nvPr/>
          </p:nvSpPr>
          <p:spPr bwMode="auto">
            <a:xfrm>
              <a:off x="2276" y="185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94" name="Freeform 70"/>
            <p:cNvSpPr>
              <a:spLocks/>
            </p:cNvSpPr>
            <p:nvPr/>
          </p:nvSpPr>
          <p:spPr bwMode="auto">
            <a:xfrm>
              <a:off x="2260" y="1851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95" name="Freeform 71"/>
            <p:cNvSpPr>
              <a:spLocks/>
            </p:cNvSpPr>
            <p:nvPr/>
          </p:nvSpPr>
          <p:spPr bwMode="auto">
            <a:xfrm>
              <a:off x="2235" y="1852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96" name="Freeform 72"/>
            <p:cNvSpPr>
              <a:spLocks/>
            </p:cNvSpPr>
            <p:nvPr/>
          </p:nvSpPr>
          <p:spPr bwMode="auto">
            <a:xfrm>
              <a:off x="2231" y="1845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5"/>
                </a:cxn>
                <a:cxn ang="0">
                  <a:pos x="64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8">
                  <a:moveTo>
                    <a:pt x="12" y="0"/>
                  </a:moveTo>
                  <a:lnTo>
                    <a:pt x="73" y="25"/>
                  </a:lnTo>
                  <a:lnTo>
                    <a:pt x="64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97" name="Freeform 73"/>
            <p:cNvSpPr>
              <a:spLocks/>
            </p:cNvSpPr>
            <p:nvPr/>
          </p:nvSpPr>
          <p:spPr bwMode="auto">
            <a:xfrm>
              <a:off x="2220" y="1843"/>
              <a:ext cx="10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59" h="38">
                  <a:moveTo>
                    <a:pt x="11" y="0"/>
                  </a:moveTo>
                  <a:lnTo>
                    <a:pt x="59" y="24"/>
                  </a:lnTo>
                  <a:lnTo>
                    <a:pt x="50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98" name="Freeform 74"/>
            <p:cNvSpPr>
              <a:spLocks/>
            </p:cNvSpPr>
            <p:nvPr/>
          </p:nvSpPr>
          <p:spPr bwMode="auto">
            <a:xfrm>
              <a:off x="2212" y="1872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8" y="19"/>
                </a:cxn>
                <a:cxn ang="0">
                  <a:pos x="59" y="30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8" h="30">
                  <a:moveTo>
                    <a:pt x="11" y="0"/>
                  </a:moveTo>
                  <a:lnTo>
                    <a:pt x="68" y="19"/>
                  </a:lnTo>
                  <a:lnTo>
                    <a:pt x="59" y="30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99" name="Freeform 75"/>
            <p:cNvSpPr>
              <a:spLocks/>
            </p:cNvSpPr>
            <p:nvPr/>
          </p:nvSpPr>
          <p:spPr bwMode="auto">
            <a:xfrm>
              <a:off x="2196" y="1870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4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00" name="Freeform 76"/>
            <p:cNvSpPr>
              <a:spLocks/>
            </p:cNvSpPr>
            <p:nvPr/>
          </p:nvSpPr>
          <p:spPr bwMode="auto">
            <a:xfrm>
              <a:off x="2192" y="1863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5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5">
                  <a:moveTo>
                    <a:pt x="11" y="0"/>
                  </a:moveTo>
                  <a:lnTo>
                    <a:pt x="73" y="23"/>
                  </a:lnTo>
                  <a:lnTo>
                    <a:pt x="64" y="35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01" name="Freeform 77"/>
            <p:cNvSpPr>
              <a:spLocks/>
            </p:cNvSpPr>
            <p:nvPr/>
          </p:nvSpPr>
          <p:spPr bwMode="auto">
            <a:xfrm>
              <a:off x="2178" y="186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2" h="36">
                  <a:moveTo>
                    <a:pt x="12" y="0"/>
                  </a:moveTo>
                  <a:lnTo>
                    <a:pt x="72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02" name="Freeform 78"/>
            <p:cNvSpPr>
              <a:spLocks/>
            </p:cNvSpPr>
            <p:nvPr/>
          </p:nvSpPr>
          <p:spPr bwMode="auto">
            <a:xfrm>
              <a:off x="2163" y="1895"/>
              <a:ext cx="9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58" y="21"/>
                </a:cxn>
                <a:cxn ang="0">
                  <a:pos x="49" y="34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58" h="34">
                  <a:moveTo>
                    <a:pt x="12" y="0"/>
                  </a:moveTo>
                  <a:lnTo>
                    <a:pt x="58" y="21"/>
                  </a:lnTo>
                  <a:lnTo>
                    <a:pt x="49" y="34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03" name="Freeform 79"/>
            <p:cNvSpPr>
              <a:spLocks/>
            </p:cNvSpPr>
            <p:nvPr/>
          </p:nvSpPr>
          <p:spPr bwMode="auto">
            <a:xfrm>
              <a:off x="2144" y="1894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3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04" name="Freeform 80"/>
            <p:cNvSpPr>
              <a:spLocks/>
            </p:cNvSpPr>
            <p:nvPr/>
          </p:nvSpPr>
          <p:spPr bwMode="auto">
            <a:xfrm>
              <a:off x="2141" y="1886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05" name="Freeform 81"/>
            <p:cNvSpPr>
              <a:spLocks/>
            </p:cNvSpPr>
            <p:nvPr/>
          </p:nvSpPr>
          <p:spPr bwMode="auto">
            <a:xfrm>
              <a:off x="2127" y="188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5"/>
                </a:cxn>
                <a:cxn ang="0">
                  <a:pos x="63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8">
                  <a:moveTo>
                    <a:pt x="11" y="0"/>
                  </a:moveTo>
                  <a:lnTo>
                    <a:pt x="72" y="25"/>
                  </a:lnTo>
                  <a:lnTo>
                    <a:pt x="63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06" name="Freeform 82"/>
            <p:cNvSpPr>
              <a:spLocks/>
            </p:cNvSpPr>
            <p:nvPr/>
          </p:nvSpPr>
          <p:spPr bwMode="auto">
            <a:xfrm>
              <a:off x="2286" y="1846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4"/>
                </a:cxn>
                <a:cxn ang="0">
                  <a:pos x="64" y="37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24"/>
                  </a:lnTo>
                  <a:lnTo>
                    <a:pt x="64" y="37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07" name="Freeform 83"/>
            <p:cNvSpPr>
              <a:spLocks/>
            </p:cNvSpPr>
            <p:nvPr/>
          </p:nvSpPr>
          <p:spPr bwMode="auto">
            <a:xfrm>
              <a:off x="2271" y="1845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08" name="Freeform 84"/>
            <p:cNvSpPr>
              <a:spLocks/>
            </p:cNvSpPr>
            <p:nvPr/>
          </p:nvSpPr>
          <p:spPr bwMode="auto">
            <a:xfrm>
              <a:off x="2245" y="1847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7">
                  <a:moveTo>
                    <a:pt x="11" y="0"/>
                  </a:moveTo>
                  <a:lnTo>
                    <a:pt x="72" y="31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09" name="Freeform 85"/>
            <p:cNvSpPr>
              <a:spLocks/>
            </p:cNvSpPr>
            <p:nvPr/>
          </p:nvSpPr>
          <p:spPr bwMode="auto">
            <a:xfrm>
              <a:off x="2242" y="1840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32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32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0" name="Freeform 86"/>
            <p:cNvSpPr>
              <a:spLocks/>
            </p:cNvSpPr>
            <p:nvPr/>
          </p:nvSpPr>
          <p:spPr bwMode="auto">
            <a:xfrm>
              <a:off x="2229" y="1838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7" y="30"/>
                </a:cxn>
                <a:cxn ang="0">
                  <a:pos x="58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7" h="36">
                  <a:moveTo>
                    <a:pt x="12" y="0"/>
                  </a:moveTo>
                  <a:lnTo>
                    <a:pt x="67" y="30"/>
                  </a:lnTo>
                  <a:lnTo>
                    <a:pt x="58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1" name="Freeform 87"/>
            <p:cNvSpPr>
              <a:spLocks/>
            </p:cNvSpPr>
            <p:nvPr/>
          </p:nvSpPr>
          <p:spPr bwMode="auto">
            <a:xfrm>
              <a:off x="2224" y="1867"/>
              <a:ext cx="10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0" y="21"/>
                </a:cxn>
                <a:cxn ang="0">
                  <a:pos x="53" y="2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0" h="27">
                  <a:moveTo>
                    <a:pt x="12" y="0"/>
                  </a:moveTo>
                  <a:lnTo>
                    <a:pt x="60" y="21"/>
                  </a:lnTo>
                  <a:lnTo>
                    <a:pt x="53" y="2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2" name="Freeform 88"/>
            <p:cNvSpPr>
              <a:spLocks/>
            </p:cNvSpPr>
            <p:nvPr/>
          </p:nvSpPr>
          <p:spPr bwMode="auto">
            <a:xfrm>
              <a:off x="2206" y="1865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31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31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3" name="Freeform 89"/>
            <p:cNvSpPr>
              <a:spLocks/>
            </p:cNvSpPr>
            <p:nvPr/>
          </p:nvSpPr>
          <p:spPr bwMode="auto">
            <a:xfrm>
              <a:off x="2202" y="1858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1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4" name="Freeform 90"/>
            <p:cNvSpPr>
              <a:spLocks/>
            </p:cNvSpPr>
            <p:nvPr/>
          </p:nvSpPr>
          <p:spPr bwMode="auto">
            <a:xfrm>
              <a:off x="2191" y="1857"/>
              <a:ext cx="10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29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59" h="29">
                  <a:moveTo>
                    <a:pt x="11" y="0"/>
                  </a:moveTo>
                  <a:lnTo>
                    <a:pt x="59" y="24"/>
                  </a:lnTo>
                  <a:lnTo>
                    <a:pt x="50" y="29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5" name="Freeform 91"/>
            <p:cNvSpPr>
              <a:spLocks/>
            </p:cNvSpPr>
            <p:nvPr/>
          </p:nvSpPr>
          <p:spPr bwMode="auto">
            <a:xfrm>
              <a:off x="2155" y="1888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0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0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6" name="Freeform 92"/>
            <p:cNvSpPr>
              <a:spLocks/>
            </p:cNvSpPr>
            <p:nvPr/>
          </p:nvSpPr>
          <p:spPr bwMode="auto">
            <a:xfrm>
              <a:off x="2151" y="1881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32"/>
                </a:cxn>
                <a:cxn ang="0">
                  <a:pos x="65" y="3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32"/>
                  </a:lnTo>
                  <a:lnTo>
                    <a:pt x="65" y="3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7" name="Freeform 93"/>
            <p:cNvSpPr>
              <a:spLocks/>
            </p:cNvSpPr>
            <p:nvPr/>
          </p:nvSpPr>
          <p:spPr bwMode="auto">
            <a:xfrm>
              <a:off x="2139" y="1879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3" y="31"/>
                </a:cxn>
                <a:cxn ang="0">
                  <a:pos x="5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3" h="36">
                  <a:moveTo>
                    <a:pt x="12" y="0"/>
                  </a:moveTo>
                  <a:lnTo>
                    <a:pt x="63" y="31"/>
                  </a:lnTo>
                  <a:lnTo>
                    <a:pt x="5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8" name="Freeform 94"/>
            <p:cNvSpPr>
              <a:spLocks/>
            </p:cNvSpPr>
            <p:nvPr/>
          </p:nvSpPr>
          <p:spPr bwMode="auto">
            <a:xfrm>
              <a:off x="2271" y="1845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19" name="Freeform 95"/>
            <p:cNvSpPr>
              <a:spLocks/>
            </p:cNvSpPr>
            <p:nvPr/>
          </p:nvSpPr>
          <p:spPr bwMode="auto">
            <a:xfrm>
              <a:off x="2255" y="184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20" name="Freeform 96"/>
            <p:cNvSpPr>
              <a:spLocks/>
            </p:cNvSpPr>
            <p:nvPr/>
          </p:nvSpPr>
          <p:spPr bwMode="auto">
            <a:xfrm>
              <a:off x="2251" y="1837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65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8">
                  <a:moveTo>
                    <a:pt x="12" y="0"/>
                  </a:moveTo>
                  <a:lnTo>
                    <a:pt x="74" y="24"/>
                  </a:lnTo>
                  <a:lnTo>
                    <a:pt x="65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21" name="Freeform 97"/>
            <p:cNvSpPr>
              <a:spLocks/>
            </p:cNvSpPr>
            <p:nvPr/>
          </p:nvSpPr>
          <p:spPr bwMode="auto">
            <a:xfrm>
              <a:off x="2238" y="1835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7">
                  <a:moveTo>
                    <a:pt x="11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22" name="Freeform 98"/>
            <p:cNvSpPr>
              <a:spLocks/>
            </p:cNvSpPr>
            <p:nvPr/>
          </p:nvSpPr>
          <p:spPr bwMode="auto">
            <a:xfrm>
              <a:off x="2217" y="1861"/>
              <a:ext cx="11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6" y="29"/>
                </a:cxn>
                <a:cxn ang="0">
                  <a:pos x="57" y="42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6" h="42">
                  <a:moveTo>
                    <a:pt x="12" y="0"/>
                  </a:moveTo>
                  <a:lnTo>
                    <a:pt x="66" y="29"/>
                  </a:lnTo>
                  <a:lnTo>
                    <a:pt x="57" y="42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23" name="Freeform 99"/>
            <p:cNvSpPr>
              <a:spLocks/>
            </p:cNvSpPr>
            <p:nvPr/>
          </p:nvSpPr>
          <p:spPr bwMode="auto">
            <a:xfrm>
              <a:off x="2213" y="1854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30"/>
                </a:cxn>
                <a:cxn ang="0">
                  <a:pos x="46" y="33"/>
                </a:cxn>
                <a:cxn ang="0">
                  <a:pos x="0" y="9"/>
                </a:cxn>
                <a:cxn ang="0">
                  <a:pos x="11" y="0"/>
                </a:cxn>
              </a:cxnLst>
              <a:rect l="0" t="0" r="r" b="b"/>
              <a:pathLst>
                <a:path w="65" h="33">
                  <a:moveTo>
                    <a:pt x="11" y="0"/>
                  </a:moveTo>
                  <a:lnTo>
                    <a:pt x="65" y="30"/>
                  </a:lnTo>
                  <a:lnTo>
                    <a:pt x="46" y="33"/>
                  </a:lnTo>
                  <a:lnTo>
                    <a:pt x="0" y="9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24" name="Freeform 100"/>
            <p:cNvSpPr>
              <a:spLocks/>
            </p:cNvSpPr>
            <p:nvPr/>
          </p:nvSpPr>
          <p:spPr bwMode="auto">
            <a:xfrm>
              <a:off x="2200" y="1852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28"/>
                </a:cxn>
                <a:cxn ang="0">
                  <a:pos x="48" y="32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5" h="32">
                  <a:moveTo>
                    <a:pt x="11" y="0"/>
                  </a:moveTo>
                  <a:lnTo>
                    <a:pt x="65" y="28"/>
                  </a:lnTo>
                  <a:lnTo>
                    <a:pt x="48" y="32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25" name="Freeform 101"/>
            <p:cNvSpPr>
              <a:spLocks/>
            </p:cNvSpPr>
            <p:nvPr/>
          </p:nvSpPr>
          <p:spPr bwMode="auto">
            <a:xfrm>
              <a:off x="2165" y="1886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4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26" name="Freeform 102"/>
            <p:cNvSpPr>
              <a:spLocks/>
            </p:cNvSpPr>
            <p:nvPr/>
          </p:nvSpPr>
          <p:spPr bwMode="auto">
            <a:xfrm>
              <a:off x="2161" y="1878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52" y="30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0">
                  <a:moveTo>
                    <a:pt x="12" y="0"/>
                  </a:moveTo>
                  <a:lnTo>
                    <a:pt x="74" y="24"/>
                  </a:lnTo>
                  <a:lnTo>
                    <a:pt x="52" y="30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27" name="Freeform 103"/>
            <p:cNvSpPr>
              <a:spLocks/>
            </p:cNvSpPr>
            <p:nvPr/>
          </p:nvSpPr>
          <p:spPr bwMode="auto">
            <a:xfrm>
              <a:off x="2147" y="1876"/>
              <a:ext cx="13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6"/>
                </a:cxn>
                <a:cxn ang="0">
                  <a:pos x="52" y="32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4" h="32">
                  <a:moveTo>
                    <a:pt x="12" y="0"/>
                  </a:moveTo>
                  <a:lnTo>
                    <a:pt x="74" y="26"/>
                  </a:lnTo>
                  <a:lnTo>
                    <a:pt x="52" y="32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28" name="Freeform 104"/>
            <p:cNvSpPr>
              <a:spLocks/>
            </p:cNvSpPr>
            <p:nvPr/>
          </p:nvSpPr>
          <p:spPr bwMode="auto">
            <a:xfrm>
              <a:off x="2103" y="1896"/>
              <a:ext cx="51" cy="27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49" y="10"/>
                </a:cxn>
                <a:cxn ang="0">
                  <a:pos x="59" y="26"/>
                </a:cxn>
                <a:cxn ang="0">
                  <a:pos x="84" y="19"/>
                </a:cxn>
                <a:cxn ang="0">
                  <a:pos x="124" y="42"/>
                </a:cxn>
                <a:cxn ang="0">
                  <a:pos x="124" y="60"/>
                </a:cxn>
                <a:cxn ang="0">
                  <a:pos x="139" y="48"/>
                </a:cxn>
                <a:cxn ang="0">
                  <a:pos x="188" y="68"/>
                </a:cxn>
                <a:cxn ang="0">
                  <a:pos x="195" y="87"/>
                </a:cxn>
                <a:cxn ang="0">
                  <a:pos x="213" y="74"/>
                </a:cxn>
                <a:cxn ang="0">
                  <a:pos x="246" y="84"/>
                </a:cxn>
                <a:cxn ang="0">
                  <a:pos x="253" y="110"/>
                </a:cxn>
                <a:cxn ang="0">
                  <a:pos x="271" y="106"/>
                </a:cxn>
                <a:cxn ang="0">
                  <a:pos x="308" y="124"/>
                </a:cxn>
                <a:cxn ang="0">
                  <a:pos x="311" y="159"/>
                </a:cxn>
                <a:cxn ang="0">
                  <a:pos x="0" y="7"/>
                </a:cxn>
                <a:cxn ang="0">
                  <a:pos x="21" y="0"/>
                </a:cxn>
              </a:cxnLst>
              <a:rect l="0" t="0" r="r" b="b"/>
              <a:pathLst>
                <a:path w="311" h="159">
                  <a:moveTo>
                    <a:pt x="21" y="0"/>
                  </a:moveTo>
                  <a:lnTo>
                    <a:pt x="49" y="10"/>
                  </a:lnTo>
                  <a:lnTo>
                    <a:pt x="59" y="26"/>
                  </a:lnTo>
                  <a:lnTo>
                    <a:pt x="84" y="19"/>
                  </a:lnTo>
                  <a:lnTo>
                    <a:pt x="124" y="42"/>
                  </a:lnTo>
                  <a:lnTo>
                    <a:pt x="124" y="60"/>
                  </a:lnTo>
                  <a:lnTo>
                    <a:pt x="139" y="48"/>
                  </a:lnTo>
                  <a:lnTo>
                    <a:pt x="188" y="68"/>
                  </a:lnTo>
                  <a:lnTo>
                    <a:pt x="195" y="87"/>
                  </a:lnTo>
                  <a:lnTo>
                    <a:pt x="213" y="74"/>
                  </a:lnTo>
                  <a:lnTo>
                    <a:pt x="246" y="84"/>
                  </a:lnTo>
                  <a:lnTo>
                    <a:pt x="253" y="110"/>
                  </a:lnTo>
                  <a:lnTo>
                    <a:pt x="271" y="106"/>
                  </a:lnTo>
                  <a:lnTo>
                    <a:pt x="308" y="124"/>
                  </a:lnTo>
                  <a:lnTo>
                    <a:pt x="311" y="159"/>
                  </a:lnTo>
                  <a:lnTo>
                    <a:pt x="0" y="7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726B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29" name="Freeform 105"/>
            <p:cNvSpPr>
              <a:spLocks/>
            </p:cNvSpPr>
            <p:nvPr/>
          </p:nvSpPr>
          <p:spPr bwMode="auto">
            <a:xfrm>
              <a:off x="2226" y="1874"/>
              <a:ext cx="71" cy="31"/>
            </a:xfrm>
            <a:custGeom>
              <a:avLst/>
              <a:gdLst/>
              <a:ahLst/>
              <a:cxnLst>
                <a:cxn ang="0">
                  <a:pos x="0" y="151"/>
                </a:cxn>
                <a:cxn ang="0">
                  <a:pos x="293" y="0"/>
                </a:cxn>
                <a:cxn ang="0">
                  <a:pos x="428" y="56"/>
                </a:cxn>
                <a:cxn ang="0">
                  <a:pos x="135" y="191"/>
                </a:cxn>
                <a:cxn ang="0">
                  <a:pos x="0" y="151"/>
                </a:cxn>
              </a:cxnLst>
              <a:rect l="0" t="0" r="r" b="b"/>
              <a:pathLst>
                <a:path w="428" h="191">
                  <a:moveTo>
                    <a:pt x="0" y="151"/>
                  </a:moveTo>
                  <a:lnTo>
                    <a:pt x="293" y="0"/>
                  </a:lnTo>
                  <a:lnTo>
                    <a:pt x="428" y="56"/>
                  </a:lnTo>
                  <a:lnTo>
                    <a:pt x="135" y="19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30" name="Freeform 106"/>
            <p:cNvSpPr>
              <a:spLocks/>
            </p:cNvSpPr>
            <p:nvPr/>
          </p:nvSpPr>
          <p:spPr bwMode="auto">
            <a:xfrm>
              <a:off x="2256" y="1888"/>
              <a:ext cx="66" cy="32"/>
            </a:xfrm>
            <a:custGeom>
              <a:avLst/>
              <a:gdLst/>
              <a:ahLst/>
              <a:cxnLst>
                <a:cxn ang="0">
                  <a:pos x="0" y="167"/>
                </a:cxn>
                <a:cxn ang="0">
                  <a:pos x="340" y="0"/>
                </a:cxn>
                <a:cxn ang="0">
                  <a:pos x="396" y="8"/>
                </a:cxn>
                <a:cxn ang="0">
                  <a:pos x="39" y="191"/>
                </a:cxn>
                <a:cxn ang="0">
                  <a:pos x="0" y="167"/>
                </a:cxn>
              </a:cxnLst>
              <a:rect l="0" t="0" r="r" b="b"/>
              <a:pathLst>
                <a:path w="396" h="191">
                  <a:moveTo>
                    <a:pt x="0" y="167"/>
                  </a:moveTo>
                  <a:lnTo>
                    <a:pt x="340" y="0"/>
                  </a:lnTo>
                  <a:lnTo>
                    <a:pt x="396" y="8"/>
                  </a:lnTo>
                  <a:lnTo>
                    <a:pt x="39" y="191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7777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31" name="Freeform 107"/>
            <p:cNvSpPr>
              <a:spLocks/>
            </p:cNvSpPr>
            <p:nvPr/>
          </p:nvSpPr>
          <p:spPr bwMode="auto">
            <a:xfrm>
              <a:off x="2219" y="1872"/>
              <a:ext cx="169" cy="101"/>
            </a:xfrm>
            <a:custGeom>
              <a:avLst/>
              <a:gdLst/>
              <a:ahLst/>
              <a:cxnLst>
                <a:cxn ang="0">
                  <a:pos x="0" y="539"/>
                </a:cxn>
                <a:cxn ang="0">
                  <a:pos x="7" y="611"/>
                </a:cxn>
                <a:cxn ang="0">
                  <a:pos x="78" y="571"/>
                </a:cxn>
                <a:cxn ang="0">
                  <a:pos x="983" y="91"/>
                </a:cxn>
                <a:cxn ang="0">
                  <a:pos x="1011" y="31"/>
                </a:cxn>
                <a:cxn ang="0">
                  <a:pos x="1015" y="0"/>
                </a:cxn>
                <a:cxn ang="0">
                  <a:pos x="1011" y="1"/>
                </a:cxn>
                <a:cxn ang="0">
                  <a:pos x="1003" y="7"/>
                </a:cxn>
                <a:cxn ang="0">
                  <a:pos x="989" y="13"/>
                </a:cxn>
                <a:cxn ang="0">
                  <a:pos x="970" y="23"/>
                </a:cxn>
                <a:cxn ang="0">
                  <a:pos x="947" y="35"/>
                </a:cxn>
                <a:cxn ang="0">
                  <a:pos x="919" y="49"/>
                </a:cxn>
                <a:cxn ang="0">
                  <a:pos x="888" y="66"/>
                </a:cxn>
                <a:cxn ang="0">
                  <a:pos x="853" y="84"/>
                </a:cxn>
                <a:cxn ang="0">
                  <a:pos x="815" y="104"/>
                </a:cxn>
                <a:cxn ang="0">
                  <a:pos x="775" y="125"/>
                </a:cxn>
                <a:cxn ang="0">
                  <a:pos x="732" y="148"/>
                </a:cxn>
                <a:cxn ang="0">
                  <a:pos x="687" y="171"/>
                </a:cxn>
                <a:cxn ang="0">
                  <a:pos x="641" y="195"/>
                </a:cxn>
                <a:cxn ang="0">
                  <a:pos x="594" y="220"/>
                </a:cxn>
                <a:cxn ang="0">
                  <a:pos x="546" y="244"/>
                </a:cxn>
                <a:cxn ang="0">
                  <a:pos x="498" y="269"/>
                </a:cxn>
                <a:cxn ang="0">
                  <a:pos x="450" y="295"/>
                </a:cxn>
                <a:cxn ang="0">
                  <a:pos x="403" y="320"/>
                </a:cxn>
                <a:cxn ang="0">
                  <a:pos x="355" y="345"/>
                </a:cxn>
                <a:cxn ang="0">
                  <a:pos x="311" y="369"/>
                </a:cxn>
                <a:cxn ang="0">
                  <a:pos x="267" y="392"/>
                </a:cxn>
                <a:cxn ang="0">
                  <a:pos x="224" y="415"/>
                </a:cxn>
                <a:cxn ang="0">
                  <a:pos x="185" y="436"/>
                </a:cxn>
                <a:cxn ang="0">
                  <a:pos x="149" y="455"/>
                </a:cxn>
                <a:cxn ang="0">
                  <a:pos x="115" y="474"/>
                </a:cxn>
                <a:cxn ang="0">
                  <a:pos x="84" y="490"/>
                </a:cxn>
                <a:cxn ang="0">
                  <a:pos x="58" y="504"/>
                </a:cxn>
                <a:cxn ang="0">
                  <a:pos x="37" y="516"/>
                </a:cxn>
                <a:cxn ang="0">
                  <a:pos x="19" y="526"/>
                </a:cxn>
                <a:cxn ang="0">
                  <a:pos x="7" y="533"/>
                </a:cxn>
                <a:cxn ang="0">
                  <a:pos x="1" y="538"/>
                </a:cxn>
                <a:cxn ang="0">
                  <a:pos x="0" y="539"/>
                </a:cxn>
              </a:cxnLst>
              <a:rect l="0" t="0" r="r" b="b"/>
              <a:pathLst>
                <a:path w="1015" h="611">
                  <a:moveTo>
                    <a:pt x="0" y="539"/>
                  </a:moveTo>
                  <a:lnTo>
                    <a:pt x="7" y="611"/>
                  </a:lnTo>
                  <a:lnTo>
                    <a:pt x="78" y="571"/>
                  </a:lnTo>
                  <a:lnTo>
                    <a:pt x="983" y="91"/>
                  </a:lnTo>
                  <a:lnTo>
                    <a:pt x="1011" y="31"/>
                  </a:lnTo>
                  <a:lnTo>
                    <a:pt x="1015" y="0"/>
                  </a:lnTo>
                  <a:lnTo>
                    <a:pt x="1011" y="1"/>
                  </a:lnTo>
                  <a:lnTo>
                    <a:pt x="1003" y="7"/>
                  </a:lnTo>
                  <a:lnTo>
                    <a:pt x="989" y="13"/>
                  </a:lnTo>
                  <a:lnTo>
                    <a:pt x="970" y="23"/>
                  </a:lnTo>
                  <a:lnTo>
                    <a:pt x="947" y="35"/>
                  </a:lnTo>
                  <a:lnTo>
                    <a:pt x="919" y="49"/>
                  </a:lnTo>
                  <a:lnTo>
                    <a:pt x="888" y="66"/>
                  </a:lnTo>
                  <a:lnTo>
                    <a:pt x="853" y="84"/>
                  </a:lnTo>
                  <a:lnTo>
                    <a:pt x="815" y="104"/>
                  </a:lnTo>
                  <a:lnTo>
                    <a:pt x="775" y="125"/>
                  </a:lnTo>
                  <a:lnTo>
                    <a:pt x="732" y="148"/>
                  </a:lnTo>
                  <a:lnTo>
                    <a:pt x="687" y="171"/>
                  </a:lnTo>
                  <a:lnTo>
                    <a:pt x="641" y="195"/>
                  </a:lnTo>
                  <a:lnTo>
                    <a:pt x="594" y="220"/>
                  </a:lnTo>
                  <a:lnTo>
                    <a:pt x="546" y="244"/>
                  </a:lnTo>
                  <a:lnTo>
                    <a:pt x="498" y="269"/>
                  </a:lnTo>
                  <a:lnTo>
                    <a:pt x="450" y="295"/>
                  </a:lnTo>
                  <a:lnTo>
                    <a:pt x="403" y="320"/>
                  </a:lnTo>
                  <a:lnTo>
                    <a:pt x="355" y="345"/>
                  </a:lnTo>
                  <a:lnTo>
                    <a:pt x="311" y="369"/>
                  </a:lnTo>
                  <a:lnTo>
                    <a:pt x="267" y="392"/>
                  </a:lnTo>
                  <a:lnTo>
                    <a:pt x="224" y="415"/>
                  </a:lnTo>
                  <a:lnTo>
                    <a:pt x="185" y="436"/>
                  </a:lnTo>
                  <a:lnTo>
                    <a:pt x="149" y="455"/>
                  </a:lnTo>
                  <a:lnTo>
                    <a:pt x="115" y="474"/>
                  </a:lnTo>
                  <a:lnTo>
                    <a:pt x="84" y="490"/>
                  </a:lnTo>
                  <a:lnTo>
                    <a:pt x="58" y="504"/>
                  </a:lnTo>
                  <a:lnTo>
                    <a:pt x="37" y="516"/>
                  </a:lnTo>
                  <a:lnTo>
                    <a:pt x="19" y="526"/>
                  </a:lnTo>
                  <a:lnTo>
                    <a:pt x="7" y="533"/>
                  </a:lnTo>
                  <a:lnTo>
                    <a:pt x="1" y="538"/>
                  </a:lnTo>
                  <a:lnTo>
                    <a:pt x="0" y="539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32" name="Freeform 108"/>
            <p:cNvSpPr>
              <a:spLocks/>
            </p:cNvSpPr>
            <p:nvPr/>
          </p:nvSpPr>
          <p:spPr bwMode="auto">
            <a:xfrm>
              <a:off x="2301" y="1909"/>
              <a:ext cx="22" cy="17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27" y="0"/>
                </a:cxn>
                <a:cxn ang="0">
                  <a:pos x="124" y="26"/>
                </a:cxn>
                <a:cxn ang="0">
                  <a:pos x="4" y="98"/>
                </a:cxn>
                <a:cxn ang="0">
                  <a:pos x="0" y="70"/>
                </a:cxn>
              </a:cxnLst>
              <a:rect l="0" t="0" r="r" b="b"/>
              <a:pathLst>
                <a:path w="127" h="98">
                  <a:moveTo>
                    <a:pt x="0" y="70"/>
                  </a:moveTo>
                  <a:lnTo>
                    <a:pt x="127" y="0"/>
                  </a:lnTo>
                  <a:lnTo>
                    <a:pt x="124" y="26"/>
                  </a:lnTo>
                  <a:lnTo>
                    <a:pt x="4" y="98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C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33" name="Freeform 109"/>
            <p:cNvSpPr>
              <a:spLocks/>
            </p:cNvSpPr>
            <p:nvPr/>
          </p:nvSpPr>
          <p:spPr bwMode="auto">
            <a:xfrm>
              <a:off x="2096" y="1904"/>
              <a:ext cx="6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4"/>
                </a:cxn>
                <a:cxn ang="0">
                  <a:pos x="36" y="67"/>
                </a:cxn>
                <a:cxn ang="0">
                  <a:pos x="8" y="54"/>
                </a:cxn>
                <a:cxn ang="0">
                  <a:pos x="0" y="0"/>
                </a:cxn>
              </a:cxnLst>
              <a:rect l="0" t="0" r="r" b="b"/>
              <a:pathLst>
                <a:path w="36" h="67">
                  <a:moveTo>
                    <a:pt x="0" y="0"/>
                  </a:moveTo>
                  <a:lnTo>
                    <a:pt x="32" y="14"/>
                  </a:lnTo>
                  <a:lnTo>
                    <a:pt x="36" y="67"/>
                  </a:lnTo>
                  <a:lnTo>
                    <a:pt x="8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34" name="Freeform 110"/>
            <p:cNvSpPr>
              <a:spLocks/>
            </p:cNvSpPr>
            <p:nvPr/>
          </p:nvSpPr>
          <p:spPr bwMode="auto">
            <a:xfrm>
              <a:off x="2103" y="1908"/>
              <a:ext cx="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7"/>
                </a:cxn>
                <a:cxn ang="0">
                  <a:pos x="33" y="57"/>
                </a:cxn>
                <a:cxn ang="0">
                  <a:pos x="7" y="47"/>
                </a:cxn>
                <a:cxn ang="0">
                  <a:pos x="0" y="0"/>
                </a:cxn>
              </a:cxnLst>
              <a:rect l="0" t="0" r="r" b="b"/>
              <a:pathLst>
                <a:path w="33" h="57">
                  <a:moveTo>
                    <a:pt x="0" y="0"/>
                  </a:moveTo>
                  <a:lnTo>
                    <a:pt x="32" y="17"/>
                  </a:lnTo>
                  <a:lnTo>
                    <a:pt x="33" y="57"/>
                  </a:lnTo>
                  <a:lnTo>
                    <a:pt x="7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35" name="Freeform 111"/>
            <p:cNvSpPr>
              <a:spLocks/>
            </p:cNvSpPr>
            <p:nvPr/>
          </p:nvSpPr>
          <p:spPr bwMode="auto">
            <a:xfrm>
              <a:off x="2109" y="1912"/>
              <a:ext cx="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18"/>
                </a:cxn>
                <a:cxn ang="0">
                  <a:pos x="34" y="48"/>
                </a:cxn>
                <a:cxn ang="0">
                  <a:pos x="6" y="39"/>
                </a:cxn>
                <a:cxn ang="0">
                  <a:pos x="0" y="0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31" y="18"/>
                  </a:lnTo>
                  <a:lnTo>
                    <a:pt x="34" y="48"/>
                  </a:lnTo>
                  <a:lnTo>
                    <a:pt x="6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36" name="Freeform 112"/>
            <p:cNvSpPr>
              <a:spLocks/>
            </p:cNvSpPr>
            <p:nvPr/>
          </p:nvSpPr>
          <p:spPr bwMode="auto">
            <a:xfrm>
              <a:off x="2116" y="1916"/>
              <a:ext cx="4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16"/>
                </a:cxn>
                <a:cxn ang="0">
                  <a:pos x="26" y="36"/>
                </a:cxn>
                <a:cxn ang="0">
                  <a:pos x="3" y="27"/>
                </a:cxn>
                <a:cxn ang="0">
                  <a:pos x="0" y="0"/>
                </a:cxn>
              </a:cxnLst>
              <a:rect l="0" t="0" r="r" b="b"/>
              <a:pathLst>
                <a:path w="26" h="36">
                  <a:moveTo>
                    <a:pt x="0" y="0"/>
                  </a:moveTo>
                  <a:lnTo>
                    <a:pt x="26" y="16"/>
                  </a:lnTo>
                  <a:lnTo>
                    <a:pt x="26" y="36"/>
                  </a:lnTo>
                  <a:lnTo>
                    <a:pt x="3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37" name="Freeform 113"/>
            <p:cNvSpPr>
              <a:spLocks/>
            </p:cNvSpPr>
            <p:nvPr/>
          </p:nvSpPr>
          <p:spPr bwMode="auto">
            <a:xfrm>
              <a:off x="2122" y="1920"/>
              <a:ext cx="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15"/>
                </a:cxn>
                <a:cxn ang="0">
                  <a:pos x="20" y="22"/>
                </a:cxn>
                <a:cxn ang="0">
                  <a:pos x="3" y="19"/>
                </a:cxn>
                <a:cxn ang="0">
                  <a:pos x="0" y="0"/>
                </a:cxn>
              </a:cxnLst>
              <a:rect l="0" t="0" r="r" b="b"/>
              <a:pathLst>
                <a:path w="20" h="22">
                  <a:moveTo>
                    <a:pt x="0" y="0"/>
                  </a:moveTo>
                  <a:lnTo>
                    <a:pt x="18" y="15"/>
                  </a:lnTo>
                  <a:lnTo>
                    <a:pt x="20" y="22"/>
                  </a:lnTo>
                  <a:lnTo>
                    <a:pt x="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38" name="Freeform 114"/>
            <p:cNvSpPr>
              <a:spLocks/>
            </p:cNvSpPr>
            <p:nvPr/>
          </p:nvSpPr>
          <p:spPr bwMode="auto">
            <a:xfrm>
              <a:off x="2139" y="1833"/>
              <a:ext cx="95" cy="41"/>
            </a:xfrm>
            <a:custGeom>
              <a:avLst/>
              <a:gdLst/>
              <a:ahLst/>
              <a:cxnLst>
                <a:cxn ang="0">
                  <a:pos x="0" y="238"/>
                </a:cxn>
                <a:cxn ang="0">
                  <a:pos x="51" y="244"/>
                </a:cxn>
                <a:cxn ang="0">
                  <a:pos x="570" y="29"/>
                </a:cxn>
                <a:cxn ang="0">
                  <a:pos x="520" y="0"/>
                </a:cxn>
                <a:cxn ang="0">
                  <a:pos x="0" y="238"/>
                </a:cxn>
              </a:cxnLst>
              <a:rect l="0" t="0" r="r" b="b"/>
              <a:pathLst>
                <a:path w="570" h="244">
                  <a:moveTo>
                    <a:pt x="0" y="238"/>
                  </a:moveTo>
                  <a:lnTo>
                    <a:pt x="51" y="244"/>
                  </a:lnTo>
                  <a:lnTo>
                    <a:pt x="570" y="29"/>
                  </a:lnTo>
                  <a:lnTo>
                    <a:pt x="520" y="0"/>
                  </a:lnTo>
                  <a:lnTo>
                    <a:pt x="0" y="23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39" name="Freeform 115"/>
            <p:cNvSpPr>
              <a:spLocks/>
            </p:cNvSpPr>
            <p:nvPr/>
          </p:nvSpPr>
          <p:spPr bwMode="auto">
            <a:xfrm>
              <a:off x="2209" y="1670"/>
              <a:ext cx="46" cy="14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61" y="858"/>
                </a:cxn>
                <a:cxn ang="0">
                  <a:pos x="273" y="858"/>
                </a:cxn>
                <a:cxn ang="0">
                  <a:pos x="9" y="0"/>
                </a:cxn>
                <a:cxn ang="0">
                  <a:pos x="0" y="20"/>
                </a:cxn>
              </a:cxnLst>
              <a:rect l="0" t="0" r="r" b="b"/>
              <a:pathLst>
                <a:path w="273" h="858">
                  <a:moveTo>
                    <a:pt x="0" y="20"/>
                  </a:moveTo>
                  <a:lnTo>
                    <a:pt x="261" y="858"/>
                  </a:lnTo>
                  <a:lnTo>
                    <a:pt x="273" y="858"/>
                  </a:lnTo>
                  <a:lnTo>
                    <a:pt x="9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40" name="Freeform 116"/>
            <p:cNvSpPr>
              <a:spLocks/>
            </p:cNvSpPr>
            <p:nvPr/>
          </p:nvSpPr>
          <p:spPr bwMode="auto">
            <a:xfrm>
              <a:off x="2044" y="1671"/>
              <a:ext cx="166" cy="56"/>
            </a:xfrm>
            <a:custGeom>
              <a:avLst/>
              <a:gdLst/>
              <a:ahLst/>
              <a:cxnLst>
                <a:cxn ang="0">
                  <a:pos x="0" y="324"/>
                </a:cxn>
                <a:cxn ang="0">
                  <a:pos x="993" y="0"/>
                </a:cxn>
                <a:cxn ang="0">
                  <a:pos x="989" y="18"/>
                </a:cxn>
                <a:cxn ang="0">
                  <a:pos x="8" y="340"/>
                </a:cxn>
                <a:cxn ang="0">
                  <a:pos x="0" y="324"/>
                </a:cxn>
              </a:cxnLst>
              <a:rect l="0" t="0" r="r" b="b"/>
              <a:pathLst>
                <a:path w="993" h="340">
                  <a:moveTo>
                    <a:pt x="0" y="324"/>
                  </a:moveTo>
                  <a:lnTo>
                    <a:pt x="993" y="0"/>
                  </a:lnTo>
                  <a:lnTo>
                    <a:pt x="989" y="18"/>
                  </a:lnTo>
                  <a:lnTo>
                    <a:pt x="8" y="340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0000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1" name="Flowchart: Sequential Access Storage 270"/>
          <p:cNvSpPr/>
          <p:nvPr/>
        </p:nvSpPr>
        <p:spPr bwMode="auto">
          <a:xfrm>
            <a:off x="228600" y="2438400"/>
            <a:ext cx="2895600" cy="5334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write x “Spain”</a:t>
            </a:r>
          </a:p>
        </p:txBody>
      </p:sp>
      <p:sp>
        <p:nvSpPr>
          <p:cNvPr id="272" name="Flowchart: Sequential Access Storage 271"/>
          <p:cNvSpPr/>
          <p:nvPr/>
        </p:nvSpPr>
        <p:spPr bwMode="auto">
          <a:xfrm>
            <a:off x="1524000" y="5029200"/>
            <a:ext cx="1447800" cy="457200"/>
          </a:xfrm>
          <a:prstGeom prst="flowChartMagneticTap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hangingPunct="1">
              <a:lnSpc>
                <a:spcPct val="100000"/>
              </a:lnSpc>
              <a:buClrTx/>
              <a:buSzTx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read x</a:t>
            </a:r>
          </a:p>
        </p:txBody>
      </p:sp>
      <p:sp>
        <p:nvSpPr>
          <p:cNvPr id="273" name="Text Box 20"/>
          <p:cNvSpPr txBox="1">
            <a:spLocks noChangeArrowheads="1"/>
          </p:cNvSpPr>
          <p:nvPr/>
        </p:nvSpPr>
        <p:spPr bwMode="auto">
          <a:xfrm>
            <a:off x="5105400" y="1876183"/>
            <a:ext cx="1668085" cy="3638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+mn-lt"/>
                <a:cs typeface="+mn-cs"/>
              </a:rPr>
              <a:t>{A, B, C, D, E}</a:t>
            </a:r>
          </a:p>
        </p:txBody>
      </p:sp>
      <p:sp>
        <p:nvSpPr>
          <p:cNvPr id="274" name="TextBox 273"/>
          <p:cNvSpPr txBox="1"/>
          <p:nvPr/>
        </p:nvSpPr>
        <p:spPr>
          <a:xfrm>
            <a:off x="5943601" y="5257800"/>
            <a:ext cx="1435008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 = “Italy”, 1</a:t>
            </a:r>
            <a:endParaRPr lang="en-US" sz="1800" dirty="0"/>
          </a:p>
        </p:txBody>
      </p:sp>
      <p:sp>
        <p:nvSpPr>
          <p:cNvPr id="275" name="TextBox 274"/>
          <p:cNvSpPr txBox="1"/>
          <p:nvPr/>
        </p:nvSpPr>
        <p:spPr>
          <a:xfrm>
            <a:off x="5956393" y="4343400"/>
            <a:ext cx="1435008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 = “Italy”, 1</a:t>
            </a:r>
            <a:endParaRPr lang="en-US" sz="1800" dirty="0"/>
          </a:p>
        </p:txBody>
      </p:sp>
      <p:sp>
        <p:nvSpPr>
          <p:cNvPr id="276" name="TextBox 275"/>
          <p:cNvSpPr txBox="1"/>
          <p:nvPr/>
        </p:nvSpPr>
        <p:spPr>
          <a:xfrm>
            <a:off x="5977905" y="3429000"/>
            <a:ext cx="1601721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 = “Spain”, 2</a:t>
            </a:r>
            <a:endParaRPr lang="en-US" sz="1800" dirty="0"/>
          </a:p>
        </p:txBody>
      </p:sp>
      <p:sp>
        <p:nvSpPr>
          <p:cNvPr id="277" name="TextBox 276"/>
          <p:cNvSpPr txBox="1"/>
          <p:nvPr/>
        </p:nvSpPr>
        <p:spPr>
          <a:xfrm>
            <a:off x="6054105" y="2590800"/>
            <a:ext cx="1601721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 = “Spain”, 2</a:t>
            </a:r>
            <a:endParaRPr lang="en-US" sz="1800" dirty="0"/>
          </a:p>
        </p:txBody>
      </p:sp>
      <p:sp>
        <p:nvSpPr>
          <p:cNvPr id="278" name="TextBox 277"/>
          <p:cNvSpPr txBox="1"/>
          <p:nvPr/>
        </p:nvSpPr>
        <p:spPr>
          <a:xfrm>
            <a:off x="5311298" y="1617382"/>
            <a:ext cx="1601721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 = “Spain”, 2</a:t>
            </a:r>
            <a:endParaRPr lang="en-US" sz="1800" dirty="0"/>
          </a:p>
        </p:txBody>
      </p:sp>
      <p:sp>
        <p:nvSpPr>
          <p:cNvPr id="279" name="TextBox 278"/>
          <p:cNvSpPr txBox="1"/>
          <p:nvPr/>
        </p:nvSpPr>
        <p:spPr>
          <a:xfrm>
            <a:off x="6019800" y="3446182"/>
            <a:ext cx="1435008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 = “Italy”, 1</a:t>
            </a:r>
            <a:endParaRPr lang="en-US" sz="1800" dirty="0"/>
          </a:p>
        </p:txBody>
      </p:sp>
      <p:sp>
        <p:nvSpPr>
          <p:cNvPr id="282" name="TextBox 281"/>
          <p:cNvSpPr txBox="1"/>
          <p:nvPr/>
        </p:nvSpPr>
        <p:spPr>
          <a:xfrm>
            <a:off x="6032592" y="2607982"/>
            <a:ext cx="1435008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 = “Italy”, 1</a:t>
            </a:r>
            <a:endParaRPr lang="en-US" sz="1800" dirty="0"/>
          </a:p>
        </p:txBody>
      </p:sp>
      <p:sp>
        <p:nvSpPr>
          <p:cNvPr id="283" name="TextBox 282"/>
          <p:cNvSpPr txBox="1"/>
          <p:nvPr/>
        </p:nvSpPr>
        <p:spPr>
          <a:xfrm>
            <a:off x="5334000" y="1617382"/>
            <a:ext cx="1435008" cy="363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 = “Italy”, 1</a:t>
            </a:r>
            <a:endParaRPr lang="en-US" sz="1800" dirty="0"/>
          </a:p>
        </p:txBody>
      </p:sp>
      <p:grpSp>
        <p:nvGrpSpPr>
          <p:cNvPr id="284" name="Group 7"/>
          <p:cNvGrpSpPr>
            <a:grpSpLocks noChangeAspect="1"/>
          </p:cNvGrpSpPr>
          <p:nvPr/>
        </p:nvGrpSpPr>
        <p:grpSpPr bwMode="auto">
          <a:xfrm>
            <a:off x="3124200" y="5181600"/>
            <a:ext cx="576263" cy="504825"/>
            <a:chOff x="1632" y="1776"/>
            <a:chExt cx="363" cy="318"/>
          </a:xfrm>
        </p:grpSpPr>
        <p:sp>
          <p:nvSpPr>
            <p:cNvPr id="285" name="AutoShape 6"/>
            <p:cNvSpPr>
              <a:spLocks noChangeAspect="1" noChangeArrowheads="1" noTextEdit="1"/>
            </p:cNvSpPr>
            <p:nvPr/>
          </p:nvSpPr>
          <p:spPr bwMode="auto">
            <a:xfrm>
              <a:off x="1632" y="1776"/>
              <a:ext cx="36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8"/>
            <p:cNvSpPr>
              <a:spLocks/>
            </p:cNvSpPr>
            <p:nvPr/>
          </p:nvSpPr>
          <p:spPr bwMode="auto">
            <a:xfrm>
              <a:off x="1632" y="1874"/>
              <a:ext cx="363" cy="220"/>
            </a:xfrm>
            <a:custGeom>
              <a:avLst/>
              <a:gdLst/>
              <a:ahLst/>
              <a:cxnLst>
                <a:cxn ang="0">
                  <a:pos x="36" y="306"/>
                </a:cxn>
                <a:cxn ang="0">
                  <a:pos x="26" y="313"/>
                </a:cxn>
                <a:cxn ang="0">
                  <a:pos x="18" y="319"/>
                </a:cxn>
                <a:cxn ang="0">
                  <a:pos x="11" y="326"/>
                </a:cxn>
                <a:cxn ang="0">
                  <a:pos x="7" y="333"/>
                </a:cxn>
                <a:cxn ang="0">
                  <a:pos x="2" y="340"/>
                </a:cxn>
                <a:cxn ang="0">
                  <a:pos x="1" y="348"/>
                </a:cxn>
                <a:cxn ang="0">
                  <a:pos x="0" y="354"/>
                </a:cxn>
                <a:cxn ang="0">
                  <a:pos x="0" y="360"/>
                </a:cxn>
                <a:cxn ang="0">
                  <a:pos x="305" y="967"/>
                </a:cxn>
                <a:cxn ang="0">
                  <a:pos x="330" y="1018"/>
                </a:cxn>
                <a:cxn ang="0">
                  <a:pos x="368" y="1038"/>
                </a:cxn>
                <a:cxn ang="0">
                  <a:pos x="376" y="1058"/>
                </a:cxn>
                <a:cxn ang="0">
                  <a:pos x="456" y="1088"/>
                </a:cxn>
                <a:cxn ang="0">
                  <a:pos x="1120" y="1317"/>
                </a:cxn>
                <a:cxn ang="0">
                  <a:pos x="1176" y="1312"/>
                </a:cxn>
                <a:cxn ang="0">
                  <a:pos x="2134" y="794"/>
                </a:cxn>
                <a:cxn ang="0">
                  <a:pos x="2146" y="783"/>
                </a:cxn>
                <a:cxn ang="0">
                  <a:pos x="2156" y="775"/>
                </a:cxn>
                <a:cxn ang="0">
                  <a:pos x="2164" y="768"/>
                </a:cxn>
                <a:cxn ang="0">
                  <a:pos x="2169" y="762"/>
                </a:cxn>
                <a:cxn ang="0">
                  <a:pos x="2173" y="755"/>
                </a:cxn>
                <a:cxn ang="0">
                  <a:pos x="2175" y="747"/>
                </a:cxn>
                <a:cxn ang="0">
                  <a:pos x="2176" y="737"/>
                </a:cxn>
                <a:cxn ang="0">
                  <a:pos x="2176" y="724"/>
                </a:cxn>
                <a:cxn ang="0">
                  <a:pos x="1447" y="705"/>
                </a:cxn>
                <a:cxn ang="0">
                  <a:pos x="1108" y="25"/>
                </a:cxn>
                <a:cxn ang="0">
                  <a:pos x="1069" y="0"/>
                </a:cxn>
                <a:cxn ang="0">
                  <a:pos x="1005" y="0"/>
                </a:cxn>
                <a:cxn ang="0">
                  <a:pos x="36" y="306"/>
                </a:cxn>
              </a:cxnLst>
              <a:rect l="0" t="0" r="r" b="b"/>
              <a:pathLst>
                <a:path w="2176" h="1317">
                  <a:moveTo>
                    <a:pt x="36" y="306"/>
                  </a:moveTo>
                  <a:lnTo>
                    <a:pt x="26" y="313"/>
                  </a:lnTo>
                  <a:lnTo>
                    <a:pt x="18" y="319"/>
                  </a:lnTo>
                  <a:lnTo>
                    <a:pt x="11" y="326"/>
                  </a:lnTo>
                  <a:lnTo>
                    <a:pt x="7" y="333"/>
                  </a:lnTo>
                  <a:lnTo>
                    <a:pt x="2" y="340"/>
                  </a:lnTo>
                  <a:lnTo>
                    <a:pt x="1" y="348"/>
                  </a:lnTo>
                  <a:lnTo>
                    <a:pt x="0" y="354"/>
                  </a:lnTo>
                  <a:lnTo>
                    <a:pt x="0" y="360"/>
                  </a:lnTo>
                  <a:lnTo>
                    <a:pt x="305" y="967"/>
                  </a:lnTo>
                  <a:lnTo>
                    <a:pt x="330" y="1018"/>
                  </a:lnTo>
                  <a:lnTo>
                    <a:pt x="368" y="1038"/>
                  </a:lnTo>
                  <a:lnTo>
                    <a:pt x="376" y="1058"/>
                  </a:lnTo>
                  <a:lnTo>
                    <a:pt x="456" y="1088"/>
                  </a:lnTo>
                  <a:lnTo>
                    <a:pt x="1120" y="1317"/>
                  </a:lnTo>
                  <a:lnTo>
                    <a:pt x="1176" y="1312"/>
                  </a:lnTo>
                  <a:lnTo>
                    <a:pt x="2134" y="794"/>
                  </a:lnTo>
                  <a:lnTo>
                    <a:pt x="2146" y="783"/>
                  </a:lnTo>
                  <a:lnTo>
                    <a:pt x="2156" y="775"/>
                  </a:lnTo>
                  <a:lnTo>
                    <a:pt x="2164" y="768"/>
                  </a:lnTo>
                  <a:lnTo>
                    <a:pt x="2169" y="762"/>
                  </a:lnTo>
                  <a:lnTo>
                    <a:pt x="2173" y="755"/>
                  </a:lnTo>
                  <a:lnTo>
                    <a:pt x="2175" y="747"/>
                  </a:lnTo>
                  <a:lnTo>
                    <a:pt x="2176" y="737"/>
                  </a:lnTo>
                  <a:lnTo>
                    <a:pt x="2176" y="724"/>
                  </a:lnTo>
                  <a:lnTo>
                    <a:pt x="1447" y="705"/>
                  </a:lnTo>
                  <a:lnTo>
                    <a:pt x="1108" y="25"/>
                  </a:lnTo>
                  <a:lnTo>
                    <a:pt x="1069" y="0"/>
                  </a:lnTo>
                  <a:lnTo>
                    <a:pt x="1005" y="0"/>
                  </a:lnTo>
                  <a:lnTo>
                    <a:pt x="36" y="306"/>
                  </a:lnTo>
                  <a:close/>
                </a:path>
              </a:pathLst>
            </a:custGeom>
            <a:solidFill>
              <a:srgbClr val="E0E0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9"/>
            <p:cNvSpPr>
              <a:spLocks/>
            </p:cNvSpPr>
            <p:nvPr/>
          </p:nvSpPr>
          <p:spPr bwMode="auto">
            <a:xfrm>
              <a:off x="1632" y="1776"/>
              <a:ext cx="363" cy="313"/>
            </a:xfrm>
            <a:custGeom>
              <a:avLst/>
              <a:gdLst/>
              <a:ahLst/>
              <a:cxnLst>
                <a:cxn ang="0">
                  <a:pos x="36" y="322"/>
                </a:cxn>
                <a:cxn ang="0">
                  <a:pos x="26" y="331"/>
                </a:cxn>
                <a:cxn ang="0">
                  <a:pos x="18" y="342"/>
                </a:cxn>
                <a:cxn ang="0">
                  <a:pos x="11" y="354"/>
                </a:cxn>
                <a:cxn ang="0">
                  <a:pos x="7" y="365"/>
                </a:cxn>
                <a:cxn ang="0">
                  <a:pos x="2" y="377"/>
                </a:cxn>
                <a:cxn ang="0">
                  <a:pos x="1" y="388"/>
                </a:cxn>
                <a:cxn ang="0">
                  <a:pos x="0" y="398"/>
                </a:cxn>
                <a:cxn ang="0">
                  <a:pos x="0" y="407"/>
                </a:cxn>
                <a:cxn ang="0">
                  <a:pos x="305" y="1370"/>
                </a:cxn>
                <a:cxn ang="0">
                  <a:pos x="330" y="1452"/>
                </a:cxn>
                <a:cxn ang="0">
                  <a:pos x="368" y="1481"/>
                </a:cxn>
                <a:cxn ang="0">
                  <a:pos x="376" y="1513"/>
                </a:cxn>
                <a:cxn ang="0">
                  <a:pos x="456" y="1561"/>
                </a:cxn>
                <a:cxn ang="0">
                  <a:pos x="1129" y="1880"/>
                </a:cxn>
                <a:cxn ang="0">
                  <a:pos x="1185" y="1872"/>
                </a:cxn>
                <a:cxn ang="0">
                  <a:pos x="2134" y="1362"/>
                </a:cxn>
                <a:cxn ang="0">
                  <a:pos x="2146" y="1346"/>
                </a:cxn>
                <a:cxn ang="0">
                  <a:pos x="2156" y="1333"/>
                </a:cxn>
                <a:cxn ang="0">
                  <a:pos x="2164" y="1322"/>
                </a:cxn>
                <a:cxn ang="0">
                  <a:pos x="2169" y="1311"/>
                </a:cxn>
                <a:cxn ang="0">
                  <a:pos x="2173" y="1300"/>
                </a:cxn>
                <a:cxn ang="0">
                  <a:pos x="2175" y="1288"/>
                </a:cxn>
                <a:cxn ang="0">
                  <a:pos x="2176" y="1271"/>
                </a:cxn>
                <a:cxn ang="0">
                  <a:pos x="2176" y="1250"/>
                </a:cxn>
                <a:cxn ang="0">
                  <a:pos x="1447" y="956"/>
                </a:cxn>
                <a:cxn ang="0">
                  <a:pos x="1146" y="39"/>
                </a:cxn>
                <a:cxn ang="0">
                  <a:pos x="1106" y="0"/>
                </a:cxn>
                <a:cxn ang="0">
                  <a:pos x="1043" y="0"/>
                </a:cxn>
                <a:cxn ang="0">
                  <a:pos x="36" y="322"/>
                </a:cxn>
              </a:cxnLst>
              <a:rect l="0" t="0" r="r" b="b"/>
              <a:pathLst>
                <a:path w="2176" h="1880">
                  <a:moveTo>
                    <a:pt x="36" y="322"/>
                  </a:moveTo>
                  <a:lnTo>
                    <a:pt x="26" y="331"/>
                  </a:lnTo>
                  <a:lnTo>
                    <a:pt x="18" y="342"/>
                  </a:lnTo>
                  <a:lnTo>
                    <a:pt x="11" y="354"/>
                  </a:lnTo>
                  <a:lnTo>
                    <a:pt x="7" y="365"/>
                  </a:lnTo>
                  <a:lnTo>
                    <a:pt x="2" y="377"/>
                  </a:lnTo>
                  <a:lnTo>
                    <a:pt x="1" y="388"/>
                  </a:lnTo>
                  <a:lnTo>
                    <a:pt x="0" y="398"/>
                  </a:lnTo>
                  <a:lnTo>
                    <a:pt x="0" y="407"/>
                  </a:lnTo>
                  <a:lnTo>
                    <a:pt x="305" y="1370"/>
                  </a:lnTo>
                  <a:lnTo>
                    <a:pt x="330" y="1452"/>
                  </a:lnTo>
                  <a:lnTo>
                    <a:pt x="368" y="1481"/>
                  </a:lnTo>
                  <a:lnTo>
                    <a:pt x="376" y="1513"/>
                  </a:lnTo>
                  <a:lnTo>
                    <a:pt x="456" y="1561"/>
                  </a:lnTo>
                  <a:lnTo>
                    <a:pt x="1129" y="1880"/>
                  </a:lnTo>
                  <a:lnTo>
                    <a:pt x="1185" y="1872"/>
                  </a:lnTo>
                  <a:lnTo>
                    <a:pt x="2134" y="1362"/>
                  </a:lnTo>
                  <a:lnTo>
                    <a:pt x="2146" y="1346"/>
                  </a:lnTo>
                  <a:lnTo>
                    <a:pt x="2156" y="1333"/>
                  </a:lnTo>
                  <a:lnTo>
                    <a:pt x="2164" y="1322"/>
                  </a:lnTo>
                  <a:lnTo>
                    <a:pt x="2169" y="1311"/>
                  </a:lnTo>
                  <a:lnTo>
                    <a:pt x="2173" y="1300"/>
                  </a:lnTo>
                  <a:lnTo>
                    <a:pt x="2175" y="1288"/>
                  </a:lnTo>
                  <a:lnTo>
                    <a:pt x="2176" y="1271"/>
                  </a:lnTo>
                  <a:lnTo>
                    <a:pt x="2176" y="1250"/>
                  </a:lnTo>
                  <a:lnTo>
                    <a:pt x="1447" y="956"/>
                  </a:lnTo>
                  <a:lnTo>
                    <a:pt x="1146" y="39"/>
                  </a:lnTo>
                  <a:lnTo>
                    <a:pt x="1106" y="0"/>
                  </a:lnTo>
                  <a:lnTo>
                    <a:pt x="1043" y="0"/>
                  </a:lnTo>
                  <a:lnTo>
                    <a:pt x="36" y="322"/>
                  </a:lnTo>
                  <a:close/>
                </a:path>
              </a:pathLst>
            </a:custGeom>
            <a:solidFill>
              <a:srgbClr val="7F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10"/>
            <p:cNvSpPr>
              <a:spLocks/>
            </p:cNvSpPr>
            <p:nvPr/>
          </p:nvSpPr>
          <p:spPr bwMode="auto">
            <a:xfrm>
              <a:off x="1637" y="1779"/>
              <a:ext cx="236" cy="232"/>
            </a:xfrm>
            <a:custGeom>
              <a:avLst/>
              <a:gdLst/>
              <a:ahLst/>
              <a:cxnLst>
                <a:cxn ang="0">
                  <a:pos x="26" y="324"/>
                </a:cxn>
                <a:cxn ang="0">
                  <a:pos x="11" y="337"/>
                </a:cxn>
                <a:cxn ang="0">
                  <a:pos x="3" y="354"/>
                </a:cxn>
                <a:cxn ang="0">
                  <a:pos x="0" y="369"/>
                </a:cxn>
                <a:cxn ang="0">
                  <a:pos x="0" y="381"/>
                </a:cxn>
                <a:cxn ang="0">
                  <a:pos x="14" y="431"/>
                </a:cxn>
                <a:cxn ang="0">
                  <a:pos x="323" y="1395"/>
                </a:cxn>
                <a:cxn ang="0">
                  <a:pos x="1418" y="932"/>
                </a:cxn>
                <a:cxn ang="0">
                  <a:pos x="1124" y="17"/>
                </a:cxn>
                <a:cxn ang="0">
                  <a:pos x="1045" y="0"/>
                </a:cxn>
                <a:cxn ang="0">
                  <a:pos x="70" y="303"/>
                </a:cxn>
                <a:cxn ang="0">
                  <a:pos x="65" y="306"/>
                </a:cxn>
                <a:cxn ang="0">
                  <a:pos x="60" y="309"/>
                </a:cxn>
                <a:cxn ang="0">
                  <a:pos x="53" y="311"/>
                </a:cxn>
                <a:cxn ang="0">
                  <a:pos x="48" y="313"/>
                </a:cxn>
                <a:cxn ang="0">
                  <a:pos x="42" y="316"/>
                </a:cxn>
                <a:cxn ang="0">
                  <a:pos x="36" y="319"/>
                </a:cxn>
                <a:cxn ang="0">
                  <a:pos x="30" y="322"/>
                </a:cxn>
                <a:cxn ang="0">
                  <a:pos x="26" y="324"/>
                </a:cxn>
              </a:cxnLst>
              <a:rect l="0" t="0" r="r" b="b"/>
              <a:pathLst>
                <a:path w="1418" h="1395">
                  <a:moveTo>
                    <a:pt x="26" y="324"/>
                  </a:moveTo>
                  <a:lnTo>
                    <a:pt x="11" y="337"/>
                  </a:lnTo>
                  <a:lnTo>
                    <a:pt x="3" y="354"/>
                  </a:lnTo>
                  <a:lnTo>
                    <a:pt x="0" y="369"/>
                  </a:lnTo>
                  <a:lnTo>
                    <a:pt x="0" y="381"/>
                  </a:lnTo>
                  <a:lnTo>
                    <a:pt x="14" y="431"/>
                  </a:lnTo>
                  <a:lnTo>
                    <a:pt x="323" y="1395"/>
                  </a:lnTo>
                  <a:lnTo>
                    <a:pt x="1418" y="932"/>
                  </a:lnTo>
                  <a:lnTo>
                    <a:pt x="1124" y="17"/>
                  </a:lnTo>
                  <a:lnTo>
                    <a:pt x="1045" y="0"/>
                  </a:lnTo>
                  <a:lnTo>
                    <a:pt x="70" y="303"/>
                  </a:lnTo>
                  <a:lnTo>
                    <a:pt x="65" y="306"/>
                  </a:lnTo>
                  <a:lnTo>
                    <a:pt x="60" y="309"/>
                  </a:lnTo>
                  <a:lnTo>
                    <a:pt x="53" y="311"/>
                  </a:lnTo>
                  <a:lnTo>
                    <a:pt x="48" y="313"/>
                  </a:lnTo>
                  <a:lnTo>
                    <a:pt x="42" y="316"/>
                  </a:lnTo>
                  <a:lnTo>
                    <a:pt x="36" y="319"/>
                  </a:lnTo>
                  <a:lnTo>
                    <a:pt x="30" y="322"/>
                  </a:lnTo>
                  <a:lnTo>
                    <a:pt x="26" y="32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11"/>
            <p:cNvSpPr>
              <a:spLocks/>
            </p:cNvSpPr>
            <p:nvPr/>
          </p:nvSpPr>
          <p:spPr bwMode="auto">
            <a:xfrm>
              <a:off x="1645" y="1779"/>
              <a:ext cx="226" cy="222"/>
            </a:xfrm>
            <a:custGeom>
              <a:avLst/>
              <a:gdLst/>
              <a:ahLst/>
              <a:cxnLst>
                <a:cxn ang="0">
                  <a:pos x="12" y="322"/>
                </a:cxn>
                <a:cxn ang="0">
                  <a:pos x="1" y="352"/>
                </a:cxn>
                <a:cxn ang="0">
                  <a:pos x="3" y="376"/>
                </a:cxn>
                <a:cxn ang="0">
                  <a:pos x="10" y="400"/>
                </a:cxn>
                <a:cxn ang="0">
                  <a:pos x="33" y="470"/>
                </a:cxn>
                <a:cxn ang="0">
                  <a:pos x="70" y="585"/>
                </a:cxn>
                <a:cxn ang="0">
                  <a:pos x="106" y="701"/>
                </a:cxn>
                <a:cxn ang="0">
                  <a:pos x="143" y="815"/>
                </a:cxn>
                <a:cxn ang="0">
                  <a:pos x="180" y="931"/>
                </a:cxn>
                <a:cxn ang="0">
                  <a:pos x="218" y="1046"/>
                </a:cxn>
                <a:cxn ang="0">
                  <a:pos x="254" y="1162"/>
                </a:cxn>
                <a:cxn ang="0">
                  <a:pos x="291" y="1277"/>
                </a:cxn>
                <a:cxn ang="0">
                  <a:pos x="342" y="1321"/>
                </a:cxn>
                <a:cxn ang="0">
                  <a:pos x="408" y="1293"/>
                </a:cxn>
                <a:cxn ang="0">
                  <a:pos x="474" y="1266"/>
                </a:cxn>
                <a:cxn ang="0">
                  <a:pos x="538" y="1238"/>
                </a:cxn>
                <a:cxn ang="0">
                  <a:pos x="604" y="1210"/>
                </a:cxn>
                <a:cxn ang="0">
                  <a:pos x="670" y="1183"/>
                </a:cxn>
                <a:cxn ang="0">
                  <a:pos x="736" y="1155"/>
                </a:cxn>
                <a:cxn ang="0">
                  <a:pos x="801" y="1127"/>
                </a:cxn>
                <a:cxn ang="0">
                  <a:pos x="866" y="1100"/>
                </a:cxn>
                <a:cxn ang="0">
                  <a:pos x="932" y="1072"/>
                </a:cxn>
                <a:cxn ang="0">
                  <a:pos x="997" y="1044"/>
                </a:cxn>
                <a:cxn ang="0">
                  <a:pos x="1063" y="1017"/>
                </a:cxn>
                <a:cxn ang="0">
                  <a:pos x="1129" y="989"/>
                </a:cxn>
                <a:cxn ang="0">
                  <a:pos x="1193" y="961"/>
                </a:cxn>
                <a:cxn ang="0">
                  <a:pos x="1259" y="934"/>
                </a:cxn>
                <a:cxn ang="0">
                  <a:pos x="1325" y="906"/>
                </a:cxn>
                <a:cxn ang="0">
                  <a:pos x="1340" y="837"/>
                </a:cxn>
                <a:cxn ang="0">
                  <a:pos x="1305" y="728"/>
                </a:cxn>
                <a:cxn ang="0">
                  <a:pos x="1270" y="618"/>
                </a:cxn>
                <a:cxn ang="0">
                  <a:pos x="1235" y="508"/>
                </a:cxn>
                <a:cxn ang="0">
                  <a:pos x="1200" y="399"/>
                </a:cxn>
                <a:cxn ang="0">
                  <a:pos x="1165" y="289"/>
                </a:cxn>
                <a:cxn ang="0">
                  <a:pos x="1130" y="180"/>
                </a:cxn>
                <a:cxn ang="0">
                  <a:pos x="1095" y="69"/>
                </a:cxn>
                <a:cxn ang="0">
                  <a:pos x="1067" y="12"/>
                </a:cxn>
                <a:cxn ang="0">
                  <a:pos x="1049" y="9"/>
                </a:cxn>
                <a:cxn ang="0">
                  <a:pos x="1030" y="6"/>
                </a:cxn>
                <a:cxn ang="0">
                  <a:pos x="1010" y="3"/>
                </a:cxn>
                <a:cxn ang="0">
                  <a:pos x="971" y="9"/>
                </a:cxn>
                <a:cxn ang="0">
                  <a:pos x="913" y="28"/>
                </a:cxn>
                <a:cxn ang="0">
                  <a:pos x="855" y="45"/>
                </a:cxn>
                <a:cxn ang="0">
                  <a:pos x="797" y="64"/>
                </a:cxn>
                <a:cxn ang="0">
                  <a:pos x="738" y="81"/>
                </a:cxn>
                <a:cxn ang="0">
                  <a:pos x="680" y="100"/>
                </a:cxn>
                <a:cxn ang="0">
                  <a:pos x="622" y="117"/>
                </a:cxn>
                <a:cxn ang="0">
                  <a:pos x="564" y="136"/>
                </a:cxn>
                <a:cxn ang="0">
                  <a:pos x="504" y="153"/>
                </a:cxn>
                <a:cxn ang="0">
                  <a:pos x="446" y="172"/>
                </a:cxn>
                <a:cxn ang="0">
                  <a:pos x="388" y="190"/>
                </a:cxn>
                <a:cxn ang="0">
                  <a:pos x="329" y="208"/>
                </a:cxn>
                <a:cxn ang="0">
                  <a:pos x="271" y="226"/>
                </a:cxn>
                <a:cxn ang="0">
                  <a:pos x="213" y="244"/>
                </a:cxn>
                <a:cxn ang="0">
                  <a:pos x="154" y="263"/>
                </a:cxn>
                <a:cxn ang="0">
                  <a:pos x="96" y="281"/>
                </a:cxn>
                <a:cxn ang="0">
                  <a:pos x="62" y="292"/>
                </a:cxn>
                <a:cxn ang="0">
                  <a:pos x="51" y="297"/>
                </a:cxn>
                <a:cxn ang="0">
                  <a:pos x="40" y="301"/>
                </a:cxn>
                <a:cxn ang="0">
                  <a:pos x="29" y="307"/>
                </a:cxn>
              </a:cxnLst>
              <a:rect l="0" t="0" r="r" b="b"/>
              <a:pathLst>
                <a:path w="1357" h="1335">
                  <a:moveTo>
                    <a:pt x="25" y="309"/>
                  </a:moveTo>
                  <a:lnTo>
                    <a:pt x="12" y="322"/>
                  </a:lnTo>
                  <a:lnTo>
                    <a:pt x="4" y="337"/>
                  </a:lnTo>
                  <a:lnTo>
                    <a:pt x="1" y="352"/>
                  </a:lnTo>
                  <a:lnTo>
                    <a:pt x="0" y="364"/>
                  </a:lnTo>
                  <a:lnTo>
                    <a:pt x="3" y="376"/>
                  </a:lnTo>
                  <a:lnTo>
                    <a:pt x="6" y="388"/>
                  </a:lnTo>
                  <a:lnTo>
                    <a:pt x="10" y="400"/>
                  </a:lnTo>
                  <a:lnTo>
                    <a:pt x="14" y="412"/>
                  </a:lnTo>
                  <a:lnTo>
                    <a:pt x="33" y="470"/>
                  </a:lnTo>
                  <a:lnTo>
                    <a:pt x="51" y="527"/>
                  </a:lnTo>
                  <a:lnTo>
                    <a:pt x="70" y="585"/>
                  </a:lnTo>
                  <a:lnTo>
                    <a:pt x="88" y="643"/>
                  </a:lnTo>
                  <a:lnTo>
                    <a:pt x="106" y="701"/>
                  </a:lnTo>
                  <a:lnTo>
                    <a:pt x="124" y="757"/>
                  </a:lnTo>
                  <a:lnTo>
                    <a:pt x="143" y="815"/>
                  </a:lnTo>
                  <a:lnTo>
                    <a:pt x="162" y="873"/>
                  </a:lnTo>
                  <a:lnTo>
                    <a:pt x="180" y="931"/>
                  </a:lnTo>
                  <a:lnTo>
                    <a:pt x="199" y="989"/>
                  </a:lnTo>
                  <a:lnTo>
                    <a:pt x="218" y="1046"/>
                  </a:lnTo>
                  <a:lnTo>
                    <a:pt x="236" y="1104"/>
                  </a:lnTo>
                  <a:lnTo>
                    <a:pt x="254" y="1162"/>
                  </a:lnTo>
                  <a:lnTo>
                    <a:pt x="272" y="1220"/>
                  </a:lnTo>
                  <a:lnTo>
                    <a:pt x="291" y="1277"/>
                  </a:lnTo>
                  <a:lnTo>
                    <a:pt x="310" y="1335"/>
                  </a:lnTo>
                  <a:lnTo>
                    <a:pt x="342" y="1321"/>
                  </a:lnTo>
                  <a:lnTo>
                    <a:pt x="375" y="1308"/>
                  </a:lnTo>
                  <a:lnTo>
                    <a:pt x="408" y="1293"/>
                  </a:lnTo>
                  <a:lnTo>
                    <a:pt x="441" y="1279"/>
                  </a:lnTo>
                  <a:lnTo>
                    <a:pt x="474" y="1266"/>
                  </a:lnTo>
                  <a:lnTo>
                    <a:pt x="506" y="1252"/>
                  </a:lnTo>
                  <a:lnTo>
                    <a:pt x="538" y="1238"/>
                  </a:lnTo>
                  <a:lnTo>
                    <a:pt x="571" y="1225"/>
                  </a:lnTo>
                  <a:lnTo>
                    <a:pt x="604" y="1210"/>
                  </a:lnTo>
                  <a:lnTo>
                    <a:pt x="637" y="1196"/>
                  </a:lnTo>
                  <a:lnTo>
                    <a:pt x="670" y="1183"/>
                  </a:lnTo>
                  <a:lnTo>
                    <a:pt x="703" y="1169"/>
                  </a:lnTo>
                  <a:lnTo>
                    <a:pt x="736" y="1155"/>
                  </a:lnTo>
                  <a:lnTo>
                    <a:pt x="768" y="1141"/>
                  </a:lnTo>
                  <a:lnTo>
                    <a:pt x="801" y="1127"/>
                  </a:lnTo>
                  <a:lnTo>
                    <a:pt x="834" y="1113"/>
                  </a:lnTo>
                  <a:lnTo>
                    <a:pt x="866" y="1100"/>
                  </a:lnTo>
                  <a:lnTo>
                    <a:pt x="899" y="1086"/>
                  </a:lnTo>
                  <a:lnTo>
                    <a:pt x="932" y="1072"/>
                  </a:lnTo>
                  <a:lnTo>
                    <a:pt x="964" y="1058"/>
                  </a:lnTo>
                  <a:lnTo>
                    <a:pt x="997" y="1044"/>
                  </a:lnTo>
                  <a:lnTo>
                    <a:pt x="1030" y="1031"/>
                  </a:lnTo>
                  <a:lnTo>
                    <a:pt x="1063" y="1017"/>
                  </a:lnTo>
                  <a:lnTo>
                    <a:pt x="1096" y="1002"/>
                  </a:lnTo>
                  <a:lnTo>
                    <a:pt x="1129" y="989"/>
                  </a:lnTo>
                  <a:lnTo>
                    <a:pt x="1161" y="975"/>
                  </a:lnTo>
                  <a:lnTo>
                    <a:pt x="1193" y="961"/>
                  </a:lnTo>
                  <a:lnTo>
                    <a:pt x="1226" y="948"/>
                  </a:lnTo>
                  <a:lnTo>
                    <a:pt x="1259" y="934"/>
                  </a:lnTo>
                  <a:lnTo>
                    <a:pt x="1292" y="919"/>
                  </a:lnTo>
                  <a:lnTo>
                    <a:pt x="1325" y="906"/>
                  </a:lnTo>
                  <a:lnTo>
                    <a:pt x="1357" y="892"/>
                  </a:lnTo>
                  <a:lnTo>
                    <a:pt x="1340" y="837"/>
                  </a:lnTo>
                  <a:lnTo>
                    <a:pt x="1322" y="783"/>
                  </a:lnTo>
                  <a:lnTo>
                    <a:pt x="1305" y="728"/>
                  </a:lnTo>
                  <a:lnTo>
                    <a:pt x="1287" y="673"/>
                  </a:lnTo>
                  <a:lnTo>
                    <a:pt x="1270" y="618"/>
                  </a:lnTo>
                  <a:lnTo>
                    <a:pt x="1252" y="564"/>
                  </a:lnTo>
                  <a:lnTo>
                    <a:pt x="1235" y="508"/>
                  </a:lnTo>
                  <a:lnTo>
                    <a:pt x="1217" y="453"/>
                  </a:lnTo>
                  <a:lnTo>
                    <a:pt x="1200" y="399"/>
                  </a:lnTo>
                  <a:lnTo>
                    <a:pt x="1182" y="344"/>
                  </a:lnTo>
                  <a:lnTo>
                    <a:pt x="1165" y="289"/>
                  </a:lnTo>
                  <a:lnTo>
                    <a:pt x="1147" y="234"/>
                  </a:lnTo>
                  <a:lnTo>
                    <a:pt x="1130" y="180"/>
                  </a:lnTo>
                  <a:lnTo>
                    <a:pt x="1112" y="124"/>
                  </a:lnTo>
                  <a:lnTo>
                    <a:pt x="1095" y="69"/>
                  </a:lnTo>
                  <a:lnTo>
                    <a:pt x="1077" y="15"/>
                  </a:lnTo>
                  <a:lnTo>
                    <a:pt x="1067" y="12"/>
                  </a:lnTo>
                  <a:lnTo>
                    <a:pt x="1059" y="11"/>
                  </a:lnTo>
                  <a:lnTo>
                    <a:pt x="1049" y="9"/>
                  </a:lnTo>
                  <a:lnTo>
                    <a:pt x="1039" y="7"/>
                  </a:lnTo>
                  <a:lnTo>
                    <a:pt x="1030" y="6"/>
                  </a:lnTo>
                  <a:lnTo>
                    <a:pt x="1020" y="4"/>
                  </a:lnTo>
                  <a:lnTo>
                    <a:pt x="1010" y="3"/>
                  </a:lnTo>
                  <a:lnTo>
                    <a:pt x="1001" y="0"/>
                  </a:lnTo>
                  <a:lnTo>
                    <a:pt x="971" y="9"/>
                  </a:lnTo>
                  <a:lnTo>
                    <a:pt x="942" y="18"/>
                  </a:lnTo>
                  <a:lnTo>
                    <a:pt x="913" y="28"/>
                  </a:lnTo>
                  <a:lnTo>
                    <a:pt x="883" y="36"/>
                  </a:lnTo>
                  <a:lnTo>
                    <a:pt x="855" y="45"/>
                  </a:lnTo>
                  <a:lnTo>
                    <a:pt x="825" y="54"/>
                  </a:lnTo>
                  <a:lnTo>
                    <a:pt x="797" y="64"/>
                  </a:lnTo>
                  <a:lnTo>
                    <a:pt x="767" y="73"/>
                  </a:lnTo>
                  <a:lnTo>
                    <a:pt x="738" y="81"/>
                  </a:lnTo>
                  <a:lnTo>
                    <a:pt x="709" y="90"/>
                  </a:lnTo>
                  <a:lnTo>
                    <a:pt x="680" y="100"/>
                  </a:lnTo>
                  <a:lnTo>
                    <a:pt x="650" y="109"/>
                  </a:lnTo>
                  <a:lnTo>
                    <a:pt x="622" y="117"/>
                  </a:lnTo>
                  <a:lnTo>
                    <a:pt x="592" y="126"/>
                  </a:lnTo>
                  <a:lnTo>
                    <a:pt x="564" y="136"/>
                  </a:lnTo>
                  <a:lnTo>
                    <a:pt x="534" y="145"/>
                  </a:lnTo>
                  <a:lnTo>
                    <a:pt x="504" y="153"/>
                  </a:lnTo>
                  <a:lnTo>
                    <a:pt x="476" y="162"/>
                  </a:lnTo>
                  <a:lnTo>
                    <a:pt x="446" y="172"/>
                  </a:lnTo>
                  <a:lnTo>
                    <a:pt x="417" y="181"/>
                  </a:lnTo>
                  <a:lnTo>
                    <a:pt x="388" y="190"/>
                  </a:lnTo>
                  <a:lnTo>
                    <a:pt x="359" y="198"/>
                  </a:lnTo>
                  <a:lnTo>
                    <a:pt x="329" y="208"/>
                  </a:lnTo>
                  <a:lnTo>
                    <a:pt x="301" y="217"/>
                  </a:lnTo>
                  <a:lnTo>
                    <a:pt x="271" y="226"/>
                  </a:lnTo>
                  <a:lnTo>
                    <a:pt x="242" y="236"/>
                  </a:lnTo>
                  <a:lnTo>
                    <a:pt x="213" y="244"/>
                  </a:lnTo>
                  <a:lnTo>
                    <a:pt x="184" y="253"/>
                  </a:lnTo>
                  <a:lnTo>
                    <a:pt x="154" y="263"/>
                  </a:lnTo>
                  <a:lnTo>
                    <a:pt x="124" y="272"/>
                  </a:lnTo>
                  <a:lnTo>
                    <a:pt x="96" y="281"/>
                  </a:lnTo>
                  <a:lnTo>
                    <a:pt x="66" y="290"/>
                  </a:lnTo>
                  <a:lnTo>
                    <a:pt x="62" y="292"/>
                  </a:lnTo>
                  <a:lnTo>
                    <a:pt x="57" y="295"/>
                  </a:lnTo>
                  <a:lnTo>
                    <a:pt x="51" y="297"/>
                  </a:lnTo>
                  <a:lnTo>
                    <a:pt x="46" y="299"/>
                  </a:lnTo>
                  <a:lnTo>
                    <a:pt x="40" y="301"/>
                  </a:lnTo>
                  <a:lnTo>
                    <a:pt x="35" y="304"/>
                  </a:lnTo>
                  <a:lnTo>
                    <a:pt x="29" y="307"/>
                  </a:lnTo>
                  <a:lnTo>
                    <a:pt x="25" y="309"/>
                  </a:lnTo>
                  <a:close/>
                </a:path>
              </a:pathLst>
            </a:custGeom>
            <a:solidFill>
              <a:srgbClr val="BFBA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12"/>
            <p:cNvSpPr>
              <a:spLocks/>
            </p:cNvSpPr>
            <p:nvPr/>
          </p:nvSpPr>
          <p:spPr bwMode="auto">
            <a:xfrm>
              <a:off x="1652" y="1778"/>
              <a:ext cx="217" cy="213"/>
            </a:xfrm>
            <a:custGeom>
              <a:avLst/>
              <a:gdLst/>
              <a:ahLst/>
              <a:cxnLst>
                <a:cxn ang="0">
                  <a:pos x="12" y="308"/>
                </a:cxn>
                <a:cxn ang="0">
                  <a:pos x="1" y="336"/>
                </a:cxn>
                <a:cxn ang="0">
                  <a:pos x="3" y="358"/>
                </a:cxn>
                <a:cxn ang="0">
                  <a:pos x="9" y="381"/>
                </a:cxn>
                <a:cxn ang="0">
                  <a:pos x="30" y="448"/>
                </a:cxn>
                <a:cxn ang="0">
                  <a:pos x="66" y="558"/>
                </a:cxn>
                <a:cxn ang="0">
                  <a:pos x="101" y="669"/>
                </a:cxn>
                <a:cxn ang="0">
                  <a:pos x="138" y="779"/>
                </a:cxn>
                <a:cxn ang="0">
                  <a:pos x="173" y="890"/>
                </a:cxn>
                <a:cxn ang="0">
                  <a:pos x="208" y="1000"/>
                </a:cxn>
                <a:cxn ang="0">
                  <a:pos x="244" y="1111"/>
                </a:cxn>
                <a:cxn ang="0">
                  <a:pos x="279" y="1221"/>
                </a:cxn>
                <a:cxn ang="0">
                  <a:pos x="328" y="1263"/>
                </a:cxn>
                <a:cxn ang="0">
                  <a:pos x="391" y="1236"/>
                </a:cxn>
                <a:cxn ang="0">
                  <a:pos x="453" y="1210"/>
                </a:cxn>
                <a:cxn ang="0">
                  <a:pos x="515" y="1183"/>
                </a:cxn>
                <a:cxn ang="0">
                  <a:pos x="578" y="1157"/>
                </a:cxn>
                <a:cxn ang="0">
                  <a:pos x="641" y="1130"/>
                </a:cxn>
                <a:cxn ang="0">
                  <a:pos x="704" y="1104"/>
                </a:cxn>
                <a:cxn ang="0">
                  <a:pos x="766" y="1078"/>
                </a:cxn>
                <a:cxn ang="0">
                  <a:pos x="829" y="1050"/>
                </a:cxn>
                <a:cxn ang="0">
                  <a:pos x="891" y="1024"/>
                </a:cxn>
                <a:cxn ang="0">
                  <a:pos x="953" y="998"/>
                </a:cxn>
                <a:cxn ang="0">
                  <a:pos x="1017" y="972"/>
                </a:cxn>
                <a:cxn ang="0">
                  <a:pos x="1079" y="945"/>
                </a:cxn>
                <a:cxn ang="0">
                  <a:pos x="1142" y="918"/>
                </a:cxn>
                <a:cxn ang="0">
                  <a:pos x="1204" y="892"/>
                </a:cxn>
                <a:cxn ang="0">
                  <a:pos x="1267" y="866"/>
                </a:cxn>
                <a:cxn ang="0">
                  <a:pos x="1282" y="800"/>
                </a:cxn>
                <a:cxn ang="0">
                  <a:pos x="1248" y="695"/>
                </a:cxn>
                <a:cxn ang="0">
                  <a:pos x="1214" y="591"/>
                </a:cxn>
                <a:cxn ang="0">
                  <a:pos x="1180" y="486"/>
                </a:cxn>
                <a:cxn ang="0">
                  <a:pos x="1147" y="381"/>
                </a:cxn>
                <a:cxn ang="0">
                  <a:pos x="1113" y="276"/>
                </a:cxn>
                <a:cxn ang="0">
                  <a:pos x="1080" y="172"/>
                </a:cxn>
                <a:cxn ang="0">
                  <a:pos x="1046" y="67"/>
                </a:cxn>
                <a:cxn ang="0">
                  <a:pos x="1020" y="12"/>
                </a:cxn>
                <a:cxn ang="0">
                  <a:pos x="1002" y="9"/>
                </a:cxn>
                <a:cxn ang="0">
                  <a:pos x="984" y="6"/>
                </a:cxn>
                <a:cxn ang="0">
                  <a:pos x="965" y="2"/>
                </a:cxn>
                <a:cxn ang="0">
                  <a:pos x="929" y="9"/>
                </a:cxn>
                <a:cxn ang="0">
                  <a:pos x="873" y="26"/>
                </a:cxn>
                <a:cxn ang="0">
                  <a:pos x="818" y="43"/>
                </a:cxn>
                <a:cxn ang="0">
                  <a:pos x="762" y="60"/>
                </a:cxn>
                <a:cxn ang="0">
                  <a:pos x="706" y="78"/>
                </a:cxn>
                <a:cxn ang="0">
                  <a:pos x="650" y="95"/>
                </a:cxn>
                <a:cxn ang="0">
                  <a:pos x="594" y="112"/>
                </a:cxn>
                <a:cxn ang="0">
                  <a:pos x="538" y="129"/>
                </a:cxn>
                <a:cxn ang="0">
                  <a:pos x="483" y="147"/>
                </a:cxn>
                <a:cxn ang="0">
                  <a:pos x="427" y="164"/>
                </a:cxn>
                <a:cxn ang="0">
                  <a:pos x="371" y="182"/>
                </a:cxn>
                <a:cxn ang="0">
                  <a:pos x="315" y="198"/>
                </a:cxn>
                <a:cxn ang="0">
                  <a:pos x="259" y="216"/>
                </a:cxn>
                <a:cxn ang="0">
                  <a:pos x="203" y="233"/>
                </a:cxn>
                <a:cxn ang="0">
                  <a:pos x="147" y="251"/>
                </a:cxn>
                <a:cxn ang="0">
                  <a:pos x="92" y="268"/>
                </a:cxn>
                <a:cxn ang="0">
                  <a:pos x="60" y="279"/>
                </a:cxn>
                <a:cxn ang="0">
                  <a:pos x="50" y="284"/>
                </a:cxn>
                <a:cxn ang="0">
                  <a:pos x="39" y="289"/>
                </a:cxn>
                <a:cxn ang="0">
                  <a:pos x="29" y="293"/>
                </a:cxn>
              </a:cxnLst>
              <a:rect l="0" t="0" r="r" b="b"/>
              <a:pathLst>
                <a:path w="1298" h="1276">
                  <a:moveTo>
                    <a:pt x="25" y="296"/>
                  </a:moveTo>
                  <a:lnTo>
                    <a:pt x="12" y="308"/>
                  </a:lnTo>
                  <a:lnTo>
                    <a:pt x="4" y="322"/>
                  </a:lnTo>
                  <a:lnTo>
                    <a:pt x="1" y="336"/>
                  </a:lnTo>
                  <a:lnTo>
                    <a:pt x="0" y="347"/>
                  </a:lnTo>
                  <a:lnTo>
                    <a:pt x="3" y="358"/>
                  </a:lnTo>
                  <a:lnTo>
                    <a:pt x="6" y="370"/>
                  </a:lnTo>
                  <a:lnTo>
                    <a:pt x="9" y="381"/>
                  </a:lnTo>
                  <a:lnTo>
                    <a:pt x="13" y="393"/>
                  </a:lnTo>
                  <a:lnTo>
                    <a:pt x="30" y="448"/>
                  </a:lnTo>
                  <a:lnTo>
                    <a:pt x="49" y="503"/>
                  </a:lnTo>
                  <a:lnTo>
                    <a:pt x="66" y="558"/>
                  </a:lnTo>
                  <a:lnTo>
                    <a:pt x="84" y="614"/>
                  </a:lnTo>
                  <a:lnTo>
                    <a:pt x="101" y="669"/>
                  </a:lnTo>
                  <a:lnTo>
                    <a:pt x="120" y="724"/>
                  </a:lnTo>
                  <a:lnTo>
                    <a:pt x="138" y="779"/>
                  </a:lnTo>
                  <a:lnTo>
                    <a:pt x="155" y="834"/>
                  </a:lnTo>
                  <a:lnTo>
                    <a:pt x="173" y="890"/>
                  </a:lnTo>
                  <a:lnTo>
                    <a:pt x="190" y="944"/>
                  </a:lnTo>
                  <a:lnTo>
                    <a:pt x="208" y="1000"/>
                  </a:lnTo>
                  <a:lnTo>
                    <a:pt x="225" y="1055"/>
                  </a:lnTo>
                  <a:lnTo>
                    <a:pt x="244" y="1111"/>
                  </a:lnTo>
                  <a:lnTo>
                    <a:pt x="261" y="1165"/>
                  </a:lnTo>
                  <a:lnTo>
                    <a:pt x="279" y="1221"/>
                  </a:lnTo>
                  <a:lnTo>
                    <a:pt x="296" y="1276"/>
                  </a:lnTo>
                  <a:lnTo>
                    <a:pt x="328" y="1263"/>
                  </a:lnTo>
                  <a:lnTo>
                    <a:pt x="359" y="1250"/>
                  </a:lnTo>
                  <a:lnTo>
                    <a:pt x="391" y="1236"/>
                  </a:lnTo>
                  <a:lnTo>
                    <a:pt x="421" y="1223"/>
                  </a:lnTo>
                  <a:lnTo>
                    <a:pt x="453" y="1210"/>
                  </a:lnTo>
                  <a:lnTo>
                    <a:pt x="485" y="1196"/>
                  </a:lnTo>
                  <a:lnTo>
                    <a:pt x="515" y="1183"/>
                  </a:lnTo>
                  <a:lnTo>
                    <a:pt x="547" y="1170"/>
                  </a:lnTo>
                  <a:lnTo>
                    <a:pt x="578" y="1157"/>
                  </a:lnTo>
                  <a:lnTo>
                    <a:pt x="610" y="1143"/>
                  </a:lnTo>
                  <a:lnTo>
                    <a:pt x="641" y="1130"/>
                  </a:lnTo>
                  <a:lnTo>
                    <a:pt x="672" y="1117"/>
                  </a:lnTo>
                  <a:lnTo>
                    <a:pt x="704" y="1104"/>
                  </a:lnTo>
                  <a:lnTo>
                    <a:pt x="734" y="1091"/>
                  </a:lnTo>
                  <a:lnTo>
                    <a:pt x="766" y="1078"/>
                  </a:lnTo>
                  <a:lnTo>
                    <a:pt x="798" y="1064"/>
                  </a:lnTo>
                  <a:lnTo>
                    <a:pt x="829" y="1050"/>
                  </a:lnTo>
                  <a:lnTo>
                    <a:pt x="860" y="1037"/>
                  </a:lnTo>
                  <a:lnTo>
                    <a:pt x="891" y="1024"/>
                  </a:lnTo>
                  <a:lnTo>
                    <a:pt x="923" y="1011"/>
                  </a:lnTo>
                  <a:lnTo>
                    <a:pt x="953" y="998"/>
                  </a:lnTo>
                  <a:lnTo>
                    <a:pt x="985" y="985"/>
                  </a:lnTo>
                  <a:lnTo>
                    <a:pt x="1017" y="972"/>
                  </a:lnTo>
                  <a:lnTo>
                    <a:pt x="1048" y="959"/>
                  </a:lnTo>
                  <a:lnTo>
                    <a:pt x="1079" y="945"/>
                  </a:lnTo>
                  <a:lnTo>
                    <a:pt x="1110" y="932"/>
                  </a:lnTo>
                  <a:lnTo>
                    <a:pt x="1142" y="918"/>
                  </a:lnTo>
                  <a:lnTo>
                    <a:pt x="1174" y="905"/>
                  </a:lnTo>
                  <a:lnTo>
                    <a:pt x="1204" y="892"/>
                  </a:lnTo>
                  <a:lnTo>
                    <a:pt x="1236" y="879"/>
                  </a:lnTo>
                  <a:lnTo>
                    <a:pt x="1267" y="866"/>
                  </a:lnTo>
                  <a:lnTo>
                    <a:pt x="1298" y="852"/>
                  </a:lnTo>
                  <a:lnTo>
                    <a:pt x="1282" y="800"/>
                  </a:lnTo>
                  <a:lnTo>
                    <a:pt x="1264" y="747"/>
                  </a:lnTo>
                  <a:lnTo>
                    <a:pt x="1248" y="695"/>
                  </a:lnTo>
                  <a:lnTo>
                    <a:pt x="1232" y="644"/>
                  </a:lnTo>
                  <a:lnTo>
                    <a:pt x="1214" y="591"/>
                  </a:lnTo>
                  <a:lnTo>
                    <a:pt x="1198" y="538"/>
                  </a:lnTo>
                  <a:lnTo>
                    <a:pt x="1180" y="486"/>
                  </a:lnTo>
                  <a:lnTo>
                    <a:pt x="1164" y="433"/>
                  </a:lnTo>
                  <a:lnTo>
                    <a:pt x="1147" y="381"/>
                  </a:lnTo>
                  <a:lnTo>
                    <a:pt x="1130" y="328"/>
                  </a:lnTo>
                  <a:lnTo>
                    <a:pt x="1113" y="276"/>
                  </a:lnTo>
                  <a:lnTo>
                    <a:pt x="1097" y="223"/>
                  </a:lnTo>
                  <a:lnTo>
                    <a:pt x="1080" y="172"/>
                  </a:lnTo>
                  <a:lnTo>
                    <a:pt x="1063" y="119"/>
                  </a:lnTo>
                  <a:lnTo>
                    <a:pt x="1046" y="67"/>
                  </a:lnTo>
                  <a:lnTo>
                    <a:pt x="1030" y="14"/>
                  </a:lnTo>
                  <a:lnTo>
                    <a:pt x="1020" y="12"/>
                  </a:lnTo>
                  <a:lnTo>
                    <a:pt x="1011" y="10"/>
                  </a:lnTo>
                  <a:lnTo>
                    <a:pt x="1002" y="9"/>
                  </a:lnTo>
                  <a:lnTo>
                    <a:pt x="993" y="7"/>
                  </a:lnTo>
                  <a:lnTo>
                    <a:pt x="984" y="6"/>
                  </a:lnTo>
                  <a:lnTo>
                    <a:pt x="975" y="4"/>
                  </a:lnTo>
                  <a:lnTo>
                    <a:pt x="965" y="2"/>
                  </a:lnTo>
                  <a:lnTo>
                    <a:pt x="957" y="0"/>
                  </a:lnTo>
                  <a:lnTo>
                    <a:pt x="929" y="9"/>
                  </a:lnTo>
                  <a:lnTo>
                    <a:pt x="901" y="18"/>
                  </a:lnTo>
                  <a:lnTo>
                    <a:pt x="873" y="26"/>
                  </a:lnTo>
                  <a:lnTo>
                    <a:pt x="845" y="35"/>
                  </a:lnTo>
                  <a:lnTo>
                    <a:pt x="818" y="43"/>
                  </a:lnTo>
                  <a:lnTo>
                    <a:pt x="789" y="52"/>
                  </a:lnTo>
                  <a:lnTo>
                    <a:pt x="762" y="60"/>
                  </a:lnTo>
                  <a:lnTo>
                    <a:pt x="733" y="69"/>
                  </a:lnTo>
                  <a:lnTo>
                    <a:pt x="706" y="78"/>
                  </a:lnTo>
                  <a:lnTo>
                    <a:pt x="677" y="87"/>
                  </a:lnTo>
                  <a:lnTo>
                    <a:pt x="650" y="95"/>
                  </a:lnTo>
                  <a:lnTo>
                    <a:pt x="622" y="104"/>
                  </a:lnTo>
                  <a:lnTo>
                    <a:pt x="594" y="112"/>
                  </a:lnTo>
                  <a:lnTo>
                    <a:pt x="566" y="121"/>
                  </a:lnTo>
                  <a:lnTo>
                    <a:pt x="538" y="129"/>
                  </a:lnTo>
                  <a:lnTo>
                    <a:pt x="511" y="138"/>
                  </a:lnTo>
                  <a:lnTo>
                    <a:pt x="483" y="147"/>
                  </a:lnTo>
                  <a:lnTo>
                    <a:pt x="455" y="156"/>
                  </a:lnTo>
                  <a:lnTo>
                    <a:pt x="427" y="164"/>
                  </a:lnTo>
                  <a:lnTo>
                    <a:pt x="399" y="173"/>
                  </a:lnTo>
                  <a:lnTo>
                    <a:pt x="371" y="182"/>
                  </a:lnTo>
                  <a:lnTo>
                    <a:pt x="343" y="191"/>
                  </a:lnTo>
                  <a:lnTo>
                    <a:pt x="315" y="198"/>
                  </a:lnTo>
                  <a:lnTo>
                    <a:pt x="288" y="207"/>
                  </a:lnTo>
                  <a:lnTo>
                    <a:pt x="259" y="216"/>
                  </a:lnTo>
                  <a:lnTo>
                    <a:pt x="232" y="225"/>
                  </a:lnTo>
                  <a:lnTo>
                    <a:pt x="203" y="233"/>
                  </a:lnTo>
                  <a:lnTo>
                    <a:pt x="176" y="242"/>
                  </a:lnTo>
                  <a:lnTo>
                    <a:pt x="147" y="251"/>
                  </a:lnTo>
                  <a:lnTo>
                    <a:pt x="120" y="260"/>
                  </a:lnTo>
                  <a:lnTo>
                    <a:pt x="92" y="268"/>
                  </a:lnTo>
                  <a:lnTo>
                    <a:pt x="64" y="277"/>
                  </a:lnTo>
                  <a:lnTo>
                    <a:pt x="60" y="279"/>
                  </a:lnTo>
                  <a:lnTo>
                    <a:pt x="55" y="281"/>
                  </a:lnTo>
                  <a:lnTo>
                    <a:pt x="50" y="284"/>
                  </a:lnTo>
                  <a:lnTo>
                    <a:pt x="45" y="286"/>
                  </a:lnTo>
                  <a:lnTo>
                    <a:pt x="39" y="289"/>
                  </a:lnTo>
                  <a:lnTo>
                    <a:pt x="34" y="291"/>
                  </a:lnTo>
                  <a:lnTo>
                    <a:pt x="29" y="293"/>
                  </a:lnTo>
                  <a:lnTo>
                    <a:pt x="25" y="296"/>
                  </a:lnTo>
                  <a:close/>
                </a:path>
              </a:pathLst>
            </a:custGeom>
            <a:solidFill>
              <a:srgbClr val="C4BC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13"/>
            <p:cNvSpPr>
              <a:spLocks/>
            </p:cNvSpPr>
            <p:nvPr/>
          </p:nvSpPr>
          <p:spPr bwMode="auto">
            <a:xfrm>
              <a:off x="1660" y="1778"/>
              <a:ext cx="207" cy="203"/>
            </a:xfrm>
            <a:custGeom>
              <a:avLst/>
              <a:gdLst/>
              <a:ahLst/>
              <a:cxnLst>
                <a:cxn ang="0">
                  <a:pos x="12" y="293"/>
                </a:cxn>
                <a:cxn ang="0">
                  <a:pos x="1" y="320"/>
                </a:cxn>
                <a:cxn ang="0">
                  <a:pos x="3" y="340"/>
                </a:cxn>
                <a:cxn ang="0">
                  <a:pos x="9" y="363"/>
                </a:cxn>
                <a:cxn ang="0">
                  <a:pos x="29" y="427"/>
                </a:cxn>
                <a:cxn ang="0">
                  <a:pos x="63" y="533"/>
                </a:cxn>
                <a:cxn ang="0">
                  <a:pos x="97" y="638"/>
                </a:cxn>
                <a:cxn ang="0">
                  <a:pos x="131" y="743"/>
                </a:cxn>
                <a:cxn ang="0">
                  <a:pos x="165" y="849"/>
                </a:cxn>
                <a:cxn ang="0">
                  <a:pos x="198" y="954"/>
                </a:cxn>
                <a:cxn ang="0">
                  <a:pos x="232" y="1059"/>
                </a:cxn>
                <a:cxn ang="0">
                  <a:pos x="266" y="1164"/>
                </a:cxn>
                <a:cxn ang="0">
                  <a:pos x="313" y="1204"/>
                </a:cxn>
                <a:cxn ang="0">
                  <a:pos x="373" y="1178"/>
                </a:cxn>
                <a:cxn ang="0">
                  <a:pos x="432" y="1153"/>
                </a:cxn>
                <a:cxn ang="0">
                  <a:pos x="492" y="1128"/>
                </a:cxn>
                <a:cxn ang="0">
                  <a:pos x="552" y="1103"/>
                </a:cxn>
                <a:cxn ang="0">
                  <a:pos x="612" y="1078"/>
                </a:cxn>
                <a:cxn ang="0">
                  <a:pos x="671" y="1053"/>
                </a:cxn>
                <a:cxn ang="0">
                  <a:pos x="731" y="1027"/>
                </a:cxn>
                <a:cxn ang="0">
                  <a:pos x="790" y="1002"/>
                </a:cxn>
                <a:cxn ang="0">
                  <a:pos x="850" y="977"/>
                </a:cxn>
                <a:cxn ang="0">
                  <a:pos x="910" y="952"/>
                </a:cxn>
                <a:cxn ang="0">
                  <a:pos x="970" y="927"/>
                </a:cxn>
                <a:cxn ang="0">
                  <a:pos x="1029" y="902"/>
                </a:cxn>
                <a:cxn ang="0">
                  <a:pos x="1089" y="876"/>
                </a:cxn>
                <a:cxn ang="0">
                  <a:pos x="1148" y="851"/>
                </a:cxn>
                <a:cxn ang="0">
                  <a:pos x="1209" y="826"/>
                </a:cxn>
                <a:cxn ang="0">
                  <a:pos x="1222" y="763"/>
                </a:cxn>
                <a:cxn ang="0">
                  <a:pos x="1190" y="663"/>
                </a:cxn>
                <a:cxn ang="0">
                  <a:pos x="1158" y="564"/>
                </a:cxn>
                <a:cxn ang="0">
                  <a:pos x="1126" y="464"/>
                </a:cxn>
                <a:cxn ang="0">
                  <a:pos x="1094" y="363"/>
                </a:cxn>
                <a:cxn ang="0">
                  <a:pos x="1062" y="264"/>
                </a:cxn>
                <a:cxn ang="0">
                  <a:pos x="1030" y="163"/>
                </a:cxn>
                <a:cxn ang="0">
                  <a:pos x="998" y="64"/>
                </a:cxn>
                <a:cxn ang="0">
                  <a:pos x="973" y="11"/>
                </a:cxn>
                <a:cxn ang="0">
                  <a:pos x="956" y="8"/>
                </a:cxn>
                <a:cxn ang="0">
                  <a:pos x="939" y="5"/>
                </a:cxn>
                <a:cxn ang="0">
                  <a:pos x="922" y="1"/>
                </a:cxn>
                <a:cxn ang="0">
                  <a:pos x="887" y="9"/>
                </a:cxn>
                <a:cxn ang="0">
                  <a:pos x="833" y="25"/>
                </a:cxn>
                <a:cxn ang="0">
                  <a:pos x="780" y="42"/>
                </a:cxn>
                <a:cxn ang="0">
                  <a:pos x="727" y="58"/>
                </a:cxn>
                <a:cxn ang="0">
                  <a:pos x="673" y="75"/>
                </a:cxn>
                <a:cxn ang="0">
                  <a:pos x="621" y="91"/>
                </a:cxn>
                <a:cxn ang="0">
                  <a:pos x="567" y="107"/>
                </a:cxn>
                <a:cxn ang="0">
                  <a:pos x="514" y="124"/>
                </a:cxn>
                <a:cxn ang="0">
                  <a:pos x="461" y="140"/>
                </a:cxn>
                <a:cxn ang="0">
                  <a:pos x="407" y="157"/>
                </a:cxn>
                <a:cxn ang="0">
                  <a:pos x="354" y="173"/>
                </a:cxn>
                <a:cxn ang="0">
                  <a:pos x="301" y="189"/>
                </a:cxn>
                <a:cxn ang="0">
                  <a:pos x="247" y="206"/>
                </a:cxn>
                <a:cxn ang="0">
                  <a:pos x="195" y="222"/>
                </a:cxn>
                <a:cxn ang="0">
                  <a:pos x="141" y="239"/>
                </a:cxn>
                <a:cxn ang="0">
                  <a:pos x="87" y="255"/>
                </a:cxn>
                <a:cxn ang="0">
                  <a:pos x="57" y="266"/>
                </a:cxn>
                <a:cxn ang="0">
                  <a:pos x="48" y="270"/>
                </a:cxn>
                <a:cxn ang="0">
                  <a:pos x="37" y="276"/>
                </a:cxn>
                <a:cxn ang="0">
                  <a:pos x="28" y="280"/>
                </a:cxn>
              </a:cxnLst>
              <a:rect l="0" t="0" r="r" b="b"/>
              <a:pathLst>
                <a:path w="1238" h="1217">
                  <a:moveTo>
                    <a:pt x="24" y="282"/>
                  </a:moveTo>
                  <a:lnTo>
                    <a:pt x="12" y="293"/>
                  </a:lnTo>
                  <a:lnTo>
                    <a:pt x="4" y="306"/>
                  </a:lnTo>
                  <a:lnTo>
                    <a:pt x="1" y="320"/>
                  </a:lnTo>
                  <a:lnTo>
                    <a:pt x="0" y="329"/>
                  </a:lnTo>
                  <a:lnTo>
                    <a:pt x="3" y="340"/>
                  </a:lnTo>
                  <a:lnTo>
                    <a:pt x="6" y="352"/>
                  </a:lnTo>
                  <a:lnTo>
                    <a:pt x="9" y="363"/>
                  </a:lnTo>
                  <a:lnTo>
                    <a:pt x="13" y="374"/>
                  </a:lnTo>
                  <a:lnTo>
                    <a:pt x="29" y="427"/>
                  </a:lnTo>
                  <a:lnTo>
                    <a:pt x="47" y="479"/>
                  </a:lnTo>
                  <a:lnTo>
                    <a:pt x="63" y="533"/>
                  </a:lnTo>
                  <a:lnTo>
                    <a:pt x="81" y="585"/>
                  </a:lnTo>
                  <a:lnTo>
                    <a:pt x="97" y="638"/>
                  </a:lnTo>
                  <a:lnTo>
                    <a:pt x="114" y="690"/>
                  </a:lnTo>
                  <a:lnTo>
                    <a:pt x="131" y="743"/>
                  </a:lnTo>
                  <a:lnTo>
                    <a:pt x="147" y="795"/>
                  </a:lnTo>
                  <a:lnTo>
                    <a:pt x="165" y="849"/>
                  </a:lnTo>
                  <a:lnTo>
                    <a:pt x="181" y="902"/>
                  </a:lnTo>
                  <a:lnTo>
                    <a:pt x="198" y="954"/>
                  </a:lnTo>
                  <a:lnTo>
                    <a:pt x="215" y="1007"/>
                  </a:lnTo>
                  <a:lnTo>
                    <a:pt x="232" y="1059"/>
                  </a:lnTo>
                  <a:lnTo>
                    <a:pt x="249" y="1112"/>
                  </a:lnTo>
                  <a:lnTo>
                    <a:pt x="266" y="1164"/>
                  </a:lnTo>
                  <a:lnTo>
                    <a:pt x="283" y="1217"/>
                  </a:lnTo>
                  <a:lnTo>
                    <a:pt x="313" y="1204"/>
                  </a:lnTo>
                  <a:lnTo>
                    <a:pt x="343" y="1192"/>
                  </a:lnTo>
                  <a:lnTo>
                    <a:pt x="373" y="1178"/>
                  </a:lnTo>
                  <a:lnTo>
                    <a:pt x="403" y="1166"/>
                  </a:lnTo>
                  <a:lnTo>
                    <a:pt x="432" y="1153"/>
                  </a:lnTo>
                  <a:lnTo>
                    <a:pt x="463" y="1141"/>
                  </a:lnTo>
                  <a:lnTo>
                    <a:pt x="492" y="1128"/>
                  </a:lnTo>
                  <a:lnTo>
                    <a:pt x="522" y="1116"/>
                  </a:lnTo>
                  <a:lnTo>
                    <a:pt x="552" y="1103"/>
                  </a:lnTo>
                  <a:lnTo>
                    <a:pt x="582" y="1091"/>
                  </a:lnTo>
                  <a:lnTo>
                    <a:pt x="612" y="1078"/>
                  </a:lnTo>
                  <a:lnTo>
                    <a:pt x="641" y="1066"/>
                  </a:lnTo>
                  <a:lnTo>
                    <a:pt x="671" y="1053"/>
                  </a:lnTo>
                  <a:lnTo>
                    <a:pt x="702" y="1041"/>
                  </a:lnTo>
                  <a:lnTo>
                    <a:pt x="731" y="1027"/>
                  </a:lnTo>
                  <a:lnTo>
                    <a:pt x="761" y="1014"/>
                  </a:lnTo>
                  <a:lnTo>
                    <a:pt x="790" y="1002"/>
                  </a:lnTo>
                  <a:lnTo>
                    <a:pt x="820" y="989"/>
                  </a:lnTo>
                  <a:lnTo>
                    <a:pt x="850" y="977"/>
                  </a:lnTo>
                  <a:lnTo>
                    <a:pt x="880" y="964"/>
                  </a:lnTo>
                  <a:lnTo>
                    <a:pt x="910" y="952"/>
                  </a:lnTo>
                  <a:lnTo>
                    <a:pt x="939" y="939"/>
                  </a:lnTo>
                  <a:lnTo>
                    <a:pt x="970" y="927"/>
                  </a:lnTo>
                  <a:lnTo>
                    <a:pt x="999" y="914"/>
                  </a:lnTo>
                  <a:lnTo>
                    <a:pt x="1029" y="902"/>
                  </a:lnTo>
                  <a:lnTo>
                    <a:pt x="1059" y="888"/>
                  </a:lnTo>
                  <a:lnTo>
                    <a:pt x="1089" y="876"/>
                  </a:lnTo>
                  <a:lnTo>
                    <a:pt x="1119" y="863"/>
                  </a:lnTo>
                  <a:lnTo>
                    <a:pt x="1148" y="851"/>
                  </a:lnTo>
                  <a:lnTo>
                    <a:pt x="1178" y="838"/>
                  </a:lnTo>
                  <a:lnTo>
                    <a:pt x="1209" y="826"/>
                  </a:lnTo>
                  <a:lnTo>
                    <a:pt x="1238" y="813"/>
                  </a:lnTo>
                  <a:lnTo>
                    <a:pt x="1222" y="763"/>
                  </a:lnTo>
                  <a:lnTo>
                    <a:pt x="1206" y="713"/>
                  </a:lnTo>
                  <a:lnTo>
                    <a:pt x="1190" y="663"/>
                  </a:lnTo>
                  <a:lnTo>
                    <a:pt x="1175" y="614"/>
                  </a:lnTo>
                  <a:lnTo>
                    <a:pt x="1158" y="564"/>
                  </a:lnTo>
                  <a:lnTo>
                    <a:pt x="1142" y="513"/>
                  </a:lnTo>
                  <a:lnTo>
                    <a:pt x="1126" y="464"/>
                  </a:lnTo>
                  <a:lnTo>
                    <a:pt x="1110" y="414"/>
                  </a:lnTo>
                  <a:lnTo>
                    <a:pt x="1094" y="363"/>
                  </a:lnTo>
                  <a:lnTo>
                    <a:pt x="1078" y="313"/>
                  </a:lnTo>
                  <a:lnTo>
                    <a:pt x="1062" y="264"/>
                  </a:lnTo>
                  <a:lnTo>
                    <a:pt x="1046" y="213"/>
                  </a:lnTo>
                  <a:lnTo>
                    <a:pt x="1030" y="163"/>
                  </a:lnTo>
                  <a:lnTo>
                    <a:pt x="1014" y="113"/>
                  </a:lnTo>
                  <a:lnTo>
                    <a:pt x="998" y="64"/>
                  </a:lnTo>
                  <a:lnTo>
                    <a:pt x="982" y="13"/>
                  </a:lnTo>
                  <a:lnTo>
                    <a:pt x="973" y="11"/>
                  </a:lnTo>
                  <a:lnTo>
                    <a:pt x="964" y="10"/>
                  </a:lnTo>
                  <a:lnTo>
                    <a:pt x="956" y="8"/>
                  </a:lnTo>
                  <a:lnTo>
                    <a:pt x="948" y="7"/>
                  </a:lnTo>
                  <a:lnTo>
                    <a:pt x="939" y="5"/>
                  </a:lnTo>
                  <a:lnTo>
                    <a:pt x="930" y="3"/>
                  </a:lnTo>
                  <a:lnTo>
                    <a:pt x="922" y="1"/>
                  </a:lnTo>
                  <a:lnTo>
                    <a:pt x="913" y="0"/>
                  </a:lnTo>
                  <a:lnTo>
                    <a:pt x="887" y="9"/>
                  </a:lnTo>
                  <a:lnTo>
                    <a:pt x="859" y="17"/>
                  </a:lnTo>
                  <a:lnTo>
                    <a:pt x="833" y="25"/>
                  </a:lnTo>
                  <a:lnTo>
                    <a:pt x="807" y="33"/>
                  </a:lnTo>
                  <a:lnTo>
                    <a:pt x="780" y="42"/>
                  </a:lnTo>
                  <a:lnTo>
                    <a:pt x="753" y="49"/>
                  </a:lnTo>
                  <a:lnTo>
                    <a:pt x="727" y="58"/>
                  </a:lnTo>
                  <a:lnTo>
                    <a:pt x="700" y="66"/>
                  </a:lnTo>
                  <a:lnTo>
                    <a:pt x="673" y="75"/>
                  </a:lnTo>
                  <a:lnTo>
                    <a:pt x="647" y="82"/>
                  </a:lnTo>
                  <a:lnTo>
                    <a:pt x="621" y="91"/>
                  </a:lnTo>
                  <a:lnTo>
                    <a:pt x="594" y="99"/>
                  </a:lnTo>
                  <a:lnTo>
                    <a:pt x="567" y="107"/>
                  </a:lnTo>
                  <a:lnTo>
                    <a:pt x="541" y="115"/>
                  </a:lnTo>
                  <a:lnTo>
                    <a:pt x="514" y="124"/>
                  </a:lnTo>
                  <a:lnTo>
                    <a:pt x="487" y="131"/>
                  </a:lnTo>
                  <a:lnTo>
                    <a:pt x="461" y="140"/>
                  </a:lnTo>
                  <a:lnTo>
                    <a:pt x="434" y="149"/>
                  </a:lnTo>
                  <a:lnTo>
                    <a:pt x="407" y="157"/>
                  </a:lnTo>
                  <a:lnTo>
                    <a:pt x="381" y="165"/>
                  </a:lnTo>
                  <a:lnTo>
                    <a:pt x="354" y="173"/>
                  </a:lnTo>
                  <a:lnTo>
                    <a:pt x="327" y="182"/>
                  </a:lnTo>
                  <a:lnTo>
                    <a:pt x="301" y="189"/>
                  </a:lnTo>
                  <a:lnTo>
                    <a:pt x="274" y="198"/>
                  </a:lnTo>
                  <a:lnTo>
                    <a:pt x="247" y="206"/>
                  </a:lnTo>
                  <a:lnTo>
                    <a:pt x="221" y="215"/>
                  </a:lnTo>
                  <a:lnTo>
                    <a:pt x="195" y="222"/>
                  </a:lnTo>
                  <a:lnTo>
                    <a:pt x="167" y="231"/>
                  </a:lnTo>
                  <a:lnTo>
                    <a:pt x="141" y="239"/>
                  </a:lnTo>
                  <a:lnTo>
                    <a:pt x="115" y="247"/>
                  </a:lnTo>
                  <a:lnTo>
                    <a:pt x="87" y="255"/>
                  </a:lnTo>
                  <a:lnTo>
                    <a:pt x="61" y="264"/>
                  </a:lnTo>
                  <a:lnTo>
                    <a:pt x="57" y="266"/>
                  </a:lnTo>
                  <a:lnTo>
                    <a:pt x="52" y="268"/>
                  </a:lnTo>
                  <a:lnTo>
                    <a:pt x="48" y="270"/>
                  </a:lnTo>
                  <a:lnTo>
                    <a:pt x="42" y="273"/>
                  </a:lnTo>
                  <a:lnTo>
                    <a:pt x="37" y="276"/>
                  </a:lnTo>
                  <a:lnTo>
                    <a:pt x="32" y="278"/>
                  </a:lnTo>
                  <a:lnTo>
                    <a:pt x="28" y="280"/>
                  </a:lnTo>
                  <a:lnTo>
                    <a:pt x="24" y="282"/>
                  </a:lnTo>
                  <a:close/>
                </a:path>
              </a:pathLst>
            </a:custGeom>
            <a:solidFill>
              <a:srgbClr val="C4BF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14"/>
            <p:cNvSpPr>
              <a:spLocks/>
            </p:cNvSpPr>
            <p:nvPr/>
          </p:nvSpPr>
          <p:spPr bwMode="auto">
            <a:xfrm>
              <a:off x="1668" y="1778"/>
              <a:ext cx="196" cy="193"/>
            </a:xfrm>
            <a:custGeom>
              <a:avLst/>
              <a:gdLst/>
              <a:ahLst/>
              <a:cxnLst>
                <a:cxn ang="0">
                  <a:pos x="12" y="279"/>
                </a:cxn>
                <a:cxn ang="0">
                  <a:pos x="1" y="304"/>
                </a:cxn>
                <a:cxn ang="0">
                  <a:pos x="3" y="325"/>
                </a:cxn>
                <a:cxn ang="0">
                  <a:pos x="9" y="346"/>
                </a:cxn>
                <a:cxn ang="0">
                  <a:pos x="29" y="407"/>
                </a:cxn>
                <a:cxn ang="0">
                  <a:pos x="61" y="507"/>
                </a:cxn>
                <a:cxn ang="0">
                  <a:pos x="93" y="607"/>
                </a:cxn>
                <a:cxn ang="0">
                  <a:pos x="124" y="707"/>
                </a:cxn>
                <a:cxn ang="0">
                  <a:pos x="157" y="807"/>
                </a:cxn>
                <a:cxn ang="0">
                  <a:pos x="189" y="907"/>
                </a:cxn>
                <a:cxn ang="0">
                  <a:pos x="221" y="1008"/>
                </a:cxn>
                <a:cxn ang="0">
                  <a:pos x="253" y="1107"/>
                </a:cxn>
                <a:cxn ang="0">
                  <a:pos x="297" y="1145"/>
                </a:cxn>
                <a:cxn ang="0">
                  <a:pos x="354" y="1121"/>
                </a:cxn>
                <a:cxn ang="0">
                  <a:pos x="411" y="1097"/>
                </a:cxn>
                <a:cxn ang="0">
                  <a:pos x="468" y="1073"/>
                </a:cxn>
                <a:cxn ang="0">
                  <a:pos x="525" y="1049"/>
                </a:cxn>
                <a:cxn ang="0">
                  <a:pos x="582" y="1025"/>
                </a:cxn>
                <a:cxn ang="0">
                  <a:pos x="639" y="1001"/>
                </a:cxn>
                <a:cxn ang="0">
                  <a:pos x="696" y="977"/>
                </a:cxn>
                <a:cxn ang="0">
                  <a:pos x="752" y="954"/>
                </a:cxn>
                <a:cxn ang="0">
                  <a:pos x="809" y="930"/>
                </a:cxn>
                <a:cxn ang="0">
                  <a:pos x="866" y="906"/>
                </a:cxn>
                <a:cxn ang="0">
                  <a:pos x="923" y="882"/>
                </a:cxn>
                <a:cxn ang="0">
                  <a:pos x="980" y="858"/>
                </a:cxn>
                <a:cxn ang="0">
                  <a:pos x="1037" y="834"/>
                </a:cxn>
                <a:cxn ang="0">
                  <a:pos x="1094" y="810"/>
                </a:cxn>
                <a:cxn ang="0">
                  <a:pos x="1150" y="786"/>
                </a:cxn>
                <a:cxn ang="0">
                  <a:pos x="1164" y="726"/>
                </a:cxn>
                <a:cxn ang="0">
                  <a:pos x="1133" y="631"/>
                </a:cxn>
                <a:cxn ang="0">
                  <a:pos x="1102" y="536"/>
                </a:cxn>
                <a:cxn ang="0">
                  <a:pos x="1072" y="441"/>
                </a:cxn>
                <a:cxn ang="0">
                  <a:pos x="1042" y="346"/>
                </a:cxn>
                <a:cxn ang="0">
                  <a:pos x="1011" y="251"/>
                </a:cxn>
                <a:cxn ang="0">
                  <a:pos x="981" y="155"/>
                </a:cxn>
                <a:cxn ang="0">
                  <a:pos x="950" y="60"/>
                </a:cxn>
                <a:cxn ang="0">
                  <a:pos x="927" y="11"/>
                </a:cxn>
                <a:cxn ang="0">
                  <a:pos x="911" y="8"/>
                </a:cxn>
                <a:cxn ang="0">
                  <a:pos x="894" y="4"/>
                </a:cxn>
                <a:cxn ang="0">
                  <a:pos x="878" y="1"/>
                </a:cxn>
                <a:cxn ang="0">
                  <a:pos x="844" y="8"/>
                </a:cxn>
                <a:cxn ang="0">
                  <a:pos x="794" y="23"/>
                </a:cxn>
                <a:cxn ang="0">
                  <a:pos x="742" y="39"/>
                </a:cxn>
                <a:cxn ang="0">
                  <a:pos x="692" y="55"/>
                </a:cxn>
                <a:cxn ang="0">
                  <a:pos x="641" y="70"/>
                </a:cxn>
                <a:cxn ang="0">
                  <a:pos x="590" y="86"/>
                </a:cxn>
                <a:cxn ang="0">
                  <a:pos x="539" y="102"/>
                </a:cxn>
                <a:cxn ang="0">
                  <a:pos x="489" y="117"/>
                </a:cxn>
                <a:cxn ang="0">
                  <a:pos x="438" y="134"/>
                </a:cxn>
                <a:cxn ang="0">
                  <a:pos x="387" y="149"/>
                </a:cxn>
                <a:cxn ang="0">
                  <a:pos x="337" y="164"/>
                </a:cxn>
                <a:cxn ang="0">
                  <a:pos x="287" y="181"/>
                </a:cxn>
                <a:cxn ang="0">
                  <a:pos x="236" y="196"/>
                </a:cxn>
                <a:cxn ang="0">
                  <a:pos x="185" y="211"/>
                </a:cxn>
                <a:cxn ang="0">
                  <a:pos x="134" y="228"/>
                </a:cxn>
                <a:cxn ang="0">
                  <a:pos x="84" y="243"/>
                </a:cxn>
                <a:cxn ang="0">
                  <a:pos x="54" y="253"/>
                </a:cxn>
                <a:cxn ang="0">
                  <a:pos x="46" y="257"/>
                </a:cxn>
                <a:cxn ang="0">
                  <a:pos x="36" y="262"/>
                </a:cxn>
                <a:cxn ang="0">
                  <a:pos x="27" y="266"/>
                </a:cxn>
              </a:cxnLst>
              <a:rect l="0" t="0" r="r" b="b"/>
              <a:pathLst>
                <a:path w="1179" h="1158">
                  <a:moveTo>
                    <a:pt x="24" y="268"/>
                  </a:moveTo>
                  <a:lnTo>
                    <a:pt x="12" y="279"/>
                  </a:lnTo>
                  <a:lnTo>
                    <a:pt x="5" y="291"/>
                  </a:lnTo>
                  <a:lnTo>
                    <a:pt x="1" y="304"/>
                  </a:lnTo>
                  <a:lnTo>
                    <a:pt x="0" y="314"/>
                  </a:lnTo>
                  <a:lnTo>
                    <a:pt x="3" y="325"/>
                  </a:lnTo>
                  <a:lnTo>
                    <a:pt x="6" y="335"/>
                  </a:lnTo>
                  <a:lnTo>
                    <a:pt x="9" y="346"/>
                  </a:lnTo>
                  <a:lnTo>
                    <a:pt x="13" y="357"/>
                  </a:lnTo>
                  <a:lnTo>
                    <a:pt x="29" y="407"/>
                  </a:lnTo>
                  <a:lnTo>
                    <a:pt x="45" y="456"/>
                  </a:lnTo>
                  <a:lnTo>
                    <a:pt x="61" y="507"/>
                  </a:lnTo>
                  <a:lnTo>
                    <a:pt x="77" y="557"/>
                  </a:lnTo>
                  <a:lnTo>
                    <a:pt x="93" y="607"/>
                  </a:lnTo>
                  <a:lnTo>
                    <a:pt x="109" y="656"/>
                  </a:lnTo>
                  <a:lnTo>
                    <a:pt x="124" y="707"/>
                  </a:lnTo>
                  <a:lnTo>
                    <a:pt x="141" y="757"/>
                  </a:lnTo>
                  <a:lnTo>
                    <a:pt x="157" y="807"/>
                  </a:lnTo>
                  <a:lnTo>
                    <a:pt x="173" y="857"/>
                  </a:lnTo>
                  <a:lnTo>
                    <a:pt x="189" y="907"/>
                  </a:lnTo>
                  <a:lnTo>
                    <a:pt x="205" y="957"/>
                  </a:lnTo>
                  <a:lnTo>
                    <a:pt x="221" y="1008"/>
                  </a:lnTo>
                  <a:lnTo>
                    <a:pt x="237" y="1057"/>
                  </a:lnTo>
                  <a:lnTo>
                    <a:pt x="253" y="1107"/>
                  </a:lnTo>
                  <a:lnTo>
                    <a:pt x="269" y="1158"/>
                  </a:lnTo>
                  <a:lnTo>
                    <a:pt x="297" y="1145"/>
                  </a:lnTo>
                  <a:lnTo>
                    <a:pt x="326" y="1133"/>
                  </a:lnTo>
                  <a:lnTo>
                    <a:pt x="354" y="1121"/>
                  </a:lnTo>
                  <a:lnTo>
                    <a:pt x="383" y="1109"/>
                  </a:lnTo>
                  <a:lnTo>
                    <a:pt x="411" y="1097"/>
                  </a:lnTo>
                  <a:lnTo>
                    <a:pt x="440" y="1085"/>
                  </a:lnTo>
                  <a:lnTo>
                    <a:pt x="468" y="1073"/>
                  </a:lnTo>
                  <a:lnTo>
                    <a:pt x="497" y="1061"/>
                  </a:lnTo>
                  <a:lnTo>
                    <a:pt x="525" y="1049"/>
                  </a:lnTo>
                  <a:lnTo>
                    <a:pt x="554" y="1037"/>
                  </a:lnTo>
                  <a:lnTo>
                    <a:pt x="582" y="1025"/>
                  </a:lnTo>
                  <a:lnTo>
                    <a:pt x="611" y="1013"/>
                  </a:lnTo>
                  <a:lnTo>
                    <a:pt x="639" y="1001"/>
                  </a:lnTo>
                  <a:lnTo>
                    <a:pt x="668" y="989"/>
                  </a:lnTo>
                  <a:lnTo>
                    <a:pt x="696" y="977"/>
                  </a:lnTo>
                  <a:lnTo>
                    <a:pt x="725" y="965"/>
                  </a:lnTo>
                  <a:lnTo>
                    <a:pt x="752" y="954"/>
                  </a:lnTo>
                  <a:lnTo>
                    <a:pt x="780" y="942"/>
                  </a:lnTo>
                  <a:lnTo>
                    <a:pt x="809" y="930"/>
                  </a:lnTo>
                  <a:lnTo>
                    <a:pt x="837" y="918"/>
                  </a:lnTo>
                  <a:lnTo>
                    <a:pt x="866" y="906"/>
                  </a:lnTo>
                  <a:lnTo>
                    <a:pt x="894" y="894"/>
                  </a:lnTo>
                  <a:lnTo>
                    <a:pt x="923" y="882"/>
                  </a:lnTo>
                  <a:lnTo>
                    <a:pt x="951" y="870"/>
                  </a:lnTo>
                  <a:lnTo>
                    <a:pt x="980" y="858"/>
                  </a:lnTo>
                  <a:lnTo>
                    <a:pt x="1008" y="846"/>
                  </a:lnTo>
                  <a:lnTo>
                    <a:pt x="1037" y="834"/>
                  </a:lnTo>
                  <a:lnTo>
                    <a:pt x="1065" y="822"/>
                  </a:lnTo>
                  <a:lnTo>
                    <a:pt x="1094" y="810"/>
                  </a:lnTo>
                  <a:lnTo>
                    <a:pt x="1122" y="798"/>
                  </a:lnTo>
                  <a:lnTo>
                    <a:pt x="1150" y="786"/>
                  </a:lnTo>
                  <a:lnTo>
                    <a:pt x="1179" y="774"/>
                  </a:lnTo>
                  <a:lnTo>
                    <a:pt x="1164" y="726"/>
                  </a:lnTo>
                  <a:lnTo>
                    <a:pt x="1148" y="678"/>
                  </a:lnTo>
                  <a:lnTo>
                    <a:pt x="1133" y="631"/>
                  </a:lnTo>
                  <a:lnTo>
                    <a:pt x="1118" y="584"/>
                  </a:lnTo>
                  <a:lnTo>
                    <a:pt x="1102" y="536"/>
                  </a:lnTo>
                  <a:lnTo>
                    <a:pt x="1087" y="489"/>
                  </a:lnTo>
                  <a:lnTo>
                    <a:pt x="1072" y="441"/>
                  </a:lnTo>
                  <a:lnTo>
                    <a:pt x="1057" y="394"/>
                  </a:lnTo>
                  <a:lnTo>
                    <a:pt x="1042" y="346"/>
                  </a:lnTo>
                  <a:lnTo>
                    <a:pt x="1027" y="299"/>
                  </a:lnTo>
                  <a:lnTo>
                    <a:pt x="1011" y="251"/>
                  </a:lnTo>
                  <a:lnTo>
                    <a:pt x="996" y="204"/>
                  </a:lnTo>
                  <a:lnTo>
                    <a:pt x="981" y="155"/>
                  </a:lnTo>
                  <a:lnTo>
                    <a:pt x="965" y="108"/>
                  </a:lnTo>
                  <a:lnTo>
                    <a:pt x="950" y="60"/>
                  </a:lnTo>
                  <a:lnTo>
                    <a:pt x="935" y="13"/>
                  </a:lnTo>
                  <a:lnTo>
                    <a:pt x="927" y="11"/>
                  </a:lnTo>
                  <a:lnTo>
                    <a:pt x="918" y="10"/>
                  </a:lnTo>
                  <a:lnTo>
                    <a:pt x="911" y="8"/>
                  </a:lnTo>
                  <a:lnTo>
                    <a:pt x="902" y="7"/>
                  </a:lnTo>
                  <a:lnTo>
                    <a:pt x="894" y="4"/>
                  </a:lnTo>
                  <a:lnTo>
                    <a:pt x="885" y="3"/>
                  </a:lnTo>
                  <a:lnTo>
                    <a:pt x="878" y="1"/>
                  </a:lnTo>
                  <a:lnTo>
                    <a:pt x="869" y="0"/>
                  </a:lnTo>
                  <a:lnTo>
                    <a:pt x="844" y="8"/>
                  </a:lnTo>
                  <a:lnTo>
                    <a:pt x="819" y="15"/>
                  </a:lnTo>
                  <a:lnTo>
                    <a:pt x="794" y="23"/>
                  </a:lnTo>
                  <a:lnTo>
                    <a:pt x="767" y="32"/>
                  </a:lnTo>
                  <a:lnTo>
                    <a:pt x="742" y="39"/>
                  </a:lnTo>
                  <a:lnTo>
                    <a:pt x="717" y="47"/>
                  </a:lnTo>
                  <a:lnTo>
                    <a:pt x="692" y="55"/>
                  </a:lnTo>
                  <a:lnTo>
                    <a:pt x="666" y="62"/>
                  </a:lnTo>
                  <a:lnTo>
                    <a:pt x="641" y="70"/>
                  </a:lnTo>
                  <a:lnTo>
                    <a:pt x="615" y="78"/>
                  </a:lnTo>
                  <a:lnTo>
                    <a:pt x="590" y="86"/>
                  </a:lnTo>
                  <a:lnTo>
                    <a:pt x="565" y="94"/>
                  </a:lnTo>
                  <a:lnTo>
                    <a:pt x="539" y="102"/>
                  </a:lnTo>
                  <a:lnTo>
                    <a:pt x="514" y="109"/>
                  </a:lnTo>
                  <a:lnTo>
                    <a:pt x="489" y="117"/>
                  </a:lnTo>
                  <a:lnTo>
                    <a:pt x="464" y="125"/>
                  </a:lnTo>
                  <a:lnTo>
                    <a:pt x="438" y="134"/>
                  </a:lnTo>
                  <a:lnTo>
                    <a:pt x="412" y="141"/>
                  </a:lnTo>
                  <a:lnTo>
                    <a:pt x="387" y="149"/>
                  </a:lnTo>
                  <a:lnTo>
                    <a:pt x="362" y="156"/>
                  </a:lnTo>
                  <a:lnTo>
                    <a:pt x="337" y="164"/>
                  </a:lnTo>
                  <a:lnTo>
                    <a:pt x="312" y="173"/>
                  </a:lnTo>
                  <a:lnTo>
                    <a:pt x="287" y="181"/>
                  </a:lnTo>
                  <a:lnTo>
                    <a:pt x="261" y="188"/>
                  </a:lnTo>
                  <a:lnTo>
                    <a:pt x="236" y="196"/>
                  </a:lnTo>
                  <a:lnTo>
                    <a:pt x="210" y="204"/>
                  </a:lnTo>
                  <a:lnTo>
                    <a:pt x="185" y="211"/>
                  </a:lnTo>
                  <a:lnTo>
                    <a:pt x="159" y="219"/>
                  </a:lnTo>
                  <a:lnTo>
                    <a:pt x="134" y="228"/>
                  </a:lnTo>
                  <a:lnTo>
                    <a:pt x="109" y="235"/>
                  </a:lnTo>
                  <a:lnTo>
                    <a:pt x="84" y="243"/>
                  </a:lnTo>
                  <a:lnTo>
                    <a:pt x="59" y="251"/>
                  </a:lnTo>
                  <a:lnTo>
                    <a:pt x="54" y="253"/>
                  </a:lnTo>
                  <a:lnTo>
                    <a:pt x="50" y="255"/>
                  </a:lnTo>
                  <a:lnTo>
                    <a:pt x="46" y="257"/>
                  </a:lnTo>
                  <a:lnTo>
                    <a:pt x="41" y="259"/>
                  </a:lnTo>
                  <a:lnTo>
                    <a:pt x="36" y="262"/>
                  </a:lnTo>
                  <a:lnTo>
                    <a:pt x="31" y="264"/>
                  </a:lnTo>
                  <a:lnTo>
                    <a:pt x="27" y="266"/>
                  </a:lnTo>
                  <a:lnTo>
                    <a:pt x="24" y="268"/>
                  </a:lnTo>
                  <a:close/>
                </a:path>
              </a:pathLst>
            </a:custGeom>
            <a:solidFill>
              <a:srgbClr val="C6C1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15"/>
            <p:cNvSpPr>
              <a:spLocks/>
            </p:cNvSpPr>
            <p:nvPr/>
          </p:nvSpPr>
          <p:spPr bwMode="auto">
            <a:xfrm>
              <a:off x="1676" y="1778"/>
              <a:ext cx="186" cy="183"/>
            </a:xfrm>
            <a:custGeom>
              <a:avLst/>
              <a:gdLst/>
              <a:ahLst/>
              <a:cxnLst>
                <a:cxn ang="0">
                  <a:pos x="11" y="265"/>
                </a:cxn>
                <a:cxn ang="0">
                  <a:pos x="1" y="289"/>
                </a:cxn>
                <a:cxn ang="0">
                  <a:pos x="2" y="307"/>
                </a:cxn>
                <a:cxn ang="0">
                  <a:pos x="8" y="328"/>
                </a:cxn>
                <a:cxn ang="0">
                  <a:pos x="26" y="386"/>
                </a:cxn>
                <a:cxn ang="0">
                  <a:pos x="57" y="481"/>
                </a:cxn>
                <a:cxn ang="0">
                  <a:pos x="87" y="576"/>
                </a:cxn>
                <a:cxn ang="0">
                  <a:pos x="118" y="672"/>
                </a:cxn>
                <a:cxn ang="0">
                  <a:pos x="149" y="767"/>
                </a:cxn>
                <a:cxn ang="0">
                  <a:pos x="179" y="862"/>
                </a:cxn>
                <a:cxn ang="0">
                  <a:pos x="209" y="957"/>
                </a:cxn>
                <a:cxn ang="0">
                  <a:pos x="240" y="1052"/>
                </a:cxn>
                <a:cxn ang="0">
                  <a:pos x="282" y="1089"/>
                </a:cxn>
                <a:cxn ang="0">
                  <a:pos x="336" y="1066"/>
                </a:cxn>
                <a:cxn ang="0">
                  <a:pos x="390" y="1043"/>
                </a:cxn>
                <a:cxn ang="0">
                  <a:pos x="443" y="1020"/>
                </a:cxn>
                <a:cxn ang="0">
                  <a:pos x="498" y="997"/>
                </a:cxn>
                <a:cxn ang="0">
                  <a:pos x="552" y="974"/>
                </a:cxn>
                <a:cxn ang="0">
                  <a:pos x="605" y="951"/>
                </a:cxn>
                <a:cxn ang="0">
                  <a:pos x="659" y="928"/>
                </a:cxn>
                <a:cxn ang="0">
                  <a:pos x="714" y="906"/>
                </a:cxn>
                <a:cxn ang="0">
                  <a:pos x="767" y="883"/>
                </a:cxn>
                <a:cxn ang="0">
                  <a:pos x="821" y="860"/>
                </a:cxn>
                <a:cxn ang="0">
                  <a:pos x="875" y="837"/>
                </a:cxn>
                <a:cxn ang="0">
                  <a:pos x="929" y="814"/>
                </a:cxn>
                <a:cxn ang="0">
                  <a:pos x="983" y="791"/>
                </a:cxn>
                <a:cxn ang="0">
                  <a:pos x="1037" y="768"/>
                </a:cxn>
                <a:cxn ang="0">
                  <a:pos x="1090" y="745"/>
                </a:cxn>
                <a:cxn ang="0">
                  <a:pos x="1103" y="689"/>
                </a:cxn>
                <a:cxn ang="0">
                  <a:pos x="1075" y="598"/>
                </a:cxn>
                <a:cxn ang="0">
                  <a:pos x="1045" y="509"/>
                </a:cxn>
                <a:cxn ang="0">
                  <a:pos x="1017" y="418"/>
                </a:cxn>
                <a:cxn ang="0">
                  <a:pos x="987" y="328"/>
                </a:cxn>
                <a:cxn ang="0">
                  <a:pos x="959" y="237"/>
                </a:cxn>
                <a:cxn ang="0">
                  <a:pos x="929" y="148"/>
                </a:cxn>
                <a:cxn ang="0">
                  <a:pos x="901" y="57"/>
                </a:cxn>
                <a:cxn ang="0">
                  <a:pos x="879" y="11"/>
                </a:cxn>
                <a:cxn ang="0">
                  <a:pos x="864" y="8"/>
                </a:cxn>
                <a:cxn ang="0">
                  <a:pos x="847" y="4"/>
                </a:cxn>
                <a:cxn ang="0">
                  <a:pos x="832" y="1"/>
                </a:cxn>
                <a:cxn ang="0">
                  <a:pos x="800" y="8"/>
                </a:cxn>
                <a:cxn ang="0">
                  <a:pos x="752" y="22"/>
                </a:cxn>
                <a:cxn ang="0">
                  <a:pos x="704" y="37"/>
                </a:cxn>
                <a:cxn ang="0">
                  <a:pos x="656" y="51"/>
                </a:cxn>
                <a:cxn ang="0">
                  <a:pos x="607" y="67"/>
                </a:cxn>
                <a:cxn ang="0">
                  <a:pos x="559" y="82"/>
                </a:cxn>
                <a:cxn ang="0">
                  <a:pos x="511" y="96"/>
                </a:cxn>
                <a:cxn ang="0">
                  <a:pos x="463" y="112"/>
                </a:cxn>
                <a:cxn ang="0">
                  <a:pos x="416" y="126"/>
                </a:cxn>
                <a:cxn ang="0">
                  <a:pos x="368" y="141"/>
                </a:cxn>
                <a:cxn ang="0">
                  <a:pos x="319" y="156"/>
                </a:cxn>
                <a:cxn ang="0">
                  <a:pos x="271" y="171"/>
                </a:cxn>
                <a:cxn ang="0">
                  <a:pos x="223" y="186"/>
                </a:cxn>
                <a:cxn ang="0">
                  <a:pos x="175" y="201"/>
                </a:cxn>
                <a:cxn ang="0">
                  <a:pos x="127" y="215"/>
                </a:cxn>
                <a:cxn ang="0">
                  <a:pos x="79" y="231"/>
                </a:cxn>
                <a:cxn ang="0">
                  <a:pos x="51" y="241"/>
                </a:cxn>
                <a:cxn ang="0">
                  <a:pos x="42" y="245"/>
                </a:cxn>
                <a:cxn ang="0">
                  <a:pos x="34" y="248"/>
                </a:cxn>
                <a:cxn ang="0">
                  <a:pos x="25" y="253"/>
                </a:cxn>
              </a:cxnLst>
              <a:rect l="0" t="0" r="r" b="b"/>
              <a:pathLst>
                <a:path w="1118" h="1099">
                  <a:moveTo>
                    <a:pt x="22" y="255"/>
                  </a:moveTo>
                  <a:lnTo>
                    <a:pt x="11" y="265"/>
                  </a:lnTo>
                  <a:lnTo>
                    <a:pt x="4" y="277"/>
                  </a:lnTo>
                  <a:lnTo>
                    <a:pt x="1" y="289"/>
                  </a:lnTo>
                  <a:lnTo>
                    <a:pt x="0" y="298"/>
                  </a:lnTo>
                  <a:lnTo>
                    <a:pt x="2" y="307"/>
                  </a:lnTo>
                  <a:lnTo>
                    <a:pt x="5" y="318"/>
                  </a:lnTo>
                  <a:lnTo>
                    <a:pt x="8" y="328"/>
                  </a:lnTo>
                  <a:lnTo>
                    <a:pt x="11" y="339"/>
                  </a:lnTo>
                  <a:lnTo>
                    <a:pt x="26" y="386"/>
                  </a:lnTo>
                  <a:lnTo>
                    <a:pt x="41" y="434"/>
                  </a:lnTo>
                  <a:lnTo>
                    <a:pt x="57" y="481"/>
                  </a:lnTo>
                  <a:lnTo>
                    <a:pt x="72" y="528"/>
                  </a:lnTo>
                  <a:lnTo>
                    <a:pt x="87" y="576"/>
                  </a:lnTo>
                  <a:lnTo>
                    <a:pt x="103" y="624"/>
                  </a:lnTo>
                  <a:lnTo>
                    <a:pt x="118" y="672"/>
                  </a:lnTo>
                  <a:lnTo>
                    <a:pt x="133" y="719"/>
                  </a:lnTo>
                  <a:lnTo>
                    <a:pt x="149" y="767"/>
                  </a:lnTo>
                  <a:lnTo>
                    <a:pt x="164" y="814"/>
                  </a:lnTo>
                  <a:lnTo>
                    <a:pt x="179" y="862"/>
                  </a:lnTo>
                  <a:lnTo>
                    <a:pt x="194" y="909"/>
                  </a:lnTo>
                  <a:lnTo>
                    <a:pt x="209" y="957"/>
                  </a:lnTo>
                  <a:lnTo>
                    <a:pt x="224" y="1004"/>
                  </a:lnTo>
                  <a:lnTo>
                    <a:pt x="240" y="1052"/>
                  </a:lnTo>
                  <a:lnTo>
                    <a:pt x="255" y="1099"/>
                  </a:lnTo>
                  <a:lnTo>
                    <a:pt x="282" y="1089"/>
                  </a:lnTo>
                  <a:lnTo>
                    <a:pt x="309" y="1076"/>
                  </a:lnTo>
                  <a:lnTo>
                    <a:pt x="336" y="1066"/>
                  </a:lnTo>
                  <a:lnTo>
                    <a:pt x="363" y="1053"/>
                  </a:lnTo>
                  <a:lnTo>
                    <a:pt x="390" y="1043"/>
                  </a:lnTo>
                  <a:lnTo>
                    <a:pt x="417" y="1031"/>
                  </a:lnTo>
                  <a:lnTo>
                    <a:pt x="443" y="1020"/>
                  </a:lnTo>
                  <a:lnTo>
                    <a:pt x="471" y="1009"/>
                  </a:lnTo>
                  <a:lnTo>
                    <a:pt x="498" y="997"/>
                  </a:lnTo>
                  <a:lnTo>
                    <a:pt x="524" y="986"/>
                  </a:lnTo>
                  <a:lnTo>
                    <a:pt x="552" y="974"/>
                  </a:lnTo>
                  <a:lnTo>
                    <a:pt x="579" y="963"/>
                  </a:lnTo>
                  <a:lnTo>
                    <a:pt x="605" y="951"/>
                  </a:lnTo>
                  <a:lnTo>
                    <a:pt x="633" y="940"/>
                  </a:lnTo>
                  <a:lnTo>
                    <a:pt x="659" y="928"/>
                  </a:lnTo>
                  <a:lnTo>
                    <a:pt x="686" y="917"/>
                  </a:lnTo>
                  <a:lnTo>
                    <a:pt x="714" y="906"/>
                  </a:lnTo>
                  <a:lnTo>
                    <a:pt x="740" y="894"/>
                  </a:lnTo>
                  <a:lnTo>
                    <a:pt x="767" y="883"/>
                  </a:lnTo>
                  <a:lnTo>
                    <a:pt x="794" y="871"/>
                  </a:lnTo>
                  <a:lnTo>
                    <a:pt x="821" y="860"/>
                  </a:lnTo>
                  <a:lnTo>
                    <a:pt x="848" y="848"/>
                  </a:lnTo>
                  <a:lnTo>
                    <a:pt x="875" y="837"/>
                  </a:lnTo>
                  <a:lnTo>
                    <a:pt x="902" y="825"/>
                  </a:lnTo>
                  <a:lnTo>
                    <a:pt x="929" y="814"/>
                  </a:lnTo>
                  <a:lnTo>
                    <a:pt x="956" y="803"/>
                  </a:lnTo>
                  <a:lnTo>
                    <a:pt x="983" y="791"/>
                  </a:lnTo>
                  <a:lnTo>
                    <a:pt x="1009" y="780"/>
                  </a:lnTo>
                  <a:lnTo>
                    <a:pt x="1037" y="768"/>
                  </a:lnTo>
                  <a:lnTo>
                    <a:pt x="1064" y="757"/>
                  </a:lnTo>
                  <a:lnTo>
                    <a:pt x="1090" y="745"/>
                  </a:lnTo>
                  <a:lnTo>
                    <a:pt x="1118" y="734"/>
                  </a:lnTo>
                  <a:lnTo>
                    <a:pt x="1103" y="689"/>
                  </a:lnTo>
                  <a:lnTo>
                    <a:pt x="1089" y="643"/>
                  </a:lnTo>
                  <a:lnTo>
                    <a:pt x="1075" y="598"/>
                  </a:lnTo>
                  <a:lnTo>
                    <a:pt x="1060" y="554"/>
                  </a:lnTo>
                  <a:lnTo>
                    <a:pt x="1045" y="509"/>
                  </a:lnTo>
                  <a:lnTo>
                    <a:pt x="1031" y="463"/>
                  </a:lnTo>
                  <a:lnTo>
                    <a:pt x="1017" y="418"/>
                  </a:lnTo>
                  <a:lnTo>
                    <a:pt x="1003" y="373"/>
                  </a:lnTo>
                  <a:lnTo>
                    <a:pt x="987" y="328"/>
                  </a:lnTo>
                  <a:lnTo>
                    <a:pt x="973" y="282"/>
                  </a:lnTo>
                  <a:lnTo>
                    <a:pt x="959" y="237"/>
                  </a:lnTo>
                  <a:lnTo>
                    <a:pt x="945" y="192"/>
                  </a:lnTo>
                  <a:lnTo>
                    <a:pt x="929" y="148"/>
                  </a:lnTo>
                  <a:lnTo>
                    <a:pt x="915" y="102"/>
                  </a:lnTo>
                  <a:lnTo>
                    <a:pt x="901" y="57"/>
                  </a:lnTo>
                  <a:lnTo>
                    <a:pt x="887" y="12"/>
                  </a:lnTo>
                  <a:lnTo>
                    <a:pt x="879" y="11"/>
                  </a:lnTo>
                  <a:lnTo>
                    <a:pt x="871" y="9"/>
                  </a:lnTo>
                  <a:lnTo>
                    <a:pt x="864" y="8"/>
                  </a:lnTo>
                  <a:lnTo>
                    <a:pt x="856" y="5"/>
                  </a:lnTo>
                  <a:lnTo>
                    <a:pt x="847" y="4"/>
                  </a:lnTo>
                  <a:lnTo>
                    <a:pt x="840" y="2"/>
                  </a:lnTo>
                  <a:lnTo>
                    <a:pt x="832" y="1"/>
                  </a:lnTo>
                  <a:lnTo>
                    <a:pt x="824" y="0"/>
                  </a:lnTo>
                  <a:lnTo>
                    <a:pt x="800" y="8"/>
                  </a:lnTo>
                  <a:lnTo>
                    <a:pt x="776" y="15"/>
                  </a:lnTo>
                  <a:lnTo>
                    <a:pt x="752" y="22"/>
                  </a:lnTo>
                  <a:lnTo>
                    <a:pt x="728" y="29"/>
                  </a:lnTo>
                  <a:lnTo>
                    <a:pt x="704" y="37"/>
                  </a:lnTo>
                  <a:lnTo>
                    <a:pt x="680" y="45"/>
                  </a:lnTo>
                  <a:lnTo>
                    <a:pt x="656" y="51"/>
                  </a:lnTo>
                  <a:lnTo>
                    <a:pt x="632" y="59"/>
                  </a:lnTo>
                  <a:lnTo>
                    <a:pt x="607" y="67"/>
                  </a:lnTo>
                  <a:lnTo>
                    <a:pt x="583" y="74"/>
                  </a:lnTo>
                  <a:lnTo>
                    <a:pt x="559" y="82"/>
                  </a:lnTo>
                  <a:lnTo>
                    <a:pt x="535" y="89"/>
                  </a:lnTo>
                  <a:lnTo>
                    <a:pt x="511" y="96"/>
                  </a:lnTo>
                  <a:lnTo>
                    <a:pt x="487" y="104"/>
                  </a:lnTo>
                  <a:lnTo>
                    <a:pt x="463" y="112"/>
                  </a:lnTo>
                  <a:lnTo>
                    <a:pt x="440" y="119"/>
                  </a:lnTo>
                  <a:lnTo>
                    <a:pt x="416" y="126"/>
                  </a:lnTo>
                  <a:lnTo>
                    <a:pt x="392" y="133"/>
                  </a:lnTo>
                  <a:lnTo>
                    <a:pt x="368" y="141"/>
                  </a:lnTo>
                  <a:lnTo>
                    <a:pt x="344" y="149"/>
                  </a:lnTo>
                  <a:lnTo>
                    <a:pt x="319" y="156"/>
                  </a:lnTo>
                  <a:lnTo>
                    <a:pt x="295" y="164"/>
                  </a:lnTo>
                  <a:lnTo>
                    <a:pt x="271" y="171"/>
                  </a:lnTo>
                  <a:lnTo>
                    <a:pt x="247" y="178"/>
                  </a:lnTo>
                  <a:lnTo>
                    <a:pt x="223" y="186"/>
                  </a:lnTo>
                  <a:lnTo>
                    <a:pt x="199" y="194"/>
                  </a:lnTo>
                  <a:lnTo>
                    <a:pt x="175" y="201"/>
                  </a:lnTo>
                  <a:lnTo>
                    <a:pt x="151" y="209"/>
                  </a:lnTo>
                  <a:lnTo>
                    <a:pt x="127" y="215"/>
                  </a:lnTo>
                  <a:lnTo>
                    <a:pt x="103" y="223"/>
                  </a:lnTo>
                  <a:lnTo>
                    <a:pt x="79" y="231"/>
                  </a:lnTo>
                  <a:lnTo>
                    <a:pt x="54" y="238"/>
                  </a:lnTo>
                  <a:lnTo>
                    <a:pt x="51" y="241"/>
                  </a:lnTo>
                  <a:lnTo>
                    <a:pt x="47" y="243"/>
                  </a:lnTo>
                  <a:lnTo>
                    <a:pt x="42" y="245"/>
                  </a:lnTo>
                  <a:lnTo>
                    <a:pt x="38" y="246"/>
                  </a:lnTo>
                  <a:lnTo>
                    <a:pt x="34" y="248"/>
                  </a:lnTo>
                  <a:lnTo>
                    <a:pt x="29" y="250"/>
                  </a:lnTo>
                  <a:lnTo>
                    <a:pt x="25" y="253"/>
                  </a:lnTo>
                  <a:lnTo>
                    <a:pt x="22" y="255"/>
                  </a:lnTo>
                  <a:close/>
                </a:path>
              </a:pathLst>
            </a:custGeom>
            <a:solidFill>
              <a:srgbClr val="C9C4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16"/>
            <p:cNvSpPr>
              <a:spLocks/>
            </p:cNvSpPr>
            <p:nvPr/>
          </p:nvSpPr>
          <p:spPr bwMode="auto">
            <a:xfrm>
              <a:off x="1683" y="1778"/>
              <a:ext cx="177" cy="173"/>
            </a:xfrm>
            <a:custGeom>
              <a:avLst/>
              <a:gdLst/>
              <a:ahLst/>
              <a:cxnLst>
                <a:cxn ang="0">
                  <a:pos x="11" y="250"/>
                </a:cxn>
                <a:cxn ang="0">
                  <a:pos x="2" y="272"/>
                </a:cxn>
                <a:cxn ang="0">
                  <a:pos x="2" y="291"/>
                </a:cxn>
                <a:cxn ang="0">
                  <a:pos x="8" y="311"/>
                </a:cxn>
                <a:cxn ang="0">
                  <a:pos x="25" y="365"/>
                </a:cxn>
                <a:cxn ang="0">
                  <a:pos x="53" y="455"/>
                </a:cxn>
                <a:cxn ang="0">
                  <a:pos x="83" y="545"/>
                </a:cxn>
                <a:cxn ang="0">
                  <a:pos x="111" y="634"/>
                </a:cxn>
                <a:cxn ang="0">
                  <a:pos x="140" y="724"/>
                </a:cxn>
                <a:cxn ang="0">
                  <a:pos x="169" y="815"/>
                </a:cxn>
                <a:cxn ang="0">
                  <a:pos x="198" y="905"/>
                </a:cxn>
                <a:cxn ang="0">
                  <a:pos x="227" y="995"/>
                </a:cxn>
                <a:cxn ang="0">
                  <a:pos x="267" y="1029"/>
                </a:cxn>
                <a:cxn ang="0">
                  <a:pos x="318" y="1007"/>
                </a:cxn>
                <a:cxn ang="0">
                  <a:pos x="370" y="986"/>
                </a:cxn>
                <a:cxn ang="0">
                  <a:pos x="420" y="965"/>
                </a:cxn>
                <a:cxn ang="0">
                  <a:pos x="472" y="943"/>
                </a:cxn>
                <a:cxn ang="0">
                  <a:pos x="523" y="921"/>
                </a:cxn>
                <a:cxn ang="0">
                  <a:pos x="573" y="900"/>
                </a:cxn>
                <a:cxn ang="0">
                  <a:pos x="625" y="878"/>
                </a:cxn>
                <a:cxn ang="0">
                  <a:pos x="675" y="856"/>
                </a:cxn>
                <a:cxn ang="0">
                  <a:pos x="727" y="835"/>
                </a:cxn>
                <a:cxn ang="0">
                  <a:pos x="777" y="814"/>
                </a:cxn>
                <a:cxn ang="0">
                  <a:pos x="829" y="792"/>
                </a:cxn>
                <a:cxn ang="0">
                  <a:pos x="880" y="770"/>
                </a:cxn>
                <a:cxn ang="0">
                  <a:pos x="930" y="749"/>
                </a:cxn>
                <a:cxn ang="0">
                  <a:pos x="982" y="727"/>
                </a:cxn>
                <a:cxn ang="0">
                  <a:pos x="1033" y="706"/>
                </a:cxn>
                <a:cxn ang="0">
                  <a:pos x="1044" y="652"/>
                </a:cxn>
                <a:cxn ang="0">
                  <a:pos x="1017" y="567"/>
                </a:cxn>
                <a:cxn ang="0">
                  <a:pos x="990" y="481"/>
                </a:cxn>
                <a:cxn ang="0">
                  <a:pos x="962" y="396"/>
                </a:cxn>
                <a:cxn ang="0">
                  <a:pos x="935" y="311"/>
                </a:cxn>
                <a:cxn ang="0">
                  <a:pos x="907" y="225"/>
                </a:cxn>
                <a:cxn ang="0">
                  <a:pos x="880" y="140"/>
                </a:cxn>
                <a:cxn ang="0">
                  <a:pos x="853" y="55"/>
                </a:cxn>
                <a:cxn ang="0">
                  <a:pos x="832" y="11"/>
                </a:cxn>
                <a:cxn ang="0">
                  <a:pos x="818" y="8"/>
                </a:cxn>
                <a:cxn ang="0">
                  <a:pos x="802" y="4"/>
                </a:cxn>
                <a:cxn ang="0">
                  <a:pos x="788" y="1"/>
                </a:cxn>
                <a:cxn ang="0">
                  <a:pos x="757" y="6"/>
                </a:cxn>
                <a:cxn ang="0">
                  <a:pos x="713" y="21"/>
                </a:cxn>
                <a:cxn ang="0">
                  <a:pos x="667" y="35"/>
                </a:cxn>
                <a:cxn ang="0">
                  <a:pos x="621" y="49"/>
                </a:cxn>
                <a:cxn ang="0">
                  <a:pos x="576" y="63"/>
                </a:cxn>
                <a:cxn ang="0">
                  <a:pos x="530" y="76"/>
                </a:cxn>
                <a:cxn ang="0">
                  <a:pos x="485" y="91"/>
                </a:cxn>
                <a:cxn ang="0">
                  <a:pos x="439" y="105"/>
                </a:cxn>
                <a:cxn ang="0">
                  <a:pos x="393" y="119"/>
                </a:cxn>
                <a:cxn ang="0">
                  <a:pos x="348" y="133"/>
                </a:cxn>
                <a:cxn ang="0">
                  <a:pos x="302" y="148"/>
                </a:cxn>
                <a:cxn ang="0">
                  <a:pos x="257" y="162"/>
                </a:cxn>
                <a:cxn ang="0">
                  <a:pos x="211" y="176"/>
                </a:cxn>
                <a:cxn ang="0">
                  <a:pos x="166" y="190"/>
                </a:cxn>
                <a:cxn ang="0">
                  <a:pos x="120" y="204"/>
                </a:cxn>
                <a:cxn ang="0">
                  <a:pos x="75" y="219"/>
                </a:cxn>
                <a:cxn ang="0">
                  <a:pos x="45" y="230"/>
                </a:cxn>
                <a:cxn ang="0">
                  <a:pos x="28" y="237"/>
                </a:cxn>
              </a:cxnLst>
              <a:rect l="0" t="0" r="r" b="b"/>
              <a:pathLst>
                <a:path w="1059" h="1040">
                  <a:moveTo>
                    <a:pt x="22" y="241"/>
                  </a:moveTo>
                  <a:lnTo>
                    <a:pt x="11" y="250"/>
                  </a:lnTo>
                  <a:lnTo>
                    <a:pt x="5" y="261"/>
                  </a:lnTo>
                  <a:lnTo>
                    <a:pt x="2" y="272"/>
                  </a:lnTo>
                  <a:lnTo>
                    <a:pt x="0" y="281"/>
                  </a:lnTo>
                  <a:lnTo>
                    <a:pt x="2" y="291"/>
                  </a:lnTo>
                  <a:lnTo>
                    <a:pt x="5" y="301"/>
                  </a:lnTo>
                  <a:lnTo>
                    <a:pt x="8" y="311"/>
                  </a:lnTo>
                  <a:lnTo>
                    <a:pt x="11" y="320"/>
                  </a:lnTo>
                  <a:lnTo>
                    <a:pt x="25" y="365"/>
                  </a:lnTo>
                  <a:lnTo>
                    <a:pt x="39" y="410"/>
                  </a:lnTo>
                  <a:lnTo>
                    <a:pt x="53" y="455"/>
                  </a:lnTo>
                  <a:lnTo>
                    <a:pt x="69" y="500"/>
                  </a:lnTo>
                  <a:lnTo>
                    <a:pt x="83" y="545"/>
                  </a:lnTo>
                  <a:lnTo>
                    <a:pt x="97" y="590"/>
                  </a:lnTo>
                  <a:lnTo>
                    <a:pt x="111" y="634"/>
                  </a:lnTo>
                  <a:lnTo>
                    <a:pt x="126" y="679"/>
                  </a:lnTo>
                  <a:lnTo>
                    <a:pt x="140" y="724"/>
                  </a:lnTo>
                  <a:lnTo>
                    <a:pt x="154" y="770"/>
                  </a:lnTo>
                  <a:lnTo>
                    <a:pt x="169" y="815"/>
                  </a:lnTo>
                  <a:lnTo>
                    <a:pt x="184" y="860"/>
                  </a:lnTo>
                  <a:lnTo>
                    <a:pt x="198" y="905"/>
                  </a:lnTo>
                  <a:lnTo>
                    <a:pt x="212" y="951"/>
                  </a:lnTo>
                  <a:lnTo>
                    <a:pt x="227" y="995"/>
                  </a:lnTo>
                  <a:lnTo>
                    <a:pt x="242" y="1040"/>
                  </a:lnTo>
                  <a:lnTo>
                    <a:pt x="267" y="1029"/>
                  </a:lnTo>
                  <a:lnTo>
                    <a:pt x="293" y="1018"/>
                  </a:lnTo>
                  <a:lnTo>
                    <a:pt x="318" y="1007"/>
                  </a:lnTo>
                  <a:lnTo>
                    <a:pt x="344" y="997"/>
                  </a:lnTo>
                  <a:lnTo>
                    <a:pt x="370" y="986"/>
                  </a:lnTo>
                  <a:lnTo>
                    <a:pt x="395" y="976"/>
                  </a:lnTo>
                  <a:lnTo>
                    <a:pt x="420" y="965"/>
                  </a:lnTo>
                  <a:lnTo>
                    <a:pt x="446" y="954"/>
                  </a:lnTo>
                  <a:lnTo>
                    <a:pt x="472" y="943"/>
                  </a:lnTo>
                  <a:lnTo>
                    <a:pt x="497" y="932"/>
                  </a:lnTo>
                  <a:lnTo>
                    <a:pt x="523" y="921"/>
                  </a:lnTo>
                  <a:lnTo>
                    <a:pt x="548" y="910"/>
                  </a:lnTo>
                  <a:lnTo>
                    <a:pt x="573" y="900"/>
                  </a:lnTo>
                  <a:lnTo>
                    <a:pt x="599" y="889"/>
                  </a:lnTo>
                  <a:lnTo>
                    <a:pt x="625" y="878"/>
                  </a:lnTo>
                  <a:lnTo>
                    <a:pt x="650" y="867"/>
                  </a:lnTo>
                  <a:lnTo>
                    <a:pt x="675" y="856"/>
                  </a:lnTo>
                  <a:lnTo>
                    <a:pt x="702" y="846"/>
                  </a:lnTo>
                  <a:lnTo>
                    <a:pt x="727" y="835"/>
                  </a:lnTo>
                  <a:lnTo>
                    <a:pt x="752" y="825"/>
                  </a:lnTo>
                  <a:lnTo>
                    <a:pt x="777" y="814"/>
                  </a:lnTo>
                  <a:lnTo>
                    <a:pt x="803" y="803"/>
                  </a:lnTo>
                  <a:lnTo>
                    <a:pt x="829" y="792"/>
                  </a:lnTo>
                  <a:lnTo>
                    <a:pt x="854" y="781"/>
                  </a:lnTo>
                  <a:lnTo>
                    <a:pt x="880" y="770"/>
                  </a:lnTo>
                  <a:lnTo>
                    <a:pt x="905" y="759"/>
                  </a:lnTo>
                  <a:lnTo>
                    <a:pt x="930" y="749"/>
                  </a:lnTo>
                  <a:lnTo>
                    <a:pt x="957" y="738"/>
                  </a:lnTo>
                  <a:lnTo>
                    <a:pt x="982" y="727"/>
                  </a:lnTo>
                  <a:lnTo>
                    <a:pt x="1007" y="716"/>
                  </a:lnTo>
                  <a:lnTo>
                    <a:pt x="1033" y="706"/>
                  </a:lnTo>
                  <a:lnTo>
                    <a:pt x="1059" y="695"/>
                  </a:lnTo>
                  <a:lnTo>
                    <a:pt x="1044" y="652"/>
                  </a:lnTo>
                  <a:lnTo>
                    <a:pt x="1031" y="609"/>
                  </a:lnTo>
                  <a:lnTo>
                    <a:pt x="1017" y="567"/>
                  </a:lnTo>
                  <a:lnTo>
                    <a:pt x="1004" y="524"/>
                  </a:lnTo>
                  <a:lnTo>
                    <a:pt x="990" y="481"/>
                  </a:lnTo>
                  <a:lnTo>
                    <a:pt x="976" y="439"/>
                  </a:lnTo>
                  <a:lnTo>
                    <a:pt x="962" y="396"/>
                  </a:lnTo>
                  <a:lnTo>
                    <a:pt x="949" y="353"/>
                  </a:lnTo>
                  <a:lnTo>
                    <a:pt x="935" y="311"/>
                  </a:lnTo>
                  <a:lnTo>
                    <a:pt x="922" y="268"/>
                  </a:lnTo>
                  <a:lnTo>
                    <a:pt x="907" y="225"/>
                  </a:lnTo>
                  <a:lnTo>
                    <a:pt x="894" y="183"/>
                  </a:lnTo>
                  <a:lnTo>
                    <a:pt x="880" y="140"/>
                  </a:lnTo>
                  <a:lnTo>
                    <a:pt x="867" y="97"/>
                  </a:lnTo>
                  <a:lnTo>
                    <a:pt x="853" y="55"/>
                  </a:lnTo>
                  <a:lnTo>
                    <a:pt x="840" y="12"/>
                  </a:lnTo>
                  <a:lnTo>
                    <a:pt x="832" y="11"/>
                  </a:lnTo>
                  <a:lnTo>
                    <a:pt x="825" y="9"/>
                  </a:lnTo>
                  <a:lnTo>
                    <a:pt x="818" y="8"/>
                  </a:lnTo>
                  <a:lnTo>
                    <a:pt x="810" y="5"/>
                  </a:lnTo>
                  <a:lnTo>
                    <a:pt x="802" y="4"/>
                  </a:lnTo>
                  <a:lnTo>
                    <a:pt x="796" y="2"/>
                  </a:lnTo>
                  <a:lnTo>
                    <a:pt x="788" y="1"/>
                  </a:lnTo>
                  <a:lnTo>
                    <a:pt x="780" y="0"/>
                  </a:lnTo>
                  <a:lnTo>
                    <a:pt x="757" y="6"/>
                  </a:lnTo>
                  <a:lnTo>
                    <a:pt x="734" y="14"/>
                  </a:lnTo>
                  <a:lnTo>
                    <a:pt x="713" y="21"/>
                  </a:lnTo>
                  <a:lnTo>
                    <a:pt x="690" y="28"/>
                  </a:lnTo>
                  <a:lnTo>
                    <a:pt x="667" y="35"/>
                  </a:lnTo>
                  <a:lnTo>
                    <a:pt x="644" y="41"/>
                  </a:lnTo>
                  <a:lnTo>
                    <a:pt x="621" y="49"/>
                  </a:lnTo>
                  <a:lnTo>
                    <a:pt x="599" y="56"/>
                  </a:lnTo>
                  <a:lnTo>
                    <a:pt x="576" y="63"/>
                  </a:lnTo>
                  <a:lnTo>
                    <a:pt x="553" y="70"/>
                  </a:lnTo>
                  <a:lnTo>
                    <a:pt x="530" y="76"/>
                  </a:lnTo>
                  <a:lnTo>
                    <a:pt x="507" y="84"/>
                  </a:lnTo>
                  <a:lnTo>
                    <a:pt x="485" y="91"/>
                  </a:lnTo>
                  <a:lnTo>
                    <a:pt x="462" y="98"/>
                  </a:lnTo>
                  <a:lnTo>
                    <a:pt x="439" y="105"/>
                  </a:lnTo>
                  <a:lnTo>
                    <a:pt x="416" y="113"/>
                  </a:lnTo>
                  <a:lnTo>
                    <a:pt x="393" y="119"/>
                  </a:lnTo>
                  <a:lnTo>
                    <a:pt x="371" y="127"/>
                  </a:lnTo>
                  <a:lnTo>
                    <a:pt x="348" y="133"/>
                  </a:lnTo>
                  <a:lnTo>
                    <a:pt x="325" y="140"/>
                  </a:lnTo>
                  <a:lnTo>
                    <a:pt x="302" y="148"/>
                  </a:lnTo>
                  <a:lnTo>
                    <a:pt x="279" y="154"/>
                  </a:lnTo>
                  <a:lnTo>
                    <a:pt x="257" y="162"/>
                  </a:lnTo>
                  <a:lnTo>
                    <a:pt x="234" y="168"/>
                  </a:lnTo>
                  <a:lnTo>
                    <a:pt x="211" y="176"/>
                  </a:lnTo>
                  <a:lnTo>
                    <a:pt x="188" y="183"/>
                  </a:lnTo>
                  <a:lnTo>
                    <a:pt x="166" y="190"/>
                  </a:lnTo>
                  <a:lnTo>
                    <a:pt x="143" y="197"/>
                  </a:lnTo>
                  <a:lnTo>
                    <a:pt x="120" y="204"/>
                  </a:lnTo>
                  <a:lnTo>
                    <a:pt x="97" y="211"/>
                  </a:lnTo>
                  <a:lnTo>
                    <a:pt x="75" y="219"/>
                  </a:lnTo>
                  <a:lnTo>
                    <a:pt x="52" y="225"/>
                  </a:lnTo>
                  <a:lnTo>
                    <a:pt x="45" y="230"/>
                  </a:lnTo>
                  <a:lnTo>
                    <a:pt x="37" y="233"/>
                  </a:lnTo>
                  <a:lnTo>
                    <a:pt x="28" y="237"/>
                  </a:lnTo>
                  <a:lnTo>
                    <a:pt x="22" y="241"/>
                  </a:lnTo>
                  <a:close/>
                </a:path>
              </a:pathLst>
            </a:custGeom>
            <a:solidFill>
              <a:srgbClr val="CEC6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17"/>
            <p:cNvSpPr>
              <a:spLocks/>
            </p:cNvSpPr>
            <p:nvPr/>
          </p:nvSpPr>
          <p:spPr bwMode="auto">
            <a:xfrm>
              <a:off x="1691" y="1777"/>
              <a:ext cx="166" cy="164"/>
            </a:xfrm>
            <a:custGeom>
              <a:avLst/>
              <a:gdLst/>
              <a:ahLst/>
              <a:cxnLst>
                <a:cxn ang="0">
                  <a:pos x="11" y="236"/>
                </a:cxn>
                <a:cxn ang="0">
                  <a:pos x="2" y="257"/>
                </a:cxn>
                <a:cxn ang="0">
                  <a:pos x="2" y="273"/>
                </a:cxn>
                <a:cxn ang="0">
                  <a:pos x="8" y="293"/>
                </a:cxn>
                <a:cxn ang="0">
                  <a:pos x="25" y="345"/>
                </a:cxn>
                <a:cxn ang="0">
                  <a:pos x="52" y="430"/>
                </a:cxn>
                <a:cxn ang="0">
                  <a:pos x="79" y="514"/>
                </a:cxn>
                <a:cxn ang="0">
                  <a:pos x="106" y="599"/>
                </a:cxn>
                <a:cxn ang="0">
                  <a:pos x="132" y="684"/>
                </a:cxn>
                <a:cxn ang="0">
                  <a:pos x="160" y="769"/>
                </a:cxn>
                <a:cxn ang="0">
                  <a:pos x="187" y="854"/>
                </a:cxn>
                <a:cxn ang="0">
                  <a:pos x="214" y="938"/>
                </a:cxn>
                <a:cxn ang="0">
                  <a:pos x="252" y="971"/>
                </a:cxn>
                <a:cxn ang="0">
                  <a:pos x="300" y="950"/>
                </a:cxn>
                <a:cxn ang="0">
                  <a:pos x="348" y="931"/>
                </a:cxn>
                <a:cxn ang="0">
                  <a:pos x="396" y="910"/>
                </a:cxn>
                <a:cxn ang="0">
                  <a:pos x="444" y="889"/>
                </a:cxn>
                <a:cxn ang="0">
                  <a:pos x="492" y="870"/>
                </a:cxn>
                <a:cxn ang="0">
                  <a:pos x="541" y="849"/>
                </a:cxn>
                <a:cxn ang="0">
                  <a:pos x="589" y="829"/>
                </a:cxn>
                <a:cxn ang="0">
                  <a:pos x="637" y="808"/>
                </a:cxn>
                <a:cxn ang="0">
                  <a:pos x="685" y="787"/>
                </a:cxn>
                <a:cxn ang="0">
                  <a:pos x="733" y="768"/>
                </a:cxn>
                <a:cxn ang="0">
                  <a:pos x="782" y="747"/>
                </a:cxn>
                <a:cxn ang="0">
                  <a:pos x="830" y="726"/>
                </a:cxn>
                <a:cxn ang="0">
                  <a:pos x="878" y="707"/>
                </a:cxn>
                <a:cxn ang="0">
                  <a:pos x="926" y="686"/>
                </a:cxn>
                <a:cxn ang="0">
                  <a:pos x="974" y="665"/>
                </a:cxn>
                <a:cxn ang="0">
                  <a:pos x="985" y="615"/>
                </a:cxn>
                <a:cxn ang="0">
                  <a:pos x="960" y="535"/>
                </a:cxn>
                <a:cxn ang="0">
                  <a:pos x="934" y="454"/>
                </a:cxn>
                <a:cxn ang="0">
                  <a:pos x="907" y="373"/>
                </a:cxn>
                <a:cxn ang="0">
                  <a:pos x="882" y="293"/>
                </a:cxn>
                <a:cxn ang="0">
                  <a:pos x="856" y="212"/>
                </a:cxn>
                <a:cxn ang="0">
                  <a:pos x="830" y="131"/>
                </a:cxn>
                <a:cxn ang="0">
                  <a:pos x="805" y="51"/>
                </a:cxn>
                <a:cxn ang="0">
                  <a:pos x="785" y="10"/>
                </a:cxn>
                <a:cxn ang="0">
                  <a:pos x="771" y="6"/>
                </a:cxn>
                <a:cxn ang="0">
                  <a:pos x="756" y="4"/>
                </a:cxn>
                <a:cxn ang="0">
                  <a:pos x="742" y="1"/>
                </a:cxn>
                <a:cxn ang="0">
                  <a:pos x="693" y="13"/>
                </a:cxn>
                <a:cxn ang="0">
                  <a:pos x="606" y="40"/>
                </a:cxn>
                <a:cxn ang="0">
                  <a:pos x="521" y="66"/>
                </a:cxn>
                <a:cxn ang="0">
                  <a:pos x="436" y="93"/>
                </a:cxn>
                <a:cxn ang="0">
                  <a:pos x="349" y="120"/>
                </a:cxn>
                <a:cxn ang="0">
                  <a:pos x="264" y="146"/>
                </a:cxn>
                <a:cxn ang="0">
                  <a:pos x="178" y="173"/>
                </a:cxn>
                <a:cxn ang="0">
                  <a:pos x="92" y="199"/>
                </a:cxn>
                <a:cxn ang="0">
                  <a:pos x="42" y="216"/>
                </a:cxn>
                <a:cxn ang="0">
                  <a:pos x="27" y="224"/>
                </a:cxn>
              </a:cxnLst>
              <a:rect l="0" t="0" r="r" b="b"/>
              <a:pathLst>
                <a:path w="998" h="981">
                  <a:moveTo>
                    <a:pt x="20" y="227"/>
                  </a:moveTo>
                  <a:lnTo>
                    <a:pt x="11" y="236"/>
                  </a:lnTo>
                  <a:lnTo>
                    <a:pt x="5" y="246"/>
                  </a:lnTo>
                  <a:lnTo>
                    <a:pt x="2" y="257"/>
                  </a:lnTo>
                  <a:lnTo>
                    <a:pt x="0" y="265"/>
                  </a:lnTo>
                  <a:lnTo>
                    <a:pt x="2" y="273"/>
                  </a:lnTo>
                  <a:lnTo>
                    <a:pt x="5" y="283"/>
                  </a:lnTo>
                  <a:lnTo>
                    <a:pt x="8" y="293"/>
                  </a:lnTo>
                  <a:lnTo>
                    <a:pt x="12" y="303"/>
                  </a:lnTo>
                  <a:lnTo>
                    <a:pt x="25" y="345"/>
                  </a:lnTo>
                  <a:lnTo>
                    <a:pt x="38" y="387"/>
                  </a:lnTo>
                  <a:lnTo>
                    <a:pt x="52" y="430"/>
                  </a:lnTo>
                  <a:lnTo>
                    <a:pt x="65" y="472"/>
                  </a:lnTo>
                  <a:lnTo>
                    <a:pt x="79" y="514"/>
                  </a:lnTo>
                  <a:lnTo>
                    <a:pt x="92" y="557"/>
                  </a:lnTo>
                  <a:lnTo>
                    <a:pt x="106" y="599"/>
                  </a:lnTo>
                  <a:lnTo>
                    <a:pt x="119" y="642"/>
                  </a:lnTo>
                  <a:lnTo>
                    <a:pt x="132" y="684"/>
                  </a:lnTo>
                  <a:lnTo>
                    <a:pt x="146" y="726"/>
                  </a:lnTo>
                  <a:lnTo>
                    <a:pt x="160" y="769"/>
                  </a:lnTo>
                  <a:lnTo>
                    <a:pt x="174" y="812"/>
                  </a:lnTo>
                  <a:lnTo>
                    <a:pt x="187" y="854"/>
                  </a:lnTo>
                  <a:lnTo>
                    <a:pt x="200" y="896"/>
                  </a:lnTo>
                  <a:lnTo>
                    <a:pt x="214" y="938"/>
                  </a:lnTo>
                  <a:lnTo>
                    <a:pt x="227" y="981"/>
                  </a:lnTo>
                  <a:lnTo>
                    <a:pt x="252" y="971"/>
                  </a:lnTo>
                  <a:lnTo>
                    <a:pt x="276" y="960"/>
                  </a:lnTo>
                  <a:lnTo>
                    <a:pt x="300" y="950"/>
                  </a:lnTo>
                  <a:lnTo>
                    <a:pt x="324" y="941"/>
                  </a:lnTo>
                  <a:lnTo>
                    <a:pt x="348" y="931"/>
                  </a:lnTo>
                  <a:lnTo>
                    <a:pt x="372" y="920"/>
                  </a:lnTo>
                  <a:lnTo>
                    <a:pt x="396" y="910"/>
                  </a:lnTo>
                  <a:lnTo>
                    <a:pt x="420" y="900"/>
                  </a:lnTo>
                  <a:lnTo>
                    <a:pt x="444" y="889"/>
                  </a:lnTo>
                  <a:lnTo>
                    <a:pt x="468" y="879"/>
                  </a:lnTo>
                  <a:lnTo>
                    <a:pt x="492" y="870"/>
                  </a:lnTo>
                  <a:lnTo>
                    <a:pt x="517" y="860"/>
                  </a:lnTo>
                  <a:lnTo>
                    <a:pt x="541" y="849"/>
                  </a:lnTo>
                  <a:lnTo>
                    <a:pt x="565" y="839"/>
                  </a:lnTo>
                  <a:lnTo>
                    <a:pt x="589" y="829"/>
                  </a:lnTo>
                  <a:lnTo>
                    <a:pt x="613" y="818"/>
                  </a:lnTo>
                  <a:lnTo>
                    <a:pt x="637" y="808"/>
                  </a:lnTo>
                  <a:lnTo>
                    <a:pt x="661" y="798"/>
                  </a:lnTo>
                  <a:lnTo>
                    <a:pt x="685" y="787"/>
                  </a:lnTo>
                  <a:lnTo>
                    <a:pt x="709" y="778"/>
                  </a:lnTo>
                  <a:lnTo>
                    <a:pt x="733" y="768"/>
                  </a:lnTo>
                  <a:lnTo>
                    <a:pt x="757" y="757"/>
                  </a:lnTo>
                  <a:lnTo>
                    <a:pt x="782" y="747"/>
                  </a:lnTo>
                  <a:lnTo>
                    <a:pt x="806" y="737"/>
                  </a:lnTo>
                  <a:lnTo>
                    <a:pt x="830" y="726"/>
                  </a:lnTo>
                  <a:lnTo>
                    <a:pt x="854" y="716"/>
                  </a:lnTo>
                  <a:lnTo>
                    <a:pt x="878" y="707"/>
                  </a:lnTo>
                  <a:lnTo>
                    <a:pt x="902" y="696"/>
                  </a:lnTo>
                  <a:lnTo>
                    <a:pt x="926" y="686"/>
                  </a:lnTo>
                  <a:lnTo>
                    <a:pt x="950" y="676"/>
                  </a:lnTo>
                  <a:lnTo>
                    <a:pt x="974" y="665"/>
                  </a:lnTo>
                  <a:lnTo>
                    <a:pt x="998" y="655"/>
                  </a:lnTo>
                  <a:lnTo>
                    <a:pt x="985" y="615"/>
                  </a:lnTo>
                  <a:lnTo>
                    <a:pt x="972" y="574"/>
                  </a:lnTo>
                  <a:lnTo>
                    <a:pt x="960" y="535"/>
                  </a:lnTo>
                  <a:lnTo>
                    <a:pt x="947" y="494"/>
                  </a:lnTo>
                  <a:lnTo>
                    <a:pt x="934" y="454"/>
                  </a:lnTo>
                  <a:lnTo>
                    <a:pt x="921" y="413"/>
                  </a:lnTo>
                  <a:lnTo>
                    <a:pt x="907" y="373"/>
                  </a:lnTo>
                  <a:lnTo>
                    <a:pt x="895" y="332"/>
                  </a:lnTo>
                  <a:lnTo>
                    <a:pt x="882" y="293"/>
                  </a:lnTo>
                  <a:lnTo>
                    <a:pt x="869" y="252"/>
                  </a:lnTo>
                  <a:lnTo>
                    <a:pt x="856" y="212"/>
                  </a:lnTo>
                  <a:lnTo>
                    <a:pt x="843" y="172"/>
                  </a:lnTo>
                  <a:lnTo>
                    <a:pt x="830" y="131"/>
                  </a:lnTo>
                  <a:lnTo>
                    <a:pt x="818" y="92"/>
                  </a:lnTo>
                  <a:lnTo>
                    <a:pt x="805" y="51"/>
                  </a:lnTo>
                  <a:lnTo>
                    <a:pt x="791" y="11"/>
                  </a:lnTo>
                  <a:lnTo>
                    <a:pt x="785" y="10"/>
                  </a:lnTo>
                  <a:lnTo>
                    <a:pt x="777" y="9"/>
                  </a:lnTo>
                  <a:lnTo>
                    <a:pt x="771" y="6"/>
                  </a:lnTo>
                  <a:lnTo>
                    <a:pt x="764" y="5"/>
                  </a:lnTo>
                  <a:lnTo>
                    <a:pt x="756" y="4"/>
                  </a:lnTo>
                  <a:lnTo>
                    <a:pt x="750" y="2"/>
                  </a:lnTo>
                  <a:lnTo>
                    <a:pt x="742" y="1"/>
                  </a:lnTo>
                  <a:lnTo>
                    <a:pt x="736" y="0"/>
                  </a:lnTo>
                  <a:lnTo>
                    <a:pt x="693" y="13"/>
                  </a:lnTo>
                  <a:lnTo>
                    <a:pt x="650" y="26"/>
                  </a:lnTo>
                  <a:lnTo>
                    <a:pt x="606" y="40"/>
                  </a:lnTo>
                  <a:lnTo>
                    <a:pt x="564" y="53"/>
                  </a:lnTo>
                  <a:lnTo>
                    <a:pt x="521" y="66"/>
                  </a:lnTo>
                  <a:lnTo>
                    <a:pt x="478" y="80"/>
                  </a:lnTo>
                  <a:lnTo>
                    <a:pt x="436" y="93"/>
                  </a:lnTo>
                  <a:lnTo>
                    <a:pt x="393" y="106"/>
                  </a:lnTo>
                  <a:lnTo>
                    <a:pt x="349" y="120"/>
                  </a:lnTo>
                  <a:lnTo>
                    <a:pt x="306" y="133"/>
                  </a:lnTo>
                  <a:lnTo>
                    <a:pt x="264" y="146"/>
                  </a:lnTo>
                  <a:lnTo>
                    <a:pt x="221" y="159"/>
                  </a:lnTo>
                  <a:lnTo>
                    <a:pt x="178" y="173"/>
                  </a:lnTo>
                  <a:lnTo>
                    <a:pt x="134" y="186"/>
                  </a:lnTo>
                  <a:lnTo>
                    <a:pt x="92" y="199"/>
                  </a:lnTo>
                  <a:lnTo>
                    <a:pt x="49" y="212"/>
                  </a:lnTo>
                  <a:lnTo>
                    <a:pt x="42" y="216"/>
                  </a:lnTo>
                  <a:lnTo>
                    <a:pt x="35" y="220"/>
                  </a:lnTo>
                  <a:lnTo>
                    <a:pt x="27" y="224"/>
                  </a:lnTo>
                  <a:lnTo>
                    <a:pt x="20" y="227"/>
                  </a:lnTo>
                  <a:close/>
                </a:path>
              </a:pathLst>
            </a:custGeom>
            <a:solidFill>
              <a:srgbClr val="D1C9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18"/>
            <p:cNvSpPr>
              <a:spLocks/>
            </p:cNvSpPr>
            <p:nvPr/>
          </p:nvSpPr>
          <p:spPr bwMode="auto">
            <a:xfrm>
              <a:off x="1699" y="1777"/>
              <a:ext cx="156" cy="154"/>
            </a:xfrm>
            <a:custGeom>
              <a:avLst/>
              <a:gdLst/>
              <a:ahLst/>
              <a:cxnLst>
                <a:cxn ang="0">
                  <a:pos x="12" y="222"/>
                </a:cxn>
                <a:cxn ang="0">
                  <a:pos x="2" y="240"/>
                </a:cxn>
                <a:cxn ang="0">
                  <a:pos x="2" y="257"/>
                </a:cxn>
                <a:cxn ang="0">
                  <a:pos x="7" y="275"/>
                </a:cxn>
                <a:cxn ang="0">
                  <a:pos x="23" y="323"/>
                </a:cxn>
                <a:cxn ang="0">
                  <a:pos x="48" y="403"/>
                </a:cxn>
                <a:cxn ang="0">
                  <a:pos x="74" y="483"/>
                </a:cxn>
                <a:cxn ang="0">
                  <a:pos x="99" y="563"/>
                </a:cxn>
                <a:cxn ang="0">
                  <a:pos x="126" y="643"/>
                </a:cxn>
                <a:cxn ang="0">
                  <a:pos x="151" y="723"/>
                </a:cxn>
                <a:cxn ang="0">
                  <a:pos x="176" y="803"/>
                </a:cxn>
                <a:cxn ang="0">
                  <a:pos x="201" y="883"/>
                </a:cxn>
                <a:cxn ang="0">
                  <a:pos x="237" y="912"/>
                </a:cxn>
                <a:cxn ang="0">
                  <a:pos x="282" y="893"/>
                </a:cxn>
                <a:cxn ang="0">
                  <a:pos x="328" y="874"/>
                </a:cxn>
                <a:cxn ang="0">
                  <a:pos x="373" y="855"/>
                </a:cxn>
                <a:cxn ang="0">
                  <a:pos x="418" y="837"/>
                </a:cxn>
                <a:cxn ang="0">
                  <a:pos x="464" y="817"/>
                </a:cxn>
                <a:cxn ang="0">
                  <a:pos x="509" y="798"/>
                </a:cxn>
                <a:cxn ang="0">
                  <a:pos x="554" y="779"/>
                </a:cxn>
                <a:cxn ang="0">
                  <a:pos x="600" y="760"/>
                </a:cxn>
                <a:cxn ang="0">
                  <a:pos x="645" y="740"/>
                </a:cxn>
                <a:cxn ang="0">
                  <a:pos x="690" y="722"/>
                </a:cxn>
                <a:cxn ang="0">
                  <a:pos x="736" y="702"/>
                </a:cxn>
                <a:cxn ang="0">
                  <a:pos x="780" y="683"/>
                </a:cxn>
                <a:cxn ang="0">
                  <a:pos x="825" y="664"/>
                </a:cxn>
                <a:cxn ang="0">
                  <a:pos x="871" y="644"/>
                </a:cxn>
                <a:cxn ang="0">
                  <a:pos x="916" y="625"/>
                </a:cxn>
                <a:cxn ang="0">
                  <a:pos x="927" y="577"/>
                </a:cxn>
                <a:cxn ang="0">
                  <a:pos x="902" y="502"/>
                </a:cxn>
                <a:cxn ang="0">
                  <a:pos x="878" y="426"/>
                </a:cxn>
                <a:cxn ang="0">
                  <a:pos x="854" y="351"/>
                </a:cxn>
                <a:cxn ang="0">
                  <a:pos x="830" y="275"/>
                </a:cxn>
                <a:cxn ang="0">
                  <a:pos x="805" y="199"/>
                </a:cxn>
                <a:cxn ang="0">
                  <a:pos x="780" y="123"/>
                </a:cxn>
                <a:cxn ang="0">
                  <a:pos x="756" y="48"/>
                </a:cxn>
                <a:cxn ang="0">
                  <a:pos x="738" y="8"/>
                </a:cxn>
                <a:cxn ang="0">
                  <a:pos x="725" y="6"/>
                </a:cxn>
                <a:cxn ang="0">
                  <a:pos x="711" y="3"/>
                </a:cxn>
                <a:cxn ang="0">
                  <a:pos x="698" y="1"/>
                </a:cxn>
                <a:cxn ang="0">
                  <a:pos x="651" y="12"/>
                </a:cxn>
                <a:cxn ang="0">
                  <a:pos x="571" y="37"/>
                </a:cxn>
                <a:cxn ang="0">
                  <a:pos x="490" y="62"/>
                </a:cxn>
                <a:cxn ang="0">
                  <a:pos x="409" y="87"/>
                </a:cxn>
                <a:cxn ang="0">
                  <a:pos x="329" y="112"/>
                </a:cxn>
                <a:cxn ang="0">
                  <a:pos x="248" y="136"/>
                </a:cxn>
                <a:cxn ang="0">
                  <a:pos x="167" y="162"/>
                </a:cxn>
                <a:cxn ang="0">
                  <a:pos x="87" y="187"/>
                </a:cxn>
                <a:cxn ang="0">
                  <a:pos x="40" y="203"/>
                </a:cxn>
                <a:cxn ang="0">
                  <a:pos x="26" y="210"/>
                </a:cxn>
              </a:cxnLst>
              <a:rect l="0" t="0" r="r" b="b"/>
              <a:pathLst>
                <a:path w="939" h="922">
                  <a:moveTo>
                    <a:pt x="20" y="214"/>
                  </a:moveTo>
                  <a:lnTo>
                    <a:pt x="12" y="222"/>
                  </a:lnTo>
                  <a:lnTo>
                    <a:pt x="5" y="231"/>
                  </a:lnTo>
                  <a:lnTo>
                    <a:pt x="2" y="240"/>
                  </a:lnTo>
                  <a:lnTo>
                    <a:pt x="0" y="248"/>
                  </a:lnTo>
                  <a:lnTo>
                    <a:pt x="2" y="257"/>
                  </a:lnTo>
                  <a:lnTo>
                    <a:pt x="5" y="266"/>
                  </a:lnTo>
                  <a:lnTo>
                    <a:pt x="7" y="275"/>
                  </a:lnTo>
                  <a:lnTo>
                    <a:pt x="10" y="284"/>
                  </a:lnTo>
                  <a:lnTo>
                    <a:pt x="23" y="323"/>
                  </a:lnTo>
                  <a:lnTo>
                    <a:pt x="36" y="364"/>
                  </a:lnTo>
                  <a:lnTo>
                    <a:pt x="48" y="403"/>
                  </a:lnTo>
                  <a:lnTo>
                    <a:pt x="61" y="444"/>
                  </a:lnTo>
                  <a:lnTo>
                    <a:pt x="74" y="483"/>
                  </a:lnTo>
                  <a:lnTo>
                    <a:pt x="87" y="524"/>
                  </a:lnTo>
                  <a:lnTo>
                    <a:pt x="99" y="563"/>
                  </a:lnTo>
                  <a:lnTo>
                    <a:pt x="112" y="602"/>
                  </a:lnTo>
                  <a:lnTo>
                    <a:pt x="126" y="643"/>
                  </a:lnTo>
                  <a:lnTo>
                    <a:pt x="138" y="682"/>
                  </a:lnTo>
                  <a:lnTo>
                    <a:pt x="151" y="723"/>
                  </a:lnTo>
                  <a:lnTo>
                    <a:pt x="163" y="762"/>
                  </a:lnTo>
                  <a:lnTo>
                    <a:pt x="176" y="803"/>
                  </a:lnTo>
                  <a:lnTo>
                    <a:pt x="189" y="842"/>
                  </a:lnTo>
                  <a:lnTo>
                    <a:pt x="201" y="883"/>
                  </a:lnTo>
                  <a:lnTo>
                    <a:pt x="214" y="922"/>
                  </a:lnTo>
                  <a:lnTo>
                    <a:pt x="237" y="912"/>
                  </a:lnTo>
                  <a:lnTo>
                    <a:pt x="259" y="903"/>
                  </a:lnTo>
                  <a:lnTo>
                    <a:pt x="282" y="893"/>
                  </a:lnTo>
                  <a:lnTo>
                    <a:pt x="305" y="884"/>
                  </a:lnTo>
                  <a:lnTo>
                    <a:pt x="328" y="874"/>
                  </a:lnTo>
                  <a:lnTo>
                    <a:pt x="350" y="865"/>
                  </a:lnTo>
                  <a:lnTo>
                    <a:pt x="373" y="855"/>
                  </a:lnTo>
                  <a:lnTo>
                    <a:pt x="396" y="845"/>
                  </a:lnTo>
                  <a:lnTo>
                    <a:pt x="418" y="837"/>
                  </a:lnTo>
                  <a:lnTo>
                    <a:pt x="441" y="827"/>
                  </a:lnTo>
                  <a:lnTo>
                    <a:pt x="464" y="817"/>
                  </a:lnTo>
                  <a:lnTo>
                    <a:pt x="486" y="807"/>
                  </a:lnTo>
                  <a:lnTo>
                    <a:pt x="509" y="798"/>
                  </a:lnTo>
                  <a:lnTo>
                    <a:pt x="532" y="788"/>
                  </a:lnTo>
                  <a:lnTo>
                    <a:pt x="554" y="779"/>
                  </a:lnTo>
                  <a:lnTo>
                    <a:pt x="577" y="769"/>
                  </a:lnTo>
                  <a:lnTo>
                    <a:pt x="600" y="760"/>
                  </a:lnTo>
                  <a:lnTo>
                    <a:pt x="622" y="750"/>
                  </a:lnTo>
                  <a:lnTo>
                    <a:pt x="645" y="740"/>
                  </a:lnTo>
                  <a:lnTo>
                    <a:pt x="668" y="730"/>
                  </a:lnTo>
                  <a:lnTo>
                    <a:pt x="690" y="722"/>
                  </a:lnTo>
                  <a:lnTo>
                    <a:pt x="713" y="712"/>
                  </a:lnTo>
                  <a:lnTo>
                    <a:pt x="736" y="702"/>
                  </a:lnTo>
                  <a:lnTo>
                    <a:pt x="757" y="692"/>
                  </a:lnTo>
                  <a:lnTo>
                    <a:pt x="780" y="683"/>
                  </a:lnTo>
                  <a:lnTo>
                    <a:pt x="803" y="674"/>
                  </a:lnTo>
                  <a:lnTo>
                    <a:pt x="825" y="664"/>
                  </a:lnTo>
                  <a:lnTo>
                    <a:pt x="848" y="654"/>
                  </a:lnTo>
                  <a:lnTo>
                    <a:pt x="871" y="644"/>
                  </a:lnTo>
                  <a:lnTo>
                    <a:pt x="894" y="635"/>
                  </a:lnTo>
                  <a:lnTo>
                    <a:pt x="916" y="625"/>
                  </a:lnTo>
                  <a:lnTo>
                    <a:pt x="939" y="616"/>
                  </a:lnTo>
                  <a:lnTo>
                    <a:pt x="927" y="577"/>
                  </a:lnTo>
                  <a:lnTo>
                    <a:pt x="915" y="540"/>
                  </a:lnTo>
                  <a:lnTo>
                    <a:pt x="902" y="502"/>
                  </a:lnTo>
                  <a:lnTo>
                    <a:pt x="890" y="465"/>
                  </a:lnTo>
                  <a:lnTo>
                    <a:pt x="878" y="426"/>
                  </a:lnTo>
                  <a:lnTo>
                    <a:pt x="866" y="389"/>
                  </a:lnTo>
                  <a:lnTo>
                    <a:pt x="854" y="351"/>
                  </a:lnTo>
                  <a:lnTo>
                    <a:pt x="842" y="313"/>
                  </a:lnTo>
                  <a:lnTo>
                    <a:pt x="830" y="275"/>
                  </a:lnTo>
                  <a:lnTo>
                    <a:pt x="817" y="237"/>
                  </a:lnTo>
                  <a:lnTo>
                    <a:pt x="805" y="199"/>
                  </a:lnTo>
                  <a:lnTo>
                    <a:pt x="792" y="162"/>
                  </a:lnTo>
                  <a:lnTo>
                    <a:pt x="780" y="123"/>
                  </a:lnTo>
                  <a:lnTo>
                    <a:pt x="768" y="85"/>
                  </a:lnTo>
                  <a:lnTo>
                    <a:pt x="756" y="48"/>
                  </a:lnTo>
                  <a:lnTo>
                    <a:pt x="744" y="10"/>
                  </a:lnTo>
                  <a:lnTo>
                    <a:pt x="738" y="8"/>
                  </a:lnTo>
                  <a:lnTo>
                    <a:pt x="731" y="7"/>
                  </a:lnTo>
                  <a:lnTo>
                    <a:pt x="725" y="6"/>
                  </a:lnTo>
                  <a:lnTo>
                    <a:pt x="718" y="4"/>
                  </a:lnTo>
                  <a:lnTo>
                    <a:pt x="711" y="3"/>
                  </a:lnTo>
                  <a:lnTo>
                    <a:pt x="705" y="2"/>
                  </a:lnTo>
                  <a:lnTo>
                    <a:pt x="698" y="1"/>
                  </a:lnTo>
                  <a:lnTo>
                    <a:pt x="692" y="0"/>
                  </a:lnTo>
                  <a:lnTo>
                    <a:pt x="651" y="12"/>
                  </a:lnTo>
                  <a:lnTo>
                    <a:pt x="611" y="25"/>
                  </a:lnTo>
                  <a:lnTo>
                    <a:pt x="571" y="37"/>
                  </a:lnTo>
                  <a:lnTo>
                    <a:pt x="531" y="50"/>
                  </a:lnTo>
                  <a:lnTo>
                    <a:pt x="490" y="62"/>
                  </a:lnTo>
                  <a:lnTo>
                    <a:pt x="450" y="75"/>
                  </a:lnTo>
                  <a:lnTo>
                    <a:pt x="409" y="87"/>
                  </a:lnTo>
                  <a:lnTo>
                    <a:pt x="370" y="99"/>
                  </a:lnTo>
                  <a:lnTo>
                    <a:pt x="329" y="112"/>
                  </a:lnTo>
                  <a:lnTo>
                    <a:pt x="289" y="124"/>
                  </a:lnTo>
                  <a:lnTo>
                    <a:pt x="248" y="136"/>
                  </a:lnTo>
                  <a:lnTo>
                    <a:pt x="208" y="150"/>
                  </a:lnTo>
                  <a:lnTo>
                    <a:pt x="167" y="162"/>
                  </a:lnTo>
                  <a:lnTo>
                    <a:pt x="128" y="174"/>
                  </a:lnTo>
                  <a:lnTo>
                    <a:pt x="87" y="187"/>
                  </a:lnTo>
                  <a:lnTo>
                    <a:pt x="47" y="199"/>
                  </a:lnTo>
                  <a:lnTo>
                    <a:pt x="40" y="203"/>
                  </a:lnTo>
                  <a:lnTo>
                    <a:pt x="34" y="206"/>
                  </a:lnTo>
                  <a:lnTo>
                    <a:pt x="26" y="210"/>
                  </a:lnTo>
                  <a:lnTo>
                    <a:pt x="20" y="214"/>
                  </a:lnTo>
                  <a:close/>
                </a:path>
              </a:pathLst>
            </a:custGeom>
            <a:solidFill>
              <a:srgbClr val="D1CC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19"/>
            <p:cNvSpPr>
              <a:spLocks/>
            </p:cNvSpPr>
            <p:nvPr/>
          </p:nvSpPr>
          <p:spPr bwMode="auto">
            <a:xfrm>
              <a:off x="1706" y="1777"/>
              <a:ext cx="147" cy="144"/>
            </a:xfrm>
            <a:custGeom>
              <a:avLst/>
              <a:gdLst/>
              <a:ahLst/>
              <a:cxnLst>
                <a:cxn ang="0">
                  <a:pos x="11" y="206"/>
                </a:cxn>
                <a:cxn ang="0">
                  <a:pos x="2" y="225"/>
                </a:cxn>
                <a:cxn ang="0">
                  <a:pos x="2" y="240"/>
                </a:cxn>
                <a:cxn ang="0">
                  <a:pos x="6" y="257"/>
                </a:cxn>
                <a:cxn ang="0">
                  <a:pos x="21" y="303"/>
                </a:cxn>
                <a:cxn ang="0">
                  <a:pos x="45" y="377"/>
                </a:cxn>
                <a:cxn ang="0">
                  <a:pos x="69" y="452"/>
                </a:cxn>
                <a:cxn ang="0">
                  <a:pos x="93" y="527"/>
                </a:cxn>
                <a:cxn ang="0">
                  <a:pos x="116" y="601"/>
                </a:cxn>
                <a:cxn ang="0">
                  <a:pos x="140" y="676"/>
                </a:cxn>
                <a:cxn ang="0">
                  <a:pos x="164" y="751"/>
                </a:cxn>
                <a:cxn ang="0">
                  <a:pos x="188" y="826"/>
                </a:cxn>
                <a:cxn ang="0">
                  <a:pos x="243" y="845"/>
                </a:cxn>
                <a:cxn ang="0">
                  <a:pos x="327" y="809"/>
                </a:cxn>
                <a:cxn ang="0">
                  <a:pos x="411" y="773"/>
                </a:cxn>
                <a:cxn ang="0">
                  <a:pos x="497" y="738"/>
                </a:cxn>
                <a:cxn ang="0">
                  <a:pos x="581" y="702"/>
                </a:cxn>
                <a:cxn ang="0">
                  <a:pos x="667" y="666"/>
                </a:cxn>
                <a:cxn ang="0">
                  <a:pos x="751" y="630"/>
                </a:cxn>
                <a:cxn ang="0">
                  <a:pos x="835" y="594"/>
                </a:cxn>
                <a:cxn ang="0">
                  <a:pos x="867" y="541"/>
                </a:cxn>
                <a:cxn ang="0">
                  <a:pos x="844" y="470"/>
                </a:cxn>
                <a:cxn ang="0">
                  <a:pos x="821" y="399"/>
                </a:cxn>
                <a:cxn ang="0">
                  <a:pos x="798" y="329"/>
                </a:cxn>
                <a:cxn ang="0">
                  <a:pos x="776" y="258"/>
                </a:cxn>
                <a:cxn ang="0">
                  <a:pos x="753" y="187"/>
                </a:cxn>
                <a:cxn ang="0">
                  <a:pos x="730" y="116"/>
                </a:cxn>
                <a:cxn ang="0">
                  <a:pos x="707" y="44"/>
                </a:cxn>
                <a:cxn ang="0">
                  <a:pos x="690" y="8"/>
                </a:cxn>
                <a:cxn ang="0">
                  <a:pos x="678" y="6"/>
                </a:cxn>
                <a:cxn ang="0">
                  <a:pos x="666" y="3"/>
                </a:cxn>
                <a:cxn ang="0">
                  <a:pos x="653" y="1"/>
                </a:cxn>
                <a:cxn ang="0">
                  <a:pos x="610" y="12"/>
                </a:cxn>
                <a:cxn ang="0">
                  <a:pos x="534" y="35"/>
                </a:cxn>
                <a:cxn ang="0">
                  <a:pos x="459" y="58"/>
                </a:cxn>
                <a:cxn ang="0">
                  <a:pos x="383" y="82"/>
                </a:cxn>
                <a:cxn ang="0">
                  <a:pos x="307" y="105"/>
                </a:cxn>
                <a:cxn ang="0">
                  <a:pos x="232" y="129"/>
                </a:cxn>
                <a:cxn ang="0">
                  <a:pos x="156" y="152"/>
                </a:cxn>
                <a:cxn ang="0">
                  <a:pos x="81" y="175"/>
                </a:cxn>
                <a:cxn ang="0">
                  <a:pos x="37" y="190"/>
                </a:cxn>
                <a:cxn ang="0">
                  <a:pos x="24" y="196"/>
                </a:cxn>
              </a:cxnLst>
              <a:rect l="0" t="0" r="r" b="b"/>
              <a:pathLst>
                <a:path w="878" h="863">
                  <a:moveTo>
                    <a:pt x="18" y="199"/>
                  </a:moveTo>
                  <a:lnTo>
                    <a:pt x="11" y="206"/>
                  </a:lnTo>
                  <a:lnTo>
                    <a:pt x="5" y="216"/>
                  </a:lnTo>
                  <a:lnTo>
                    <a:pt x="2" y="225"/>
                  </a:lnTo>
                  <a:lnTo>
                    <a:pt x="0" y="232"/>
                  </a:lnTo>
                  <a:lnTo>
                    <a:pt x="2" y="240"/>
                  </a:lnTo>
                  <a:lnTo>
                    <a:pt x="4" y="248"/>
                  </a:lnTo>
                  <a:lnTo>
                    <a:pt x="6" y="257"/>
                  </a:lnTo>
                  <a:lnTo>
                    <a:pt x="9" y="265"/>
                  </a:lnTo>
                  <a:lnTo>
                    <a:pt x="21" y="303"/>
                  </a:lnTo>
                  <a:lnTo>
                    <a:pt x="33" y="340"/>
                  </a:lnTo>
                  <a:lnTo>
                    <a:pt x="45" y="377"/>
                  </a:lnTo>
                  <a:lnTo>
                    <a:pt x="57" y="414"/>
                  </a:lnTo>
                  <a:lnTo>
                    <a:pt x="69" y="452"/>
                  </a:lnTo>
                  <a:lnTo>
                    <a:pt x="81" y="490"/>
                  </a:lnTo>
                  <a:lnTo>
                    <a:pt x="93" y="527"/>
                  </a:lnTo>
                  <a:lnTo>
                    <a:pt x="105" y="564"/>
                  </a:lnTo>
                  <a:lnTo>
                    <a:pt x="116" y="601"/>
                  </a:lnTo>
                  <a:lnTo>
                    <a:pt x="128" y="638"/>
                  </a:lnTo>
                  <a:lnTo>
                    <a:pt x="140" y="676"/>
                  </a:lnTo>
                  <a:lnTo>
                    <a:pt x="152" y="713"/>
                  </a:lnTo>
                  <a:lnTo>
                    <a:pt x="164" y="751"/>
                  </a:lnTo>
                  <a:lnTo>
                    <a:pt x="176" y="788"/>
                  </a:lnTo>
                  <a:lnTo>
                    <a:pt x="188" y="826"/>
                  </a:lnTo>
                  <a:lnTo>
                    <a:pt x="200" y="863"/>
                  </a:lnTo>
                  <a:lnTo>
                    <a:pt x="243" y="845"/>
                  </a:lnTo>
                  <a:lnTo>
                    <a:pt x="284" y="827"/>
                  </a:lnTo>
                  <a:lnTo>
                    <a:pt x="327" y="809"/>
                  </a:lnTo>
                  <a:lnTo>
                    <a:pt x="370" y="792"/>
                  </a:lnTo>
                  <a:lnTo>
                    <a:pt x="411" y="773"/>
                  </a:lnTo>
                  <a:lnTo>
                    <a:pt x="454" y="756"/>
                  </a:lnTo>
                  <a:lnTo>
                    <a:pt x="497" y="738"/>
                  </a:lnTo>
                  <a:lnTo>
                    <a:pt x="540" y="719"/>
                  </a:lnTo>
                  <a:lnTo>
                    <a:pt x="581" y="702"/>
                  </a:lnTo>
                  <a:lnTo>
                    <a:pt x="624" y="684"/>
                  </a:lnTo>
                  <a:lnTo>
                    <a:pt x="667" y="666"/>
                  </a:lnTo>
                  <a:lnTo>
                    <a:pt x="708" y="648"/>
                  </a:lnTo>
                  <a:lnTo>
                    <a:pt x="751" y="630"/>
                  </a:lnTo>
                  <a:lnTo>
                    <a:pt x="794" y="612"/>
                  </a:lnTo>
                  <a:lnTo>
                    <a:pt x="835" y="594"/>
                  </a:lnTo>
                  <a:lnTo>
                    <a:pt x="878" y="576"/>
                  </a:lnTo>
                  <a:lnTo>
                    <a:pt x="867" y="541"/>
                  </a:lnTo>
                  <a:lnTo>
                    <a:pt x="855" y="505"/>
                  </a:lnTo>
                  <a:lnTo>
                    <a:pt x="844" y="470"/>
                  </a:lnTo>
                  <a:lnTo>
                    <a:pt x="833" y="435"/>
                  </a:lnTo>
                  <a:lnTo>
                    <a:pt x="821" y="399"/>
                  </a:lnTo>
                  <a:lnTo>
                    <a:pt x="810" y="364"/>
                  </a:lnTo>
                  <a:lnTo>
                    <a:pt x="798" y="329"/>
                  </a:lnTo>
                  <a:lnTo>
                    <a:pt x="787" y="293"/>
                  </a:lnTo>
                  <a:lnTo>
                    <a:pt x="776" y="258"/>
                  </a:lnTo>
                  <a:lnTo>
                    <a:pt x="764" y="223"/>
                  </a:lnTo>
                  <a:lnTo>
                    <a:pt x="753" y="187"/>
                  </a:lnTo>
                  <a:lnTo>
                    <a:pt x="741" y="152"/>
                  </a:lnTo>
                  <a:lnTo>
                    <a:pt x="730" y="116"/>
                  </a:lnTo>
                  <a:lnTo>
                    <a:pt x="719" y="81"/>
                  </a:lnTo>
                  <a:lnTo>
                    <a:pt x="707" y="44"/>
                  </a:lnTo>
                  <a:lnTo>
                    <a:pt x="696" y="9"/>
                  </a:lnTo>
                  <a:lnTo>
                    <a:pt x="690" y="8"/>
                  </a:lnTo>
                  <a:lnTo>
                    <a:pt x="684" y="7"/>
                  </a:lnTo>
                  <a:lnTo>
                    <a:pt x="678" y="6"/>
                  </a:lnTo>
                  <a:lnTo>
                    <a:pt x="672" y="4"/>
                  </a:lnTo>
                  <a:lnTo>
                    <a:pt x="666" y="3"/>
                  </a:lnTo>
                  <a:lnTo>
                    <a:pt x="659" y="2"/>
                  </a:lnTo>
                  <a:lnTo>
                    <a:pt x="653" y="1"/>
                  </a:lnTo>
                  <a:lnTo>
                    <a:pt x="647" y="0"/>
                  </a:lnTo>
                  <a:lnTo>
                    <a:pt x="610" y="12"/>
                  </a:lnTo>
                  <a:lnTo>
                    <a:pt x="571" y="23"/>
                  </a:lnTo>
                  <a:lnTo>
                    <a:pt x="534" y="35"/>
                  </a:lnTo>
                  <a:lnTo>
                    <a:pt x="496" y="47"/>
                  </a:lnTo>
                  <a:lnTo>
                    <a:pt x="459" y="58"/>
                  </a:lnTo>
                  <a:lnTo>
                    <a:pt x="420" y="70"/>
                  </a:lnTo>
                  <a:lnTo>
                    <a:pt x="383" y="82"/>
                  </a:lnTo>
                  <a:lnTo>
                    <a:pt x="345" y="93"/>
                  </a:lnTo>
                  <a:lnTo>
                    <a:pt x="307" y="105"/>
                  </a:lnTo>
                  <a:lnTo>
                    <a:pt x="269" y="117"/>
                  </a:lnTo>
                  <a:lnTo>
                    <a:pt x="232" y="129"/>
                  </a:lnTo>
                  <a:lnTo>
                    <a:pt x="194" y="140"/>
                  </a:lnTo>
                  <a:lnTo>
                    <a:pt x="156" y="152"/>
                  </a:lnTo>
                  <a:lnTo>
                    <a:pt x="118" y="164"/>
                  </a:lnTo>
                  <a:lnTo>
                    <a:pt x="81" y="175"/>
                  </a:lnTo>
                  <a:lnTo>
                    <a:pt x="42" y="187"/>
                  </a:lnTo>
                  <a:lnTo>
                    <a:pt x="37" y="190"/>
                  </a:lnTo>
                  <a:lnTo>
                    <a:pt x="30" y="193"/>
                  </a:lnTo>
                  <a:lnTo>
                    <a:pt x="24" y="196"/>
                  </a:lnTo>
                  <a:lnTo>
                    <a:pt x="18" y="199"/>
                  </a:lnTo>
                  <a:close/>
                </a:path>
              </a:pathLst>
            </a:custGeom>
            <a:solidFill>
              <a:srgbClr val="D3CE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20"/>
            <p:cNvSpPr>
              <a:spLocks/>
            </p:cNvSpPr>
            <p:nvPr/>
          </p:nvSpPr>
          <p:spPr bwMode="auto">
            <a:xfrm>
              <a:off x="1714" y="1777"/>
              <a:ext cx="136" cy="134"/>
            </a:xfrm>
            <a:custGeom>
              <a:avLst/>
              <a:gdLst/>
              <a:ahLst/>
              <a:cxnLst>
                <a:cxn ang="0">
                  <a:pos x="11" y="194"/>
                </a:cxn>
                <a:cxn ang="0">
                  <a:pos x="2" y="209"/>
                </a:cxn>
                <a:cxn ang="0">
                  <a:pos x="2" y="224"/>
                </a:cxn>
                <a:cxn ang="0">
                  <a:pos x="6" y="240"/>
                </a:cxn>
                <a:cxn ang="0">
                  <a:pos x="21" y="284"/>
                </a:cxn>
                <a:cxn ang="0">
                  <a:pos x="42" y="353"/>
                </a:cxn>
                <a:cxn ang="0">
                  <a:pos x="64" y="423"/>
                </a:cxn>
                <a:cxn ang="0">
                  <a:pos x="86" y="492"/>
                </a:cxn>
                <a:cxn ang="0">
                  <a:pos x="108" y="562"/>
                </a:cxn>
                <a:cxn ang="0">
                  <a:pos x="131" y="631"/>
                </a:cxn>
                <a:cxn ang="0">
                  <a:pos x="153" y="701"/>
                </a:cxn>
                <a:cxn ang="0">
                  <a:pos x="176" y="770"/>
                </a:cxn>
                <a:cxn ang="0">
                  <a:pos x="226" y="788"/>
                </a:cxn>
                <a:cxn ang="0">
                  <a:pos x="305" y="754"/>
                </a:cxn>
                <a:cxn ang="0">
                  <a:pos x="384" y="721"/>
                </a:cxn>
                <a:cxn ang="0">
                  <a:pos x="463" y="689"/>
                </a:cxn>
                <a:cxn ang="0">
                  <a:pos x="542" y="655"/>
                </a:cxn>
                <a:cxn ang="0">
                  <a:pos x="621" y="622"/>
                </a:cxn>
                <a:cxn ang="0">
                  <a:pos x="699" y="588"/>
                </a:cxn>
                <a:cxn ang="0">
                  <a:pos x="778" y="554"/>
                </a:cxn>
                <a:cxn ang="0">
                  <a:pos x="797" y="472"/>
                </a:cxn>
                <a:cxn ang="0">
                  <a:pos x="754" y="340"/>
                </a:cxn>
                <a:cxn ang="0">
                  <a:pos x="713" y="207"/>
                </a:cxn>
                <a:cxn ang="0">
                  <a:pos x="670" y="75"/>
                </a:cxn>
                <a:cxn ang="0">
                  <a:pos x="644" y="8"/>
                </a:cxn>
                <a:cxn ang="0">
                  <a:pos x="632" y="6"/>
                </a:cxn>
                <a:cxn ang="0">
                  <a:pos x="621" y="4"/>
                </a:cxn>
                <a:cxn ang="0">
                  <a:pos x="609" y="2"/>
                </a:cxn>
                <a:cxn ang="0">
                  <a:pos x="568" y="11"/>
                </a:cxn>
                <a:cxn ang="0">
                  <a:pos x="498" y="33"/>
                </a:cxn>
                <a:cxn ang="0">
                  <a:pos x="427" y="55"/>
                </a:cxn>
                <a:cxn ang="0">
                  <a:pos x="357" y="77"/>
                </a:cxn>
                <a:cxn ang="0">
                  <a:pos x="287" y="98"/>
                </a:cxn>
                <a:cxn ang="0">
                  <a:pos x="217" y="120"/>
                </a:cxn>
                <a:cxn ang="0">
                  <a:pos x="145" y="142"/>
                </a:cxn>
                <a:cxn ang="0">
                  <a:pos x="75" y="163"/>
                </a:cxn>
                <a:cxn ang="0">
                  <a:pos x="35" y="178"/>
                </a:cxn>
                <a:cxn ang="0">
                  <a:pos x="23" y="184"/>
                </a:cxn>
              </a:cxnLst>
              <a:rect l="0" t="0" r="r" b="b"/>
              <a:pathLst>
                <a:path w="818" h="805">
                  <a:moveTo>
                    <a:pt x="17" y="188"/>
                  </a:moveTo>
                  <a:lnTo>
                    <a:pt x="11" y="194"/>
                  </a:lnTo>
                  <a:lnTo>
                    <a:pt x="5" y="202"/>
                  </a:lnTo>
                  <a:lnTo>
                    <a:pt x="2" y="209"/>
                  </a:lnTo>
                  <a:lnTo>
                    <a:pt x="0" y="216"/>
                  </a:lnTo>
                  <a:lnTo>
                    <a:pt x="2" y="224"/>
                  </a:lnTo>
                  <a:lnTo>
                    <a:pt x="4" y="232"/>
                  </a:lnTo>
                  <a:lnTo>
                    <a:pt x="6" y="240"/>
                  </a:lnTo>
                  <a:lnTo>
                    <a:pt x="10" y="249"/>
                  </a:lnTo>
                  <a:lnTo>
                    <a:pt x="21" y="284"/>
                  </a:lnTo>
                  <a:lnTo>
                    <a:pt x="32" y="318"/>
                  </a:lnTo>
                  <a:lnTo>
                    <a:pt x="42" y="353"/>
                  </a:lnTo>
                  <a:lnTo>
                    <a:pt x="53" y="388"/>
                  </a:lnTo>
                  <a:lnTo>
                    <a:pt x="64" y="423"/>
                  </a:lnTo>
                  <a:lnTo>
                    <a:pt x="75" y="457"/>
                  </a:lnTo>
                  <a:lnTo>
                    <a:pt x="86" y="492"/>
                  </a:lnTo>
                  <a:lnTo>
                    <a:pt x="97" y="527"/>
                  </a:lnTo>
                  <a:lnTo>
                    <a:pt x="108" y="562"/>
                  </a:lnTo>
                  <a:lnTo>
                    <a:pt x="120" y="597"/>
                  </a:lnTo>
                  <a:lnTo>
                    <a:pt x="131" y="631"/>
                  </a:lnTo>
                  <a:lnTo>
                    <a:pt x="142" y="666"/>
                  </a:lnTo>
                  <a:lnTo>
                    <a:pt x="153" y="701"/>
                  </a:lnTo>
                  <a:lnTo>
                    <a:pt x="164" y="736"/>
                  </a:lnTo>
                  <a:lnTo>
                    <a:pt x="176" y="770"/>
                  </a:lnTo>
                  <a:lnTo>
                    <a:pt x="187" y="805"/>
                  </a:lnTo>
                  <a:lnTo>
                    <a:pt x="226" y="788"/>
                  </a:lnTo>
                  <a:lnTo>
                    <a:pt x="266" y="772"/>
                  </a:lnTo>
                  <a:lnTo>
                    <a:pt x="305" y="754"/>
                  </a:lnTo>
                  <a:lnTo>
                    <a:pt x="345" y="738"/>
                  </a:lnTo>
                  <a:lnTo>
                    <a:pt x="384" y="721"/>
                  </a:lnTo>
                  <a:lnTo>
                    <a:pt x="424" y="705"/>
                  </a:lnTo>
                  <a:lnTo>
                    <a:pt x="463" y="689"/>
                  </a:lnTo>
                  <a:lnTo>
                    <a:pt x="502" y="671"/>
                  </a:lnTo>
                  <a:lnTo>
                    <a:pt x="542" y="655"/>
                  </a:lnTo>
                  <a:lnTo>
                    <a:pt x="581" y="638"/>
                  </a:lnTo>
                  <a:lnTo>
                    <a:pt x="621" y="622"/>
                  </a:lnTo>
                  <a:lnTo>
                    <a:pt x="660" y="604"/>
                  </a:lnTo>
                  <a:lnTo>
                    <a:pt x="699" y="588"/>
                  </a:lnTo>
                  <a:lnTo>
                    <a:pt x="739" y="572"/>
                  </a:lnTo>
                  <a:lnTo>
                    <a:pt x="778" y="554"/>
                  </a:lnTo>
                  <a:lnTo>
                    <a:pt x="818" y="538"/>
                  </a:lnTo>
                  <a:lnTo>
                    <a:pt x="797" y="472"/>
                  </a:lnTo>
                  <a:lnTo>
                    <a:pt x="776" y="405"/>
                  </a:lnTo>
                  <a:lnTo>
                    <a:pt x="754" y="340"/>
                  </a:lnTo>
                  <a:lnTo>
                    <a:pt x="733" y="273"/>
                  </a:lnTo>
                  <a:lnTo>
                    <a:pt x="713" y="207"/>
                  </a:lnTo>
                  <a:lnTo>
                    <a:pt x="691" y="142"/>
                  </a:lnTo>
                  <a:lnTo>
                    <a:pt x="670" y="75"/>
                  </a:lnTo>
                  <a:lnTo>
                    <a:pt x="649" y="9"/>
                  </a:lnTo>
                  <a:lnTo>
                    <a:pt x="644" y="8"/>
                  </a:lnTo>
                  <a:lnTo>
                    <a:pt x="638" y="7"/>
                  </a:lnTo>
                  <a:lnTo>
                    <a:pt x="632" y="6"/>
                  </a:lnTo>
                  <a:lnTo>
                    <a:pt x="626" y="5"/>
                  </a:lnTo>
                  <a:lnTo>
                    <a:pt x="621" y="4"/>
                  </a:lnTo>
                  <a:lnTo>
                    <a:pt x="615" y="3"/>
                  </a:lnTo>
                  <a:lnTo>
                    <a:pt x="609" y="2"/>
                  </a:lnTo>
                  <a:lnTo>
                    <a:pt x="603" y="0"/>
                  </a:lnTo>
                  <a:lnTo>
                    <a:pt x="568" y="11"/>
                  </a:lnTo>
                  <a:lnTo>
                    <a:pt x="533" y="22"/>
                  </a:lnTo>
                  <a:lnTo>
                    <a:pt x="498" y="33"/>
                  </a:lnTo>
                  <a:lnTo>
                    <a:pt x="463" y="44"/>
                  </a:lnTo>
                  <a:lnTo>
                    <a:pt x="427" y="55"/>
                  </a:lnTo>
                  <a:lnTo>
                    <a:pt x="392" y="66"/>
                  </a:lnTo>
                  <a:lnTo>
                    <a:pt x="357" y="77"/>
                  </a:lnTo>
                  <a:lnTo>
                    <a:pt x="322" y="87"/>
                  </a:lnTo>
                  <a:lnTo>
                    <a:pt x="287" y="98"/>
                  </a:lnTo>
                  <a:lnTo>
                    <a:pt x="252" y="109"/>
                  </a:lnTo>
                  <a:lnTo>
                    <a:pt x="217" y="120"/>
                  </a:lnTo>
                  <a:lnTo>
                    <a:pt x="180" y="131"/>
                  </a:lnTo>
                  <a:lnTo>
                    <a:pt x="145" y="142"/>
                  </a:lnTo>
                  <a:lnTo>
                    <a:pt x="110" y="153"/>
                  </a:lnTo>
                  <a:lnTo>
                    <a:pt x="75" y="163"/>
                  </a:lnTo>
                  <a:lnTo>
                    <a:pt x="40" y="174"/>
                  </a:lnTo>
                  <a:lnTo>
                    <a:pt x="35" y="178"/>
                  </a:lnTo>
                  <a:lnTo>
                    <a:pt x="29" y="181"/>
                  </a:lnTo>
                  <a:lnTo>
                    <a:pt x="23" y="184"/>
                  </a:lnTo>
                  <a:lnTo>
                    <a:pt x="17" y="188"/>
                  </a:lnTo>
                  <a:close/>
                </a:path>
              </a:pathLst>
            </a:custGeom>
            <a:solidFill>
              <a:srgbClr val="D8D1D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21"/>
            <p:cNvSpPr>
              <a:spLocks/>
            </p:cNvSpPr>
            <p:nvPr/>
          </p:nvSpPr>
          <p:spPr bwMode="auto">
            <a:xfrm>
              <a:off x="1722" y="1777"/>
              <a:ext cx="126" cy="124"/>
            </a:xfrm>
            <a:custGeom>
              <a:avLst/>
              <a:gdLst/>
              <a:ahLst/>
              <a:cxnLst>
                <a:cxn ang="0">
                  <a:pos x="11" y="180"/>
                </a:cxn>
                <a:cxn ang="0">
                  <a:pos x="3" y="194"/>
                </a:cxn>
                <a:cxn ang="0">
                  <a:pos x="2" y="207"/>
                </a:cxn>
                <a:cxn ang="0">
                  <a:pos x="5" y="222"/>
                </a:cxn>
                <a:cxn ang="0">
                  <a:pos x="28" y="295"/>
                </a:cxn>
                <a:cxn ang="0">
                  <a:pos x="70" y="424"/>
                </a:cxn>
                <a:cxn ang="0">
                  <a:pos x="111" y="552"/>
                </a:cxn>
                <a:cxn ang="0">
                  <a:pos x="152" y="681"/>
                </a:cxn>
                <a:cxn ang="0">
                  <a:pos x="209" y="730"/>
                </a:cxn>
                <a:cxn ang="0">
                  <a:pos x="282" y="699"/>
                </a:cxn>
                <a:cxn ang="0">
                  <a:pos x="356" y="669"/>
                </a:cxn>
                <a:cxn ang="0">
                  <a:pos x="429" y="637"/>
                </a:cxn>
                <a:cxn ang="0">
                  <a:pos x="502" y="606"/>
                </a:cxn>
                <a:cxn ang="0">
                  <a:pos x="576" y="576"/>
                </a:cxn>
                <a:cxn ang="0">
                  <a:pos x="649" y="545"/>
                </a:cxn>
                <a:cxn ang="0">
                  <a:pos x="722" y="513"/>
                </a:cxn>
                <a:cxn ang="0">
                  <a:pos x="739" y="437"/>
                </a:cxn>
                <a:cxn ang="0">
                  <a:pos x="699" y="314"/>
                </a:cxn>
                <a:cxn ang="0">
                  <a:pos x="660" y="193"/>
                </a:cxn>
                <a:cxn ang="0">
                  <a:pos x="622" y="70"/>
                </a:cxn>
                <a:cxn ang="0">
                  <a:pos x="597" y="8"/>
                </a:cxn>
                <a:cxn ang="0">
                  <a:pos x="586" y="6"/>
                </a:cxn>
                <a:cxn ang="0">
                  <a:pos x="576" y="4"/>
                </a:cxn>
                <a:cxn ang="0">
                  <a:pos x="565" y="1"/>
                </a:cxn>
                <a:cxn ang="0">
                  <a:pos x="526" y="10"/>
                </a:cxn>
                <a:cxn ang="0">
                  <a:pos x="462" y="31"/>
                </a:cxn>
                <a:cxn ang="0">
                  <a:pos x="396" y="51"/>
                </a:cxn>
                <a:cxn ang="0">
                  <a:pos x="330" y="70"/>
                </a:cxn>
                <a:cxn ang="0">
                  <a:pos x="266" y="91"/>
                </a:cxn>
                <a:cxn ang="0">
                  <a:pos x="200" y="111"/>
                </a:cxn>
                <a:cxn ang="0">
                  <a:pos x="134" y="132"/>
                </a:cxn>
                <a:cxn ang="0">
                  <a:pos x="70" y="152"/>
                </a:cxn>
                <a:cxn ang="0">
                  <a:pos x="33" y="164"/>
                </a:cxn>
                <a:cxn ang="0">
                  <a:pos x="22" y="171"/>
                </a:cxn>
              </a:cxnLst>
              <a:rect l="0" t="0" r="r" b="b"/>
              <a:pathLst>
                <a:path w="759" h="745">
                  <a:moveTo>
                    <a:pt x="17" y="174"/>
                  </a:moveTo>
                  <a:lnTo>
                    <a:pt x="11" y="180"/>
                  </a:lnTo>
                  <a:lnTo>
                    <a:pt x="6" y="186"/>
                  </a:lnTo>
                  <a:lnTo>
                    <a:pt x="3" y="194"/>
                  </a:lnTo>
                  <a:lnTo>
                    <a:pt x="0" y="199"/>
                  </a:lnTo>
                  <a:lnTo>
                    <a:pt x="2" y="207"/>
                  </a:lnTo>
                  <a:lnTo>
                    <a:pt x="4" y="215"/>
                  </a:lnTo>
                  <a:lnTo>
                    <a:pt x="5" y="222"/>
                  </a:lnTo>
                  <a:lnTo>
                    <a:pt x="7" y="230"/>
                  </a:lnTo>
                  <a:lnTo>
                    <a:pt x="28" y="295"/>
                  </a:lnTo>
                  <a:lnTo>
                    <a:pt x="49" y="359"/>
                  </a:lnTo>
                  <a:lnTo>
                    <a:pt x="70" y="424"/>
                  </a:lnTo>
                  <a:lnTo>
                    <a:pt x="91" y="487"/>
                  </a:lnTo>
                  <a:lnTo>
                    <a:pt x="111" y="552"/>
                  </a:lnTo>
                  <a:lnTo>
                    <a:pt x="131" y="616"/>
                  </a:lnTo>
                  <a:lnTo>
                    <a:pt x="152" y="681"/>
                  </a:lnTo>
                  <a:lnTo>
                    <a:pt x="173" y="745"/>
                  </a:lnTo>
                  <a:lnTo>
                    <a:pt x="209" y="730"/>
                  </a:lnTo>
                  <a:lnTo>
                    <a:pt x="246" y="715"/>
                  </a:lnTo>
                  <a:lnTo>
                    <a:pt x="282" y="699"/>
                  </a:lnTo>
                  <a:lnTo>
                    <a:pt x="319" y="684"/>
                  </a:lnTo>
                  <a:lnTo>
                    <a:pt x="356" y="669"/>
                  </a:lnTo>
                  <a:lnTo>
                    <a:pt x="393" y="654"/>
                  </a:lnTo>
                  <a:lnTo>
                    <a:pt x="429" y="637"/>
                  </a:lnTo>
                  <a:lnTo>
                    <a:pt x="466" y="622"/>
                  </a:lnTo>
                  <a:lnTo>
                    <a:pt x="502" y="606"/>
                  </a:lnTo>
                  <a:lnTo>
                    <a:pt x="539" y="591"/>
                  </a:lnTo>
                  <a:lnTo>
                    <a:pt x="576" y="576"/>
                  </a:lnTo>
                  <a:lnTo>
                    <a:pt x="612" y="561"/>
                  </a:lnTo>
                  <a:lnTo>
                    <a:pt x="649" y="545"/>
                  </a:lnTo>
                  <a:lnTo>
                    <a:pt x="685" y="529"/>
                  </a:lnTo>
                  <a:lnTo>
                    <a:pt x="722" y="513"/>
                  </a:lnTo>
                  <a:lnTo>
                    <a:pt x="759" y="498"/>
                  </a:lnTo>
                  <a:lnTo>
                    <a:pt x="739" y="437"/>
                  </a:lnTo>
                  <a:lnTo>
                    <a:pt x="719" y="376"/>
                  </a:lnTo>
                  <a:lnTo>
                    <a:pt x="699" y="314"/>
                  </a:lnTo>
                  <a:lnTo>
                    <a:pt x="680" y="253"/>
                  </a:lnTo>
                  <a:lnTo>
                    <a:pt x="660" y="193"/>
                  </a:lnTo>
                  <a:lnTo>
                    <a:pt x="640" y="132"/>
                  </a:lnTo>
                  <a:lnTo>
                    <a:pt x="622" y="70"/>
                  </a:lnTo>
                  <a:lnTo>
                    <a:pt x="602" y="9"/>
                  </a:lnTo>
                  <a:lnTo>
                    <a:pt x="597" y="8"/>
                  </a:lnTo>
                  <a:lnTo>
                    <a:pt x="591" y="7"/>
                  </a:lnTo>
                  <a:lnTo>
                    <a:pt x="586" y="6"/>
                  </a:lnTo>
                  <a:lnTo>
                    <a:pt x="581" y="5"/>
                  </a:lnTo>
                  <a:lnTo>
                    <a:pt x="576" y="4"/>
                  </a:lnTo>
                  <a:lnTo>
                    <a:pt x="570" y="3"/>
                  </a:lnTo>
                  <a:lnTo>
                    <a:pt x="565" y="1"/>
                  </a:lnTo>
                  <a:lnTo>
                    <a:pt x="559" y="0"/>
                  </a:lnTo>
                  <a:lnTo>
                    <a:pt x="526" y="10"/>
                  </a:lnTo>
                  <a:lnTo>
                    <a:pt x="494" y="20"/>
                  </a:lnTo>
                  <a:lnTo>
                    <a:pt x="462" y="31"/>
                  </a:lnTo>
                  <a:lnTo>
                    <a:pt x="429" y="41"/>
                  </a:lnTo>
                  <a:lnTo>
                    <a:pt x="396" y="51"/>
                  </a:lnTo>
                  <a:lnTo>
                    <a:pt x="363" y="61"/>
                  </a:lnTo>
                  <a:lnTo>
                    <a:pt x="330" y="70"/>
                  </a:lnTo>
                  <a:lnTo>
                    <a:pt x="299" y="81"/>
                  </a:lnTo>
                  <a:lnTo>
                    <a:pt x="266" y="91"/>
                  </a:lnTo>
                  <a:lnTo>
                    <a:pt x="233" y="101"/>
                  </a:lnTo>
                  <a:lnTo>
                    <a:pt x="200" y="111"/>
                  </a:lnTo>
                  <a:lnTo>
                    <a:pt x="167" y="122"/>
                  </a:lnTo>
                  <a:lnTo>
                    <a:pt x="134" y="132"/>
                  </a:lnTo>
                  <a:lnTo>
                    <a:pt x="103" y="142"/>
                  </a:lnTo>
                  <a:lnTo>
                    <a:pt x="70" y="152"/>
                  </a:lnTo>
                  <a:lnTo>
                    <a:pt x="37" y="162"/>
                  </a:lnTo>
                  <a:lnTo>
                    <a:pt x="33" y="164"/>
                  </a:lnTo>
                  <a:lnTo>
                    <a:pt x="27" y="168"/>
                  </a:lnTo>
                  <a:lnTo>
                    <a:pt x="22" y="171"/>
                  </a:lnTo>
                  <a:lnTo>
                    <a:pt x="17" y="174"/>
                  </a:lnTo>
                  <a:close/>
                </a:path>
              </a:pathLst>
            </a:custGeom>
            <a:solidFill>
              <a:srgbClr val="DBD3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22"/>
            <p:cNvSpPr>
              <a:spLocks/>
            </p:cNvSpPr>
            <p:nvPr/>
          </p:nvSpPr>
          <p:spPr bwMode="auto">
            <a:xfrm>
              <a:off x="1729" y="1777"/>
              <a:ext cx="117" cy="114"/>
            </a:xfrm>
            <a:custGeom>
              <a:avLst/>
              <a:gdLst/>
              <a:ahLst/>
              <a:cxnLst>
                <a:cxn ang="0">
                  <a:pos x="11" y="165"/>
                </a:cxn>
                <a:cxn ang="0">
                  <a:pos x="2" y="178"/>
                </a:cxn>
                <a:cxn ang="0">
                  <a:pos x="2" y="191"/>
                </a:cxn>
                <a:cxn ang="0">
                  <a:pos x="5" y="205"/>
                </a:cxn>
                <a:cxn ang="0">
                  <a:pos x="26" y="272"/>
                </a:cxn>
                <a:cxn ang="0">
                  <a:pos x="64" y="390"/>
                </a:cxn>
                <a:cxn ang="0">
                  <a:pos x="103" y="509"/>
                </a:cxn>
                <a:cxn ang="0">
                  <a:pos x="141" y="628"/>
                </a:cxn>
                <a:cxn ang="0">
                  <a:pos x="194" y="673"/>
                </a:cxn>
                <a:cxn ang="0">
                  <a:pos x="260" y="645"/>
                </a:cxn>
                <a:cxn ang="0">
                  <a:pos x="328" y="616"/>
                </a:cxn>
                <a:cxn ang="0">
                  <a:pos x="395" y="588"/>
                </a:cxn>
                <a:cxn ang="0">
                  <a:pos x="463" y="558"/>
                </a:cxn>
                <a:cxn ang="0">
                  <a:pos x="530" y="530"/>
                </a:cxn>
                <a:cxn ang="0">
                  <a:pos x="598" y="501"/>
                </a:cxn>
                <a:cxn ang="0">
                  <a:pos x="664" y="473"/>
                </a:cxn>
                <a:cxn ang="0">
                  <a:pos x="681" y="403"/>
                </a:cxn>
                <a:cxn ang="0">
                  <a:pos x="645" y="290"/>
                </a:cxn>
                <a:cxn ang="0">
                  <a:pos x="609" y="176"/>
                </a:cxn>
                <a:cxn ang="0">
                  <a:pos x="572" y="64"/>
                </a:cxn>
                <a:cxn ang="0">
                  <a:pos x="549" y="7"/>
                </a:cxn>
                <a:cxn ang="0">
                  <a:pos x="540" y="5"/>
                </a:cxn>
                <a:cxn ang="0">
                  <a:pos x="530" y="4"/>
                </a:cxn>
                <a:cxn ang="0">
                  <a:pos x="520" y="1"/>
                </a:cxn>
                <a:cxn ang="0">
                  <a:pos x="485" y="9"/>
                </a:cxn>
                <a:cxn ang="0">
                  <a:pos x="425" y="28"/>
                </a:cxn>
                <a:cxn ang="0">
                  <a:pos x="364" y="46"/>
                </a:cxn>
                <a:cxn ang="0">
                  <a:pos x="305" y="65"/>
                </a:cxn>
                <a:cxn ang="0">
                  <a:pos x="245" y="85"/>
                </a:cxn>
                <a:cxn ang="0">
                  <a:pos x="185" y="103"/>
                </a:cxn>
                <a:cxn ang="0">
                  <a:pos x="125" y="122"/>
                </a:cxn>
                <a:cxn ang="0">
                  <a:pos x="64" y="140"/>
                </a:cxn>
                <a:cxn ang="0">
                  <a:pos x="30" y="151"/>
                </a:cxn>
                <a:cxn ang="0">
                  <a:pos x="21" y="158"/>
                </a:cxn>
              </a:cxnLst>
              <a:rect l="0" t="0" r="r" b="b"/>
              <a:pathLst>
                <a:path w="698" h="687">
                  <a:moveTo>
                    <a:pt x="16" y="160"/>
                  </a:moveTo>
                  <a:lnTo>
                    <a:pt x="11" y="165"/>
                  </a:lnTo>
                  <a:lnTo>
                    <a:pt x="6" y="171"/>
                  </a:lnTo>
                  <a:lnTo>
                    <a:pt x="2" y="178"/>
                  </a:lnTo>
                  <a:lnTo>
                    <a:pt x="0" y="183"/>
                  </a:lnTo>
                  <a:lnTo>
                    <a:pt x="2" y="191"/>
                  </a:lnTo>
                  <a:lnTo>
                    <a:pt x="4" y="197"/>
                  </a:lnTo>
                  <a:lnTo>
                    <a:pt x="5" y="205"/>
                  </a:lnTo>
                  <a:lnTo>
                    <a:pt x="7" y="213"/>
                  </a:lnTo>
                  <a:lnTo>
                    <a:pt x="26" y="272"/>
                  </a:lnTo>
                  <a:lnTo>
                    <a:pt x="46" y="331"/>
                  </a:lnTo>
                  <a:lnTo>
                    <a:pt x="64" y="390"/>
                  </a:lnTo>
                  <a:lnTo>
                    <a:pt x="84" y="450"/>
                  </a:lnTo>
                  <a:lnTo>
                    <a:pt x="103" y="509"/>
                  </a:lnTo>
                  <a:lnTo>
                    <a:pt x="121" y="568"/>
                  </a:lnTo>
                  <a:lnTo>
                    <a:pt x="141" y="628"/>
                  </a:lnTo>
                  <a:lnTo>
                    <a:pt x="160" y="687"/>
                  </a:lnTo>
                  <a:lnTo>
                    <a:pt x="194" y="673"/>
                  </a:lnTo>
                  <a:lnTo>
                    <a:pt x="228" y="659"/>
                  </a:lnTo>
                  <a:lnTo>
                    <a:pt x="260" y="645"/>
                  </a:lnTo>
                  <a:lnTo>
                    <a:pt x="294" y="630"/>
                  </a:lnTo>
                  <a:lnTo>
                    <a:pt x="328" y="616"/>
                  </a:lnTo>
                  <a:lnTo>
                    <a:pt x="362" y="602"/>
                  </a:lnTo>
                  <a:lnTo>
                    <a:pt x="395" y="588"/>
                  </a:lnTo>
                  <a:lnTo>
                    <a:pt x="429" y="572"/>
                  </a:lnTo>
                  <a:lnTo>
                    <a:pt x="463" y="558"/>
                  </a:lnTo>
                  <a:lnTo>
                    <a:pt x="497" y="544"/>
                  </a:lnTo>
                  <a:lnTo>
                    <a:pt x="530" y="530"/>
                  </a:lnTo>
                  <a:lnTo>
                    <a:pt x="564" y="516"/>
                  </a:lnTo>
                  <a:lnTo>
                    <a:pt x="598" y="501"/>
                  </a:lnTo>
                  <a:lnTo>
                    <a:pt x="632" y="487"/>
                  </a:lnTo>
                  <a:lnTo>
                    <a:pt x="664" y="473"/>
                  </a:lnTo>
                  <a:lnTo>
                    <a:pt x="698" y="459"/>
                  </a:lnTo>
                  <a:lnTo>
                    <a:pt x="681" y="403"/>
                  </a:lnTo>
                  <a:lnTo>
                    <a:pt x="662" y="346"/>
                  </a:lnTo>
                  <a:lnTo>
                    <a:pt x="645" y="290"/>
                  </a:lnTo>
                  <a:lnTo>
                    <a:pt x="626" y="233"/>
                  </a:lnTo>
                  <a:lnTo>
                    <a:pt x="609" y="176"/>
                  </a:lnTo>
                  <a:lnTo>
                    <a:pt x="590" y="121"/>
                  </a:lnTo>
                  <a:lnTo>
                    <a:pt x="572" y="64"/>
                  </a:lnTo>
                  <a:lnTo>
                    <a:pt x="554" y="8"/>
                  </a:lnTo>
                  <a:lnTo>
                    <a:pt x="549" y="7"/>
                  </a:lnTo>
                  <a:lnTo>
                    <a:pt x="544" y="6"/>
                  </a:lnTo>
                  <a:lnTo>
                    <a:pt x="540" y="5"/>
                  </a:lnTo>
                  <a:lnTo>
                    <a:pt x="535" y="4"/>
                  </a:lnTo>
                  <a:lnTo>
                    <a:pt x="530" y="4"/>
                  </a:lnTo>
                  <a:lnTo>
                    <a:pt x="525" y="2"/>
                  </a:lnTo>
                  <a:lnTo>
                    <a:pt x="520" y="1"/>
                  </a:lnTo>
                  <a:lnTo>
                    <a:pt x="515" y="0"/>
                  </a:lnTo>
                  <a:lnTo>
                    <a:pt x="485" y="9"/>
                  </a:lnTo>
                  <a:lnTo>
                    <a:pt x="455" y="19"/>
                  </a:lnTo>
                  <a:lnTo>
                    <a:pt x="425" y="28"/>
                  </a:lnTo>
                  <a:lnTo>
                    <a:pt x="395" y="37"/>
                  </a:lnTo>
                  <a:lnTo>
                    <a:pt x="364" y="46"/>
                  </a:lnTo>
                  <a:lnTo>
                    <a:pt x="335" y="56"/>
                  </a:lnTo>
                  <a:lnTo>
                    <a:pt x="305" y="65"/>
                  </a:lnTo>
                  <a:lnTo>
                    <a:pt x="275" y="75"/>
                  </a:lnTo>
                  <a:lnTo>
                    <a:pt x="245" y="85"/>
                  </a:lnTo>
                  <a:lnTo>
                    <a:pt x="214" y="93"/>
                  </a:lnTo>
                  <a:lnTo>
                    <a:pt x="185" y="103"/>
                  </a:lnTo>
                  <a:lnTo>
                    <a:pt x="155" y="112"/>
                  </a:lnTo>
                  <a:lnTo>
                    <a:pt x="125" y="122"/>
                  </a:lnTo>
                  <a:lnTo>
                    <a:pt x="95" y="130"/>
                  </a:lnTo>
                  <a:lnTo>
                    <a:pt x="64" y="140"/>
                  </a:lnTo>
                  <a:lnTo>
                    <a:pt x="35" y="149"/>
                  </a:lnTo>
                  <a:lnTo>
                    <a:pt x="30" y="151"/>
                  </a:lnTo>
                  <a:lnTo>
                    <a:pt x="26" y="155"/>
                  </a:lnTo>
                  <a:lnTo>
                    <a:pt x="21" y="158"/>
                  </a:lnTo>
                  <a:lnTo>
                    <a:pt x="16" y="160"/>
                  </a:lnTo>
                  <a:close/>
                </a:path>
              </a:pathLst>
            </a:custGeom>
            <a:solidFill>
              <a:srgbClr val="DDD6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23"/>
            <p:cNvSpPr>
              <a:spLocks/>
            </p:cNvSpPr>
            <p:nvPr/>
          </p:nvSpPr>
          <p:spPr bwMode="auto">
            <a:xfrm>
              <a:off x="1737" y="1776"/>
              <a:ext cx="107" cy="105"/>
            </a:xfrm>
            <a:custGeom>
              <a:avLst/>
              <a:gdLst/>
              <a:ahLst/>
              <a:cxnLst>
                <a:cxn ang="0">
                  <a:pos x="11" y="151"/>
                </a:cxn>
                <a:cxn ang="0">
                  <a:pos x="3" y="162"/>
                </a:cxn>
                <a:cxn ang="0">
                  <a:pos x="2" y="173"/>
                </a:cxn>
                <a:cxn ang="0">
                  <a:pos x="5" y="187"/>
                </a:cxn>
                <a:cxn ang="0">
                  <a:pos x="26" y="249"/>
                </a:cxn>
                <a:cxn ang="0">
                  <a:pos x="60" y="357"/>
                </a:cxn>
                <a:cxn ang="0">
                  <a:pos x="94" y="465"/>
                </a:cxn>
                <a:cxn ang="0">
                  <a:pos x="129" y="573"/>
                </a:cxn>
                <a:cxn ang="0">
                  <a:pos x="177" y="615"/>
                </a:cxn>
                <a:cxn ang="0">
                  <a:pos x="238" y="589"/>
                </a:cxn>
                <a:cxn ang="0">
                  <a:pos x="301" y="563"/>
                </a:cxn>
                <a:cxn ang="0">
                  <a:pos x="362" y="536"/>
                </a:cxn>
                <a:cxn ang="0">
                  <a:pos x="425" y="511"/>
                </a:cxn>
                <a:cxn ang="0">
                  <a:pos x="486" y="485"/>
                </a:cxn>
                <a:cxn ang="0">
                  <a:pos x="547" y="459"/>
                </a:cxn>
                <a:cxn ang="0">
                  <a:pos x="609" y="432"/>
                </a:cxn>
                <a:cxn ang="0">
                  <a:pos x="623" y="368"/>
                </a:cxn>
                <a:cxn ang="0">
                  <a:pos x="590" y="265"/>
                </a:cxn>
                <a:cxn ang="0">
                  <a:pos x="556" y="162"/>
                </a:cxn>
                <a:cxn ang="0">
                  <a:pos x="523" y="58"/>
                </a:cxn>
                <a:cxn ang="0">
                  <a:pos x="502" y="6"/>
                </a:cxn>
                <a:cxn ang="0">
                  <a:pos x="494" y="5"/>
                </a:cxn>
                <a:cxn ang="0">
                  <a:pos x="485" y="2"/>
                </a:cxn>
                <a:cxn ang="0">
                  <a:pos x="476" y="1"/>
                </a:cxn>
                <a:cxn ang="0">
                  <a:pos x="444" y="9"/>
                </a:cxn>
                <a:cxn ang="0">
                  <a:pos x="390" y="25"/>
                </a:cxn>
                <a:cxn ang="0">
                  <a:pos x="334" y="43"/>
                </a:cxn>
                <a:cxn ang="0">
                  <a:pos x="279" y="59"/>
                </a:cxn>
                <a:cxn ang="0">
                  <a:pos x="224" y="77"/>
                </a:cxn>
                <a:cxn ang="0">
                  <a:pos x="169" y="93"/>
                </a:cxn>
                <a:cxn ang="0">
                  <a:pos x="114" y="111"/>
                </a:cxn>
                <a:cxn ang="0">
                  <a:pos x="59" y="127"/>
                </a:cxn>
                <a:cxn ang="0">
                  <a:pos x="28" y="139"/>
                </a:cxn>
                <a:cxn ang="0">
                  <a:pos x="19" y="145"/>
                </a:cxn>
              </a:cxnLst>
              <a:rect l="0" t="0" r="r" b="b"/>
              <a:pathLst>
                <a:path w="639" h="628">
                  <a:moveTo>
                    <a:pt x="16" y="147"/>
                  </a:moveTo>
                  <a:lnTo>
                    <a:pt x="11" y="151"/>
                  </a:lnTo>
                  <a:lnTo>
                    <a:pt x="6" y="157"/>
                  </a:lnTo>
                  <a:lnTo>
                    <a:pt x="3" y="162"/>
                  </a:lnTo>
                  <a:lnTo>
                    <a:pt x="0" y="166"/>
                  </a:lnTo>
                  <a:lnTo>
                    <a:pt x="2" y="173"/>
                  </a:lnTo>
                  <a:lnTo>
                    <a:pt x="3" y="180"/>
                  </a:lnTo>
                  <a:lnTo>
                    <a:pt x="5" y="187"/>
                  </a:lnTo>
                  <a:lnTo>
                    <a:pt x="8" y="194"/>
                  </a:lnTo>
                  <a:lnTo>
                    <a:pt x="26" y="249"/>
                  </a:lnTo>
                  <a:lnTo>
                    <a:pt x="42" y="302"/>
                  </a:lnTo>
                  <a:lnTo>
                    <a:pt x="60" y="357"/>
                  </a:lnTo>
                  <a:lnTo>
                    <a:pt x="77" y="410"/>
                  </a:lnTo>
                  <a:lnTo>
                    <a:pt x="94" y="465"/>
                  </a:lnTo>
                  <a:lnTo>
                    <a:pt x="111" y="519"/>
                  </a:lnTo>
                  <a:lnTo>
                    <a:pt x="129" y="573"/>
                  </a:lnTo>
                  <a:lnTo>
                    <a:pt x="146" y="628"/>
                  </a:lnTo>
                  <a:lnTo>
                    <a:pt x="177" y="615"/>
                  </a:lnTo>
                  <a:lnTo>
                    <a:pt x="208" y="602"/>
                  </a:lnTo>
                  <a:lnTo>
                    <a:pt x="238" y="589"/>
                  </a:lnTo>
                  <a:lnTo>
                    <a:pt x="270" y="576"/>
                  </a:lnTo>
                  <a:lnTo>
                    <a:pt x="301" y="563"/>
                  </a:lnTo>
                  <a:lnTo>
                    <a:pt x="332" y="549"/>
                  </a:lnTo>
                  <a:lnTo>
                    <a:pt x="362" y="536"/>
                  </a:lnTo>
                  <a:lnTo>
                    <a:pt x="393" y="523"/>
                  </a:lnTo>
                  <a:lnTo>
                    <a:pt x="425" y="511"/>
                  </a:lnTo>
                  <a:lnTo>
                    <a:pt x="455" y="498"/>
                  </a:lnTo>
                  <a:lnTo>
                    <a:pt x="486" y="485"/>
                  </a:lnTo>
                  <a:lnTo>
                    <a:pt x="517" y="472"/>
                  </a:lnTo>
                  <a:lnTo>
                    <a:pt x="547" y="459"/>
                  </a:lnTo>
                  <a:lnTo>
                    <a:pt x="578" y="445"/>
                  </a:lnTo>
                  <a:lnTo>
                    <a:pt x="609" y="432"/>
                  </a:lnTo>
                  <a:lnTo>
                    <a:pt x="639" y="419"/>
                  </a:lnTo>
                  <a:lnTo>
                    <a:pt x="623" y="368"/>
                  </a:lnTo>
                  <a:lnTo>
                    <a:pt x="606" y="316"/>
                  </a:lnTo>
                  <a:lnTo>
                    <a:pt x="590" y="265"/>
                  </a:lnTo>
                  <a:lnTo>
                    <a:pt x="574" y="214"/>
                  </a:lnTo>
                  <a:lnTo>
                    <a:pt x="556" y="162"/>
                  </a:lnTo>
                  <a:lnTo>
                    <a:pt x="540" y="110"/>
                  </a:lnTo>
                  <a:lnTo>
                    <a:pt x="523" y="58"/>
                  </a:lnTo>
                  <a:lnTo>
                    <a:pt x="507" y="7"/>
                  </a:lnTo>
                  <a:lnTo>
                    <a:pt x="502" y="6"/>
                  </a:lnTo>
                  <a:lnTo>
                    <a:pt x="498" y="5"/>
                  </a:lnTo>
                  <a:lnTo>
                    <a:pt x="494" y="5"/>
                  </a:lnTo>
                  <a:lnTo>
                    <a:pt x="489" y="3"/>
                  </a:lnTo>
                  <a:lnTo>
                    <a:pt x="485" y="2"/>
                  </a:lnTo>
                  <a:lnTo>
                    <a:pt x="480" y="1"/>
                  </a:lnTo>
                  <a:lnTo>
                    <a:pt x="476" y="1"/>
                  </a:lnTo>
                  <a:lnTo>
                    <a:pt x="472" y="0"/>
                  </a:lnTo>
                  <a:lnTo>
                    <a:pt x="444" y="9"/>
                  </a:lnTo>
                  <a:lnTo>
                    <a:pt x="417" y="17"/>
                  </a:lnTo>
                  <a:lnTo>
                    <a:pt x="390" y="25"/>
                  </a:lnTo>
                  <a:lnTo>
                    <a:pt x="362" y="34"/>
                  </a:lnTo>
                  <a:lnTo>
                    <a:pt x="334" y="43"/>
                  </a:lnTo>
                  <a:lnTo>
                    <a:pt x="306" y="51"/>
                  </a:lnTo>
                  <a:lnTo>
                    <a:pt x="279" y="59"/>
                  </a:lnTo>
                  <a:lnTo>
                    <a:pt x="252" y="68"/>
                  </a:lnTo>
                  <a:lnTo>
                    <a:pt x="224" y="77"/>
                  </a:lnTo>
                  <a:lnTo>
                    <a:pt x="197" y="86"/>
                  </a:lnTo>
                  <a:lnTo>
                    <a:pt x="169" y="93"/>
                  </a:lnTo>
                  <a:lnTo>
                    <a:pt x="142" y="102"/>
                  </a:lnTo>
                  <a:lnTo>
                    <a:pt x="114" y="111"/>
                  </a:lnTo>
                  <a:lnTo>
                    <a:pt x="86" y="119"/>
                  </a:lnTo>
                  <a:lnTo>
                    <a:pt x="59" y="127"/>
                  </a:lnTo>
                  <a:lnTo>
                    <a:pt x="31" y="136"/>
                  </a:lnTo>
                  <a:lnTo>
                    <a:pt x="28" y="139"/>
                  </a:lnTo>
                  <a:lnTo>
                    <a:pt x="24" y="141"/>
                  </a:lnTo>
                  <a:lnTo>
                    <a:pt x="19" y="145"/>
                  </a:lnTo>
                  <a:lnTo>
                    <a:pt x="16" y="147"/>
                  </a:lnTo>
                  <a:close/>
                </a:path>
              </a:pathLst>
            </a:custGeom>
            <a:solidFill>
              <a:srgbClr val="DDD8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24"/>
            <p:cNvSpPr>
              <a:spLocks/>
            </p:cNvSpPr>
            <p:nvPr/>
          </p:nvSpPr>
          <p:spPr bwMode="auto">
            <a:xfrm>
              <a:off x="1745" y="1776"/>
              <a:ext cx="96" cy="95"/>
            </a:xfrm>
            <a:custGeom>
              <a:avLst/>
              <a:gdLst/>
              <a:ahLst/>
              <a:cxnLst>
                <a:cxn ang="0">
                  <a:pos x="11" y="137"/>
                </a:cxn>
                <a:cxn ang="0">
                  <a:pos x="3" y="146"/>
                </a:cxn>
                <a:cxn ang="0">
                  <a:pos x="2" y="157"/>
                </a:cxn>
                <a:cxn ang="0">
                  <a:pos x="5" y="170"/>
                </a:cxn>
                <a:cxn ang="0">
                  <a:pos x="23" y="224"/>
                </a:cxn>
                <a:cxn ang="0">
                  <a:pos x="54" y="323"/>
                </a:cxn>
                <a:cxn ang="0">
                  <a:pos x="85" y="421"/>
                </a:cxn>
                <a:cxn ang="0">
                  <a:pos x="117" y="519"/>
                </a:cxn>
                <a:cxn ang="0">
                  <a:pos x="161" y="556"/>
                </a:cxn>
                <a:cxn ang="0">
                  <a:pos x="217" y="533"/>
                </a:cxn>
                <a:cxn ang="0">
                  <a:pos x="272" y="510"/>
                </a:cxn>
                <a:cxn ang="0">
                  <a:pos x="328" y="486"/>
                </a:cxn>
                <a:cxn ang="0">
                  <a:pos x="384" y="463"/>
                </a:cxn>
                <a:cxn ang="0">
                  <a:pos x="440" y="439"/>
                </a:cxn>
                <a:cxn ang="0">
                  <a:pos x="496" y="416"/>
                </a:cxn>
                <a:cxn ang="0">
                  <a:pos x="552" y="392"/>
                </a:cxn>
                <a:cxn ang="0">
                  <a:pos x="564" y="334"/>
                </a:cxn>
                <a:cxn ang="0">
                  <a:pos x="534" y="241"/>
                </a:cxn>
                <a:cxn ang="0">
                  <a:pos x="505" y="147"/>
                </a:cxn>
                <a:cxn ang="0">
                  <a:pos x="475" y="54"/>
                </a:cxn>
                <a:cxn ang="0">
                  <a:pos x="455" y="6"/>
                </a:cxn>
                <a:cxn ang="0">
                  <a:pos x="448" y="4"/>
                </a:cxn>
                <a:cxn ang="0">
                  <a:pos x="439" y="2"/>
                </a:cxn>
                <a:cxn ang="0">
                  <a:pos x="431" y="1"/>
                </a:cxn>
                <a:cxn ang="0">
                  <a:pos x="402" y="8"/>
                </a:cxn>
                <a:cxn ang="0">
                  <a:pos x="352" y="23"/>
                </a:cxn>
                <a:cxn ang="0">
                  <a:pos x="303" y="38"/>
                </a:cxn>
                <a:cxn ang="0">
                  <a:pos x="253" y="54"/>
                </a:cxn>
                <a:cxn ang="0">
                  <a:pos x="203" y="70"/>
                </a:cxn>
                <a:cxn ang="0">
                  <a:pos x="153" y="85"/>
                </a:cxn>
                <a:cxn ang="0">
                  <a:pos x="104" y="101"/>
                </a:cxn>
                <a:cxn ang="0">
                  <a:pos x="54" y="116"/>
                </a:cxn>
                <a:cxn ang="0">
                  <a:pos x="26" y="126"/>
                </a:cxn>
                <a:cxn ang="0">
                  <a:pos x="18" y="130"/>
                </a:cxn>
              </a:cxnLst>
              <a:rect l="0" t="0" r="r" b="b"/>
              <a:pathLst>
                <a:path w="579" h="568">
                  <a:moveTo>
                    <a:pt x="15" y="132"/>
                  </a:moveTo>
                  <a:lnTo>
                    <a:pt x="11" y="137"/>
                  </a:lnTo>
                  <a:lnTo>
                    <a:pt x="7" y="141"/>
                  </a:lnTo>
                  <a:lnTo>
                    <a:pt x="3" y="146"/>
                  </a:lnTo>
                  <a:lnTo>
                    <a:pt x="0" y="150"/>
                  </a:lnTo>
                  <a:lnTo>
                    <a:pt x="2" y="157"/>
                  </a:lnTo>
                  <a:lnTo>
                    <a:pt x="3" y="163"/>
                  </a:lnTo>
                  <a:lnTo>
                    <a:pt x="5" y="170"/>
                  </a:lnTo>
                  <a:lnTo>
                    <a:pt x="6" y="175"/>
                  </a:lnTo>
                  <a:lnTo>
                    <a:pt x="23" y="224"/>
                  </a:lnTo>
                  <a:lnTo>
                    <a:pt x="38" y="274"/>
                  </a:lnTo>
                  <a:lnTo>
                    <a:pt x="54" y="323"/>
                  </a:lnTo>
                  <a:lnTo>
                    <a:pt x="70" y="372"/>
                  </a:lnTo>
                  <a:lnTo>
                    <a:pt x="85" y="421"/>
                  </a:lnTo>
                  <a:lnTo>
                    <a:pt x="100" y="471"/>
                  </a:lnTo>
                  <a:lnTo>
                    <a:pt x="117" y="519"/>
                  </a:lnTo>
                  <a:lnTo>
                    <a:pt x="132" y="568"/>
                  </a:lnTo>
                  <a:lnTo>
                    <a:pt x="161" y="556"/>
                  </a:lnTo>
                  <a:lnTo>
                    <a:pt x="188" y="545"/>
                  </a:lnTo>
                  <a:lnTo>
                    <a:pt x="217" y="533"/>
                  </a:lnTo>
                  <a:lnTo>
                    <a:pt x="244" y="521"/>
                  </a:lnTo>
                  <a:lnTo>
                    <a:pt x="272" y="510"/>
                  </a:lnTo>
                  <a:lnTo>
                    <a:pt x="300" y="498"/>
                  </a:lnTo>
                  <a:lnTo>
                    <a:pt x="328" y="486"/>
                  </a:lnTo>
                  <a:lnTo>
                    <a:pt x="356" y="474"/>
                  </a:lnTo>
                  <a:lnTo>
                    <a:pt x="384" y="463"/>
                  </a:lnTo>
                  <a:lnTo>
                    <a:pt x="411" y="451"/>
                  </a:lnTo>
                  <a:lnTo>
                    <a:pt x="440" y="439"/>
                  </a:lnTo>
                  <a:lnTo>
                    <a:pt x="467" y="427"/>
                  </a:lnTo>
                  <a:lnTo>
                    <a:pt x="496" y="416"/>
                  </a:lnTo>
                  <a:lnTo>
                    <a:pt x="523" y="404"/>
                  </a:lnTo>
                  <a:lnTo>
                    <a:pt x="552" y="392"/>
                  </a:lnTo>
                  <a:lnTo>
                    <a:pt x="579" y="380"/>
                  </a:lnTo>
                  <a:lnTo>
                    <a:pt x="564" y="334"/>
                  </a:lnTo>
                  <a:lnTo>
                    <a:pt x="549" y="287"/>
                  </a:lnTo>
                  <a:lnTo>
                    <a:pt x="534" y="241"/>
                  </a:lnTo>
                  <a:lnTo>
                    <a:pt x="520" y="194"/>
                  </a:lnTo>
                  <a:lnTo>
                    <a:pt x="505" y="147"/>
                  </a:lnTo>
                  <a:lnTo>
                    <a:pt x="489" y="100"/>
                  </a:lnTo>
                  <a:lnTo>
                    <a:pt x="475" y="54"/>
                  </a:lnTo>
                  <a:lnTo>
                    <a:pt x="460" y="7"/>
                  </a:lnTo>
                  <a:lnTo>
                    <a:pt x="455" y="6"/>
                  </a:lnTo>
                  <a:lnTo>
                    <a:pt x="452" y="4"/>
                  </a:lnTo>
                  <a:lnTo>
                    <a:pt x="448" y="4"/>
                  </a:lnTo>
                  <a:lnTo>
                    <a:pt x="443" y="3"/>
                  </a:lnTo>
                  <a:lnTo>
                    <a:pt x="439" y="2"/>
                  </a:lnTo>
                  <a:lnTo>
                    <a:pt x="436" y="1"/>
                  </a:lnTo>
                  <a:lnTo>
                    <a:pt x="431" y="1"/>
                  </a:lnTo>
                  <a:lnTo>
                    <a:pt x="427" y="0"/>
                  </a:lnTo>
                  <a:lnTo>
                    <a:pt x="402" y="8"/>
                  </a:lnTo>
                  <a:lnTo>
                    <a:pt x="378" y="15"/>
                  </a:lnTo>
                  <a:lnTo>
                    <a:pt x="352" y="23"/>
                  </a:lnTo>
                  <a:lnTo>
                    <a:pt x="327" y="31"/>
                  </a:lnTo>
                  <a:lnTo>
                    <a:pt x="303" y="38"/>
                  </a:lnTo>
                  <a:lnTo>
                    <a:pt x="278" y="46"/>
                  </a:lnTo>
                  <a:lnTo>
                    <a:pt x="253" y="54"/>
                  </a:lnTo>
                  <a:lnTo>
                    <a:pt x="229" y="61"/>
                  </a:lnTo>
                  <a:lnTo>
                    <a:pt x="203" y="70"/>
                  </a:lnTo>
                  <a:lnTo>
                    <a:pt x="178" y="78"/>
                  </a:lnTo>
                  <a:lnTo>
                    <a:pt x="153" y="85"/>
                  </a:lnTo>
                  <a:lnTo>
                    <a:pt x="129" y="93"/>
                  </a:lnTo>
                  <a:lnTo>
                    <a:pt x="104" y="101"/>
                  </a:lnTo>
                  <a:lnTo>
                    <a:pt x="79" y="108"/>
                  </a:lnTo>
                  <a:lnTo>
                    <a:pt x="54" y="116"/>
                  </a:lnTo>
                  <a:lnTo>
                    <a:pt x="29" y="124"/>
                  </a:lnTo>
                  <a:lnTo>
                    <a:pt x="26" y="126"/>
                  </a:lnTo>
                  <a:lnTo>
                    <a:pt x="23" y="128"/>
                  </a:lnTo>
                  <a:lnTo>
                    <a:pt x="18" y="130"/>
                  </a:lnTo>
                  <a:lnTo>
                    <a:pt x="15" y="132"/>
                  </a:lnTo>
                  <a:close/>
                </a:path>
              </a:pathLst>
            </a:custGeom>
            <a:solidFill>
              <a:srgbClr val="E2DB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25"/>
            <p:cNvSpPr>
              <a:spLocks/>
            </p:cNvSpPr>
            <p:nvPr/>
          </p:nvSpPr>
          <p:spPr bwMode="auto">
            <a:xfrm>
              <a:off x="1753" y="1776"/>
              <a:ext cx="86" cy="85"/>
            </a:xfrm>
            <a:custGeom>
              <a:avLst/>
              <a:gdLst/>
              <a:ahLst/>
              <a:cxnLst>
                <a:cxn ang="0">
                  <a:pos x="14" y="119"/>
                </a:cxn>
                <a:cxn ang="0">
                  <a:pos x="0" y="133"/>
                </a:cxn>
                <a:cxn ang="0">
                  <a:pos x="5" y="158"/>
                </a:cxn>
                <a:cxn ang="0">
                  <a:pos x="118" y="510"/>
                </a:cxn>
                <a:cxn ang="0">
                  <a:pos x="519" y="340"/>
                </a:cxn>
                <a:cxn ang="0">
                  <a:pos x="412" y="5"/>
                </a:cxn>
                <a:cxn ang="0">
                  <a:pos x="383" y="0"/>
                </a:cxn>
                <a:cxn ang="0">
                  <a:pos x="25" y="110"/>
                </a:cxn>
                <a:cxn ang="0">
                  <a:pos x="14" y="119"/>
                </a:cxn>
              </a:cxnLst>
              <a:rect l="0" t="0" r="r" b="b"/>
              <a:pathLst>
                <a:path w="519" h="510">
                  <a:moveTo>
                    <a:pt x="14" y="119"/>
                  </a:moveTo>
                  <a:lnTo>
                    <a:pt x="0" y="133"/>
                  </a:lnTo>
                  <a:lnTo>
                    <a:pt x="5" y="158"/>
                  </a:lnTo>
                  <a:lnTo>
                    <a:pt x="118" y="510"/>
                  </a:lnTo>
                  <a:lnTo>
                    <a:pt x="519" y="340"/>
                  </a:lnTo>
                  <a:lnTo>
                    <a:pt x="412" y="5"/>
                  </a:lnTo>
                  <a:lnTo>
                    <a:pt x="383" y="0"/>
                  </a:lnTo>
                  <a:lnTo>
                    <a:pt x="25" y="110"/>
                  </a:lnTo>
                  <a:lnTo>
                    <a:pt x="14" y="119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26"/>
            <p:cNvSpPr>
              <a:spLocks/>
            </p:cNvSpPr>
            <p:nvPr/>
          </p:nvSpPr>
          <p:spPr bwMode="auto">
            <a:xfrm>
              <a:off x="1649" y="1787"/>
              <a:ext cx="210" cy="208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293" y="1251"/>
                </a:cxn>
                <a:cxn ang="0">
                  <a:pos x="1260" y="861"/>
                </a:cxn>
                <a:cxn ang="0">
                  <a:pos x="991" y="0"/>
                </a:cxn>
                <a:cxn ang="0">
                  <a:pos x="0" y="328"/>
                </a:cxn>
              </a:cxnLst>
              <a:rect l="0" t="0" r="r" b="b"/>
              <a:pathLst>
                <a:path w="1260" h="1251">
                  <a:moveTo>
                    <a:pt x="0" y="328"/>
                  </a:moveTo>
                  <a:lnTo>
                    <a:pt x="293" y="1251"/>
                  </a:lnTo>
                  <a:lnTo>
                    <a:pt x="1260" y="861"/>
                  </a:lnTo>
                  <a:lnTo>
                    <a:pt x="991" y="0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27"/>
            <p:cNvSpPr>
              <a:spLocks/>
            </p:cNvSpPr>
            <p:nvPr/>
          </p:nvSpPr>
          <p:spPr bwMode="auto">
            <a:xfrm>
              <a:off x="1697" y="1928"/>
              <a:ext cx="162" cy="68"/>
            </a:xfrm>
            <a:custGeom>
              <a:avLst/>
              <a:gdLst/>
              <a:ahLst/>
              <a:cxnLst>
                <a:cxn ang="0">
                  <a:pos x="0" y="398"/>
                </a:cxn>
                <a:cxn ang="0">
                  <a:pos x="970" y="0"/>
                </a:cxn>
                <a:cxn ang="0">
                  <a:pos x="970" y="12"/>
                </a:cxn>
                <a:cxn ang="0">
                  <a:pos x="6" y="406"/>
                </a:cxn>
                <a:cxn ang="0">
                  <a:pos x="0" y="398"/>
                </a:cxn>
              </a:cxnLst>
              <a:rect l="0" t="0" r="r" b="b"/>
              <a:pathLst>
                <a:path w="970" h="406">
                  <a:moveTo>
                    <a:pt x="0" y="398"/>
                  </a:moveTo>
                  <a:lnTo>
                    <a:pt x="970" y="0"/>
                  </a:lnTo>
                  <a:lnTo>
                    <a:pt x="970" y="12"/>
                  </a:lnTo>
                  <a:lnTo>
                    <a:pt x="6" y="406"/>
                  </a:lnTo>
                  <a:lnTo>
                    <a:pt x="0" y="398"/>
                  </a:lnTo>
                  <a:close/>
                </a:path>
              </a:pathLst>
            </a:custGeom>
            <a:solidFill>
              <a:srgbClr val="E5DD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28"/>
            <p:cNvSpPr>
              <a:spLocks/>
            </p:cNvSpPr>
            <p:nvPr/>
          </p:nvSpPr>
          <p:spPr bwMode="auto">
            <a:xfrm>
              <a:off x="1695" y="1938"/>
              <a:ext cx="299" cy="13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770" y="820"/>
                </a:cxn>
                <a:cxn ang="0">
                  <a:pos x="1792" y="278"/>
                </a:cxn>
                <a:cxn ang="0">
                  <a:pos x="1071" y="0"/>
                </a:cxn>
                <a:cxn ang="0">
                  <a:pos x="0" y="454"/>
                </a:cxn>
              </a:cxnLst>
              <a:rect l="0" t="0" r="r" b="b"/>
              <a:pathLst>
                <a:path w="1792" h="820">
                  <a:moveTo>
                    <a:pt x="0" y="454"/>
                  </a:moveTo>
                  <a:lnTo>
                    <a:pt x="770" y="820"/>
                  </a:lnTo>
                  <a:lnTo>
                    <a:pt x="1792" y="278"/>
                  </a:lnTo>
                  <a:lnTo>
                    <a:pt x="1071" y="0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29"/>
            <p:cNvSpPr>
              <a:spLocks/>
            </p:cNvSpPr>
            <p:nvPr/>
          </p:nvSpPr>
          <p:spPr bwMode="auto">
            <a:xfrm>
              <a:off x="1701" y="1943"/>
              <a:ext cx="286" cy="131"/>
            </a:xfrm>
            <a:custGeom>
              <a:avLst/>
              <a:gdLst/>
              <a:ahLst/>
              <a:cxnLst>
                <a:cxn ang="0">
                  <a:pos x="23" y="447"/>
                </a:cxn>
                <a:cxn ang="0">
                  <a:pos x="69" y="469"/>
                </a:cxn>
                <a:cxn ang="0">
                  <a:pos x="115" y="490"/>
                </a:cxn>
                <a:cxn ang="0">
                  <a:pos x="161" y="512"/>
                </a:cxn>
                <a:cxn ang="0">
                  <a:pos x="207" y="534"/>
                </a:cxn>
                <a:cxn ang="0">
                  <a:pos x="253" y="556"/>
                </a:cxn>
                <a:cxn ang="0">
                  <a:pos x="299" y="578"/>
                </a:cxn>
                <a:cxn ang="0">
                  <a:pos x="345" y="600"/>
                </a:cxn>
                <a:cxn ang="0">
                  <a:pos x="391" y="623"/>
                </a:cxn>
                <a:cxn ang="0">
                  <a:pos x="437" y="645"/>
                </a:cxn>
                <a:cxn ang="0">
                  <a:pos x="483" y="667"/>
                </a:cxn>
                <a:cxn ang="0">
                  <a:pos x="529" y="688"/>
                </a:cxn>
                <a:cxn ang="0">
                  <a:pos x="575" y="710"/>
                </a:cxn>
                <a:cxn ang="0">
                  <a:pos x="621" y="732"/>
                </a:cxn>
                <a:cxn ang="0">
                  <a:pos x="667" y="754"/>
                </a:cxn>
                <a:cxn ang="0">
                  <a:pos x="713" y="776"/>
                </a:cxn>
                <a:cxn ang="0">
                  <a:pos x="766" y="771"/>
                </a:cxn>
                <a:cxn ang="0">
                  <a:pos x="828" y="739"/>
                </a:cxn>
                <a:cxn ang="0">
                  <a:pos x="889" y="706"/>
                </a:cxn>
                <a:cxn ang="0">
                  <a:pos x="950" y="673"/>
                </a:cxn>
                <a:cxn ang="0">
                  <a:pos x="1012" y="641"/>
                </a:cxn>
                <a:cxn ang="0">
                  <a:pos x="1073" y="609"/>
                </a:cxn>
                <a:cxn ang="0">
                  <a:pos x="1134" y="576"/>
                </a:cxn>
                <a:cxn ang="0">
                  <a:pos x="1195" y="544"/>
                </a:cxn>
                <a:cxn ang="0">
                  <a:pos x="1257" y="511"/>
                </a:cxn>
                <a:cxn ang="0">
                  <a:pos x="1318" y="480"/>
                </a:cxn>
                <a:cxn ang="0">
                  <a:pos x="1379" y="447"/>
                </a:cxn>
                <a:cxn ang="0">
                  <a:pos x="1441" y="414"/>
                </a:cxn>
                <a:cxn ang="0">
                  <a:pos x="1502" y="382"/>
                </a:cxn>
                <a:cxn ang="0">
                  <a:pos x="1563" y="349"/>
                </a:cxn>
                <a:cxn ang="0">
                  <a:pos x="1625" y="317"/>
                </a:cxn>
                <a:cxn ang="0">
                  <a:pos x="1686" y="285"/>
                </a:cxn>
                <a:cxn ang="0">
                  <a:pos x="1673" y="252"/>
                </a:cxn>
                <a:cxn ang="0">
                  <a:pos x="1586" y="218"/>
                </a:cxn>
                <a:cxn ang="0">
                  <a:pos x="1500" y="184"/>
                </a:cxn>
                <a:cxn ang="0">
                  <a:pos x="1413" y="151"/>
                </a:cxn>
                <a:cxn ang="0">
                  <a:pos x="1328" y="117"/>
                </a:cxn>
                <a:cxn ang="0">
                  <a:pos x="1241" y="85"/>
                </a:cxn>
                <a:cxn ang="0">
                  <a:pos x="1155" y="51"/>
                </a:cxn>
                <a:cxn ang="0">
                  <a:pos x="1068" y="17"/>
                </a:cxn>
                <a:cxn ang="0">
                  <a:pos x="993" y="13"/>
                </a:cxn>
                <a:cxn ang="0">
                  <a:pos x="928" y="41"/>
                </a:cxn>
                <a:cxn ang="0">
                  <a:pos x="865" y="68"/>
                </a:cxn>
                <a:cxn ang="0">
                  <a:pos x="800" y="96"/>
                </a:cxn>
                <a:cxn ang="0">
                  <a:pos x="737" y="123"/>
                </a:cxn>
                <a:cxn ang="0">
                  <a:pos x="672" y="150"/>
                </a:cxn>
                <a:cxn ang="0">
                  <a:pos x="607" y="178"/>
                </a:cxn>
                <a:cxn ang="0">
                  <a:pos x="544" y="205"/>
                </a:cxn>
                <a:cxn ang="0">
                  <a:pos x="479" y="232"/>
                </a:cxn>
                <a:cxn ang="0">
                  <a:pos x="416" y="260"/>
                </a:cxn>
                <a:cxn ang="0">
                  <a:pos x="351" y="287"/>
                </a:cxn>
                <a:cxn ang="0">
                  <a:pos x="288" y="313"/>
                </a:cxn>
                <a:cxn ang="0">
                  <a:pos x="223" y="341"/>
                </a:cxn>
                <a:cxn ang="0">
                  <a:pos x="160" y="368"/>
                </a:cxn>
                <a:cxn ang="0">
                  <a:pos x="96" y="395"/>
                </a:cxn>
                <a:cxn ang="0">
                  <a:pos x="31" y="423"/>
                </a:cxn>
              </a:cxnLst>
              <a:rect l="0" t="0" r="r" b="b"/>
              <a:pathLst>
                <a:path w="1717" h="787">
                  <a:moveTo>
                    <a:pt x="0" y="436"/>
                  </a:moveTo>
                  <a:lnTo>
                    <a:pt x="23" y="447"/>
                  </a:lnTo>
                  <a:lnTo>
                    <a:pt x="46" y="458"/>
                  </a:lnTo>
                  <a:lnTo>
                    <a:pt x="69" y="469"/>
                  </a:lnTo>
                  <a:lnTo>
                    <a:pt x="92" y="480"/>
                  </a:lnTo>
                  <a:lnTo>
                    <a:pt x="115" y="490"/>
                  </a:lnTo>
                  <a:lnTo>
                    <a:pt x="138" y="501"/>
                  </a:lnTo>
                  <a:lnTo>
                    <a:pt x="161" y="512"/>
                  </a:lnTo>
                  <a:lnTo>
                    <a:pt x="184" y="523"/>
                  </a:lnTo>
                  <a:lnTo>
                    <a:pt x="207" y="534"/>
                  </a:lnTo>
                  <a:lnTo>
                    <a:pt x="230" y="545"/>
                  </a:lnTo>
                  <a:lnTo>
                    <a:pt x="253" y="556"/>
                  </a:lnTo>
                  <a:lnTo>
                    <a:pt x="276" y="567"/>
                  </a:lnTo>
                  <a:lnTo>
                    <a:pt x="299" y="578"/>
                  </a:lnTo>
                  <a:lnTo>
                    <a:pt x="322" y="589"/>
                  </a:lnTo>
                  <a:lnTo>
                    <a:pt x="345" y="600"/>
                  </a:lnTo>
                  <a:lnTo>
                    <a:pt x="368" y="611"/>
                  </a:lnTo>
                  <a:lnTo>
                    <a:pt x="391" y="623"/>
                  </a:lnTo>
                  <a:lnTo>
                    <a:pt x="414" y="634"/>
                  </a:lnTo>
                  <a:lnTo>
                    <a:pt x="437" y="645"/>
                  </a:lnTo>
                  <a:lnTo>
                    <a:pt x="460" y="656"/>
                  </a:lnTo>
                  <a:lnTo>
                    <a:pt x="483" y="667"/>
                  </a:lnTo>
                  <a:lnTo>
                    <a:pt x="506" y="678"/>
                  </a:lnTo>
                  <a:lnTo>
                    <a:pt x="529" y="688"/>
                  </a:lnTo>
                  <a:lnTo>
                    <a:pt x="552" y="699"/>
                  </a:lnTo>
                  <a:lnTo>
                    <a:pt x="575" y="710"/>
                  </a:lnTo>
                  <a:lnTo>
                    <a:pt x="598" y="721"/>
                  </a:lnTo>
                  <a:lnTo>
                    <a:pt x="621" y="732"/>
                  </a:lnTo>
                  <a:lnTo>
                    <a:pt x="644" y="743"/>
                  </a:lnTo>
                  <a:lnTo>
                    <a:pt x="667" y="754"/>
                  </a:lnTo>
                  <a:lnTo>
                    <a:pt x="690" y="765"/>
                  </a:lnTo>
                  <a:lnTo>
                    <a:pt x="713" y="776"/>
                  </a:lnTo>
                  <a:lnTo>
                    <a:pt x="736" y="787"/>
                  </a:lnTo>
                  <a:lnTo>
                    <a:pt x="766" y="771"/>
                  </a:lnTo>
                  <a:lnTo>
                    <a:pt x="797" y="754"/>
                  </a:lnTo>
                  <a:lnTo>
                    <a:pt x="828" y="739"/>
                  </a:lnTo>
                  <a:lnTo>
                    <a:pt x="858" y="722"/>
                  </a:lnTo>
                  <a:lnTo>
                    <a:pt x="889" y="706"/>
                  </a:lnTo>
                  <a:lnTo>
                    <a:pt x="920" y="690"/>
                  </a:lnTo>
                  <a:lnTo>
                    <a:pt x="950" y="673"/>
                  </a:lnTo>
                  <a:lnTo>
                    <a:pt x="981" y="657"/>
                  </a:lnTo>
                  <a:lnTo>
                    <a:pt x="1012" y="641"/>
                  </a:lnTo>
                  <a:lnTo>
                    <a:pt x="1042" y="625"/>
                  </a:lnTo>
                  <a:lnTo>
                    <a:pt x="1073" y="609"/>
                  </a:lnTo>
                  <a:lnTo>
                    <a:pt x="1104" y="592"/>
                  </a:lnTo>
                  <a:lnTo>
                    <a:pt x="1134" y="576"/>
                  </a:lnTo>
                  <a:lnTo>
                    <a:pt x="1165" y="560"/>
                  </a:lnTo>
                  <a:lnTo>
                    <a:pt x="1195" y="544"/>
                  </a:lnTo>
                  <a:lnTo>
                    <a:pt x="1226" y="528"/>
                  </a:lnTo>
                  <a:lnTo>
                    <a:pt x="1257" y="511"/>
                  </a:lnTo>
                  <a:lnTo>
                    <a:pt x="1287" y="495"/>
                  </a:lnTo>
                  <a:lnTo>
                    <a:pt x="1318" y="480"/>
                  </a:lnTo>
                  <a:lnTo>
                    <a:pt x="1349" y="463"/>
                  </a:lnTo>
                  <a:lnTo>
                    <a:pt x="1379" y="447"/>
                  </a:lnTo>
                  <a:lnTo>
                    <a:pt x="1410" y="430"/>
                  </a:lnTo>
                  <a:lnTo>
                    <a:pt x="1441" y="414"/>
                  </a:lnTo>
                  <a:lnTo>
                    <a:pt x="1471" y="397"/>
                  </a:lnTo>
                  <a:lnTo>
                    <a:pt x="1502" y="382"/>
                  </a:lnTo>
                  <a:lnTo>
                    <a:pt x="1533" y="366"/>
                  </a:lnTo>
                  <a:lnTo>
                    <a:pt x="1563" y="349"/>
                  </a:lnTo>
                  <a:lnTo>
                    <a:pt x="1594" y="333"/>
                  </a:lnTo>
                  <a:lnTo>
                    <a:pt x="1625" y="317"/>
                  </a:lnTo>
                  <a:lnTo>
                    <a:pt x="1655" y="301"/>
                  </a:lnTo>
                  <a:lnTo>
                    <a:pt x="1686" y="285"/>
                  </a:lnTo>
                  <a:lnTo>
                    <a:pt x="1717" y="268"/>
                  </a:lnTo>
                  <a:lnTo>
                    <a:pt x="1673" y="252"/>
                  </a:lnTo>
                  <a:lnTo>
                    <a:pt x="1630" y="234"/>
                  </a:lnTo>
                  <a:lnTo>
                    <a:pt x="1586" y="218"/>
                  </a:lnTo>
                  <a:lnTo>
                    <a:pt x="1544" y="202"/>
                  </a:lnTo>
                  <a:lnTo>
                    <a:pt x="1500" y="184"/>
                  </a:lnTo>
                  <a:lnTo>
                    <a:pt x="1457" y="168"/>
                  </a:lnTo>
                  <a:lnTo>
                    <a:pt x="1413" y="151"/>
                  </a:lnTo>
                  <a:lnTo>
                    <a:pt x="1371" y="134"/>
                  </a:lnTo>
                  <a:lnTo>
                    <a:pt x="1328" y="117"/>
                  </a:lnTo>
                  <a:lnTo>
                    <a:pt x="1284" y="101"/>
                  </a:lnTo>
                  <a:lnTo>
                    <a:pt x="1241" y="85"/>
                  </a:lnTo>
                  <a:lnTo>
                    <a:pt x="1198" y="67"/>
                  </a:lnTo>
                  <a:lnTo>
                    <a:pt x="1155" y="51"/>
                  </a:lnTo>
                  <a:lnTo>
                    <a:pt x="1111" y="34"/>
                  </a:lnTo>
                  <a:lnTo>
                    <a:pt x="1068" y="17"/>
                  </a:lnTo>
                  <a:lnTo>
                    <a:pt x="1025" y="0"/>
                  </a:lnTo>
                  <a:lnTo>
                    <a:pt x="993" y="13"/>
                  </a:lnTo>
                  <a:lnTo>
                    <a:pt x="960" y="28"/>
                  </a:lnTo>
                  <a:lnTo>
                    <a:pt x="928" y="41"/>
                  </a:lnTo>
                  <a:lnTo>
                    <a:pt x="897" y="55"/>
                  </a:lnTo>
                  <a:lnTo>
                    <a:pt x="865" y="68"/>
                  </a:lnTo>
                  <a:lnTo>
                    <a:pt x="832" y="82"/>
                  </a:lnTo>
                  <a:lnTo>
                    <a:pt x="800" y="96"/>
                  </a:lnTo>
                  <a:lnTo>
                    <a:pt x="768" y="110"/>
                  </a:lnTo>
                  <a:lnTo>
                    <a:pt x="737" y="123"/>
                  </a:lnTo>
                  <a:lnTo>
                    <a:pt x="704" y="137"/>
                  </a:lnTo>
                  <a:lnTo>
                    <a:pt x="672" y="150"/>
                  </a:lnTo>
                  <a:lnTo>
                    <a:pt x="640" y="164"/>
                  </a:lnTo>
                  <a:lnTo>
                    <a:pt x="607" y="178"/>
                  </a:lnTo>
                  <a:lnTo>
                    <a:pt x="576" y="191"/>
                  </a:lnTo>
                  <a:lnTo>
                    <a:pt x="544" y="205"/>
                  </a:lnTo>
                  <a:lnTo>
                    <a:pt x="512" y="218"/>
                  </a:lnTo>
                  <a:lnTo>
                    <a:pt x="479" y="232"/>
                  </a:lnTo>
                  <a:lnTo>
                    <a:pt x="448" y="245"/>
                  </a:lnTo>
                  <a:lnTo>
                    <a:pt x="416" y="260"/>
                  </a:lnTo>
                  <a:lnTo>
                    <a:pt x="384" y="273"/>
                  </a:lnTo>
                  <a:lnTo>
                    <a:pt x="351" y="287"/>
                  </a:lnTo>
                  <a:lnTo>
                    <a:pt x="319" y="300"/>
                  </a:lnTo>
                  <a:lnTo>
                    <a:pt x="288" y="313"/>
                  </a:lnTo>
                  <a:lnTo>
                    <a:pt x="256" y="327"/>
                  </a:lnTo>
                  <a:lnTo>
                    <a:pt x="223" y="341"/>
                  </a:lnTo>
                  <a:lnTo>
                    <a:pt x="191" y="355"/>
                  </a:lnTo>
                  <a:lnTo>
                    <a:pt x="160" y="368"/>
                  </a:lnTo>
                  <a:lnTo>
                    <a:pt x="128" y="381"/>
                  </a:lnTo>
                  <a:lnTo>
                    <a:pt x="96" y="395"/>
                  </a:lnTo>
                  <a:lnTo>
                    <a:pt x="63" y="408"/>
                  </a:lnTo>
                  <a:lnTo>
                    <a:pt x="31" y="423"/>
                  </a:lnTo>
                  <a:lnTo>
                    <a:pt x="0" y="43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30"/>
            <p:cNvSpPr>
              <a:spLocks/>
            </p:cNvSpPr>
            <p:nvPr/>
          </p:nvSpPr>
          <p:spPr bwMode="auto">
            <a:xfrm>
              <a:off x="1706" y="1949"/>
              <a:ext cx="274" cy="125"/>
            </a:xfrm>
            <a:custGeom>
              <a:avLst/>
              <a:gdLst/>
              <a:ahLst/>
              <a:cxnLst>
                <a:cxn ang="0">
                  <a:pos x="44" y="437"/>
                </a:cxn>
                <a:cxn ang="0">
                  <a:pos x="133" y="479"/>
                </a:cxn>
                <a:cxn ang="0">
                  <a:pos x="222" y="521"/>
                </a:cxn>
                <a:cxn ang="0">
                  <a:pos x="309" y="564"/>
                </a:cxn>
                <a:cxn ang="0">
                  <a:pos x="398" y="605"/>
                </a:cxn>
                <a:cxn ang="0">
                  <a:pos x="485" y="647"/>
                </a:cxn>
                <a:cxn ang="0">
                  <a:pos x="574" y="689"/>
                </a:cxn>
                <a:cxn ang="0">
                  <a:pos x="662" y="731"/>
                </a:cxn>
                <a:cxn ang="0">
                  <a:pos x="735" y="737"/>
                </a:cxn>
                <a:cxn ang="0">
                  <a:pos x="793" y="706"/>
                </a:cxn>
                <a:cxn ang="0">
                  <a:pos x="852" y="674"/>
                </a:cxn>
                <a:cxn ang="0">
                  <a:pos x="911" y="644"/>
                </a:cxn>
                <a:cxn ang="0">
                  <a:pos x="969" y="613"/>
                </a:cxn>
                <a:cxn ang="0">
                  <a:pos x="1029" y="581"/>
                </a:cxn>
                <a:cxn ang="0">
                  <a:pos x="1087" y="551"/>
                </a:cxn>
                <a:cxn ang="0">
                  <a:pos x="1146" y="520"/>
                </a:cxn>
                <a:cxn ang="0">
                  <a:pos x="1205" y="488"/>
                </a:cxn>
                <a:cxn ang="0">
                  <a:pos x="1263" y="458"/>
                </a:cxn>
                <a:cxn ang="0">
                  <a:pos x="1322" y="426"/>
                </a:cxn>
                <a:cxn ang="0">
                  <a:pos x="1380" y="395"/>
                </a:cxn>
                <a:cxn ang="0">
                  <a:pos x="1439" y="365"/>
                </a:cxn>
                <a:cxn ang="0">
                  <a:pos x="1497" y="333"/>
                </a:cxn>
                <a:cxn ang="0">
                  <a:pos x="1556" y="302"/>
                </a:cxn>
                <a:cxn ang="0">
                  <a:pos x="1614" y="270"/>
                </a:cxn>
                <a:cxn ang="0">
                  <a:pos x="1602" y="239"/>
                </a:cxn>
                <a:cxn ang="0">
                  <a:pos x="1520" y="207"/>
                </a:cxn>
                <a:cxn ang="0">
                  <a:pos x="1437" y="175"/>
                </a:cxn>
                <a:cxn ang="0">
                  <a:pos x="1355" y="144"/>
                </a:cxn>
                <a:cxn ang="0">
                  <a:pos x="1272" y="112"/>
                </a:cxn>
                <a:cxn ang="0">
                  <a:pos x="1190" y="79"/>
                </a:cxn>
                <a:cxn ang="0">
                  <a:pos x="1106" y="47"/>
                </a:cxn>
                <a:cxn ang="0">
                  <a:pos x="1024" y="16"/>
                </a:cxn>
                <a:cxn ang="0">
                  <a:pos x="952" y="13"/>
                </a:cxn>
                <a:cxn ang="0">
                  <a:pos x="891" y="39"/>
                </a:cxn>
                <a:cxn ang="0">
                  <a:pos x="829" y="65"/>
                </a:cxn>
                <a:cxn ang="0">
                  <a:pos x="768" y="91"/>
                </a:cxn>
                <a:cxn ang="0">
                  <a:pos x="707" y="117"/>
                </a:cxn>
                <a:cxn ang="0">
                  <a:pos x="645" y="142"/>
                </a:cxn>
                <a:cxn ang="0">
                  <a:pos x="584" y="169"/>
                </a:cxn>
                <a:cxn ang="0">
                  <a:pos x="523" y="195"/>
                </a:cxn>
                <a:cxn ang="0">
                  <a:pos x="460" y="221"/>
                </a:cxn>
                <a:cxn ang="0">
                  <a:pos x="399" y="246"/>
                </a:cxn>
                <a:cxn ang="0">
                  <a:pos x="338" y="273"/>
                </a:cxn>
                <a:cxn ang="0">
                  <a:pos x="276" y="299"/>
                </a:cxn>
                <a:cxn ang="0">
                  <a:pos x="215" y="325"/>
                </a:cxn>
                <a:cxn ang="0">
                  <a:pos x="154" y="350"/>
                </a:cxn>
                <a:cxn ang="0">
                  <a:pos x="92" y="377"/>
                </a:cxn>
                <a:cxn ang="0">
                  <a:pos x="31" y="403"/>
                </a:cxn>
              </a:cxnLst>
              <a:rect l="0" t="0" r="r" b="b"/>
              <a:pathLst>
                <a:path w="1644" h="752">
                  <a:moveTo>
                    <a:pt x="0" y="416"/>
                  </a:moveTo>
                  <a:lnTo>
                    <a:pt x="44" y="437"/>
                  </a:lnTo>
                  <a:lnTo>
                    <a:pt x="89" y="459"/>
                  </a:lnTo>
                  <a:lnTo>
                    <a:pt x="133" y="479"/>
                  </a:lnTo>
                  <a:lnTo>
                    <a:pt x="177" y="500"/>
                  </a:lnTo>
                  <a:lnTo>
                    <a:pt x="222" y="521"/>
                  </a:lnTo>
                  <a:lnTo>
                    <a:pt x="265" y="543"/>
                  </a:lnTo>
                  <a:lnTo>
                    <a:pt x="309" y="564"/>
                  </a:lnTo>
                  <a:lnTo>
                    <a:pt x="353" y="584"/>
                  </a:lnTo>
                  <a:lnTo>
                    <a:pt x="398" y="605"/>
                  </a:lnTo>
                  <a:lnTo>
                    <a:pt x="442" y="626"/>
                  </a:lnTo>
                  <a:lnTo>
                    <a:pt x="485" y="647"/>
                  </a:lnTo>
                  <a:lnTo>
                    <a:pt x="529" y="668"/>
                  </a:lnTo>
                  <a:lnTo>
                    <a:pt x="574" y="689"/>
                  </a:lnTo>
                  <a:lnTo>
                    <a:pt x="618" y="710"/>
                  </a:lnTo>
                  <a:lnTo>
                    <a:pt x="662" y="731"/>
                  </a:lnTo>
                  <a:lnTo>
                    <a:pt x="706" y="752"/>
                  </a:lnTo>
                  <a:lnTo>
                    <a:pt x="735" y="737"/>
                  </a:lnTo>
                  <a:lnTo>
                    <a:pt x="765" y="721"/>
                  </a:lnTo>
                  <a:lnTo>
                    <a:pt x="793" y="706"/>
                  </a:lnTo>
                  <a:lnTo>
                    <a:pt x="823" y="689"/>
                  </a:lnTo>
                  <a:lnTo>
                    <a:pt x="852" y="674"/>
                  </a:lnTo>
                  <a:lnTo>
                    <a:pt x="882" y="659"/>
                  </a:lnTo>
                  <a:lnTo>
                    <a:pt x="911" y="644"/>
                  </a:lnTo>
                  <a:lnTo>
                    <a:pt x="940" y="628"/>
                  </a:lnTo>
                  <a:lnTo>
                    <a:pt x="969" y="613"/>
                  </a:lnTo>
                  <a:lnTo>
                    <a:pt x="999" y="596"/>
                  </a:lnTo>
                  <a:lnTo>
                    <a:pt x="1029" y="581"/>
                  </a:lnTo>
                  <a:lnTo>
                    <a:pt x="1058" y="566"/>
                  </a:lnTo>
                  <a:lnTo>
                    <a:pt x="1087" y="551"/>
                  </a:lnTo>
                  <a:lnTo>
                    <a:pt x="1116" y="535"/>
                  </a:lnTo>
                  <a:lnTo>
                    <a:pt x="1146" y="520"/>
                  </a:lnTo>
                  <a:lnTo>
                    <a:pt x="1175" y="503"/>
                  </a:lnTo>
                  <a:lnTo>
                    <a:pt x="1205" y="488"/>
                  </a:lnTo>
                  <a:lnTo>
                    <a:pt x="1233" y="473"/>
                  </a:lnTo>
                  <a:lnTo>
                    <a:pt x="1263" y="458"/>
                  </a:lnTo>
                  <a:lnTo>
                    <a:pt x="1293" y="442"/>
                  </a:lnTo>
                  <a:lnTo>
                    <a:pt x="1322" y="426"/>
                  </a:lnTo>
                  <a:lnTo>
                    <a:pt x="1352" y="411"/>
                  </a:lnTo>
                  <a:lnTo>
                    <a:pt x="1380" y="395"/>
                  </a:lnTo>
                  <a:lnTo>
                    <a:pt x="1410" y="380"/>
                  </a:lnTo>
                  <a:lnTo>
                    <a:pt x="1439" y="365"/>
                  </a:lnTo>
                  <a:lnTo>
                    <a:pt x="1469" y="348"/>
                  </a:lnTo>
                  <a:lnTo>
                    <a:pt x="1497" y="333"/>
                  </a:lnTo>
                  <a:lnTo>
                    <a:pt x="1527" y="318"/>
                  </a:lnTo>
                  <a:lnTo>
                    <a:pt x="1556" y="302"/>
                  </a:lnTo>
                  <a:lnTo>
                    <a:pt x="1586" y="286"/>
                  </a:lnTo>
                  <a:lnTo>
                    <a:pt x="1614" y="270"/>
                  </a:lnTo>
                  <a:lnTo>
                    <a:pt x="1644" y="255"/>
                  </a:lnTo>
                  <a:lnTo>
                    <a:pt x="1602" y="239"/>
                  </a:lnTo>
                  <a:lnTo>
                    <a:pt x="1562" y="223"/>
                  </a:lnTo>
                  <a:lnTo>
                    <a:pt x="1520" y="207"/>
                  </a:lnTo>
                  <a:lnTo>
                    <a:pt x="1479" y="192"/>
                  </a:lnTo>
                  <a:lnTo>
                    <a:pt x="1437" y="175"/>
                  </a:lnTo>
                  <a:lnTo>
                    <a:pt x="1397" y="159"/>
                  </a:lnTo>
                  <a:lnTo>
                    <a:pt x="1355" y="144"/>
                  </a:lnTo>
                  <a:lnTo>
                    <a:pt x="1313" y="127"/>
                  </a:lnTo>
                  <a:lnTo>
                    <a:pt x="1272" y="112"/>
                  </a:lnTo>
                  <a:lnTo>
                    <a:pt x="1230" y="95"/>
                  </a:lnTo>
                  <a:lnTo>
                    <a:pt x="1190" y="79"/>
                  </a:lnTo>
                  <a:lnTo>
                    <a:pt x="1148" y="64"/>
                  </a:lnTo>
                  <a:lnTo>
                    <a:pt x="1106" y="47"/>
                  </a:lnTo>
                  <a:lnTo>
                    <a:pt x="1065" y="32"/>
                  </a:lnTo>
                  <a:lnTo>
                    <a:pt x="1024" y="16"/>
                  </a:lnTo>
                  <a:lnTo>
                    <a:pt x="983" y="0"/>
                  </a:lnTo>
                  <a:lnTo>
                    <a:pt x="952" y="13"/>
                  </a:lnTo>
                  <a:lnTo>
                    <a:pt x="921" y="26"/>
                  </a:lnTo>
                  <a:lnTo>
                    <a:pt x="891" y="39"/>
                  </a:lnTo>
                  <a:lnTo>
                    <a:pt x="860" y="52"/>
                  </a:lnTo>
                  <a:lnTo>
                    <a:pt x="829" y="65"/>
                  </a:lnTo>
                  <a:lnTo>
                    <a:pt x="799" y="78"/>
                  </a:lnTo>
                  <a:lnTo>
                    <a:pt x="768" y="91"/>
                  </a:lnTo>
                  <a:lnTo>
                    <a:pt x="737" y="104"/>
                  </a:lnTo>
                  <a:lnTo>
                    <a:pt x="707" y="117"/>
                  </a:lnTo>
                  <a:lnTo>
                    <a:pt x="676" y="129"/>
                  </a:lnTo>
                  <a:lnTo>
                    <a:pt x="645" y="142"/>
                  </a:lnTo>
                  <a:lnTo>
                    <a:pt x="615" y="156"/>
                  </a:lnTo>
                  <a:lnTo>
                    <a:pt x="584" y="169"/>
                  </a:lnTo>
                  <a:lnTo>
                    <a:pt x="553" y="182"/>
                  </a:lnTo>
                  <a:lnTo>
                    <a:pt x="523" y="195"/>
                  </a:lnTo>
                  <a:lnTo>
                    <a:pt x="492" y="208"/>
                  </a:lnTo>
                  <a:lnTo>
                    <a:pt x="460" y="221"/>
                  </a:lnTo>
                  <a:lnTo>
                    <a:pt x="430" y="233"/>
                  </a:lnTo>
                  <a:lnTo>
                    <a:pt x="399" y="246"/>
                  </a:lnTo>
                  <a:lnTo>
                    <a:pt x="368" y="260"/>
                  </a:lnTo>
                  <a:lnTo>
                    <a:pt x="338" y="273"/>
                  </a:lnTo>
                  <a:lnTo>
                    <a:pt x="307" y="286"/>
                  </a:lnTo>
                  <a:lnTo>
                    <a:pt x="276" y="299"/>
                  </a:lnTo>
                  <a:lnTo>
                    <a:pt x="246" y="312"/>
                  </a:lnTo>
                  <a:lnTo>
                    <a:pt x="215" y="325"/>
                  </a:lnTo>
                  <a:lnTo>
                    <a:pt x="184" y="338"/>
                  </a:lnTo>
                  <a:lnTo>
                    <a:pt x="154" y="350"/>
                  </a:lnTo>
                  <a:lnTo>
                    <a:pt x="123" y="363"/>
                  </a:lnTo>
                  <a:lnTo>
                    <a:pt x="92" y="377"/>
                  </a:lnTo>
                  <a:lnTo>
                    <a:pt x="62" y="390"/>
                  </a:lnTo>
                  <a:lnTo>
                    <a:pt x="31" y="403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31"/>
            <p:cNvSpPr>
              <a:spLocks/>
            </p:cNvSpPr>
            <p:nvPr/>
          </p:nvSpPr>
          <p:spPr bwMode="auto">
            <a:xfrm>
              <a:off x="1711" y="1955"/>
              <a:ext cx="262" cy="119"/>
            </a:xfrm>
            <a:custGeom>
              <a:avLst/>
              <a:gdLst/>
              <a:ahLst/>
              <a:cxnLst>
                <a:cxn ang="0">
                  <a:pos x="42" y="417"/>
                </a:cxn>
                <a:cxn ang="0">
                  <a:pos x="126" y="457"/>
                </a:cxn>
                <a:cxn ang="0">
                  <a:pos x="210" y="497"/>
                </a:cxn>
                <a:cxn ang="0">
                  <a:pos x="295" y="537"/>
                </a:cxn>
                <a:cxn ang="0">
                  <a:pos x="379" y="578"/>
                </a:cxn>
                <a:cxn ang="0">
                  <a:pos x="463" y="618"/>
                </a:cxn>
                <a:cxn ang="0">
                  <a:pos x="548" y="658"/>
                </a:cxn>
                <a:cxn ang="0">
                  <a:pos x="632" y="698"/>
                </a:cxn>
                <a:cxn ang="0">
                  <a:pos x="702" y="702"/>
                </a:cxn>
                <a:cxn ang="0">
                  <a:pos x="758" y="673"/>
                </a:cxn>
                <a:cxn ang="0">
                  <a:pos x="814" y="643"/>
                </a:cxn>
                <a:cxn ang="0">
                  <a:pos x="870" y="614"/>
                </a:cxn>
                <a:cxn ang="0">
                  <a:pos x="926" y="584"/>
                </a:cxn>
                <a:cxn ang="0">
                  <a:pos x="981" y="555"/>
                </a:cxn>
                <a:cxn ang="0">
                  <a:pos x="1037" y="525"/>
                </a:cxn>
                <a:cxn ang="0">
                  <a:pos x="1093" y="496"/>
                </a:cxn>
                <a:cxn ang="0">
                  <a:pos x="1150" y="466"/>
                </a:cxn>
                <a:cxn ang="0">
                  <a:pos x="1206" y="437"/>
                </a:cxn>
                <a:cxn ang="0">
                  <a:pos x="1262" y="407"/>
                </a:cxn>
                <a:cxn ang="0">
                  <a:pos x="1318" y="378"/>
                </a:cxn>
                <a:cxn ang="0">
                  <a:pos x="1373" y="348"/>
                </a:cxn>
                <a:cxn ang="0">
                  <a:pos x="1429" y="318"/>
                </a:cxn>
                <a:cxn ang="0">
                  <a:pos x="1485" y="289"/>
                </a:cxn>
                <a:cxn ang="0">
                  <a:pos x="1541" y="259"/>
                </a:cxn>
                <a:cxn ang="0">
                  <a:pos x="1530" y="229"/>
                </a:cxn>
                <a:cxn ang="0">
                  <a:pos x="1451" y="198"/>
                </a:cxn>
                <a:cxn ang="0">
                  <a:pos x="1372" y="167"/>
                </a:cxn>
                <a:cxn ang="0">
                  <a:pos x="1293" y="137"/>
                </a:cxn>
                <a:cxn ang="0">
                  <a:pos x="1214" y="106"/>
                </a:cxn>
                <a:cxn ang="0">
                  <a:pos x="1135" y="76"/>
                </a:cxn>
                <a:cxn ang="0">
                  <a:pos x="1056" y="46"/>
                </a:cxn>
                <a:cxn ang="0">
                  <a:pos x="977" y="15"/>
                </a:cxn>
                <a:cxn ang="0">
                  <a:pos x="908" y="12"/>
                </a:cxn>
                <a:cxn ang="0">
                  <a:pos x="850" y="37"/>
                </a:cxn>
                <a:cxn ang="0">
                  <a:pos x="791" y="62"/>
                </a:cxn>
                <a:cxn ang="0">
                  <a:pos x="732" y="86"/>
                </a:cxn>
                <a:cxn ang="0">
                  <a:pos x="674" y="112"/>
                </a:cxn>
                <a:cxn ang="0">
                  <a:pos x="615" y="137"/>
                </a:cxn>
                <a:cxn ang="0">
                  <a:pos x="557" y="161"/>
                </a:cxn>
                <a:cxn ang="0">
                  <a:pos x="497" y="186"/>
                </a:cxn>
                <a:cxn ang="0">
                  <a:pos x="439" y="211"/>
                </a:cxn>
                <a:cxn ang="0">
                  <a:pos x="380" y="236"/>
                </a:cxn>
                <a:cxn ang="0">
                  <a:pos x="322" y="260"/>
                </a:cxn>
                <a:cxn ang="0">
                  <a:pos x="263" y="286"/>
                </a:cxn>
                <a:cxn ang="0">
                  <a:pos x="205" y="311"/>
                </a:cxn>
                <a:cxn ang="0">
                  <a:pos x="147" y="335"/>
                </a:cxn>
                <a:cxn ang="0">
                  <a:pos x="88" y="360"/>
                </a:cxn>
                <a:cxn ang="0">
                  <a:pos x="30" y="385"/>
                </a:cxn>
              </a:cxnLst>
              <a:rect l="0" t="0" r="r" b="b"/>
              <a:pathLst>
                <a:path w="1569" h="718">
                  <a:moveTo>
                    <a:pt x="0" y="397"/>
                  </a:moveTo>
                  <a:lnTo>
                    <a:pt x="42" y="417"/>
                  </a:lnTo>
                  <a:lnTo>
                    <a:pt x="85" y="437"/>
                  </a:lnTo>
                  <a:lnTo>
                    <a:pt x="126" y="457"/>
                  </a:lnTo>
                  <a:lnTo>
                    <a:pt x="169" y="477"/>
                  </a:lnTo>
                  <a:lnTo>
                    <a:pt x="210" y="497"/>
                  </a:lnTo>
                  <a:lnTo>
                    <a:pt x="253" y="518"/>
                  </a:lnTo>
                  <a:lnTo>
                    <a:pt x="295" y="537"/>
                  </a:lnTo>
                  <a:lnTo>
                    <a:pt x="338" y="557"/>
                  </a:lnTo>
                  <a:lnTo>
                    <a:pt x="379" y="578"/>
                  </a:lnTo>
                  <a:lnTo>
                    <a:pt x="421" y="597"/>
                  </a:lnTo>
                  <a:lnTo>
                    <a:pt x="463" y="618"/>
                  </a:lnTo>
                  <a:lnTo>
                    <a:pt x="505" y="638"/>
                  </a:lnTo>
                  <a:lnTo>
                    <a:pt x="548" y="658"/>
                  </a:lnTo>
                  <a:lnTo>
                    <a:pt x="589" y="678"/>
                  </a:lnTo>
                  <a:lnTo>
                    <a:pt x="632" y="698"/>
                  </a:lnTo>
                  <a:lnTo>
                    <a:pt x="674" y="718"/>
                  </a:lnTo>
                  <a:lnTo>
                    <a:pt x="702" y="702"/>
                  </a:lnTo>
                  <a:lnTo>
                    <a:pt x="730" y="688"/>
                  </a:lnTo>
                  <a:lnTo>
                    <a:pt x="758" y="673"/>
                  </a:lnTo>
                  <a:lnTo>
                    <a:pt x="785" y="659"/>
                  </a:lnTo>
                  <a:lnTo>
                    <a:pt x="814" y="643"/>
                  </a:lnTo>
                  <a:lnTo>
                    <a:pt x="841" y="629"/>
                  </a:lnTo>
                  <a:lnTo>
                    <a:pt x="870" y="614"/>
                  </a:lnTo>
                  <a:lnTo>
                    <a:pt x="898" y="600"/>
                  </a:lnTo>
                  <a:lnTo>
                    <a:pt x="926" y="584"/>
                  </a:lnTo>
                  <a:lnTo>
                    <a:pt x="954" y="570"/>
                  </a:lnTo>
                  <a:lnTo>
                    <a:pt x="981" y="555"/>
                  </a:lnTo>
                  <a:lnTo>
                    <a:pt x="1010" y="541"/>
                  </a:lnTo>
                  <a:lnTo>
                    <a:pt x="1037" y="525"/>
                  </a:lnTo>
                  <a:lnTo>
                    <a:pt x="1066" y="511"/>
                  </a:lnTo>
                  <a:lnTo>
                    <a:pt x="1093" y="496"/>
                  </a:lnTo>
                  <a:lnTo>
                    <a:pt x="1122" y="480"/>
                  </a:lnTo>
                  <a:lnTo>
                    <a:pt x="1150" y="466"/>
                  </a:lnTo>
                  <a:lnTo>
                    <a:pt x="1177" y="451"/>
                  </a:lnTo>
                  <a:lnTo>
                    <a:pt x="1206" y="437"/>
                  </a:lnTo>
                  <a:lnTo>
                    <a:pt x="1233" y="421"/>
                  </a:lnTo>
                  <a:lnTo>
                    <a:pt x="1262" y="407"/>
                  </a:lnTo>
                  <a:lnTo>
                    <a:pt x="1289" y="392"/>
                  </a:lnTo>
                  <a:lnTo>
                    <a:pt x="1318" y="378"/>
                  </a:lnTo>
                  <a:lnTo>
                    <a:pt x="1345" y="362"/>
                  </a:lnTo>
                  <a:lnTo>
                    <a:pt x="1373" y="348"/>
                  </a:lnTo>
                  <a:lnTo>
                    <a:pt x="1402" y="333"/>
                  </a:lnTo>
                  <a:lnTo>
                    <a:pt x="1429" y="318"/>
                  </a:lnTo>
                  <a:lnTo>
                    <a:pt x="1458" y="303"/>
                  </a:lnTo>
                  <a:lnTo>
                    <a:pt x="1485" y="289"/>
                  </a:lnTo>
                  <a:lnTo>
                    <a:pt x="1514" y="274"/>
                  </a:lnTo>
                  <a:lnTo>
                    <a:pt x="1541" y="259"/>
                  </a:lnTo>
                  <a:lnTo>
                    <a:pt x="1569" y="244"/>
                  </a:lnTo>
                  <a:lnTo>
                    <a:pt x="1530" y="229"/>
                  </a:lnTo>
                  <a:lnTo>
                    <a:pt x="1491" y="213"/>
                  </a:lnTo>
                  <a:lnTo>
                    <a:pt x="1451" y="198"/>
                  </a:lnTo>
                  <a:lnTo>
                    <a:pt x="1412" y="183"/>
                  </a:lnTo>
                  <a:lnTo>
                    <a:pt x="1372" y="167"/>
                  </a:lnTo>
                  <a:lnTo>
                    <a:pt x="1333" y="152"/>
                  </a:lnTo>
                  <a:lnTo>
                    <a:pt x="1293" y="137"/>
                  </a:lnTo>
                  <a:lnTo>
                    <a:pt x="1254" y="122"/>
                  </a:lnTo>
                  <a:lnTo>
                    <a:pt x="1214" y="106"/>
                  </a:lnTo>
                  <a:lnTo>
                    <a:pt x="1174" y="91"/>
                  </a:lnTo>
                  <a:lnTo>
                    <a:pt x="1135" y="76"/>
                  </a:lnTo>
                  <a:lnTo>
                    <a:pt x="1095" y="61"/>
                  </a:lnTo>
                  <a:lnTo>
                    <a:pt x="1056" y="46"/>
                  </a:lnTo>
                  <a:lnTo>
                    <a:pt x="1016" y="31"/>
                  </a:lnTo>
                  <a:lnTo>
                    <a:pt x="977" y="15"/>
                  </a:lnTo>
                  <a:lnTo>
                    <a:pt x="938" y="0"/>
                  </a:lnTo>
                  <a:lnTo>
                    <a:pt x="908" y="12"/>
                  </a:lnTo>
                  <a:lnTo>
                    <a:pt x="878" y="25"/>
                  </a:lnTo>
                  <a:lnTo>
                    <a:pt x="850" y="37"/>
                  </a:lnTo>
                  <a:lnTo>
                    <a:pt x="820" y="49"/>
                  </a:lnTo>
                  <a:lnTo>
                    <a:pt x="791" y="62"/>
                  </a:lnTo>
                  <a:lnTo>
                    <a:pt x="761" y="74"/>
                  </a:lnTo>
                  <a:lnTo>
                    <a:pt x="732" y="86"/>
                  </a:lnTo>
                  <a:lnTo>
                    <a:pt x="703" y="100"/>
                  </a:lnTo>
                  <a:lnTo>
                    <a:pt x="674" y="112"/>
                  </a:lnTo>
                  <a:lnTo>
                    <a:pt x="644" y="124"/>
                  </a:lnTo>
                  <a:lnTo>
                    <a:pt x="615" y="137"/>
                  </a:lnTo>
                  <a:lnTo>
                    <a:pt x="586" y="149"/>
                  </a:lnTo>
                  <a:lnTo>
                    <a:pt x="557" y="161"/>
                  </a:lnTo>
                  <a:lnTo>
                    <a:pt x="527" y="174"/>
                  </a:lnTo>
                  <a:lnTo>
                    <a:pt x="497" y="186"/>
                  </a:lnTo>
                  <a:lnTo>
                    <a:pt x="469" y="198"/>
                  </a:lnTo>
                  <a:lnTo>
                    <a:pt x="439" y="211"/>
                  </a:lnTo>
                  <a:lnTo>
                    <a:pt x="410" y="223"/>
                  </a:lnTo>
                  <a:lnTo>
                    <a:pt x="380" y="236"/>
                  </a:lnTo>
                  <a:lnTo>
                    <a:pt x="352" y="248"/>
                  </a:lnTo>
                  <a:lnTo>
                    <a:pt x="322" y="260"/>
                  </a:lnTo>
                  <a:lnTo>
                    <a:pt x="293" y="274"/>
                  </a:lnTo>
                  <a:lnTo>
                    <a:pt x="263" y="286"/>
                  </a:lnTo>
                  <a:lnTo>
                    <a:pt x="235" y="298"/>
                  </a:lnTo>
                  <a:lnTo>
                    <a:pt x="205" y="311"/>
                  </a:lnTo>
                  <a:lnTo>
                    <a:pt x="175" y="323"/>
                  </a:lnTo>
                  <a:lnTo>
                    <a:pt x="147" y="335"/>
                  </a:lnTo>
                  <a:lnTo>
                    <a:pt x="117" y="348"/>
                  </a:lnTo>
                  <a:lnTo>
                    <a:pt x="88" y="360"/>
                  </a:lnTo>
                  <a:lnTo>
                    <a:pt x="58" y="372"/>
                  </a:lnTo>
                  <a:lnTo>
                    <a:pt x="30" y="385"/>
                  </a:lnTo>
                  <a:lnTo>
                    <a:pt x="0" y="39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32"/>
            <p:cNvSpPr>
              <a:spLocks/>
            </p:cNvSpPr>
            <p:nvPr/>
          </p:nvSpPr>
          <p:spPr bwMode="auto">
            <a:xfrm>
              <a:off x="1716" y="1960"/>
              <a:ext cx="250" cy="114"/>
            </a:xfrm>
            <a:custGeom>
              <a:avLst/>
              <a:gdLst/>
              <a:ahLst/>
              <a:cxnLst>
                <a:cxn ang="0">
                  <a:pos x="41" y="397"/>
                </a:cxn>
                <a:cxn ang="0">
                  <a:pos x="120" y="435"/>
                </a:cxn>
                <a:cxn ang="0">
                  <a:pos x="200" y="474"/>
                </a:cxn>
                <a:cxn ang="0">
                  <a:pos x="280" y="512"/>
                </a:cxn>
                <a:cxn ang="0">
                  <a:pos x="361" y="550"/>
                </a:cxn>
                <a:cxn ang="0">
                  <a:pos x="441" y="588"/>
                </a:cxn>
                <a:cxn ang="0">
                  <a:pos x="521" y="627"/>
                </a:cxn>
                <a:cxn ang="0">
                  <a:pos x="601" y="665"/>
                </a:cxn>
                <a:cxn ang="0">
                  <a:pos x="668" y="669"/>
                </a:cxn>
                <a:cxn ang="0">
                  <a:pos x="722" y="641"/>
                </a:cxn>
                <a:cxn ang="0">
                  <a:pos x="775" y="614"/>
                </a:cxn>
                <a:cxn ang="0">
                  <a:pos x="829" y="585"/>
                </a:cxn>
                <a:cxn ang="0">
                  <a:pos x="881" y="557"/>
                </a:cxn>
                <a:cxn ang="0">
                  <a:pos x="935" y="528"/>
                </a:cxn>
                <a:cxn ang="0">
                  <a:pos x="989" y="501"/>
                </a:cxn>
                <a:cxn ang="0">
                  <a:pos x="1042" y="473"/>
                </a:cxn>
                <a:cxn ang="0">
                  <a:pos x="1095" y="444"/>
                </a:cxn>
                <a:cxn ang="0">
                  <a:pos x="1149" y="416"/>
                </a:cxn>
                <a:cxn ang="0">
                  <a:pos x="1202" y="387"/>
                </a:cxn>
                <a:cxn ang="0">
                  <a:pos x="1256" y="359"/>
                </a:cxn>
                <a:cxn ang="0">
                  <a:pos x="1309" y="331"/>
                </a:cxn>
                <a:cxn ang="0">
                  <a:pos x="1362" y="303"/>
                </a:cxn>
                <a:cxn ang="0">
                  <a:pos x="1416" y="274"/>
                </a:cxn>
                <a:cxn ang="0">
                  <a:pos x="1470" y="246"/>
                </a:cxn>
                <a:cxn ang="0">
                  <a:pos x="1459" y="218"/>
                </a:cxn>
                <a:cxn ang="0">
                  <a:pos x="1383" y="188"/>
                </a:cxn>
                <a:cxn ang="0">
                  <a:pos x="1307" y="160"/>
                </a:cxn>
                <a:cxn ang="0">
                  <a:pos x="1232" y="130"/>
                </a:cxn>
                <a:cxn ang="0">
                  <a:pos x="1156" y="102"/>
                </a:cxn>
                <a:cxn ang="0">
                  <a:pos x="1082" y="72"/>
                </a:cxn>
                <a:cxn ang="0">
                  <a:pos x="1006" y="44"/>
                </a:cxn>
                <a:cxn ang="0">
                  <a:pos x="931" y="14"/>
                </a:cxn>
                <a:cxn ang="0">
                  <a:pos x="866" y="12"/>
                </a:cxn>
                <a:cxn ang="0">
                  <a:pos x="810" y="35"/>
                </a:cxn>
                <a:cxn ang="0">
                  <a:pos x="754" y="59"/>
                </a:cxn>
                <a:cxn ang="0">
                  <a:pos x="699" y="83"/>
                </a:cxn>
                <a:cxn ang="0">
                  <a:pos x="643" y="106"/>
                </a:cxn>
                <a:cxn ang="0">
                  <a:pos x="587" y="130"/>
                </a:cxn>
                <a:cxn ang="0">
                  <a:pos x="531" y="153"/>
                </a:cxn>
                <a:cxn ang="0">
                  <a:pos x="475" y="177"/>
                </a:cxn>
                <a:cxn ang="0">
                  <a:pos x="419" y="201"/>
                </a:cxn>
                <a:cxn ang="0">
                  <a:pos x="364" y="224"/>
                </a:cxn>
                <a:cxn ang="0">
                  <a:pos x="308" y="248"/>
                </a:cxn>
                <a:cxn ang="0">
                  <a:pos x="252" y="271"/>
                </a:cxn>
                <a:cxn ang="0">
                  <a:pos x="196" y="295"/>
                </a:cxn>
                <a:cxn ang="0">
                  <a:pos x="140" y="318"/>
                </a:cxn>
                <a:cxn ang="0">
                  <a:pos x="84" y="342"/>
                </a:cxn>
                <a:cxn ang="0">
                  <a:pos x="28" y="365"/>
                </a:cxn>
              </a:cxnLst>
              <a:rect l="0" t="0" r="r" b="b"/>
              <a:pathLst>
                <a:path w="1496" h="684">
                  <a:moveTo>
                    <a:pt x="0" y="377"/>
                  </a:moveTo>
                  <a:lnTo>
                    <a:pt x="41" y="397"/>
                  </a:lnTo>
                  <a:lnTo>
                    <a:pt x="80" y="416"/>
                  </a:lnTo>
                  <a:lnTo>
                    <a:pt x="120" y="435"/>
                  </a:lnTo>
                  <a:lnTo>
                    <a:pt x="160" y="454"/>
                  </a:lnTo>
                  <a:lnTo>
                    <a:pt x="200" y="474"/>
                  </a:lnTo>
                  <a:lnTo>
                    <a:pt x="241" y="492"/>
                  </a:lnTo>
                  <a:lnTo>
                    <a:pt x="280" y="512"/>
                  </a:lnTo>
                  <a:lnTo>
                    <a:pt x="321" y="530"/>
                  </a:lnTo>
                  <a:lnTo>
                    <a:pt x="361" y="550"/>
                  </a:lnTo>
                  <a:lnTo>
                    <a:pt x="401" y="569"/>
                  </a:lnTo>
                  <a:lnTo>
                    <a:pt x="441" y="588"/>
                  </a:lnTo>
                  <a:lnTo>
                    <a:pt x="482" y="607"/>
                  </a:lnTo>
                  <a:lnTo>
                    <a:pt x="521" y="627"/>
                  </a:lnTo>
                  <a:lnTo>
                    <a:pt x="562" y="645"/>
                  </a:lnTo>
                  <a:lnTo>
                    <a:pt x="601" y="665"/>
                  </a:lnTo>
                  <a:lnTo>
                    <a:pt x="642" y="684"/>
                  </a:lnTo>
                  <a:lnTo>
                    <a:pt x="668" y="669"/>
                  </a:lnTo>
                  <a:lnTo>
                    <a:pt x="695" y="655"/>
                  </a:lnTo>
                  <a:lnTo>
                    <a:pt x="722" y="641"/>
                  </a:lnTo>
                  <a:lnTo>
                    <a:pt x="749" y="628"/>
                  </a:lnTo>
                  <a:lnTo>
                    <a:pt x="775" y="614"/>
                  </a:lnTo>
                  <a:lnTo>
                    <a:pt x="802" y="599"/>
                  </a:lnTo>
                  <a:lnTo>
                    <a:pt x="829" y="585"/>
                  </a:lnTo>
                  <a:lnTo>
                    <a:pt x="855" y="571"/>
                  </a:lnTo>
                  <a:lnTo>
                    <a:pt x="881" y="557"/>
                  </a:lnTo>
                  <a:lnTo>
                    <a:pt x="909" y="543"/>
                  </a:lnTo>
                  <a:lnTo>
                    <a:pt x="935" y="528"/>
                  </a:lnTo>
                  <a:lnTo>
                    <a:pt x="963" y="515"/>
                  </a:lnTo>
                  <a:lnTo>
                    <a:pt x="989" y="501"/>
                  </a:lnTo>
                  <a:lnTo>
                    <a:pt x="1015" y="487"/>
                  </a:lnTo>
                  <a:lnTo>
                    <a:pt x="1042" y="473"/>
                  </a:lnTo>
                  <a:lnTo>
                    <a:pt x="1069" y="458"/>
                  </a:lnTo>
                  <a:lnTo>
                    <a:pt x="1095" y="444"/>
                  </a:lnTo>
                  <a:lnTo>
                    <a:pt x="1122" y="430"/>
                  </a:lnTo>
                  <a:lnTo>
                    <a:pt x="1149" y="416"/>
                  </a:lnTo>
                  <a:lnTo>
                    <a:pt x="1176" y="401"/>
                  </a:lnTo>
                  <a:lnTo>
                    <a:pt x="1202" y="387"/>
                  </a:lnTo>
                  <a:lnTo>
                    <a:pt x="1229" y="373"/>
                  </a:lnTo>
                  <a:lnTo>
                    <a:pt x="1256" y="359"/>
                  </a:lnTo>
                  <a:lnTo>
                    <a:pt x="1282" y="345"/>
                  </a:lnTo>
                  <a:lnTo>
                    <a:pt x="1309" y="331"/>
                  </a:lnTo>
                  <a:lnTo>
                    <a:pt x="1336" y="317"/>
                  </a:lnTo>
                  <a:lnTo>
                    <a:pt x="1362" y="303"/>
                  </a:lnTo>
                  <a:lnTo>
                    <a:pt x="1390" y="289"/>
                  </a:lnTo>
                  <a:lnTo>
                    <a:pt x="1416" y="274"/>
                  </a:lnTo>
                  <a:lnTo>
                    <a:pt x="1442" y="260"/>
                  </a:lnTo>
                  <a:lnTo>
                    <a:pt x="1470" y="246"/>
                  </a:lnTo>
                  <a:lnTo>
                    <a:pt x="1496" y="232"/>
                  </a:lnTo>
                  <a:lnTo>
                    <a:pt x="1459" y="218"/>
                  </a:lnTo>
                  <a:lnTo>
                    <a:pt x="1420" y="202"/>
                  </a:lnTo>
                  <a:lnTo>
                    <a:pt x="1383" y="188"/>
                  </a:lnTo>
                  <a:lnTo>
                    <a:pt x="1345" y="174"/>
                  </a:lnTo>
                  <a:lnTo>
                    <a:pt x="1307" y="160"/>
                  </a:lnTo>
                  <a:lnTo>
                    <a:pt x="1269" y="144"/>
                  </a:lnTo>
                  <a:lnTo>
                    <a:pt x="1232" y="130"/>
                  </a:lnTo>
                  <a:lnTo>
                    <a:pt x="1195" y="116"/>
                  </a:lnTo>
                  <a:lnTo>
                    <a:pt x="1156" y="102"/>
                  </a:lnTo>
                  <a:lnTo>
                    <a:pt x="1119" y="87"/>
                  </a:lnTo>
                  <a:lnTo>
                    <a:pt x="1082" y="72"/>
                  </a:lnTo>
                  <a:lnTo>
                    <a:pt x="1044" y="58"/>
                  </a:lnTo>
                  <a:lnTo>
                    <a:pt x="1006" y="44"/>
                  </a:lnTo>
                  <a:lnTo>
                    <a:pt x="969" y="29"/>
                  </a:lnTo>
                  <a:lnTo>
                    <a:pt x="931" y="14"/>
                  </a:lnTo>
                  <a:lnTo>
                    <a:pt x="894" y="0"/>
                  </a:lnTo>
                  <a:lnTo>
                    <a:pt x="866" y="12"/>
                  </a:lnTo>
                  <a:lnTo>
                    <a:pt x="838" y="24"/>
                  </a:lnTo>
                  <a:lnTo>
                    <a:pt x="810" y="35"/>
                  </a:lnTo>
                  <a:lnTo>
                    <a:pt x="782" y="47"/>
                  </a:lnTo>
                  <a:lnTo>
                    <a:pt x="754" y="59"/>
                  </a:lnTo>
                  <a:lnTo>
                    <a:pt x="726" y="71"/>
                  </a:lnTo>
                  <a:lnTo>
                    <a:pt x="699" y="83"/>
                  </a:lnTo>
                  <a:lnTo>
                    <a:pt x="670" y="94"/>
                  </a:lnTo>
                  <a:lnTo>
                    <a:pt x="643" y="106"/>
                  </a:lnTo>
                  <a:lnTo>
                    <a:pt x="614" y="118"/>
                  </a:lnTo>
                  <a:lnTo>
                    <a:pt x="587" y="130"/>
                  </a:lnTo>
                  <a:lnTo>
                    <a:pt x="558" y="142"/>
                  </a:lnTo>
                  <a:lnTo>
                    <a:pt x="531" y="153"/>
                  </a:lnTo>
                  <a:lnTo>
                    <a:pt x="503" y="165"/>
                  </a:lnTo>
                  <a:lnTo>
                    <a:pt x="475" y="177"/>
                  </a:lnTo>
                  <a:lnTo>
                    <a:pt x="447" y="189"/>
                  </a:lnTo>
                  <a:lnTo>
                    <a:pt x="419" y="201"/>
                  </a:lnTo>
                  <a:lnTo>
                    <a:pt x="391" y="212"/>
                  </a:lnTo>
                  <a:lnTo>
                    <a:pt x="364" y="224"/>
                  </a:lnTo>
                  <a:lnTo>
                    <a:pt x="335" y="236"/>
                  </a:lnTo>
                  <a:lnTo>
                    <a:pt x="308" y="248"/>
                  </a:lnTo>
                  <a:lnTo>
                    <a:pt x="279" y="260"/>
                  </a:lnTo>
                  <a:lnTo>
                    <a:pt x="252" y="271"/>
                  </a:lnTo>
                  <a:lnTo>
                    <a:pt x="223" y="283"/>
                  </a:lnTo>
                  <a:lnTo>
                    <a:pt x="196" y="295"/>
                  </a:lnTo>
                  <a:lnTo>
                    <a:pt x="168" y="307"/>
                  </a:lnTo>
                  <a:lnTo>
                    <a:pt x="140" y="318"/>
                  </a:lnTo>
                  <a:lnTo>
                    <a:pt x="112" y="330"/>
                  </a:lnTo>
                  <a:lnTo>
                    <a:pt x="84" y="342"/>
                  </a:lnTo>
                  <a:lnTo>
                    <a:pt x="56" y="354"/>
                  </a:lnTo>
                  <a:lnTo>
                    <a:pt x="28" y="365"/>
                  </a:lnTo>
                  <a:lnTo>
                    <a:pt x="0" y="377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33"/>
            <p:cNvSpPr>
              <a:spLocks/>
            </p:cNvSpPr>
            <p:nvPr/>
          </p:nvSpPr>
          <p:spPr bwMode="auto">
            <a:xfrm>
              <a:off x="1722" y="1965"/>
              <a:ext cx="237" cy="109"/>
            </a:xfrm>
            <a:custGeom>
              <a:avLst/>
              <a:gdLst/>
              <a:ahLst/>
              <a:cxnLst>
                <a:cxn ang="0">
                  <a:pos x="38" y="378"/>
                </a:cxn>
                <a:cxn ang="0">
                  <a:pos x="115" y="414"/>
                </a:cxn>
                <a:cxn ang="0">
                  <a:pos x="190" y="450"/>
                </a:cxn>
                <a:cxn ang="0">
                  <a:pos x="267" y="487"/>
                </a:cxn>
                <a:cxn ang="0">
                  <a:pos x="344" y="523"/>
                </a:cxn>
                <a:cxn ang="0">
                  <a:pos x="420" y="559"/>
                </a:cxn>
                <a:cxn ang="0">
                  <a:pos x="496" y="595"/>
                </a:cxn>
                <a:cxn ang="0">
                  <a:pos x="572" y="631"/>
                </a:cxn>
                <a:cxn ang="0">
                  <a:pos x="636" y="636"/>
                </a:cxn>
                <a:cxn ang="0">
                  <a:pos x="686" y="609"/>
                </a:cxn>
                <a:cxn ang="0">
                  <a:pos x="737" y="583"/>
                </a:cxn>
                <a:cxn ang="0">
                  <a:pos x="788" y="557"/>
                </a:cxn>
                <a:cxn ang="0">
                  <a:pos x="839" y="529"/>
                </a:cxn>
                <a:cxn ang="0">
                  <a:pos x="889" y="503"/>
                </a:cxn>
                <a:cxn ang="0">
                  <a:pos x="939" y="476"/>
                </a:cxn>
                <a:cxn ang="0">
                  <a:pos x="990" y="449"/>
                </a:cxn>
                <a:cxn ang="0">
                  <a:pos x="1041" y="422"/>
                </a:cxn>
                <a:cxn ang="0">
                  <a:pos x="1091" y="396"/>
                </a:cxn>
                <a:cxn ang="0">
                  <a:pos x="1142" y="368"/>
                </a:cxn>
                <a:cxn ang="0">
                  <a:pos x="1193" y="342"/>
                </a:cxn>
                <a:cxn ang="0">
                  <a:pos x="1244" y="315"/>
                </a:cxn>
                <a:cxn ang="0">
                  <a:pos x="1294" y="287"/>
                </a:cxn>
                <a:cxn ang="0">
                  <a:pos x="1346" y="261"/>
                </a:cxn>
                <a:cxn ang="0">
                  <a:pos x="1396" y="234"/>
                </a:cxn>
                <a:cxn ang="0">
                  <a:pos x="1385" y="206"/>
                </a:cxn>
                <a:cxn ang="0">
                  <a:pos x="1314" y="179"/>
                </a:cxn>
                <a:cxn ang="0">
                  <a:pos x="1243" y="152"/>
                </a:cxn>
                <a:cxn ang="0">
                  <a:pos x="1171" y="124"/>
                </a:cxn>
                <a:cxn ang="0">
                  <a:pos x="1099" y="96"/>
                </a:cxn>
                <a:cxn ang="0">
                  <a:pos x="1028" y="69"/>
                </a:cxn>
                <a:cxn ang="0">
                  <a:pos x="957" y="41"/>
                </a:cxn>
                <a:cxn ang="0">
                  <a:pos x="886" y="14"/>
                </a:cxn>
                <a:cxn ang="0">
                  <a:pos x="823" y="11"/>
                </a:cxn>
                <a:cxn ang="0">
                  <a:pos x="770" y="34"/>
                </a:cxn>
                <a:cxn ang="0">
                  <a:pos x="717" y="56"/>
                </a:cxn>
                <a:cxn ang="0">
                  <a:pos x="663" y="78"/>
                </a:cxn>
                <a:cxn ang="0">
                  <a:pos x="611" y="100"/>
                </a:cxn>
                <a:cxn ang="0">
                  <a:pos x="557" y="123"/>
                </a:cxn>
                <a:cxn ang="0">
                  <a:pos x="505" y="145"/>
                </a:cxn>
                <a:cxn ang="0">
                  <a:pos x="451" y="168"/>
                </a:cxn>
                <a:cxn ang="0">
                  <a:pos x="398" y="190"/>
                </a:cxn>
                <a:cxn ang="0">
                  <a:pos x="345" y="213"/>
                </a:cxn>
                <a:cxn ang="0">
                  <a:pos x="292" y="236"/>
                </a:cxn>
                <a:cxn ang="0">
                  <a:pos x="238" y="258"/>
                </a:cxn>
                <a:cxn ang="0">
                  <a:pos x="186" y="281"/>
                </a:cxn>
                <a:cxn ang="0">
                  <a:pos x="132" y="303"/>
                </a:cxn>
                <a:cxn ang="0">
                  <a:pos x="80" y="326"/>
                </a:cxn>
                <a:cxn ang="0">
                  <a:pos x="26" y="349"/>
                </a:cxn>
              </a:cxnLst>
              <a:rect l="0" t="0" r="r" b="b"/>
              <a:pathLst>
                <a:path w="1421" h="650">
                  <a:moveTo>
                    <a:pt x="0" y="360"/>
                  </a:moveTo>
                  <a:lnTo>
                    <a:pt x="38" y="378"/>
                  </a:lnTo>
                  <a:lnTo>
                    <a:pt x="76" y="396"/>
                  </a:lnTo>
                  <a:lnTo>
                    <a:pt x="115" y="414"/>
                  </a:lnTo>
                  <a:lnTo>
                    <a:pt x="153" y="432"/>
                  </a:lnTo>
                  <a:lnTo>
                    <a:pt x="190" y="450"/>
                  </a:lnTo>
                  <a:lnTo>
                    <a:pt x="229" y="468"/>
                  </a:lnTo>
                  <a:lnTo>
                    <a:pt x="267" y="487"/>
                  </a:lnTo>
                  <a:lnTo>
                    <a:pt x="305" y="504"/>
                  </a:lnTo>
                  <a:lnTo>
                    <a:pt x="344" y="523"/>
                  </a:lnTo>
                  <a:lnTo>
                    <a:pt x="382" y="541"/>
                  </a:lnTo>
                  <a:lnTo>
                    <a:pt x="420" y="559"/>
                  </a:lnTo>
                  <a:lnTo>
                    <a:pt x="459" y="577"/>
                  </a:lnTo>
                  <a:lnTo>
                    <a:pt x="496" y="595"/>
                  </a:lnTo>
                  <a:lnTo>
                    <a:pt x="534" y="613"/>
                  </a:lnTo>
                  <a:lnTo>
                    <a:pt x="572" y="631"/>
                  </a:lnTo>
                  <a:lnTo>
                    <a:pt x="611" y="650"/>
                  </a:lnTo>
                  <a:lnTo>
                    <a:pt x="636" y="636"/>
                  </a:lnTo>
                  <a:lnTo>
                    <a:pt x="661" y="623"/>
                  </a:lnTo>
                  <a:lnTo>
                    <a:pt x="686" y="609"/>
                  </a:lnTo>
                  <a:lnTo>
                    <a:pt x="712" y="596"/>
                  </a:lnTo>
                  <a:lnTo>
                    <a:pt x="737" y="583"/>
                  </a:lnTo>
                  <a:lnTo>
                    <a:pt x="762" y="570"/>
                  </a:lnTo>
                  <a:lnTo>
                    <a:pt x="788" y="557"/>
                  </a:lnTo>
                  <a:lnTo>
                    <a:pt x="813" y="542"/>
                  </a:lnTo>
                  <a:lnTo>
                    <a:pt x="839" y="529"/>
                  </a:lnTo>
                  <a:lnTo>
                    <a:pt x="864" y="516"/>
                  </a:lnTo>
                  <a:lnTo>
                    <a:pt x="889" y="503"/>
                  </a:lnTo>
                  <a:lnTo>
                    <a:pt x="914" y="489"/>
                  </a:lnTo>
                  <a:lnTo>
                    <a:pt x="939" y="476"/>
                  </a:lnTo>
                  <a:lnTo>
                    <a:pt x="964" y="462"/>
                  </a:lnTo>
                  <a:lnTo>
                    <a:pt x="990" y="449"/>
                  </a:lnTo>
                  <a:lnTo>
                    <a:pt x="1016" y="435"/>
                  </a:lnTo>
                  <a:lnTo>
                    <a:pt x="1041" y="422"/>
                  </a:lnTo>
                  <a:lnTo>
                    <a:pt x="1066" y="409"/>
                  </a:lnTo>
                  <a:lnTo>
                    <a:pt x="1091" y="396"/>
                  </a:lnTo>
                  <a:lnTo>
                    <a:pt x="1117" y="382"/>
                  </a:lnTo>
                  <a:lnTo>
                    <a:pt x="1142" y="368"/>
                  </a:lnTo>
                  <a:lnTo>
                    <a:pt x="1167" y="355"/>
                  </a:lnTo>
                  <a:lnTo>
                    <a:pt x="1193" y="342"/>
                  </a:lnTo>
                  <a:lnTo>
                    <a:pt x="1219" y="328"/>
                  </a:lnTo>
                  <a:lnTo>
                    <a:pt x="1244" y="315"/>
                  </a:lnTo>
                  <a:lnTo>
                    <a:pt x="1269" y="302"/>
                  </a:lnTo>
                  <a:lnTo>
                    <a:pt x="1294" y="287"/>
                  </a:lnTo>
                  <a:lnTo>
                    <a:pt x="1319" y="274"/>
                  </a:lnTo>
                  <a:lnTo>
                    <a:pt x="1346" y="261"/>
                  </a:lnTo>
                  <a:lnTo>
                    <a:pt x="1371" y="248"/>
                  </a:lnTo>
                  <a:lnTo>
                    <a:pt x="1396" y="234"/>
                  </a:lnTo>
                  <a:lnTo>
                    <a:pt x="1421" y="221"/>
                  </a:lnTo>
                  <a:lnTo>
                    <a:pt x="1385" y="206"/>
                  </a:lnTo>
                  <a:lnTo>
                    <a:pt x="1350" y="193"/>
                  </a:lnTo>
                  <a:lnTo>
                    <a:pt x="1314" y="179"/>
                  </a:lnTo>
                  <a:lnTo>
                    <a:pt x="1279" y="166"/>
                  </a:lnTo>
                  <a:lnTo>
                    <a:pt x="1243" y="152"/>
                  </a:lnTo>
                  <a:lnTo>
                    <a:pt x="1206" y="138"/>
                  </a:lnTo>
                  <a:lnTo>
                    <a:pt x="1171" y="124"/>
                  </a:lnTo>
                  <a:lnTo>
                    <a:pt x="1135" y="110"/>
                  </a:lnTo>
                  <a:lnTo>
                    <a:pt x="1099" y="96"/>
                  </a:lnTo>
                  <a:lnTo>
                    <a:pt x="1064" y="83"/>
                  </a:lnTo>
                  <a:lnTo>
                    <a:pt x="1028" y="69"/>
                  </a:lnTo>
                  <a:lnTo>
                    <a:pt x="993" y="54"/>
                  </a:lnTo>
                  <a:lnTo>
                    <a:pt x="957" y="41"/>
                  </a:lnTo>
                  <a:lnTo>
                    <a:pt x="921" y="27"/>
                  </a:lnTo>
                  <a:lnTo>
                    <a:pt x="886" y="14"/>
                  </a:lnTo>
                  <a:lnTo>
                    <a:pt x="849" y="0"/>
                  </a:lnTo>
                  <a:lnTo>
                    <a:pt x="823" y="11"/>
                  </a:lnTo>
                  <a:lnTo>
                    <a:pt x="796" y="22"/>
                  </a:lnTo>
                  <a:lnTo>
                    <a:pt x="770" y="34"/>
                  </a:lnTo>
                  <a:lnTo>
                    <a:pt x="743" y="45"/>
                  </a:lnTo>
                  <a:lnTo>
                    <a:pt x="717" y="56"/>
                  </a:lnTo>
                  <a:lnTo>
                    <a:pt x="690" y="66"/>
                  </a:lnTo>
                  <a:lnTo>
                    <a:pt x="663" y="78"/>
                  </a:lnTo>
                  <a:lnTo>
                    <a:pt x="637" y="89"/>
                  </a:lnTo>
                  <a:lnTo>
                    <a:pt x="611" y="100"/>
                  </a:lnTo>
                  <a:lnTo>
                    <a:pt x="583" y="111"/>
                  </a:lnTo>
                  <a:lnTo>
                    <a:pt x="557" y="123"/>
                  </a:lnTo>
                  <a:lnTo>
                    <a:pt x="531" y="134"/>
                  </a:lnTo>
                  <a:lnTo>
                    <a:pt x="505" y="145"/>
                  </a:lnTo>
                  <a:lnTo>
                    <a:pt x="477" y="157"/>
                  </a:lnTo>
                  <a:lnTo>
                    <a:pt x="451" y="168"/>
                  </a:lnTo>
                  <a:lnTo>
                    <a:pt x="425" y="179"/>
                  </a:lnTo>
                  <a:lnTo>
                    <a:pt x="398" y="190"/>
                  </a:lnTo>
                  <a:lnTo>
                    <a:pt x="372" y="202"/>
                  </a:lnTo>
                  <a:lnTo>
                    <a:pt x="345" y="213"/>
                  </a:lnTo>
                  <a:lnTo>
                    <a:pt x="318" y="224"/>
                  </a:lnTo>
                  <a:lnTo>
                    <a:pt x="292" y="236"/>
                  </a:lnTo>
                  <a:lnTo>
                    <a:pt x="266" y="247"/>
                  </a:lnTo>
                  <a:lnTo>
                    <a:pt x="238" y="258"/>
                  </a:lnTo>
                  <a:lnTo>
                    <a:pt x="212" y="270"/>
                  </a:lnTo>
                  <a:lnTo>
                    <a:pt x="186" y="281"/>
                  </a:lnTo>
                  <a:lnTo>
                    <a:pt x="160" y="292"/>
                  </a:lnTo>
                  <a:lnTo>
                    <a:pt x="132" y="303"/>
                  </a:lnTo>
                  <a:lnTo>
                    <a:pt x="106" y="315"/>
                  </a:lnTo>
                  <a:lnTo>
                    <a:pt x="80" y="326"/>
                  </a:lnTo>
                  <a:lnTo>
                    <a:pt x="53" y="337"/>
                  </a:lnTo>
                  <a:lnTo>
                    <a:pt x="26" y="349"/>
                  </a:lnTo>
                  <a:lnTo>
                    <a:pt x="0" y="360"/>
                  </a:lnTo>
                  <a:close/>
                </a:path>
              </a:pathLst>
            </a:custGeom>
            <a:solidFill>
              <a:srgbClr val="A3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Freeform 34"/>
            <p:cNvSpPr>
              <a:spLocks/>
            </p:cNvSpPr>
            <p:nvPr/>
          </p:nvSpPr>
          <p:spPr bwMode="auto">
            <a:xfrm>
              <a:off x="1727" y="1971"/>
              <a:ext cx="225" cy="103"/>
            </a:xfrm>
            <a:custGeom>
              <a:avLst/>
              <a:gdLst/>
              <a:ahLst/>
              <a:cxnLst>
                <a:cxn ang="0">
                  <a:pos x="36" y="358"/>
                </a:cxn>
                <a:cxn ang="0">
                  <a:pos x="108" y="392"/>
                </a:cxn>
                <a:cxn ang="0">
                  <a:pos x="180" y="427"/>
                </a:cxn>
                <a:cxn ang="0">
                  <a:pos x="253" y="461"/>
                </a:cxn>
                <a:cxn ang="0">
                  <a:pos x="325" y="496"/>
                </a:cxn>
                <a:cxn ang="0">
                  <a:pos x="397" y="530"/>
                </a:cxn>
                <a:cxn ang="0">
                  <a:pos x="469" y="565"/>
                </a:cxn>
                <a:cxn ang="0">
                  <a:pos x="542" y="599"/>
                </a:cxn>
                <a:cxn ang="0">
                  <a:pos x="602" y="603"/>
                </a:cxn>
                <a:cxn ang="0">
                  <a:pos x="650" y="578"/>
                </a:cxn>
                <a:cxn ang="0">
                  <a:pos x="698" y="552"/>
                </a:cxn>
                <a:cxn ang="0">
                  <a:pos x="746" y="527"/>
                </a:cxn>
                <a:cxn ang="0">
                  <a:pos x="793" y="502"/>
                </a:cxn>
                <a:cxn ang="0">
                  <a:pos x="842" y="475"/>
                </a:cxn>
                <a:cxn ang="0">
                  <a:pos x="890" y="450"/>
                </a:cxn>
                <a:cxn ang="0">
                  <a:pos x="938" y="425"/>
                </a:cxn>
                <a:cxn ang="0">
                  <a:pos x="986" y="399"/>
                </a:cxn>
                <a:cxn ang="0">
                  <a:pos x="1034" y="374"/>
                </a:cxn>
                <a:cxn ang="0">
                  <a:pos x="1083" y="349"/>
                </a:cxn>
                <a:cxn ang="0">
                  <a:pos x="1131" y="323"/>
                </a:cxn>
                <a:cxn ang="0">
                  <a:pos x="1178" y="297"/>
                </a:cxn>
                <a:cxn ang="0">
                  <a:pos x="1226" y="272"/>
                </a:cxn>
                <a:cxn ang="0">
                  <a:pos x="1274" y="247"/>
                </a:cxn>
                <a:cxn ang="0">
                  <a:pos x="1322" y="222"/>
                </a:cxn>
                <a:cxn ang="0">
                  <a:pos x="1313" y="195"/>
                </a:cxn>
                <a:cxn ang="0">
                  <a:pos x="1245" y="169"/>
                </a:cxn>
                <a:cxn ang="0">
                  <a:pos x="1177" y="144"/>
                </a:cxn>
                <a:cxn ang="0">
                  <a:pos x="1109" y="118"/>
                </a:cxn>
                <a:cxn ang="0">
                  <a:pos x="1042" y="91"/>
                </a:cxn>
                <a:cxn ang="0">
                  <a:pos x="974" y="65"/>
                </a:cxn>
                <a:cxn ang="0">
                  <a:pos x="906" y="39"/>
                </a:cxn>
                <a:cxn ang="0">
                  <a:pos x="838" y="13"/>
                </a:cxn>
                <a:cxn ang="0">
                  <a:pos x="779" y="10"/>
                </a:cxn>
                <a:cxn ang="0">
                  <a:pos x="729" y="31"/>
                </a:cxn>
                <a:cxn ang="0">
                  <a:pos x="679" y="53"/>
                </a:cxn>
                <a:cxn ang="0">
                  <a:pos x="628" y="74"/>
                </a:cxn>
                <a:cxn ang="0">
                  <a:pos x="578" y="96"/>
                </a:cxn>
                <a:cxn ang="0">
                  <a:pos x="527" y="117"/>
                </a:cxn>
                <a:cxn ang="0">
                  <a:pos x="477" y="138"/>
                </a:cxn>
                <a:cxn ang="0">
                  <a:pos x="427" y="159"/>
                </a:cxn>
                <a:cxn ang="0">
                  <a:pos x="377" y="181"/>
                </a:cxn>
                <a:cxn ang="0">
                  <a:pos x="327" y="202"/>
                </a:cxn>
                <a:cxn ang="0">
                  <a:pos x="277" y="224"/>
                </a:cxn>
                <a:cxn ang="0">
                  <a:pos x="226" y="245"/>
                </a:cxn>
                <a:cxn ang="0">
                  <a:pos x="176" y="266"/>
                </a:cxn>
                <a:cxn ang="0">
                  <a:pos x="126" y="287"/>
                </a:cxn>
                <a:cxn ang="0">
                  <a:pos x="75" y="309"/>
                </a:cxn>
                <a:cxn ang="0">
                  <a:pos x="25" y="330"/>
                </a:cxn>
              </a:cxnLst>
              <a:rect l="0" t="0" r="r" b="b"/>
              <a:pathLst>
                <a:path w="1346" h="617">
                  <a:moveTo>
                    <a:pt x="0" y="341"/>
                  </a:moveTo>
                  <a:lnTo>
                    <a:pt x="36" y="358"/>
                  </a:lnTo>
                  <a:lnTo>
                    <a:pt x="72" y="375"/>
                  </a:lnTo>
                  <a:lnTo>
                    <a:pt x="108" y="392"/>
                  </a:lnTo>
                  <a:lnTo>
                    <a:pt x="144" y="410"/>
                  </a:lnTo>
                  <a:lnTo>
                    <a:pt x="180" y="427"/>
                  </a:lnTo>
                  <a:lnTo>
                    <a:pt x="216" y="444"/>
                  </a:lnTo>
                  <a:lnTo>
                    <a:pt x="253" y="461"/>
                  </a:lnTo>
                  <a:lnTo>
                    <a:pt x="289" y="479"/>
                  </a:lnTo>
                  <a:lnTo>
                    <a:pt x="325" y="496"/>
                  </a:lnTo>
                  <a:lnTo>
                    <a:pt x="361" y="513"/>
                  </a:lnTo>
                  <a:lnTo>
                    <a:pt x="397" y="530"/>
                  </a:lnTo>
                  <a:lnTo>
                    <a:pt x="433" y="548"/>
                  </a:lnTo>
                  <a:lnTo>
                    <a:pt x="469" y="565"/>
                  </a:lnTo>
                  <a:lnTo>
                    <a:pt x="506" y="582"/>
                  </a:lnTo>
                  <a:lnTo>
                    <a:pt x="542" y="599"/>
                  </a:lnTo>
                  <a:lnTo>
                    <a:pt x="578" y="617"/>
                  </a:lnTo>
                  <a:lnTo>
                    <a:pt x="602" y="603"/>
                  </a:lnTo>
                  <a:lnTo>
                    <a:pt x="626" y="591"/>
                  </a:lnTo>
                  <a:lnTo>
                    <a:pt x="650" y="578"/>
                  </a:lnTo>
                  <a:lnTo>
                    <a:pt x="674" y="565"/>
                  </a:lnTo>
                  <a:lnTo>
                    <a:pt x="698" y="552"/>
                  </a:lnTo>
                  <a:lnTo>
                    <a:pt x="722" y="540"/>
                  </a:lnTo>
                  <a:lnTo>
                    <a:pt x="746" y="527"/>
                  </a:lnTo>
                  <a:lnTo>
                    <a:pt x="770" y="514"/>
                  </a:lnTo>
                  <a:lnTo>
                    <a:pt x="793" y="502"/>
                  </a:lnTo>
                  <a:lnTo>
                    <a:pt x="818" y="489"/>
                  </a:lnTo>
                  <a:lnTo>
                    <a:pt x="842" y="475"/>
                  </a:lnTo>
                  <a:lnTo>
                    <a:pt x="866" y="463"/>
                  </a:lnTo>
                  <a:lnTo>
                    <a:pt x="890" y="450"/>
                  </a:lnTo>
                  <a:lnTo>
                    <a:pt x="914" y="437"/>
                  </a:lnTo>
                  <a:lnTo>
                    <a:pt x="938" y="425"/>
                  </a:lnTo>
                  <a:lnTo>
                    <a:pt x="962" y="412"/>
                  </a:lnTo>
                  <a:lnTo>
                    <a:pt x="986" y="399"/>
                  </a:lnTo>
                  <a:lnTo>
                    <a:pt x="1010" y="387"/>
                  </a:lnTo>
                  <a:lnTo>
                    <a:pt x="1034" y="374"/>
                  </a:lnTo>
                  <a:lnTo>
                    <a:pt x="1058" y="362"/>
                  </a:lnTo>
                  <a:lnTo>
                    <a:pt x="1083" y="349"/>
                  </a:lnTo>
                  <a:lnTo>
                    <a:pt x="1107" y="335"/>
                  </a:lnTo>
                  <a:lnTo>
                    <a:pt x="1131" y="323"/>
                  </a:lnTo>
                  <a:lnTo>
                    <a:pt x="1155" y="310"/>
                  </a:lnTo>
                  <a:lnTo>
                    <a:pt x="1178" y="297"/>
                  </a:lnTo>
                  <a:lnTo>
                    <a:pt x="1202" y="285"/>
                  </a:lnTo>
                  <a:lnTo>
                    <a:pt x="1226" y="272"/>
                  </a:lnTo>
                  <a:lnTo>
                    <a:pt x="1250" y="260"/>
                  </a:lnTo>
                  <a:lnTo>
                    <a:pt x="1274" y="247"/>
                  </a:lnTo>
                  <a:lnTo>
                    <a:pt x="1298" y="234"/>
                  </a:lnTo>
                  <a:lnTo>
                    <a:pt x="1322" y="222"/>
                  </a:lnTo>
                  <a:lnTo>
                    <a:pt x="1346" y="208"/>
                  </a:lnTo>
                  <a:lnTo>
                    <a:pt x="1313" y="195"/>
                  </a:lnTo>
                  <a:lnTo>
                    <a:pt x="1279" y="182"/>
                  </a:lnTo>
                  <a:lnTo>
                    <a:pt x="1245" y="169"/>
                  </a:lnTo>
                  <a:lnTo>
                    <a:pt x="1211" y="157"/>
                  </a:lnTo>
                  <a:lnTo>
                    <a:pt x="1177" y="144"/>
                  </a:lnTo>
                  <a:lnTo>
                    <a:pt x="1143" y="131"/>
                  </a:lnTo>
                  <a:lnTo>
                    <a:pt x="1109" y="118"/>
                  </a:lnTo>
                  <a:lnTo>
                    <a:pt x="1076" y="105"/>
                  </a:lnTo>
                  <a:lnTo>
                    <a:pt x="1042" y="91"/>
                  </a:lnTo>
                  <a:lnTo>
                    <a:pt x="1008" y="78"/>
                  </a:lnTo>
                  <a:lnTo>
                    <a:pt x="974" y="65"/>
                  </a:lnTo>
                  <a:lnTo>
                    <a:pt x="940" y="52"/>
                  </a:lnTo>
                  <a:lnTo>
                    <a:pt x="906" y="39"/>
                  </a:lnTo>
                  <a:lnTo>
                    <a:pt x="872" y="26"/>
                  </a:lnTo>
                  <a:lnTo>
                    <a:pt x="838" y="13"/>
                  </a:lnTo>
                  <a:lnTo>
                    <a:pt x="804" y="0"/>
                  </a:lnTo>
                  <a:lnTo>
                    <a:pt x="779" y="10"/>
                  </a:lnTo>
                  <a:lnTo>
                    <a:pt x="754" y="20"/>
                  </a:lnTo>
                  <a:lnTo>
                    <a:pt x="729" y="31"/>
                  </a:lnTo>
                  <a:lnTo>
                    <a:pt x="704" y="42"/>
                  </a:lnTo>
                  <a:lnTo>
                    <a:pt x="679" y="53"/>
                  </a:lnTo>
                  <a:lnTo>
                    <a:pt x="653" y="63"/>
                  </a:lnTo>
                  <a:lnTo>
                    <a:pt x="628" y="74"/>
                  </a:lnTo>
                  <a:lnTo>
                    <a:pt x="603" y="85"/>
                  </a:lnTo>
                  <a:lnTo>
                    <a:pt x="578" y="96"/>
                  </a:lnTo>
                  <a:lnTo>
                    <a:pt x="553" y="106"/>
                  </a:lnTo>
                  <a:lnTo>
                    <a:pt x="527" y="117"/>
                  </a:lnTo>
                  <a:lnTo>
                    <a:pt x="502" y="128"/>
                  </a:lnTo>
                  <a:lnTo>
                    <a:pt x="477" y="138"/>
                  </a:lnTo>
                  <a:lnTo>
                    <a:pt x="452" y="148"/>
                  </a:lnTo>
                  <a:lnTo>
                    <a:pt x="427" y="159"/>
                  </a:lnTo>
                  <a:lnTo>
                    <a:pt x="403" y="170"/>
                  </a:lnTo>
                  <a:lnTo>
                    <a:pt x="377" y="181"/>
                  </a:lnTo>
                  <a:lnTo>
                    <a:pt x="352" y="191"/>
                  </a:lnTo>
                  <a:lnTo>
                    <a:pt x="327" y="202"/>
                  </a:lnTo>
                  <a:lnTo>
                    <a:pt x="302" y="213"/>
                  </a:lnTo>
                  <a:lnTo>
                    <a:pt x="277" y="224"/>
                  </a:lnTo>
                  <a:lnTo>
                    <a:pt x="251" y="234"/>
                  </a:lnTo>
                  <a:lnTo>
                    <a:pt x="226" y="245"/>
                  </a:lnTo>
                  <a:lnTo>
                    <a:pt x="201" y="256"/>
                  </a:lnTo>
                  <a:lnTo>
                    <a:pt x="176" y="266"/>
                  </a:lnTo>
                  <a:lnTo>
                    <a:pt x="151" y="276"/>
                  </a:lnTo>
                  <a:lnTo>
                    <a:pt x="126" y="287"/>
                  </a:lnTo>
                  <a:lnTo>
                    <a:pt x="100" y="298"/>
                  </a:lnTo>
                  <a:lnTo>
                    <a:pt x="75" y="309"/>
                  </a:lnTo>
                  <a:lnTo>
                    <a:pt x="50" y="319"/>
                  </a:lnTo>
                  <a:lnTo>
                    <a:pt x="25" y="330"/>
                  </a:lnTo>
                  <a:lnTo>
                    <a:pt x="0" y="341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Freeform 35"/>
            <p:cNvSpPr>
              <a:spLocks/>
            </p:cNvSpPr>
            <p:nvPr/>
          </p:nvSpPr>
          <p:spPr bwMode="auto">
            <a:xfrm>
              <a:off x="1733" y="1976"/>
              <a:ext cx="212" cy="98"/>
            </a:xfrm>
            <a:custGeom>
              <a:avLst/>
              <a:gdLst/>
              <a:ahLst/>
              <a:cxnLst>
                <a:cxn ang="0">
                  <a:pos x="34" y="338"/>
                </a:cxn>
                <a:cxn ang="0">
                  <a:pos x="103" y="371"/>
                </a:cxn>
                <a:cxn ang="0">
                  <a:pos x="171" y="404"/>
                </a:cxn>
                <a:cxn ang="0">
                  <a:pos x="240" y="437"/>
                </a:cxn>
                <a:cxn ang="0">
                  <a:pos x="308" y="469"/>
                </a:cxn>
                <a:cxn ang="0">
                  <a:pos x="376" y="501"/>
                </a:cxn>
                <a:cxn ang="0">
                  <a:pos x="445" y="534"/>
                </a:cxn>
                <a:cxn ang="0">
                  <a:pos x="513" y="567"/>
                </a:cxn>
                <a:cxn ang="0">
                  <a:pos x="570" y="571"/>
                </a:cxn>
                <a:cxn ang="0">
                  <a:pos x="615" y="547"/>
                </a:cxn>
                <a:cxn ang="0">
                  <a:pos x="661" y="523"/>
                </a:cxn>
                <a:cxn ang="0">
                  <a:pos x="706" y="499"/>
                </a:cxn>
                <a:cxn ang="0">
                  <a:pos x="752" y="474"/>
                </a:cxn>
                <a:cxn ang="0">
                  <a:pos x="796" y="450"/>
                </a:cxn>
                <a:cxn ang="0">
                  <a:pos x="842" y="426"/>
                </a:cxn>
                <a:cxn ang="0">
                  <a:pos x="887" y="402"/>
                </a:cxn>
                <a:cxn ang="0">
                  <a:pos x="933" y="378"/>
                </a:cxn>
                <a:cxn ang="0">
                  <a:pos x="978" y="354"/>
                </a:cxn>
                <a:cxn ang="0">
                  <a:pos x="1024" y="330"/>
                </a:cxn>
                <a:cxn ang="0">
                  <a:pos x="1069" y="306"/>
                </a:cxn>
                <a:cxn ang="0">
                  <a:pos x="1115" y="282"/>
                </a:cxn>
                <a:cxn ang="0">
                  <a:pos x="1160" y="259"/>
                </a:cxn>
                <a:cxn ang="0">
                  <a:pos x="1206" y="234"/>
                </a:cxn>
                <a:cxn ang="0">
                  <a:pos x="1251" y="210"/>
                </a:cxn>
                <a:cxn ang="0">
                  <a:pos x="1242" y="186"/>
                </a:cxn>
                <a:cxn ang="0">
                  <a:pos x="1178" y="161"/>
                </a:cxn>
                <a:cxn ang="0">
                  <a:pos x="1114" y="137"/>
                </a:cxn>
                <a:cxn ang="0">
                  <a:pos x="1049" y="112"/>
                </a:cxn>
                <a:cxn ang="0">
                  <a:pos x="986" y="87"/>
                </a:cxn>
                <a:cxn ang="0">
                  <a:pos x="921" y="62"/>
                </a:cxn>
                <a:cxn ang="0">
                  <a:pos x="858" y="38"/>
                </a:cxn>
                <a:cxn ang="0">
                  <a:pos x="793" y="12"/>
                </a:cxn>
                <a:cxn ang="0">
                  <a:pos x="737" y="10"/>
                </a:cxn>
                <a:cxn ang="0">
                  <a:pos x="690" y="31"/>
                </a:cxn>
                <a:cxn ang="0">
                  <a:pos x="642" y="51"/>
                </a:cxn>
                <a:cxn ang="0">
                  <a:pos x="595" y="70"/>
                </a:cxn>
                <a:cxn ang="0">
                  <a:pos x="547" y="91"/>
                </a:cxn>
                <a:cxn ang="0">
                  <a:pos x="500" y="111"/>
                </a:cxn>
                <a:cxn ang="0">
                  <a:pos x="453" y="131"/>
                </a:cxn>
                <a:cxn ang="0">
                  <a:pos x="404" y="151"/>
                </a:cxn>
                <a:cxn ang="0">
                  <a:pos x="357" y="171"/>
                </a:cxn>
                <a:cxn ang="0">
                  <a:pos x="309" y="192"/>
                </a:cxn>
                <a:cxn ang="0">
                  <a:pos x="262" y="211"/>
                </a:cxn>
                <a:cxn ang="0">
                  <a:pos x="215" y="231"/>
                </a:cxn>
                <a:cxn ang="0">
                  <a:pos x="167" y="252"/>
                </a:cxn>
                <a:cxn ang="0">
                  <a:pos x="120" y="272"/>
                </a:cxn>
                <a:cxn ang="0">
                  <a:pos x="72" y="291"/>
                </a:cxn>
                <a:cxn ang="0">
                  <a:pos x="24" y="312"/>
                </a:cxn>
              </a:cxnLst>
              <a:rect l="0" t="0" r="r" b="b"/>
              <a:pathLst>
                <a:path w="1274" h="583">
                  <a:moveTo>
                    <a:pt x="0" y="322"/>
                  </a:moveTo>
                  <a:lnTo>
                    <a:pt x="34" y="338"/>
                  </a:lnTo>
                  <a:lnTo>
                    <a:pt x="69" y="355"/>
                  </a:lnTo>
                  <a:lnTo>
                    <a:pt x="103" y="371"/>
                  </a:lnTo>
                  <a:lnTo>
                    <a:pt x="137" y="388"/>
                  </a:lnTo>
                  <a:lnTo>
                    <a:pt x="171" y="404"/>
                  </a:lnTo>
                  <a:lnTo>
                    <a:pt x="206" y="420"/>
                  </a:lnTo>
                  <a:lnTo>
                    <a:pt x="240" y="437"/>
                  </a:lnTo>
                  <a:lnTo>
                    <a:pt x="274" y="452"/>
                  </a:lnTo>
                  <a:lnTo>
                    <a:pt x="308" y="469"/>
                  </a:lnTo>
                  <a:lnTo>
                    <a:pt x="342" y="485"/>
                  </a:lnTo>
                  <a:lnTo>
                    <a:pt x="376" y="501"/>
                  </a:lnTo>
                  <a:lnTo>
                    <a:pt x="410" y="518"/>
                  </a:lnTo>
                  <a:lnTo>
                    <a:pt x="445" y="534"/>
                  </a:lnTo>
                  <a:lnTo>
                    <a:pt x="479" y="551"/>
                  </a:lnTo>
                  <a:lnTo>
                    <a:pt x="513" y="567"/>
                  </a:lnTo>
                  <a:lnTo>
                    <a:pt x="547" y="583"/>
                  </a:lnTo>
                  <a:lnTo>
                    <a:pt x="570" y="571"/>
                  </a:lnTo>
                  <a:lnTo>
                    <a:pt x="592" y="559"/>
                  </a:lnTo>
                  <a:lnTo>
                    <a:pt x="615" y="547"/>
                  </a:lnTo>
                  <a:lnTo>
                    <a:pt x="638" y="535"/>
                  </a:lnTo>
                  <a:lnTo>
                    <a:pt x="661" y="523"/>
                  </a:lnTo>
                  <a:lnTo>
                    <a:pt x="683" y="511"/>
                  </a:lnTo>
                  <a:lnTo>
                    <a:pt x="706" y="499"/>
                  </a:lnTo>
                  <a:lnTo>
                    <a:pt x="729" y="487"/>
                  </a:lnTo>
                  <a:lnTo>
                    <a:pt x="752" y="474"/>
                  </a:lnTo>
                  <a:lnTo>
                    <a:pt x="773" y="462"/>
                  </a:lnTo>
                  <a:lnTo>
                    <a:pt x="796" y="450"/>
                  </a:lnTo>
                  <a:lnTo>
                    <a:pt x="819" y="438"/>
                  </a:lnTo>
                  <a:lnTo>
                    <a:pt x="842" y="426"/>
                  </a:lnTo>
                  <a:lnTo>
                    <a:pt x="864" y="414"/>
                  </a:lnTo>
                  <a:lnTo>
                    <a:pt x="887" y="402"/>
                  </a:lnTo>
                  <a:lnTo>
                    <a:pt x="910" y="390"/>
                  </a:lnTo>
                  <a:lnTo>
                    <a:pt x="933" y="378"/>
                  </a:lnTo>
                  <a:lnTo>
                    <a:pt x="956" y="366"/>
                  </a:lnTo>
                  <a:lnTo>
                    <a:pt x="978" y="354"/>
                  </a:lnTo>
                  <a:lnTo>
                    <a:pt x="1001" y="342"/>
                  </a:lnTo>
                  <a:lnTo>
                    <a:pt x="1024" y="330"/>
                  </a:lnTo>
                  <a:lnTo>
                    <a:pt x="1047" y="318"/>
                  </a:lnTo>
                  <a:lnTo>
                    <a:pt x="1069" y="306"/>
                  </a:lnTo>
                  <a:lnTo>
                    <a:pt x="1092" y="294"/>
                  </a:lnTo>
                  <a:lnTo>
                    <a:pt x="1115" y="282"/>
                  </a:lnTo>
                  <a:lnTo>
                    <a:pt x="1138" y="269"/>
                  </a:lnTo>
                  <a:lnTo>
                    <a:pt x="1160" y="259"/>
                  </a:lnTo>
                  <a:lnTo>
                    <a:pt x="1183" y="247"/>
                  </a:lnTo>
                  <a:lnTo>
                    <a:pt x="1206" y="234"/>
                  </a:lnTo>
                  <a:lnTo>
                    <a:pt x="1229" y="222"/>
                  </a:lnTo>
                  <a:lnTo>
                    <a:pt x="1251" y="210"/>
                  </a:lnTo>
                  <a:lnTo>
                    <a:pt x="1274" y="198"/>
                  </a:lnTo>
                  <a:lnTo>
                    <a:pt x="1242" y="186"/>
                  </a:lnTo>
                  <a:lnTo>
                    <a:pt x="1210" y="173"/>
                  </a:lnTo>
                  <a:lnTo>
                    <a:pt x="1178" y="161"/>
                  </a:lnTo>
                  <a:lnTo>
                    <a:pt x="1146" y="149"/>
                  </a:lnTo>
                  <a:lnTo>
                    <a:pt x="1114" y="137"/>
                  </a:lnTo>
                  <a:lnTo>
                    <a:pt x="1082" y="124"/>
                  </a:lnTo>
                  <a:lnTo>
                    <a:pt x="1049" y="112"/>
                  </a:lnTo>
                  <a:lnTo>
                    <a:pt x="1018" y="99"/>
                  </a:lnTo>
                  <a:lnTo>
                    <a:pt x="986" y="87"/>
                  </a:lnTo>
                  <a:lnTo>
                    <a:pt x="954" y="75"/>
                  </a:lnTo>
                  <a:lnTo>
                    <a:pt x="921" y="62"/>
                  </a:lnTo>
                  <a:lnTo>
                    <a:pt x="890" y="50"/>
                  </a:lnTo>
                  <a:lnTo>
                    <a:pt x="858" y="38"/>
                  </a:lnTo>
                  <a:lnTo>
                    <a:pt x="826" y="26"/>
                  </a:lnTo>
                  <a:lnTo>
                    <a:pt x="793" y="12"/>
                  </a:lnTo>
                  <a:lnTo>
                    <a:pt x="761" y="0"/>
                  </a:lnTo>
                  <a:lnTo>
                    <a:pt x="737" y="10"/>
                  </a:lnTo>
                  <a:lnTo>
                    <a:pt x="714" y="20"/>
                  </a:lnTo>
                  <a:lnTo>
                    <a:pt x="690" y="31"/>
                  </a:lnTo>
                  <a:lnTo>
                    <a:pt x="666" y="41"/>
                  </a:lnTo>
                  <a:lnTo>
                    <a:pt x="642" y="51"/>
                  </a:lnTo>
                  <a:lnTo>
                    <a:pt x="619" y="61"/>
                  </a:lnTo>
                  <a:lnTo>
                    <a:pt x="595" y="70"/>
                  </a:lnTo>
                  <a:lnTo>
                    <a:pt x="571" y="80"/>
                  </a:lnTo>
                  <a:lnTo>
                    <a:pt x="547" y="91"/>
                  </a:lnTo>
                  <a:lnTo>
                    <a:pt x="524" y="101"/>
                  </a:lnTo>
                  <a:lnTo>
                    <a:pt x="500" y="111"/>
                  </a:lnTo>
                  <a:lnTo>
                    <a:pt x="476" y="121"/>
                  </a:lnTo>
                  <a:lnTo>
                    <a:pt x="453" y="131"/>
                  </a:lnTo>
                  <a:lnTo>
                    <a:pt x="429" y="141"/>
                  </a:lnTo>
                  <a:lnTo>
                    <a:pt x="404" y="151"/>
                  </a:lnTo>
                  <a:lnTo>
                    <a:pt x="381" y="161"/>
                  </a:lnTo>
                  <a:lnTo>
                    <a:pt x="357" y="171"/>
                  </a:lnTo>
                  <a:lnTo>
                    <a:pt x="333" y="181"/>
                  </a:lnTo>
                  <a:lnTo>
                    <a:pt x="309" y="192"/>
                  </a:lnTo>
                  <a:lnTo>
                    <a:pt x="286" y="202"/>
                  </a:lnTo>
                  <a:lnTo>
                    <a:pt x="262" y="211"/>
                  </a:lnTo>
                  <a:lnTo>
                    <a:pt x="238" y="221"/>
                  </a:lnTo>
                  <a:lnTo>
                    <a:pt x="215" y="231"/>
                  </a:lnTo>
                  <a:lnTo>
                    <a:pt x="191" y="241"/>
                  </a:lnTo>
                  <a:lnTo>
                    <a:pt x="167" y="252"/>
                  </a:lnTo>
                  <a:lnTo>
                    <a:pt x="143" y="262"/>
                  </a:lnTo>
                  <a:lnTo>
                    <a:pt x="120" y="272"/>
                  </a:lnTo>
                  <a:lnTo>
                    <a:pt x="96" y="282"/>
                  </a:lnTo>
                  <a:lnTo>
                    <a:pt x="72" y="291"/>
                  </a:lnTo>
                  <a:lnTo>
                    <a:pt x="47" y="302"/>
                  </a:lnTo>
                  <a:lnTo>
                    <a:pt x="24" y="312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A59E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36"/>
            <p:cNvSpPr>
              <a:spLocks/>
            </p:cNvSpPr>
            <p:nvPr/>
          </p:nvSpPr>
          <p:spPr bwMode="auto">
            <a:xfrm>
              <a:off x="1738" y="1982"/>
              <a:ext cx="200" cy="91"/>
            </a:xfrm>
            <a:custGeom>
              <a:avLst/>
              <a:gdLst/>
              <a:ahLst/>
              <a:cxnLst>
                <a:cxn ang="0">
                  <a:pos x="32" y="320"/>
                </a:cxn>
                <a:cxn ang="0">
                  <a:pos x="97" y="350"/>
                </a:cxn>
                <a:cxn ang="0">
                  <a:pos x="161" y="381"/>
                </a:cxn>
                <a:cxn ang="0">
                  <a:pos x="225" y="412"/>
                </a:cxn>
                <a:cxn ang="0">
                  <a:pos x="289" y="442"/>
                </a:cxn>
                <a:cxn ang="0">
                  <a:pos x="354" y="473"/>
                </a:cxn>
                <a:cxn ang="0">
                  <a:pos x="419" y="503"/>
                </a:cxn>
                <a:cxn ang="0">
                  <a:pos x="483" y="534"/>
                </a:cxn>
                <a:cxn ang="0">
                  <a:pos x="558" y="526"/>
                </a:cxn>
                <a:cxn ang="0">
                  <a:pos x="643" y="480"/>
                </a:cxn>
                <a:cxn ang="0">
                  <a:pos x="728" y="436"/>
                </a:cxn>
                <a:cxn ang="0">
                  <a:pos x="814" y="390"/>
                </a:cxn>
                <a:cxn ang="0">
                  <a:pos x="899" y="345"/>
                </a:cxn>
                <a:cxn ang="0">
                  <a:pos x="985" y="300"/>
                </a:cxn>
                <a:cxn ang="0">
                  <a:pos x="1070" y="254"/>
                </a:cxn>
                <a:cxn ang="0">
                  <a:pos x="1155" y="209"/>
                </a:cxn>
                <a:cxn ang="0">
                  <a:pos x="1168" y="174"/>
                </a:cxn>
                <a:cxn ang="0">
                  <a:pos x="1107" y="151"/>
                </a:cxn>
                <a:cxn ang="0">
                  <a:pos x="1047" y="128"/>
                </a:cxn>
                <a:cxn ang="0">
                  <a:pos x="987" y="105"/>
                </a:cxn>
                <a:cxn ang="0">
                  <a:pos x="927" y="81"/>
                </a:cxn>
                <a:cxn ang="0">
                  <a:pos x="866" y="58"/>
                </a:cxn>
                <a:cxn ang="0">
                  <a:pos x="806" y="35"/>
                </a:cxn>
                <a:cxn ang="0">
                  <a:pos x="746" y="12"/>
                </a:cxn>
                <a:cxn ang="0">
                  <a:pos x="694" y="10"/>
                </a:cxn>
                <a:cxn ang="0">
                  <a:pos x="650" y="29"/>
                </a:cxn>
                <a:cxn ang="0">
                  <a:pos x="605" y="47"/>
                </a:cxn>
                <a:cxn ang="0">
                  <a:pos x="560" y="67"/>
                </a:cxn>
                <a:cxn ang="0">
                  <a:pos x="515" y="86"/>
                </a:cxn>
                <a:cxn ang="0">
                  <a:pos x="470" y="104"/>
                </a:cxn>
                <a:cxn ang="0">
                  <a:pos x="425" y="124"/>
                </a:cxn>
                <a:cxn ang="0">
                  <a:pos x="380" y="142"/>
                </a:cxn>
                <a:cxn ang="0">
                  <a:pos x="336" y="161"/>
                </a:cxn>
                <a:cxn ang="0">
                  <a:pos x="291" y="181"/>
                </a:cxn>
                <a:cxn ang="0">
                  <a:pos x="247" y="199"/>
                </a:cxn>
                <a:cxn ang="0">
                  <a:pos x="202" y="218"/>
                </a:cxn>
                <a:cxn ang="0">
                  <a:pos x="157" y="238"/>
                </a:cxn>
                <a:cxn ang="0">
                  <a:pos x="112" y="256"/>
                </a:cxn>
                <a:cxn ang="0">
                  <a:pos x="67" y="276"/>
                </a:cxn>
                <a:cxn ang="0">
                  <a:pos x="22" y="294"/>
                </a:cxn>
              </a:cxnLst>
              <a:rect l="0" t="0" r="r" b="b"/>
              <a:pathLst>
                <a:path w="1198" h="549">
                  <a:moveTo>
                    <a:pt x="0" y="304"/>
                  </a:moveTo>
                  <a:lnTo>
                    <a:pt x="32" y="320"/>
                  </a:lnTo>
                  <a:lnTo>
                    <a:pt x="65" y="335"/>
                  </a:lnTo>
                  <a:lnTo>
                    <a:pt x="97" y="350"/>
                  </a:lnTo>
                  <a:lnTo>
                    <a:pt x="128" y="366"/>
                  </a:lnTo>
                  <a:lnTo>
                    <a:pt x="161" y="381"/>
                  </a:lnTo>
                  <a:lnTo>
                    <a:pt x="193" y="396"/>
                  </a:lnTo>
                  <a:lnTo>
                    <a:pt x="225" y="412"/>
                  </a:lnTo>
                  <a:lnTo>
                    <a:pt x="258" y="427"/>
                  </a:lnTo>
                  <a:lnTo>
                    <a:pt x="289" y="442"/>
                  </a:lnTo>
                  <a:lnTo>
                    <a:pt x="321" y="457"/>
                  </a:lnTo>
                  <a:lnTo>
                    <a:pt x="354" y="473"/>
                  </a:lnTo>
                  <a:lnTo>
                    <a:pt x="386" y="488"/>
                  </a:lnTo>
                  <a:lnTo>
                    <a:pt x="419" y="503"/>
                  </a:lnTo>
                  <a:lnTo>
                    <a:pt x="450" y="519"/>
                  </a:lnTo>
                  <a:lnTo>
                    <a:pt x="483" y="534"/>
                  </a:lnTo>
                  <a:lnTo>
                    <a:pt x="515" y="549"/>
                  </a:lnTo>
                  <a:lnTo>
                    <a:pt x="558" y="526"/>
                  </a:lnTo>
                  <a:lnTo>
                    <a:pt x="600" y="503"/>
                  </a:lnTo>
                  <a:lnTo>
                    <a:pt x="643" y="480"/>
                  </a:lnTo>
                  <a:lnTo>
                    <a:pt x="686" y="457"/>
                  </a:lnTo>
                  <a:lnTo>
                    <a:pt x="728" y="436"/>
                  </a:lnTo>
                  <a:lnTo>
                    <a:pt x="771" y="413"/>
                  </a:lnTo>
                  <a:lnTo>
                    <a:pt x="814" y="390"/>
                  </a:lnTo>
                  <a:lnTo>
                    <a:pt x="857" y="368"/>
                  </a:lnTo>
                  <a:lnTo>
                    <a:pt x="899" y="345"/>
                  </a:lnTo>
                  <a:lnTo>
                    <a:pt x="942" y="322"/>
                  </a:lnTo>
                  <a:lnTo>
                    <a:pt x="985" y="300"/>
                  </a:lnTo>
                  <a:lnTo>
                    <a:pt x="1027" y="277"/>
                  </a:lnTo>
                  <a:lnTo>
                    <a:pt x="1070" y="254"/>
                  </a:lnTo>
                  <a:lnTo>
                    <a:pt x="1113" y="232"/>
                  </a:lnTo>
                  <a:lnTo>
                    <a:pt x="1155" y="209"/>
                  </a:lnTo>
                  <a:lnTo>
                    <a:pt x="1198" y="186"/>
                  </a:lnTo>
                  <a:lnTo>
                    <a:pt x="1168" y="174"/>
                  </a:lnTo>
                  <a:lnTo>
                    <a:pt x="1138" y="163"/>
                  </a:lnTo>
                  <a:lnTo>
                    <a:pt x="1107" y="151"/>
                  </a:lnTo>
                  <a:lnTo>
                    <a:pt x="1078" y="140"/>
                  </a:lnTo>
                  <a:lnTo>
                    <a:pt x="1047" y="128"/>
                  </a:lnTo>
                  <a:lnTo>
                    <a:pt x="1017" y="116"/>
                  </a:lnTo>
                  <a:lnTo>
                    <a:pt x="987" y="105"/>
                  </a:lnTo>
                  <a:lnTo>
                    <a:pt x="957" y="93"/>
                  </a:lnTo>
                  <a:lnTo>
                    <a:pt x="927" y="81"/>
                  </a:lnTo>
                  <a:lnTo>
                    <a:pt x="897" y="70"/>
                  </a:lnTo>
                  <a:lnTo>
                    <a:pt x="866" y="58"/>
                  </a:lnTo>
                  <a:lnTo>
                    <a:pt x="837" y="46"/>
                  </a:lnTo>
                  <a:lnTo>
                    <a:pt x="806" y="35"/>
                  </a:lnTo>
                  <a:lnTo>
                    <a:pt x="777" y="23"/>
                  </a:lnTo>
                  <a:lnTo>
                    <a:pt x="746" y="12"/>
                  </a:lnTo>
                  <a:lnTo>
                    <a:pt x="716" y="0"/>
                  </a:lnTo>
                  <a:lnTo>
                    <a:pt x="694" y="10"/>
                  </a:lnTo>
                  <a:lnTo>
                    <a:pt x="671" y="19"/>
                  </a:lnTo>
                  <a:lnTo>
                    <a:pt x="650" y="29"/>
                  </a:lnTo>
                  <a:lnTo>
                    <a:pt x="627" y="38"/>
                  </a:lnTo>
                  <a:lnTo>
                    <a:pt x="605" y="47"/>
                  </a:lnTo>
                  <a:lnTo>
                    <a:pt x="582" y="57"/>
                  </a:lnTo>
                  <a:lnTo>
                    <a:pt x="560" y="67"/>
                  </a:lnTo>
                  <a:lnTo>
                    <a:pt x="538" y="76"/>
                  </a:lnTo>
                  <a:lnTo>
                    <a:pt x="515" y="86"/>
                  </a:lnTo>
                  <a:lnTo>
                    <a:pt x="493" y="95"/>
                  </a:lnTo>
                  <a:lnTo>
                    <a:pt x="470" y="104"/>
                  </a:lnTo>
                  <a:lnTo>
                    <a:pt x="448" y="114"/>
                  </a:lnTo>
                  <a:lnTo>
                    <a:pt x="425" y="124"/>
                  </a:lnTo>
                  <a:lnTo>
                    <a:pt x="403" y="133"/>
                  </a:lnTo>
                  <a:lnTo>
                    <a:pt x="380" y="142"/>
                  </a:lnTo>
                  <a:lnTo>
                    <a:pt x="358" y="152"/>
                  </a:lnTo>
                  <a:lnTo>
                    <a:pt x="336" y="161"/>
                  </a:lnTo>
                  <a:lnTo>
                    <a:pt x="313" y="171"/>
                  </a:lnTo>
                  <a:lnTo>
                    <a:pt x="291" y="181"/>
                  </a:lnTo>
                  <a:lnTo>
                    <a:pt x="268" y="189"/>
                  </a:lnTo>
                  <a:lnTo>
                    <a:pt x="247" y="199"/>
                  </a:lnTo>
                  <a:lnTo>
                    <a:pt x="224" y="209"/>
                  </a:lnTo>
                  <a:lnTo>
                    <a:pt x="202" y="218"/>
                  </a:lnTo>
                  <a:lnTo>
                    <a:pt x="180" y="228"/>
                  </a:lnTo>
                  <a:lnTo>
                    <a:pt x="157" y="238"/>
                  </a:lnTo>
                  <a:lnTo>
                    <a:pt x="135" y="246"/>
                  </a:lnTo>
                  <a:lnTo>
                    <a:pt x="112" y="256"/>
                  </a:lnTo>
                  <a:lnTo>
                    <a:pt x="90" y="266"/>
                  </a:lnTo>
                  <a:lnTo>
                    <a:pt x="67" y="276"/>
                  </a:lnTo>
                  <a:lnTo>
                    <a:pt x="45" y="285"/>
                  </a:lnTo>
                  <a:lnTo>
                    <a:pt x="22" y="294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37"/>
            <p:cNvSpPr>
              <a:spLocks/>
            </p:cNvSpPr>
            <p:nvPr/>
          </p:nvSpPr>
          <p:spPr bwMode="auto">
            <a:xfrm>
              <a:off x="1743" y="1987"/>
              <a:ext cx="188" cy="86"/>
            </a:xfrm>
            <a:custGeom>
              <a:avLst/>
              <a:gdLst/>
              <a:ahLst/>
              <a:cxnLst>
                <a:cxn ang="0">
                  <a:pos x="31" y="300"/>
                </a:cxn>
                <a:cxn ang="0">
                  <a:pos x="91" y="328"/>
                </a:cxn>
                <a:cxn ang="0">
                  <a:pos x="151" y="358"/>
                </a:cxn>
                <a:cxn ang="0">
                  <a:pos x="211" y="386"/>
                </a:cxn>
                <a:cxn ang="0">
                  <a:pos x="272" y="415"/>
                </a:cxn>
                <a:cxn ang="0">
                  <a:pos x="332" y="443"/>
                </a:cxn>
                <a:cxn ang="0">
                  <a:pos x="392" y="473"/>
                </a:cxn>
                <a:cxn ang="0">
                  <a:pos x="452" y="501"/>
                </a:cxn>
                <a:cxn ang="0">
                  <a:pos x="523" y="494"/>
                </a:cxn>
                <a:cxn ang="0">
                  <a:pos x="603" y="452"/>
                </a:cxn>
                <a:cxn ang="0">
                  <a:pos x="683" y="409"/>
                </a:cxn>
                <a:cxn ang="0">
                  <a:pos x="763" y="366"/>
                </a:cxn>
                <a:cxn ang="0">
                  <a:pos x="844" y="324"/>
                </a:cxn>
                <a:cxn ang="0">
                  <a:pos x="924" y="281"/>
                </a:cxn>
                <a:cxn ang="0">
                  <a:pos x="1004" y="238"/>
                </a:cxn>
                <a:cxn ang="0">
                  <a:pos x="1084" y="196"/>
                </a:cxn>
                <a:cxn ang="0">
                  <a:pos x="1096" y="164"/>
                </a:cxn>
                <a:cxn ang="0">
                  <a:pos x="1039" y="142"/>
                </a:cxn>
                <a:cxn ang="0">
                  <a:pos x="983" y="120"/>
                </a:cxn>
                <a:cxn ang="0">
                  <a:pos x="926" y="98"/>
                </a:cxn>
                <a:cxn ang="0">
                  <a:pos x="869" y="77"/>
                </a:cxn>
                <a:cxn ang="0">
                  <a:pos x="814" y="55"/>
                </a:cxn>
                <a:cxn ang="0">
                  <a:pos x="757" y="33"/>
                </a:cxn>
                <a:cxn ang="0">
                  <a:pos x="701" y="11"/>
                </a:cxn>
                <a:cxn ang="0">
                  <a:pos x="631" y="17"/>
                </a:cxn>
                <a:cxn ang="0">
                  <a:pos x="546" y="54"/>
                </a:cxn>
                <a:cxn ang="0">
                  <a:pos x="462" y="90"/>
                </a:cxn>
                <a:cxn ang="0">
                  <a:pos x="378" y="125"/>
                </a:cxn>
                <a:cxn ang="0">
                  <a:pos x="295" y="161"/>
                </a:cxn>
                <a:cxn ang="0">
                  <a:pos x="210" y="196"/>
                </a:cxn>
                <a:cxn ang="0">
                  <a:pos x="126" y="232"/>
                </a:cxn>
                <a:cxn ang="0">
                  <a:pos x="42" y="268"/>
                </a:cxn>
              </a:cxnLst>
              <a:rect l="0" t="0" r="r" b="b"/>
              <a:pathLst>
                <a:path w="1125" h="515">
                  <a:moveTo>
                    <a:pt x="0" y="286"/>
                  </a:moveTo>
                  <a:lnTo>
                    <a:pt x="31" y="300"/>
                  </a:lnTo>
                  <a:lnTo>
                    <a:pt x="60" y="314"/>
                  </a:lnTo>
                  <a:lnTo>
                    <a:pt x="91" y="328"/>
                  </a:lnTo>
                  <a:lnTo>
                    <a:pt x="120" y="342"/>
                  </a:lnTo>
                  <a:lnTo>
                    <a:pt x="151" y="358"/>
                  </a:lnTo>
                  <a:lnTo>
                    <a:pt x="181" y="372"/>
                  </a:lnTo>
                  <a:lnTo>
                    <a:pt x="211" y="386"/>
                  </a:lnTo>
                  <a:lnTo>
                    <a:pt x="242" y="400"/>
                  </a:lnTo>
                  <a:lnTo>
                    <a:pt x="272" y="415"/>
                  </a:lnTo>
                  <a:lnTo>
                    <a:pt x="302" y="429"/>
                  </a:lnTo>
                  <a:lnTo>
                    <a:pt x="332" y="443"/>
                  </a:lnTo>
                  <a:lnTo>
                    <a:pt x="362" y="457"/>
                  </a:lnTo>
                  <a:lnTo>
                    <a:pt x="392" y="473"/>
                  </a:lnTo>
                  <a:lnTo>
                    <a:pt x="423" y="487"/>
                  </a:lnTo>
                  <a:lnTo>
                    <a:pt x="452" y="501"/>
                  </a:lnTo>
                  <a:lnTo>
                    <a:pt x="483" y="515"/>
                  </a:lnTo>
                  <a:lnTo>
                    <a:pt x="523" y="494"/>
                  </a:lnTo>
                  <a:lnTo>
                    <a:pt x="563" y="473"/>
                  </a:lnTo>
                  <a:lnTo>
                    <a:pt x="603" y="452"/>
                  </a:lnTo>
                  <a:lnTo>
                    <a:pt x="643" y="430"/>
                  </a:lnTo>
                  <a:lnTo>
                    <a:pt x="683" y="409"/>
                  </a:lnTo>
                  <a:lnTo>
                    <a:pt x="724" y="387"/>
                  </a:lnTo>
                  <a:lnTo>
                    <a:pt x="763" y="366"/>
                  </a:lnTo>
                  <a:lnTo>
                    <a:pt x="804" y="345"/>
                  </a:lnTo>
                  <a:lnTo>
                    <a:pt x="844" y="324"/>
                  </a:lnTo>
                  <a:lnTo>
                    <a:pt x="884" y="303"/>
                  </a:lnTo>
                  <a:lnTo>
                    <a:pt x="924" y="281"/>
                  </a:lnTo>
                  <a:lnTo>
                    <a:pt x="965" y="260"/>
                  </a:lnTo>
                  <a:lnTo>
                    <a:pt x="1004" y="238"/>
                  </a:lnTo>
                  <a:lnTo>
                    <a:pt x="1045" y="218"/>
                  </a:lnTo>
                  <a:lnTo>
                    <a:pt x="1084" y="196"/>
                  </a:lnTo>
                  <a:lnTo>
                    <a:pt x="1125" y="175"/>
                  </a:lnTo>
                  <a:lnTo>
                    <a:pt x="1096" y="164"/>
                  </a:lnTo>
                  <a:lnTo>
                    <a:pt x="1068" y="153"/>
                  </a:lnTo>
                  <a:lnTo>
                    <a:pt x="1039" y="142"/>
                  </a:lnTo>
                  <a:lnTo>
                    <a:pt x="1012" y="131"/>
                  </a:lnTo>
                  <a:lnTo>
                    <a:pt x="983" y="120"/>
                  </a:lnTo>
                  <a:lnTo>
                    <a:pt x="955" y="109"/>
                  </a:lnTo>
                  <a:lnTo>
                    <a:pt x="926" y="98"/>
                  </a:lnTo>
                  <a:lnTo>
                    <a:pt x="898" y="88"/>
                  </a:lnTo>
                  <a:lnTo>
                    <a:pt x="869" y="77"/>
                  </a:lnTo>
                  <a:lnTo>
                    <a:pt x="841" y="66"/>
                  </a:lnTo>
                  <a:lnTo>
                    <a:pt x="814" y="55"/>
                  </a:lnTo>
                  <a:lnTo>
                    <a:pt x="785" y="44"/>
                  </a:lnTo>
                  <a:lnTo>
                    <a:pt x="757" y="33"/>
                  </a:lnTo>
                  <a:lnTo>
                    <a:pt x="728" y="22"/>
                  </a:lnTo>
                  <a:lnTo>
                    <a:pt x="701" y="11"/>
                  </a:lnTo>
                  <a:lnTo>
                    <a:pt x="672" y="0"/>
                  </a:lnTo>
                  <a:lnTo>
                    <a:pt x="631" y="17"/>
                  </a:lnTo>
                  <a:lnTo>
                    <a:pt x="588" y="36"/>
                  </a:lnTo>
                  <a:lnTo>
                    <a:pt x="546" y="54"/>
                  </a:lnTo>
                  <a:lnTo>
                    <a:pt x="504" y="71"/>
                  </a:lnTo>
                  <a:lnTo>
                    <a:pt x="462" y="90"/>
                  </a:lnTo>
                  <a:lnTo>
                    <a:pt x="420" y="107"/>
                  </a:lnTo>
                  <a:lnTo>
                    <a:pt x="378" y="125"/>
                  </a:lnTo>
                  <a:lnTo>
                    <a:pt x="336" y="142"/>
                  </a:lnTo>
                  <a:lnTo>
                    <a:pt x="295" y="161"/>
                  </a:lnTo>
                  <a:lnTo>
                    <a:pt x="252" y="178"/>
                  </a:lnTo>
                  <a:lnTo>
                    <a:pt x="210" y="196"/>
                  </a:lnTo>
                  <a:lnTo>
                    <a:pt x="169" y="214"/>
                  </a:lnTo>
                  <a:lnTo>
                    <a:pt x="126" y="232"/>
                  </a:lnTo>
                  <a:lnTo>
                    <a:pt x="84" y="249"/>
                  </a:lnTo>
                  <a:lnTo>
                    <a:pt x="42" y="268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A8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38"/>
            <p:cNvSpPr>
              <a:spLocks/>
            </p:cNvSpPr>
            <p:nvPr/>
          </p:nvSpPr>
          <p:spPr bwMode="auto">
            <a:xfrm>
              <a:off x="1749" y="1993"/>
              <a:ext cx="175" cy="80"/>
            </a:xfrm>
            <a:custGeom>
              <a:avLst/>
              <a:gdLst/>
              <a:ahLst/>
              <a:cxnLst>
                <a:cxn ang="0">
                  <a:pos x="28" y="280"/>
                </a:cxn>
                <a:cxn ang="0">
                  <a:pos x="84" y="307"/>
                </a:cxn>
                <a:cxn ang="0">
                  <a:pos x="140" y="334"/>
                </a:cxn>
                <a:cxn ang="0">
                  <a:pos x="197" y="361"/>
                </a:cxn>
                <a:cxn ang="0">
                  <a:pos x="253" y="388"/>
                </a:cxn>
                <a:cxn ang="0">
                  <a:pos x="310" y="414"/>
                </a:cxn>
                <a:cxn ang="0">
                  <a:pos x="366" y="442"/>
                </a:cxn>
                <a:cxn ang="0">
                  <a:pos x="421" y="469"/>
                </a:cxn>
                <a:cxn ang="0">
                  <a:pos x="487" y="462"/>
                </a:cxn>
                <a:cxn ang="0">
                  <a:pos x="563" y="422"/>
                </a:cxn>
                <a:cxn ang="0">
                  <a:pos x="637" y="383"/>
                </a:cxn>
                <a:cxn ang="0">
                  <a:pos x="713" y="343"/>
                </a:cxn>
                <a:cxn ang="0">
                  <a:pos x="787" y="303"/>
                </a:cxn>
                <a:cxn ang="0">
                  <a:pos x="863" y="263"/>
                </a:cxn>
                <a:cxn ang="0">
                  <a:pos x="937" y="224"/>
                </a:cxn>
                <a:cxn ang="0">
                  <a:pos x="1013" y="185"/>
                </a:cxn>
                <a:cxn ang="0">
                  <a:pos x="1024" y="155"/>
                </a:cxn>
                <a:cxn ang="0">
                  <a:pos x="970" y="134"/>
                </a:cxn>
                <a:cxn ang="0">
                  <a:pos x="917" y="113"/>
                </a:cxn>
                <a:cxn ang="0">
                  <a:pos x="865" y="93"/>
                </a:cxn>
                <a:cxn ang="0">
                  <a:pos x="811" y="72"/>
                </a:cxn>
                <a:cxn ang="0">
                  <a:pos x="759" y="52"/>
                </a:cxn>
                <a:cxn ang="0">
                  <a:pos x="706" y="31"/>
                </a:cxn>
                <a:cxn ang="0">
                  <a:pos x="654" y="11"/>
                </a:cxn>
                <a:cxn ang="0">
                  <a:pos x="588" y="16"/>
                </a:cxn>
                <a:cxn ang="0">
                  <a:pos x="510" y="50"/>
                </a:cxn>
                <a:cxn ang="0">
                  <a:pos x="431" y="83"/>
                </a:cxn>
                <a:cxn ang="0">
                  <a:pos x="352" y="117"/>
                </a:cxn>
                <a:cxn ang="0">
                  <a:pos x="275" y="150"/>
                </a:cxn>
                <a:cxn ang="0">
                  <a:pos x="196" y="184"/>
                </a:cxn>
                <a:cxn ang="0">
                  <a:pos x="117" y="216"/>
                </a:cxn>
                <a:cxn ang="0">
                  <a:pos x="39" y="250"/>
                </a:cxn>
              </a:cxnLst>
              <a:rect l="0" t="0" r="r" b="b"/>
              <a:pathLst>
                <a:path w="1050" h="482">
                  <a:moveTo>
                    <a:pt x="0" y="267"/>
                  </a:moveTo>
                  <a:lnTo>
                    <a:pt x="28" y="280"/>
                  </a:lnTo>
                  <a:lnTo>
                    <a:pt x="56" y="294"/>
                  </a:lnTo>
                  <a:lnTo>
                    <a:pt x="84" y="307"/>
                  </a:lnTo>
                  <a:lnTo>
                    <a:pt x="113" y="320"/>
                  </a:lnTo>
                  <a:lnTo>
                    <a:pt x="140" y="334"/>
                  </a:lnTo>
                  <a:lnTo>
                    <a:pt x="168" y="348"/>
                  </a:lnTo>
                  <a:lnTo>
                    <a:pt x="197" y="361"/>
                  </a:lnTo>
                  <a:lnTo>
                    <a:pt x="225" y="374"/>
                  </a:lnTo>
                  <a:lnTo>
                    <a:pt x="253" y="388"/>
                  </a:lnTo>
                  <a:lnTo>
                    <a:pt x="281" y="401"/>
                  </a:lnTo>
                  <a:lnTo>
                    <a:pt x="310" y="414"/>
                  </a:lnTo>
                  <a:lnTo>
                    <a:pt x="337" y="429"/>
                  </a:lnTo>
                  <a:lnTo>
                    <a:pt x="366" y="442"/>
                  </a:lnTo>
                  <a:lnTo>
                    <a:pt x="394" y="455"/>
                  </a:lnTo>
                  <a:lnTo>
                    <a:pt x="421" y="469"/>
                  </a:lnTo>
                  <a:lnTo>
                    <a:pt x="450" y="482"/>
                  </a:lnTo>
                  <a:lnTo>
                    <a:pt x="487" y="462"/>
                  </a:lnTo>
                  <a:lnTo>
                    <a:pt x="525" y="443"/>
                  </a:lnTo>
                  <a:lnTo>
                    <a:pt x="563" y="422"/>
                  </a:lnTo>
                  <a:lnTo>
                    <a:pt x="600" y="402"/>
                  </a:lnTo>
                  <a:lnTo>
                    <a:pt x="637" y="383"/>
                  </a:lnTo>
                  <a:lnTo>
                    <a:pt x="675" y="363"/>
                  </a:lnTo>
                  <a:lnTo>
                    <a:pt x="713" y="343"/>
                  </a:lnTo>
                  <a:lnTo>
                    <a:pt x="750" y="324"/>
                  </a:lnTo>
                  <a:lnTo>
                    <a:pt x="787" y="303"/>
                  </a:lnTo>
                  <a:lnTo>
                    <a:pt x="824" y="283"/>
                  </a:lnTo>
                  <a:lnTo>
                    <a:pt x="863" y="263"/>
                  </a:lnTo>
                  <a:lnTo>
                    <a:pt x="900" y="244"/>
                  </a:lnTo>
                  <a:lnTo>
                    <a:pt x="937" y="224"/>
                  </a:lnTo>
                  <a:lnTo>
                    <a:pt x="974" y="204"/>
                  </a:lnTo>
                  <a:lnTo>
                    <a:pt x="1013" y="185"/>
                  </a:lnTo>
                  <a:lnTo>
                    <a:pt x="1050" y="165"/>
                  </a:lnTo>
                  <a:lnTo>
                    <a:pt x="1024" y="155"/>
                  </a:lnTo>
                  <a:lnTo>
                    <a:pt x="997" y="144"/>
                  </a:lnTo>
                  <a:lnTo>
                    <a:pt x="970" y="134"/>
                  </a:lnTo>
                  <a:lnTo>
                    <a:pt x="944" y="123"/>
                  </a:lnTo>
                  <a:lnTo>
                    <a:pt x="917" y="113"/>
                  </a:lnTo>
                  <a:lnTo>
                    <a:pt x="891" y="104"/>
                  </a:lnTo>
                  <a:lnTo>
                    <a:pt x="865" y="93"/>
                  </a:lnTo>
                  <a:lnTo>
                    <a:pt x="839" y="83"/>
                  </a:lnTo>
                  <a:lnTo>
                    <a:pt x="811" y="72"/>
                  </a:lnTo>
                  <a:lnTo>
                    <a:pt x="785" y="62"/>
                  </a:lnTo>
                  <a:lnTo>
                    <a:pt x="759" y="52"/>
                  </a:lnTo>
                  <a:lnTo>
                    <a:pt x="732" y="41"/>
                  </a:lnTo>
                  <a:lnTo>
                    <a:pt x="706" y="31"/>
                  </a:lnTo>
                  <a:lnTo>
                    <a:pt x="680" y="21"/>
                  </a:lnTo>
                  <a:lnTo>
                    <a:pt x="654" y="11"/>
                  </a:lnTo>
                  <a:lnTo>
                    <a:pt x="627" y="0"/>
                  </a:lnTo>
                  <a:lnTo>
                    <a:pt x="588" y="16"/>
                  </a:lnTo>
                  <a:lnTo>
                    <a:pt x="548" y="33"/>
                  </a:lnTo>
                  <a:lnTo>
                    <a:pt x="510" y="50"/>
                  </a:lnTo>
                  <a:lnTo>
                    <a:pt x="471" y="66"/>
                  </a:lnTo>
                  <a:lnTo>
                    <a:pt x="431" y="83"/>
                  </a:lnTo>
                  <a:lnTo>
                    <a:pt x="392" y="99"/>
                  </a:lnTo>
                  <a:lnTo>
                    <a:pt x="352" y="117"/>
                  </a:lnTo>
                  <a:lnTo>
                    <a:pt x="314" y="133"/>
                  </a:lnTo>
                  <a:lnTo>
                    <a:pt x="275" y="150"/>
                  </a:lnTo>
                  <a:lnTo>
                    <a:pt x="235" y="167"/>
                  </a:lnTo>
                  <a:lnTo>
                    <a:pt x="196" y="184"/>
                  </a:lnTo>
                  <a:lnTo>
                    <a:pt x="156" y="200"/>
                  </a:lnTo>
                  <a:lnTo>
                    <a:pt x="117" y="216"/>
                  </a:lnTo>
                  <a:lnTo>
                    <a:pt x="79" y="234"/>
                  </a:lnTo>
                  <a:lnTo>
                    <a:pt x="39" y="250"/>
                  </a:lnTo>
                  <a:lnTo>
                    <a:pt x="0" y="267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39"/>
            <p:cNvSpPr>
              <a:spLocks/>
            </p:cNvSpPr>
            <p:nvPr/>
          </p:nvSpPr>
          <p:spPr bwMode="auto">
            <a:xfrm>
              <a:off x="1754" y="1998"/>
              <a:ext cx="163" cy="75"/>
            </a:xfrm>
            <a:custGeom>
              <a:avLst/>
              <a:gdLst/>
              <a:ahLst/>
              <a:cxnLst>
                <a:cxn ang="0">
                  <a:pos x="26" y="259"/>
                </a:cxn>
                <a:cxn ang="0">
                  <a:pos x="78" y="284"/>
                </a:cxn>
                <a:cxn ang="0">
                  <a:pos x="131" y="309"/>
                </a:cxn>
                <a:cxn ang="0">
                  <a:pos x="184" y="334"/>
                </a:cxn>
                <a:cxn ang="0">
                  <a:pos x="235" y="360"/>
                </a:cxn>
                <a:cxn ang="0">
                  <a:pos x="288" y="385"/>
                </a:cxn>
                <a:cxn ang="0">
                  <a:pos x="340" y="410"/>
                </a:cxn>
                <a:cxn ang="0">
                  <a:pos x="393" y="435"/>
                </a:cxn>
                <a:cxn ang="0">
                  <a:pos x="454" y="428"/>
                </a:cxn>
                <a:cxn ang="0">
                  <a:pos x="523" y="391"/>
                </a:cxn>
                <a:cxn ang="0">
                  <a:pos x="593" y="355"/>
                </a:cxn>
                <a:cxn ang="0">
                  <a:pos x="662" y="318"/>
                </a:cxn>
                <a:cxn ang="0">
                  <a:pos x="732" y="281"/>
                </a:cxn>
                <a:cxn ang="0">
                  <a:pos x="801" y="244"/>
                </a:cxn>
                <a:cxn ang="0">
                  <a:pos x="871" y="207"/>
                </a:cxn>
                <a:cxn ang="0">
                  <a:pos x="940" y="170"/>
                </a:cxn>
                <a:cxn ang="0">
                  <a:pos x="951" y="142"/>
                </a:cxn>
                <a:cxn ang="0">
                  <a:pos x="902" y="123"/>
                </a:cxn>
                <a:cxn ang="0">
                  <a:pos x="853" y="105"/>
                </a:cxn>
                <a:cxn ang="0">
                  <a:pos x="803" y="86"/>
                </a:cxn>
                <a:cxn ang="0">
                  <a:pos x="754" y="66"/>
                </a:cxn>
                <a:cxn ang="0">
                  <a:pos x="705" y="48"/>
                </a:cxn>
                <a:cxn ang="0">
                  <a:pos x="655" y="28"/>
                </a:cxn>
                <a:cxn ang="0">
                  <a:pos x="606" y="9"/>
                </a:cxn>
                <a:cxn ang="0">
                  <a:pos x="546" y="15"/>
                </a:cxn>
                <a:cxn ang="0">
                  <a:pos x="473" y="47"/>
                </a:cxn>
                <a:cxn ang="0">
                  <a:pos x="400" y="77"/>
                </a:cxn>
                <a:cxn ang="0">
                  <a:pos x="328" y="108"/>
                </a:cxn>
                <a:cxn ang="0">
                  <a:pos x="255" y="139"/>
                </a:cxn>
                <a:cxn ang="0">
                  <a:pos x="182" y="170"/>
                </a:cxn>
                <a:cxn ang="0">
                  <a:pos x="109" y="201"/>
                </a:cxn>
                <a:cxn ang="0">
                  <a:pos x="36" y="232"/>
                </a:cxn>
              </a:cxnLst>
              <a:rect l="0" t="0" r="r" b="b"/>
              <a:pathLst>
                <a:path w="975" h="447">
                  <a:moveTo>
                    <a:pt x="0" y="247"/>
                  </a:moveTo>
                  <a:lnTo>
                    <a:pt x="26" y="259"/>
                  </a:lnTo>
                  <a:lnTo>
                    <a:pt x="52" y="272"/>
                  </a:lnTo>
                  <a:lnTo>
                    <a:pt x="78" y="284"/>
                  </a:lnTo>
                  <a:lnTo>
                    <a:pt x="105" y="297"/>
                  </a:lnTo>
                  <a:lnTo>
                    <a:pt x="131" y="309"/>
                  </a:lnTo>
                  <a:lnTo>
                    <a:pt x="157" y="322"/>
                  </a:lnTo>
                  <a:lnTo>
                    <a:pt x="184" y="334"/>
                  </a:lnTo>
                  <a:lnTo>
                    <a:pt x="210" y="346"/>
                  </a:lnTo>
                  <a:lnTo>
                    <a:pt x="235" y="360"/>
                  </a:lnTo>
                  <a:lnTo>
                    <a:pt x="261" y="372"/>
                  </a:lnTo>
                  <a:lnTo>
                    <a:pt x="288" y="385"/>
                  </a:lnTo>
                  <a:lnTo>
                    <a:pt x="314" y="397"/>
                  </a:lnTo>
                  <a:lnTo>
                    <a:pt x="340" y="410"/>
                  </a:lnTo>
                  <a:lnTo>
                    <a:pt x="366" y="422"/>
                  </a:lnTo>
                  <a:lnTo>
                    <a:pt x="393" y="435"/>
                  </a:lnTo>
                  <a:lnTo>
                    <a:pt x="419" y="447"/>
                  </a:lnTo>
                  <a:lnTo>
                    <a:pt x="454" y="428"/>
                  </a:lnTo>
                  <a:lnTo>
                    <a:pt x="488" y="410"/>
                  </a:lnTo>
                  <a:lnTo>
                    <a:pt x="523" y="391"/>
                  </a:lnTo>
                  <a:lnTo>
                    <a:pt x="558" y="373"/>
                  </a:lnTo>
                  <a:lnTo>
                    <a:pt x="593" y="355"/>
                  </a:lnTo>
                  <a:lnTo>
                    <a:pt x="627" y="337"/>
                  </a:lnTo>
                  <a:lnTo>
                    <a:pt x="662" y="318"/>
                  </a:lnTo>
                  <a:lnTo>
                    <a:pt x="697" y="299"/>
                  </a:lnTo>
                  <a:lnTo>
                    <a:pt x="732" y="281"/>
                  </a:lnTo>
                  <a:lnTo>
                    <a:pt x="767" y="262"/>
                  </a:lnTo>
                  <a:lnTo>
                    <a:pt x="801" y="244"/>
                  </a:lnTo>
                  <a:lnTo>
                    <a:pt x="836" y="225"/>
                  </a:lnTo>
                  <a:lnTo>
                    <a:pt x="871" y="207"/>
                  </a:lnTo>
                  <a:lnTo>
                    <a:pt x="906" y="189"/>
                  </a:lnTo>
                  <a:lnTo>
                    <a:pt x="940" y="170"/>
                  </a:lnTo>
                  <a:lnTo>
                    <a:pt x="975" y="152"/>
                  </a:lnTo>
                  <a:lnTo>
                    <a:pt x="951" y="142"/>
                  </a:lnTo>
                  <a:lnTo>
                    <a:pt x="926" y="133"/>
                  </a:lnTo>
                  <a:lnTo>
                    <a:pt x="902" y="123"/>
                  </a:lnTo>
                  <a:lnTo>
                    <a:pt x="878" y="113"/>
                  </a:lnTo>
                  <a:lnTo>
                    <a:pt x="853" y="105"/>
                  </a:lnTo>
                  <a:lnTo>
                    <a:pt x="829" y="95"/>
                  </a:lnTo>
                  <a:lnTo>
                    <a:pt x="803" y="86"/>
                  </a:lnTo>
                  <a:lnTo>
                    <a:pt x="779" y="76"/>
                  </a:lnTo>
                  <a:lnTo>
                    <a:pt x="754" y="66"/>
                  </a:lnTo>
                  <a:lnTo>
                    <a:pt x="730" y="58"/>
                  </a:lnTo>
                  <a:lnTo>
                    <a:pt x="705" y="48"/>
                  </a:lnTo>
                  <a:lnTo>
                    <a:pt x="681" y="38"/>
                  </a:lnTo>
                  <a:lnTo>
                    <a:pt x="655" y="28"/>
                  </a:lnTo>
                  <a:lnTo>
                    <a:pt x="631" y="19"/>
                  </a:lnTo>
                  <a:lnTo>
                    <a:pt x="606" y="9"/>
                  </a:lnTo>
                  <a:lnTo>
                    <a:pt x="582" y="0"/>
                  </a:lnTo>
                  <a:lnTo>
                    <a:pt x="546" y="15"/>
                  </a:lnTo>
                  <a:lnTo>
                    <a:pt x="510" y="30"/>
                  </a:lnTo>
                  <a:lnTo>
                    <a:pt x="473" y="47"/>
                  </a:lnTo>
                  <a:lnTo>
                    <a:pt x="436" y="62"/>
                  </a:lnTo>
                  <a:lnTo>
                    <a:pt x="400" y="77"/>
                  </a:lnTo>
                  <a:lnTo>
                    <a:pt x="364" y="93"/>
                  </a:lnTo>
                  <a:lnTo>
                    <a:pt x="328" y="108"/>
                  </a:lnTo>
                  <a:lnTo>
                    <a:pt x="291" y="123"/>
                  </a:lnTo>
                  <a:lnTo>
                    <a:pt x="255" y="139"/>
                  </a:lnTo>
                  <a:lnTo>
                    <a:pt x="219" y="155"/>
                  </a:lnTo>
                  <a:lnTo>
                    <a:pt x="182" y="170"/>
                  </a:lnTo>
                  <a:lnTo>
                    <a:pt x="145" y="186"/>
                  </a:lnTo>
                  <a:lnTo>
                    <a:pt x="109" y="201"/>
                  </a:lnTo>
                  <a:lnTo>
                    <a:pt x="73" y="216"/>
                  </a:lnTo>
                  <a:lnTo>
                    <a:pt x="36" y="232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40"/>
            <p:cNvSpPr>
              <a:spLocks/>
            </p:cNvSpPr>
            <p:nvPr/>
          </p:nvSpPr>
          <p:spPr bwMode="auto">
            <a:xfrm>
              <a:off x="1760" y="2004"/>
              <a:ext cx="150" cy="69"/>
            </a:xfrm>
            <a:custGeom>
              <a:avLst/>
              <a:gdLst/>
              <a:ahLst/>
              <a:cxnLst>
                <a:cxn ang="0">
                  <a:pos x="25" y="241"/>
                </a:cxn>
                <a:cxn ang="0">
                  <a:pos x="73" y="264"/>
                </a:cxn>
                <a:cxn ang="0">
                  <a:pos x="121" y="287"/>
                </a:cxn>
                <a:cxn ang="0">
                  <a:pos x="169" y="310"/>
                </a:cxn>
                <a:cxn ang="0">
                  <a:pos x="217" y="333"/>
                </a:cxn>
                <a:cxn ang="0">
                  <a:pos x="265" y="356"/>
                </a:cxn>
                <a:cxn ang="0">
                  <a:pos x="315" y="379"/>
                </a:cxn>
                <a:cxn ang="0">
                  <a:pos x="363" y="402"/>
                </a:cxn>
                <a:cxn ang="0">
                  <a:pos x="419" y="396"/>
                </a:cxn>
                <a:cxn ang="0">
                  <a:pos x="483" y="363"/>
                </a:cxn>
                <a:cxn ang="0">
                  <a:pos x="548" y="329"/>
                </a:cxn>
                <a:cxn ang="0">
                  <a:pos x="613" y="295"/>
                </a:cxn>
                <a:cxn ang="0">
                  <a:pos x="676" y="261"/>
                </a:cxn>
                <a:cxn ang="0">
                  <a:pos x="741" y="227"/>
                </a:cxn>
                <a:cxn ang="0">
                  <a:pos x="805" y="193"/>
                </a:cxn>
                <a:cxn ang="0">
                  <a:pos x="870" y="159"/>
                </a:cxn>
                <a:cxn ang="0">
                  <a:pos x="879" y="133"/>
                </a:cxn>
                <a:cxn ang="0">
                  <a:pos x="834" y="115"/>
                </a:cxn>
                <a:cxn ang="0">
                  <a:pos x="788" y="98"/>
                </a:cxn>
                <a:cxn ang="0">
                  <a:pos x="743" y="80"/>
                </a:cxn>
                <a:cxn ang="0">
                  <a:pos x="697" y="62"/>
                </a:cxn>
                <a:cxn ang="0">
                  <a:pos x="652" y="44"/>
                </a:cxn>
                <a:cxn ang="0">
                  <a:pos x="606" y="27"/>
                </a:cxn>
                <a:cxn ang="0">
                  <a:pos x="561" y="9"/>
                </a:cxn>
                <a:cxn ang="0">
                  <a:pos x="504" y="15"/>
                </a:cxn>
                <a:cxn ang="0">
                  <a:pos x="437" y="43"/>
                </a:cxn>
                <a:cxn ang="0">
                  <a:pos x="369" y="73"/>
                </a:cxn>
                <a:cxn ang="0">
                  <a:pos x="303" y="101"/>
                </a:cxn>
                <a:cxn ang="0">
                  <a:pos x="236" y="130"/>
                </a:cxn>
                <a:cxn ang="0">
                  <a:pos x="169" y="158"/>
                </a:cxn>
                <a:cxn ang="0">
                  <a:pos x="101" y="186"/>
                </a:cxn>
                <a:cxn ang="0">
                  <a:pos x="34" y="215"/>
                </a:cxn>
              </a:cxnLst>
              <a:rect l="0" t="0" r="r" b="b"/>
              <a:pathLst>
                <a:path w="902" h="414">
                  <a:moveTo>
                    <a:pt x="0" y="229"/>
                  </a:moveTo>
                  <a:lnTo>
                    <a:pt x="25" y="241"/>
                  </a:lnTo>
                  <a:lnTo>
                    <a:pt x="49" y="252"/>
                  </a:lnTo>
                  <a:lnTo>
                    <a:pt x="73" y="264"/>
                  </a:lnTo>
                  <a:lnTo>
                    <a:pt x="97" y="275"/>
                  </a:lnTo>
                  <a:lnTo>
                    <a:pt x="121" y="287"/>
                  </a:lnTo>
                  <a:lnTo>
                    <a:pt x="145" y="298"/>
                  </a:lnTo>
                  <a:lnTo>
                    <a:pt x="169" y="310"/>
                  </a:lnTo>
                  <a:lnTo>
                    <a:pt x="193" y="321"/>
                  </a:lnTo>
                  <a:lnTo>
                    <a:pt x="217" y="333"/>
                  </a:lnTo>
                  <a:lnTo>
                    <a:pt x="241" y="345"/>
                  </a:lnTo>
                  <a:lnTo>
                    <a:pt x="265" y="356"/>
                  </a:lnTo>
                  <a:lnTo>
                    <a:pt x="291" y="368"/>
                  </a:lnTo>
                  <a:lnTo>
                    <a:pt x="315" y="379"/>
                  </a:lnTo>
                  <a:lnTo>
                    <a:pt x="339" y="391"/>
                  </a:lnTo>
                  <a:lnTo>
                    <a:pt x="363" y="402"/>
                  </a:lnTo>
                  <a:lnTo>
                    <a:pt x="387" y="414"/>
                  </a:lnTo>
                  <a:lnTo>
                    <a:pt x="419" y="396"/>
                  </a:lnTo>
                  <a:lnTo>
                    <a:pt x="452" y="380"/>
                  </a:lnTo>
                  <a:lnTo>
                    <a:pt x="483" y="363"/>
                  </a:lnTo>
                  <a:lnTo>
                    <a:pt x="516" y="346"/>
                  </a:lnTo>
                  <a:lnTo>
                    <a:pt x="548" y="329"/>
                  </a:lnTo>
                  <a:lnTo>
                    <a:pt x="580" y="312"/>
                  </a:lnTo>
                  <a:lnTo>
                    <a:pt x="613" y="295"/>
                  </a:lnTo>
                  <a:lnTo>
                    <a:pt x="644" y="277"/>
                  </a:lnTo>
                  <a:lnTo>
                    <a:pt x="676" y="261"/>
                  </a:lnTo>
                  <a:lnTo>
                    <a:pt x="709" y="243"/>
                  </a:lnTo>
                  <a:lnTo>
                    <a:pt x="741" y="227"/>
                  </a:lnTo>
                  <a:lnTo>
                    <a:pt x="772" y="209"/>
                  </a:lnTo>
                  <a:lnTo>
                    <a:pt x="805" y="193"/>
                  </a:lnTo>
                  <a:lnTo>
                    <a:pt x="837" y="175"/>
                  </a:lnTo>
                  <a:lnTo>
                    <a:pt x="870" y="159"/>
                  </a:lnTo>
                  <a:lnTo>
                    <a:pt x="902" y="142"/>
                  </a:lnTo>
                  <a:lnTo>
                    <a:pt x="879" y="133"/>
                  </a:lnTo>
                  <a:lnTo>
                    <a:pt x="856" y="124"/>
                  </a:lnTo>
                  <a:lnTo>
                    <a:pt x="834" y="115"/>
                  </a:lnTo>
                  <a:lnTo>
                    <a:pt x="811" y="107"/>
                  </a:lnTo>
                  <a:lnTo>
                    <a:pt x="788" y="98"/>
                  </a:lnTo>
                  <a:lnTo>
                    <a:pt x="765" y="89"/>
                  </a:lnTo>
                  <a:lnTo>
                    <a:pt x="743" y="80"/>
                  </a:lnTo>
                  <a:lnTo>
                    <a:pt x="720" y="70"/>
                  </a:lnTo>
                  <a:lnTo>
                    <a:pt x="697" y="62"/>
                  </a:lnTo>
                  <a:lnTo>
                    <a:pt x="675" y="53"/>
                  </a:lnTo>
                  <a:lnTo>
                    <a:pt x="652" y="44"/>
                  </a:lnTo>
                  <a:lnTo>
                    <a:pt x="629" y="35"/>
                  </a:lnTo>
                  <a:lnTo>
                    <a:pt x="606" y="27"/>
                  </a:lnTo>
                  <a:lnTo>
                    <a:pt x="584" y="18"/>
                  </a:lnTo>
                  <a:lnTo>
                    <a:pt x="561" y="9"/>
                  </a:lnTo>
                  <a:lnTo>
                    <a:pt x="538" y="0"/>
                  </a:lnTo>
                  <a:lnTo>
                    <a:pt x="504" y="15"/>
                  </a:lnTo>
                  <a:lnTo>
                    <a:pt x="471" y="29"/>
                  </a:lnTo>
                  <a:lnTo>
                    <a:pt x="437" y="43"/>
                  </a:lnTo>
                  <a:lnTo>
                    <a:pt x="403" y="57"/>
                  </a:lnTo>
                  <a:lnTo>
                    <a:pt x="369" y="73"/>
                  </a:lnTo>
                  <a:lnTo>
                    <a:pt x="337" y="87"/>
                  </a:lnTo>
                  <a:lnTo>
                    <a:pt x="303" y="101"/>
                  </a:lnTo>
                  <a:lnTo>
                    <a:pt x="270" y="115"/>
                  </a:lnTo>
                  <a:lnTo>
                    <a:pt x="236" y="130"/>
                  </a:lnTo>
                  <a:lnTo>
                    <a:pt x="202" y="144"/>
                  </a:lnTo>
                  <a:lnTo>
                    <a:pt x="169" y="158"/>
                  </a:lnTo>
                  <a:lnTo>
                    <a:pt x="135" y="172"/>
                  </a:lnTo>
                  <a:lnTo>
                    <a:pt x="101" y="186"/>
                  </a:lnTo>
                  <a:lnTo>
                    <a:pt x="67" y="201"/>
                  </a:lnTo>
                  <a:lnTo>
                    <a:pt x="34" y="215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ADA5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41"/>
            <p:cNvSpPr>
              <a:spLocks/>
            </p:cNvSpPr>
            <p:nvPr/>
          </p:nvSpPr>
          <p:spPr bwMode="auto">
            <a:xfrm>
              <a:off x="1765" y="2009"/>
              <a:ext cx="138" cy="63"/>
            </a:xfrm>
            <a:custGeom>
              <a:avLst/>
              <a:gdLst/>
              <a:ahLst/>
              <a:cxnLst>
                <a:cxn ang="0">
                  <a:pos x="22" y="220"/>
                </a:cxn>
                <a:cxn ang="0">
                  <a:pos x="67" y="241"/>
                </a:cxn>
                <a:cxn ang="0">
                  <a:pos x="111" y="263"/>
                </a:cxn>
                <a:cxn ang="0">
                  <a:pos x="156" y="284"/>
                </a:cxn>
                <a:cxn ang="0">
                  <a:pos x="199" y="305"/>
                </a:cxn>
                <a:cxn ang="0">
                  <a:pos x="244" y="325"/>
                </a:cxn>
                <a:cxn ang="0">
                  <a:pos x="288" y="347"/>
                </a:cxn>
                <a:cxn ang="0">
                  <a:pos x="333" y="368"/>
                </a:cxn>
                <a:cxn ang="0">
                  <a:pos x="385" y="364"/>
                </a:cxn>
                <a:cxn ang="0">
                  <a:pos x="444" y="332"/>
                </a:cxn>
                <a:cxn ang="0">
                  <a:pos x="503" y="300"/>
                </a:cxn>
                <a:cxn ang="0">
                  <a:pos x="562" y="270"/>
                </a:cxn>
                <a:cxn ang="0">
                  <a:pos x="621" y="238"/>
                </a:cxn>
                <a:cxn ang="0">
                  <a:pos x="680" y="206"/>
                </a:cxn>
                <a:cxn ang="0">
                  <a:pos x="739" y="174"/>
                </a:cxn>
                <a:cxn ang="0">
                  <a:pos x="798" y="143"/>
                </a:cxn>
                <a:cxn ang="0">
                  <a:pos x="807" y="120"/>
                </a:cxn>
                <a:cxn ang="0">
                  <a:pos x="766" y="104"/>
                </a:cxn>
                <a:cxn ang="0">
                  <a:pos x="724" y="88"/>
                </a:cxn>
                <a:cxn ang="0">
                  <a:pos x="682" y="73"/>
                </a:cxn>
                <a:cxn ang="0">
                  <a:pos x="640" y="56"/>
                </a:cxn>
                <a:cxn ang="0">
                  <a:pos x="598" y="41"/>
                </a:cxn>
                <a:cxn ang="0">
                  <a:pos x="556" y="24"/>
                </a:cxn>
                <a:cxn ang="0">
                  <a:pos x="515" y="8"/>
                </a:cxn>
                <a:cxn ang="0">
                  <a:pos x="463" y="13"/>
                </a:cxn>
                <a:cxn ang="0">
                  <a:pos x="402" y="40"/>
                </a:cxn>
                <a:cxn ang="0">
                  <a:pos x="340" y="65"/>
                </a:cxn>
                <a:cxn ang="0">
                  <a:pos x="278" y="91"/>
                </a:cxn>
                <a:cxn ang="0">
                  <a:pos x="217" y="117"/>
                </a:cxn>
                <a:cxn ang="0">
                  <a:pos x="155" y="144"/>
                </a:cxn>
                <a:cxn ang="0">
                  <a:pos x="93" y="170"/>
                </a:cxn>
                <a:cxn ang="0">
                  <a:pos x="31" y="196"/>
                </a:cxn>
              </a:cxnLst>
              <a:rect l="0" t="0" r="r" b="b"/>
              <a:pathLst>
                <a:path w="828" h="379">
                  <a:moveTo>
                    <a:pt x="0" y="209"/>
                  </a:moveTo>
                  <a:lnTo>
                    <a:pt x="22" y="220"/>
                  </a:lnTo>
                  <a:lnTo>
                    <a:pt x="45" y="230"/>
                  </a:lnTo>
                  <a:lnTo>
                    <a:pt x="67" y="241"/>
                  </a:lnTo>
                  <a:lnTo>
                    <a:pt x="89" y="252"/>
                  </a:lnTo>
                  <a:lnTo>
                    <a:pt x="111" y="263"/>
                  </a:lnTo>
                  <a:lnTo>
                    <a:pt x="134" y="273"/>
                  </a:lnTo>
                  <a:lnTo>
                    <a:pt x="156" y="284"/>
                  </a:lnTo>
                  <a:lnTo>
                    <a:pt x="178" y="294"/>
                  </a:lnTo>
                  <a:lnTo>
                    <a:pt x="199" y="305"/>
                  </a:lnTo>
                  <a:lnTo>
                    <a:pt x="222" y="315"/>
                  </a:lnTo>
                  <a:lnTo>
                    <a:pt x="244" y="325"/>
                  </a:lnTo>
                  <a:lnTo>
                    <a:pt x="266" y="336"/>
                  </a:lnTo>
                  <a:lnTo>
                    <a:pt x="288" y="347"/>
                  </a:lnTo>
                  <a:lnTo>
                    <a:pt x="311" y="358"/>
                  </a:lnTo>
                  <a:lnTo>
                    <a:pt x="333" y="368"/>
                  </a:lnTo>
                  <a:lnTo>
                    <a:pt x="355" y="379"/>
                  </a:lnTo>
                  <a:lnTo>
                    <a:pt x="385" y="364"/>
                  </a:lnTo>
                  <a:lnTo>
                    <a:pt x="414" y="347"/>
                  </a:lnTo>
                  <a:lnTo>
                    <a:pt x="444" y="332"/>
                  </a:lnTo>
                  <a:lnTo>
                    <a:pt x="473" y="317"/>
                  </a:lnTo>
                  <a:lnTo>
                    <a:pt x="503" y="300"/>
                  </a:lnTo>
                  <a:lnTo>
                    <a:pt x="532" y="285"/>
                  </a:lnTo>
                  <a:lnTo>
                    <a:pt x="562" y="270"/>
                  </a:lnTo>
                  <a:lnTo>
                    <a:pt x="591" y="253"/>
                  </a:lnTo>
                  <a:lnTo>
                    <a:pt x="621" y="238"/>
                  </a:lnTo>
                  <a:lnTo>
                    <a:pt x="651" y="222"/>
                  </a:lnTo>
                  <a:lnTo>
                    <a:pt x="680" y="206"/>
                  </a:lnTo>
                  <a:lnTo>
                    <a:pt x="710" y="191"/>
                  </a:lnTo>
                  <a:lnTo>
                    <a:pt x="739" y="174"/>
                  </a:lnTo>
                  <a:lnTo>
                    <a:pt x="769" y="159"/>
                  </a:lnTo>
                  <a:lnTo>
                    <a:pt x="798" y="143"/>
                  </a:lnTo>
                  <a:lnTo>
                    <a:pt x="828" y="127"/>
                  </a:lnTo>
                  <a:lnTo>
                    <a:pt x="807" y="120"/>
                  </a:lnTo>
                  <a:lnTo>
                    <a:pt x="786" y="112"/>
                  </a:lnTo>
                  <a:lnTo>
                    <a:pt x="766" y="104"/>
                  </a:lnTo>
                  <a:lnTo>
                    <a:pt x="745" y="96"/>
                  </a:lnTo>
                  <a:lnTo>
                    <a:pt x="724" y="88"/>
                  </a:lnTo>
                  <a:lnTo>
                    <a:pt x="703" y="80"/>
                  </a:lnTo>
                  <a:lnTo>
                    <a:pt x="682" y="73"/>
                  </a:lnTo>
                  <a:lnTo>
                    <a:pt x="662" y="64"/>
                  </a:lnTo>
                  <a:lnTo>
                    <a:pt x="640" y="56"/>
                  </a:lnTo>
                  <a:lnTo>
                    <a:pt x="619" y="49"/>
                  </a:lnTo>
                  <a:lnTo>
                    <a:pt x="598" y="41"/>
                  </a:lnTo>
                  <a:lnTo>
                    <a:pt x="577" y="32"/>
                  </a:lnTo>
                  <a:lnTo>
                    <a:pt x="556" y="24"/>
                  </a:lnTo>
                  <a:lnTo>
                    <a:pt x="536" y="17"/>
                  </a:lnTo>
                  <a:lnTo>
                    <a:pt x="515" y="8"/>
                  </a:lnTo>
                  <a:lnTo>
                    <a:pt x="494" y="0"/>
                  </a:lnTo>
                  <a:lnTo>
                    <a:pt x="463" y="13"/>
                  </a:lnTo>
                  <a:lnTo>
                    <a:pt x="433" y="27"/>
                  </a:lnTo>
                  <a:lnTo>
                    <a:pt x="402" y="40"/>
                  </a:lnTo>
                  <a:lnTo>
                    <a:pt x="370" y="52"/>
                  </a:lnTo>
                  <a:lnTo>
                    <a:pt x="340" y="65"/>
                  </a:lnTo>
                  <a:lnTo>
                    <a:pt x="309" y="78"/>
                  </a:lnTo>
                  <a:lnTo>
                    <a:pt x="278" y="91"/>
                  </a:lnTo>
                  <a:lnTo>
                    <a:pt x="248" y="104"/>
                  </a:lnTo>
                  <a:lnTo>
                    <a:pt x="217" y="117"/>
                  </a:lnTo>
                  <a:lnTo>
                    <a:pt x="186" y="131"/>
                  </a:lnTo>
                  <a:lnTo>
                    <a:pt x="155" y="144"/>
                  </a:lnTo>
                  <a:lnTo>
                    <a:pt x="124" y="157"/>
                  </a:lnTo>
                  <a:lnTo>
                    <a:pt x="93" y="170"/>
                  </a:lnTo>
                  <a:lnTo>
                    <a:pt x="63" y="183"/>
                  </a:lnTo>
                  <a:lnTo>
                    <a:pt x="31" y="196"/>
                  </a:lnTo>
                  <a:lnTo>
                    <a:pt x="0" y="209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42"/>
            <p:cNvSpPr>
              <a:spLocks/>
            </p:cNvSpPr>
            <p:nvPr/>
          </p:nvSpPr>
          <p:spPr bwMode="auto">
            <a:xfrm>
              <a:off x="1770" y="2015"/>
              <a:ext cx="126" cy="57"/>
            </a:xfrm>
            <a:custGeom>
              <a:avLst/>
              <a:gdLst/>
              <a:ahLst/>
              <a:cxnLst>
                <a:cxn ang="0">
                  <a:pos x="20" y="200"/>
                </a:cxn>
                <a:cxn ang="0">
                  <a:pos x="60" y="219"/>
                </a:cxn>
                <a:cxn ang="0">
                  <a:pos x="101" y="239"/>
                </a:cxn>
                <a:cxn ang="0">
                  <a:pos x="141" y="258"/>
                </a:cxn>
                <a:cxn ang="0">
                  <a:pos x="182" y="277"/>
                </a:cxn>
                <a:cxn ang="0">
                  <a:pos x="221" y="297"/>
                </a:cxn>
                <a:cxn ang="0">
                  <a:pos x="262" y="316"/>
                </a:cxn>
                <a:cxn ang="0">
                  <a:pos x="302" y="335"/>
                </a:cxn>
                <a:cxn ang="0">
                  <a:pos x="350" y="331"/>
                </a:cxn>
                <a:cxn ang="0">
                  <a:pos x="404" y="302"/>
                </a:cxn>
                <a:cxn ang="0">
                  <a:pos x="458" y="274"/>
                </a:cxn>
                <a:cxn ang="0">
                  <a:pos x="511" y="245"/>
                </a:cxn>
                <a:cxn ang="0">
                  <a:pos x="564" y="217"/>
                </a:cxn>
                <a:cxn ang="0">
                  <a:pos x="618" y="188"/>
                </a:cxn>
                <a:cxn ang="0">
                  <a:pos x="671" y="160"/>
                </a:cxn>
                <a:cxn ang="0">
                  <a:pos x="725" y="131"/>
                </a:cxn>
                <a:cxn ang="0">
                  <a:pos x="734" y="110"/>
                </a:cxn>
                <a:cxn ang="0">
                  <a:pos x="695" y="95"/>
                </a:cxn>
                <a:cxn ang="0">
                  <a:pos x="658" y="80"/>
                </a:cxn>
                <a:cxn ang="0">
                  <a:pos x="620" y="66"/>
                </a:cxn>
                <a:cxn ang="0">
                  <a:pos x="583" y="51"/>
                </a:cxn>
                <a:cxn ang="0">
                  <a:pos x="544" y="36"/>
                </a:cxn>
                <a:cxn ang="0">
                  <a:pos x="506" y="22"/>
                </a:cxn>
                <a:cxn ang="0">
                  <a:pos x="468" y="8"/>
                </a:cxn>
                <a:cxn ang="0">
                  <a:pos x="421" y="12"/>
                </a:cxn>
                <a:cxn ang="0">
                  <a:pos x="365" y="36"/>
                </a:cxn>
                <a:cxn ang="0">
                  <a:pos x="309" y="59"/>
                </a:cxn>
                <a:cxn ang="0">
                  <a:pos x="252" y="83"/>
                </a:cxn>
                <a:cxn ang="0">
                  <a:pos x="196" y="107"/>
                </a:cxn>
                <a:cxn ang="0">
                  <a:pos x="140" y="131"/>
                </a:cxn>
                <a:cxn ang="0">
                  <a:pos x="84" y="154"/>
                </a:cxn>
                <a:cxn ang="0">
                  <a:pos x="28" y="179"/>
                </a:cxn>
              </a:cxnLst>
              <a:rect l="0" t="0" r="r" b="b"/>
              <a:pathLst>
                <a:path w="752" h="345">
                  <a:moveTo>
                    <a:pt x="0" y="191"/>
                  </a:moveTo>
                  <a:lnTo>
                    <a:pt x="20" y="200"/>
                  </a:lnTo>
                  <a:lnTo>
                    <a:pt x="41" y="210"/>
                  </a:lnTo>
                  <a:lnTo>
                    <a:pt x="60" y="219"/>
                  </a:lnTo>
                  <a:lnTo>
                    <a:pt x="81" y="229"/>
                  </a:lnTo>
                  <a:lnTo>
                    <a:pt x="101" y="239"/>
                  </a:lnTo>
                  <a:lnTo>
                    <a:pt x="120" y="249"/>
                  </a:lnTo>
                  <a:lnTo>
                    <a:pt x="141" y="258"/>
                  </a:lnTo>
                  <a:lnTo>
                    <a:pt x="161" y="267"/>
                  </a:lnTo>
                  <a:lnTo>
                    <a:pt x="182" y="277"/>
                  </a:lnTo>
                  <a:lnTo>
                    <a:pt x="202" y="287"/>
                  </a:lnTo>
                  <a:lnTo>
                    <a:pt x="221" y="297"/>
                  </a:lnTo>
                  <a:lnTo>
                    <a:pt x="242" y="307"/>
                  </a:lnTo>
                  <a:lnTo>
                    <a:pt x="262" y="316"/>
                  </a:lnTo>
                  <a:lnTo>
                    <a:pt x="283" y="325"/>
                  </a:lnTo>
                  <a:lnTo>
                    <a:pt x="302" y="335"/>
                  </a:lnTo>
                  <a:lnTo>
                    <a:pt x="323" y="345"/>
                  </a:lnTo>
                  <a:lnTo>
                    <a:pt x="350" y="331"/>
                  </a:lnTo>
                  <a:lnTo>
                    <a:pt x="377" y="316"/>
                  </a:lnTo>
                  <a:lnTo>
                    <a:pt x="404" y="302"/>
                  </a:lnTo>
                  <a:lnTo>
                    <a:pt x="430" y="288"/>
                  </a:lnTo>
                  <a:lnTo>
                    <a:pt x="458" y="274"/>
                  </a:lnTo>
                  <a:lnTo>
                    <a:pt x="484" y="259"/>
                  </a:lnTo>
                  <a:lnTo>
                    <a:pt x="511" y="245"/>
                  </a:lnTo>
                  <a:lnTo>
                    <a:pt x="538" y="231"/>
                  </a:lnTo>
                  <a:lnTo>
                    <a:pt x="564" y="217"/>
                  </a:lnTo>
                  <a:lnTo>
                    <a:pt x="591" y="203"/>
                  </a:lnTo>
                  <a:lnTo>
                    <a:pt x="618" y="188"/>
                  </a:lnTo>
                  <a:lnTo>
                    <a:pt x="645" y="174"/>
                  </a:lnTo>
                  <a:lnTo>
                    <a:pt x="671" y="160"/>
                  </a:lnTo>
                  <a:lnTo>
                    <a:pt x="699" y="146"/>
                  </a:lnTo>
                  <a:lnTo>
                    <a:pt x="725" y="131"/>
                  </a:lnTo>
                  <a:lnTo>
                    <a:pt x="752" y="117"/>
                  </a:lnTo>
                  <a:lnTo>
                    <a:pt x="734" y="110"/>
                  </a:lnTo>
                  <a:lnTo>
                    <a:pt x="714" y="103"/>
                  </a:lnTo>
                  <a:lnTo>
                    <a:pt x="695" y="95"/>
                  </a:lnTo>
                  <a:lnTo>
                    <a:pt x="677" y="88"/>
                  </a:lnTo>
                  <a:lnTo>
                    <a:pt x="658" y="80"/>
                  </a:lnTo>
                  <a:lnTo>
                    <a:pt x="638" y="73"/>
                  </a:lnTo>
                  <a:lnTo>
                    <a:pt x="620" y="66"/>
                  </a:lnTo>
                  <a:lnTo>
                    <a:pt x="601" y="58"/>
                  </a:lnTo>
                  <a:lnTo>
                    <a:pt x="583" y="51"/>
                  </a:lnTo>
                  <a:lnTo>
                    <a:pt x="563" y="44"/>
                  </a:lnTo>
                  <a:lnTo>
                    <a:pt x="544" y="36"/>
                  </a:lnTo>
                  <a:lnTo>
                    <a:pt x="526" y="29"/>
                  </a:lnTo>
                  <a:lnTo>
                    <a:pt x="506" y="22"/>
                  </a:lnTo>
                  <a:lnTo>
                    <a:pt x="487" y="14"/>
                  </a:lnTo>
                  <a:lnTo>
                    <a:pt x="468" y="8"/>
                  </a:lnTo>
                  <a:lnTo>
                    <a:pt x="449" y="0"/>
                  </a:lnTo>
                  <a:lnTo>
                    <a:pt x="421" y="12"/>
                  </a:lnTo>
                  <a:lnTo>
                    <a:pt x="393" y="24"/>
                  </a:lnTo>
                  <a:lnTo>
                    <a:pt x="365" y="36"/>
                  </a:lnTo>
                  <a:lnTo>
                    <a:pt x="336" y="47"/>
                  </a:lnTo>
                  <a:lnTo>
                    <a:pt x="309" y="59"/>
                  </a:lnTo>
                  <a:lnTo>
                    <a:pt x="280" y="71"/>
                  </a:lnTo>
                  <a:lnTo>
                    <a:pt x="252" y="83"/>
                  </a:lnTo>
                  <a:lnTo>
                    <a:pt x="225" y="95"/>
                  </a:lnTo>
                  <a:lnTo>
                    <a:pt x="196" y="107"/>
                  </a:lnTo>
                  <a:lnTo>
                    <a:pt x="168" y="119"/>
                  </a:lnTo>
                  <a:lnTo>
                    <a:pt x="140" y="131"/>
                  </a:lnTo>
                  <a:lnTo>
                    <a:pt x="112" y="142"/>
                  </a:lnTo>
                  <a:lnTo>
                    <a:pt x="84" y="154"/>
                  </a:lnTo>
                  <a:lnTo>
                    <a:pt x="56" y="166"/>
                  </a:lnTo>
                  <a:lnTo>
                    <a:pt x="28" y="179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AF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43"/>
            <p:cNvSpPr>
              <a:spLocks/>
            </p:cNvSpPr>
            <p:nvPr/>
          </p:nvSpPr>
          <p:spPr bwMode="auto">
            <a:xfrm>
              <a:off x="1776" y="2020"/>
              <a:ext cx="113" cy="5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291" y="311"/>
                </a:cxn>
                <a:cxn ang="0">
                  <a:pos x="679" y="104"/>
                </a:cxn>
                <a:cxn ang="0">
                  <a:pos x="405" y="0"/>
                </a:cxn>
                <a:cxn ang="0">
                  <a:pos x="0" y="172"/>
                </a:cxn>
              </a:cxnLst>
              <a:rect l="0" t="0" r="r" b="b"/>
              <a:pathLst>
                <a:path w="679" h="311">
                  <a:moveTo>
                    <a:pt x="0" y="172"/>
                  </a:moveTo>
                  <a:lnTo>
                    <a:pt x="291" y="311"/>
                  </a:lnTo>
                  <a:lnTo>
                    <a:pt x="679" y="104"/>
                  </a:lnTo>
                  <a:lnTo>
                    <a:pt x="405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Freeform 44"/>
            <p:cNvSpPr>
              <a:spLocks/>
            </p:cNvSpPr>
            <p:nvPr/>
          </p:nvSpPr>
          <p:spPr bwMode="auto">
            <a:xfrm>
              <a:off x="1705" y="1943"/>
              <a:ext cx="223" cy="97"/>
            </a:xfrm>
            <a:custGeom>
              <a:avLst/>
              <a:gdLst/>
              <a:ahLst/>
              <a:cxnLst>
                <a:cxn ang="0">
                  <a:pos x="1337" y="105"/>
                </a:cxn>
                <a:cxn ang="0">
                  <a:pos x="1017" y="0"/>
                </a:cxn>
                <a:cxn ang="0">
                  <a:pos x="0" y="422"/>
                </a:cxn>
                <a:cxn ang="0">
                  <a:pos x="330" y="583"/>
                </a:cxn>
                <a:cxn ang="0">
                  <a:pos x="1337" y="105"/>
                </a:cxn>
              </a:cxnLst>
              <a:rect l="0" t="0" r="r" b="b"/>
              <a:pathLst>
                <a:path w="1337" h="583">
                  <a:moveTo>
                    <a:pt x="1337" y="105"/>
                  </a:moveTo>
                  <a:lnTo>
                    <a:pt x="1017" y="0"/>
                  </a:lnTo>
                  <a:lnTo>
                    <a:pt x="0" y="422"/>
                  </a:lnTo>
                  <a:lnTo>
                    <a:pt x="330" y="583"/>
                  </a:lnTo>
                  <a:lnTo>
                    <a:pt x="1337" y="105"/>
                  </a:lnTo>
                  <a:close/>
                </a:path>
              </a:pathLst>
            </a:custGeom>
            <a:solidFill>
              <a:srgbClr val="2B26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45"/>
            <p:cNvSpPr>
              <a:spLocks/>
            </p:cNvSpPr>
            <p:nvPr/>
          </p:nvSpPr>
          <p:spPr bwMode="auto">
            <a:xfrm>
              <a:off x="1707" y="1942"/>
              <a:ext cx="217" cy="95"/>
            </a:xfrm>
            <a:custGeom>
              <a:avLst/>
              <a:gdLst/>
              <a:ahLst/>
              <a:cxnLst>
                <a:cxn ang="0">
                  <a:pos x="1301" y="104"/>
                </a:cxn>
                <a:cxn ang="0">
                  <a:pos x="1000" y="0"/>
                </a:cxn>
                <a:cxn ang="0">
                  <a:pos x="0" y="422"/>
                </a:cxn>
                <a:cxn ang="0">
                  <a:pos x="318" y="573"/>
                </a:cxn>
                <a:cxn ang="0">
                  <a:pos x="1301" y="104"/>
                </a:cxn>
              </a:cxnLst>
              <a:rect l="0" t="0" r="r" b="b"/>
              <a:pathLst>
                <a:path w="1301" h="573">
                  <a:moveTo>
                    <a:pt x="1301" y="104"/>
                  </a:moveTo>
                  <a:lnTo>
                    <a:pt x="1000" y="0"/>
                  </a:lnTo>
                  <a:lnTo>
                    <a:pt x="0" y="422"/>
                  </a:lnTo>
                  <a:lnTo>
                    <a:pt x="318" y="573"/>
                  </a:lnTo>
                  <a:lnTo>
                    <a:pt x="1301" y="10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46"/>
            <p:cNvSpPr>
              <a:spLocks/>
            </p:cNvSpPr>
            <p:nvPr/>
          </p:nvSpPr>
          <p:spPr bwMode="auto">
            <a:xfrm>
              <a:off x="1707" y="1941"/>
              <a:ext cx="213" cy="94"/>
            </a:xfrm>
            <a:custGeom>
              <a:avLst/>
              <a:gdLst/>
              <a:ahLst/>
              <a:cxnLst>
                <a:cxn ang="0">
                  <a:pos x="1280" y="102"/>
                </a:cxn>
                <a:cxn ang="0">
                  <a:pos x="1000" y="0"/>
                </a:cxn>
                <a:cxn ang="0">
                  <a:pos x="0" y="428"/>
                </a:cxn>
                <a:cxn ang="0">
                  <a:pos x="302" y="564"/>
                </a:cxn>
                <a:cxn ang="0">
                  <a:pos x="1280" y="102"/>
                </a:cxn>
              </a:cxnLst>
              <a:rect l="0" t="0" r="r" b="b"/>
              <a:pathLst>
                <a:path w="1280" h="564">
                  <a:moveTo>
                    <a:pt x="1280" y="102"/>
                  </a:moveTo>
                  <a:lnTo>
                    <a:pt x="1000" y="0"/>
                  </a:lnTo>
                  <a:lnTo>
                    <a:pt x="0" y="428"/>
                  </a:lnTo>
                  <a:lnTo>
                    <a:pt x="302" y="564"/>
                  </a:lnTo>
                  <a:lnTo>
                    <a:pt x="1280" y="102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47"/>
            <p:cNvSpPr>
              <a:spLocks/>
            </p:cNvSpPr>
            <p:nvPr/>
          </p:nvSpPr>
          <p:spPr bwMode="auto">
            <a:xfrm>
              <a:off x="1744" y="1954"/>
              <a:ext cx="168" cy="76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994" y="0"/>
                </a:cxn>
                <a:cxn ang="0">
                  <a:pos x="1006" y="4"/>
                </a:cxn>
                <a:cxn ang="0">
                  <a:pos x="21" y="458"/>
                </a:cxn>
                <a:cxn ang="0">
                  <a:pos x="0" y="455"/>
                </a:cxn>
              </a:cxnLst>
              <a:rect l="0" t="0" r="r" b="b"/>
              <a:pathLst>
                <a:path w="1006" h="458">
                  <a:moveTo>
                    <a:pt x="0" y="455"/>
                  </a:moveTo>
                  <a:lnTo>
                    <a:pt x="994" y="0"/>
                  </a:lnTo>
                  <a:lnTo>
                    <a:pt x="1006" y="4"/>
                  </a:lnTo>
                  <a:lnTo>
                    <a:pt x="21" y="458"/>
                  </a:lnTo>
                  <a:lnTo>
                    <a:pt x="0" y="45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48"/>
            <p:cNvSpPr>
              <a:spLocks/>
            </p:cNvSpPr>
            <p:nvPr/>
          </p:nvSpPr>
          <p:spPr bwMode="auto">
            <a:xfrm>
              <a:off x="1735" y="1950"/>
              <a:ext cx="166" cy="77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8"/>
                </a:cxn>
                <a:cxn ang="0">
                  <a:pos x="0" y="454"/>
                </a:cxn>
              </a:cxnLst>
              <a:rect l="0" t="0" r="r" b="b"/>
              <a:pathLst>
                <a:path w="1000" h="458">
                  <a:moveTo>
                    <a:pt x="0" y="454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8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49"/>
            <p:cNvSpPr>
              <a:spLocks/>
            </p:cNvSpPr>
            <p:nvPr/>
          </p:nvSpPr>
          <p:spPr bwMode="auto">
            <a:xfrm>
              <a:off x="1724" y="1946"/>
              <a:ext cx="167" cy="75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987" y="0"/>
                </a:cxn>
                <a:cxn ang="0">
                  <a:pos x="1000" y="4"/>
                </a:cxn>
                <a:cxn ang="0">
                  <a:pos x="22" y="453"/>
                </a:cxn>
                <a:cxn ang="0">
                  <a:pos x="0" y="448"/>
                </a:cxn>
              </a:cxnLst>
              <a:rect l="0" t="0" r="r" b="b"/>
              <a:pathLst>
                <a:path w="1000" h="453">
                  <a:moveTo>
                    <a:pt x="0" y="448"/>
                  </a:moveTo>
                  <a:lnTo>
                    <a:pt x="987" y="0"/>
                  </a:lnTo>
                  <a:lnTo>
                    <a:pt x="1000" y="4"/>
                  </a:lnTo>
                  <a:lnTo>
                    <a:pt x="22" y="453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50"/>
            <p:cNvSpPr>
              <a:spLocks/>
            </p:cNvSpPr>
            <p:nvPr/>
          </p:nvSpPr>
          <p:spPr bwMode="auto">
            <a:xfrm>
              <a:off x="1715" y="1942"/>
              <a:ext cx="168" cy="75"/>
            </a:xfrm>
            <a:custGeom>
              <a:avLst/>
              <a:gdLst/>
              <a:ahLst/>
              <a:cxnLst>
                <a:cxn ang="0">
                  <a:pos x="0" y="445"/>
                </a:cxn>
                <a:cxn ang="0">
                  <a:pos x="1000" y="0"/>
                </a:cxn>
                <a:cxn ang="0">
                  <a:pos x="1012" y="5"/>
                </a:cxn>
                <a:cxn ang="0">
                  <a:pos x="22" y="450"/>
                </a:cxn>
                <a:cxn ang="0">
                  <a:pos x="0" y="445"/>
                </a:cxn>
              </a:cxnLst>
              <a:rect l="0" t="0" r="r" b="b"/>
              <a:pathLst>
                <a:path w="1012" h="450">
                  <a:moveTo>
                    <a:pt x="0" y="445"/>
                  </a:moveTo>
                  <a:lnTo>
                    <a:pt x="1000" y="0"/>
                  </a:lnTo>
                  <a:lnTo>
                    <a:pt x="1012" y="5"/>
                  </a:lnTo>
                  <a:lnTo>
                    <a:pt x="22" y="450"/>
                  </a:lnTo>
                  <a:lnTo>
                    <a:pt x="0" y="445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51"/>
            <p:cNvSpPr>
              <a:spLocks/>
            </p:cNvSpPr>
            <p:nvPr/>
          </p:nvSpPr>
          <p:spPr bwMode="auto">
            <a:xfrm>
              <a:off x="1798" y="2006"/>
              <a:ext cx="13" cy="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7" y="27"/>
                </a:cxn>
                <a:cxn ang="0">
                  <a:pos x="69" y="4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7" h="40">
                  <a:moveTo>
                    <a:pt x="22" y="0"/>
                  </a:moveTo>
                  <a:lnTo>
                    <a:pt x="77" y="27"/>
                  </a:lnTo>
                  <a:lnTo>
                    <a:pt x="69" y="4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Freeform 52"/>
            <p:cNvSpPr>
              <a:spLocks/>
            </p:cNvSpPr>
            <p:nvPr/>
          </p:nvSpPr>
          <p:spPr bwMode="auto">
            <a:xfrm>
              <a:off x="1783" y="2005"/>
              <a:ext cx="11" cy="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2" y="15"/>
                </a:cxn>
                <a:cxn ang="0">
                  <a:pos x="55" y="30"/>
                </a:cxn>
                <a:cxn ang="0">
                  <a:pos x="0" y="0"/>
                </a:cxn>
                <a:cxn ang="0">
                  <a:pos x="22" y="0"/>
                </a:cxn>
              </a:cxnLst>
              <a:rect l="0" t="0" r="r" b="b"/>
              <a:pathLst>
                <a:path w="72" h="30">
                  <a:moveTo>
                    <a:pt x="22" y="0"/>
                  </a:moveTo>
                  <a:lnTo>
                    <a:pt x="72" y="15"/>
                  </a:lnTo>
                  <a:lnTo>
                    <a:pt x="55" y="3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53"/>
            <p:cNvSpPr>
              <a:spLocks/>
            </p:cNvSpPr>
            <p:nvPr/>
          </p:nvSpPr>
          <p:spPr bwMode="auto">
            <a:xfrm>
              <a:off x="1857" y="1978"/>
              <a:ext cx="11" cy="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9" y="30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20" y="0"/>
                </a:cxn>
              </a:cxnLst>
              <a:rect l="0" t="0" r="r" b="b"/>
              <a:pathLst>
                <a:path w="69" h="38">
                  <a:moveTo>
                    <a:pt x="20" y="0"/>
                  </a:moveTo>
                  <a:lnTo>
                    <a:pt x="69" y="30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54"/>
            <p:cNvSpPr>
              <a:spLocks/>
            </p:cNvSpPr>
            <p:nvPr/>
          </p:nvSpPr>
          <p:spPr bwMode="auto">
            <a:xfrm>
              <a:off x="1841" y="1977"/>
              <a:ext cx="11" cy="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69" y="29"/>
                </a:cxn>
                <a:cxn ang="0">
                  <a:pos x="57" y="38"/>
                </a:cxn>
                <a:cxn ang="0">
                  <a:pos x="0" y="4"/>
                </a:cxn>
                <a:cxn ang="0">
                  <a:pos x="19" y="0"/>
                </a:cxn>
              </a:cxnLst>
              <a:rect l="0" t="0" r="r" b="b"/>
              <a:pathLst>
                <a:path w="69" h="38">
                  <a:moveTo>
                    <a:pt x="19" y="0"/>
                  </a:moveTo>
                  <a:lnTo>
                    <a:pt x="69" y="29"/>
                  </a:lnTo>
                  <a:lnTo>
                    <a:pt x="57" y="38"/>
                  </a:lnTo>
                  <a:lnTo>
                    <a:pt x="0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Freeform 55"/>
            <p:cNvSpPr>
              <a:spLocks/>
            </p:cNvSpPr>
            <p:nvPr/>
          </p:nvSpPr>
          <p:spPr bwMode="auto">
            <a:xfrm>
              <a:off x="1870" y="1973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40">
                  <a:moveTo>
                    <a:pt x="13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Freeform 56"/>
            <p:cNvSpPr>
              <a:spLocks/>
            </p:cNvSpPr>
            <p:nvPr/>
          </p:nvSpPr>
          <p:spPr bwMode="auto">
            <a:xfrm>
              <a:off x="1854" y="1972"/>
              <a:ext cx="10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55" y="21"/>
                </a:cxn>
                <a:cxn ang="0">
                  <a:pos x="46" y="33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55" h="33">
                  <a:moveTo>
                    <a:pt x="14" y="0"/>
                  </a:moveTo>
                  <a:lnTo>
                    <a:pt x="55" y="21"/>
                  </a:lnTo>
                  <a:lnTo>
                    <a:pt x="46" y="33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Freeform 57"/>
            <p:cNvSpPr>
              <a:spLocks/>
            </p:cNvSpPr>
            <p:nvPr/>
          </p:nvSpPr>
          <p:spPr bwMode="auto">
            <a:xfrm>
              <a:off x="1829" y="1973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9">
                  <a:moveTo>
                    <a:pt x="14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Freeform 58"/>
            <p:cNvSpPr>
              <a:spLocks/>
            </p:cNvSpPr>
            <p:nvPr/>
          </p:nvSpPr>
          <p:spPr bwMode="auto">
            <a:xfrm>
              <a:off x="1825" y="1967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7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Freeform 59"/>
            <p:cNvSpPr>
              <a:spLocks/>
            </p:cNvSpPr>
            <p:nvPr/>
          </p:nvSpPr>
          <p:spPr bwMode="auto">
            <a:xfrm>
              <a:off x="1815" y="1965"/>
              <a:ext cx="9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4" y="23"/>
                </a:cxn>
                <a:cxn ang="0">
                  <a:pos x="45" y="37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54" h="37">
                  <a:moveTo>
                    <a:pt x="13" y="0"/>
                  </a:moveTo>
                  <a:lnTo>
                    <a:pt x="54" y="23"/>
                  </a:lnTo>
                  <a:lnTo>
                    <a:pt x="45" y="37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Freeform 60"/>
            <p:cNvSpPr>
              <a:spLocks/>
            </p:cNvSpPr>
            <p:nvPr/>
          </p:nvSpPr>
          <p:spPr bwMode="auto">
            <a:xfrm>
              <a:off x="1794" y="1998"/>
              <a:ext cx="12" cy="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Freeform 61"/>
            <p:cNvSpPr>
              <a:spLocks/>
            </p:cNvSpPr>
            <p:nvPr/>
          </p:nvSpPr>
          <p:spPr bwMode="auto">
            <a:xfrm>
              <a:off x="1778" y="1997"/>
              <a:ext cx="12" cy="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6"/>
                </a:cxn>
                <a:cxn ang="0">
                  <a:pos x="61" y="39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9">
                  <a:moveTo>
                    <a:pt x="13" y="0"/>
                  </a:moveTo>
                  <a:lnTo>
                    <a:pt x="70" y="26"/>
                  </a:lnTo>
                  <a:lnTo>
                    <a:pt x="61" y="39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Freeform 62"/>
            <p:cNvSpPr>
              <a:spLocks/>
            </p:cNvSpPr>
            <p:nvPr/>
          </p:nvSpPr>
          <p:spPr bwMode="auto">
            <a:xfrm>
              <a:off x="1774" y="1990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55" y="36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6">
                  <a:moveTo>
                    <a:pt x="14" y="0"/>
                  </a:moveTo>
                  <a:lnTo>
                    <a:pt x="70" y="27"/>
                  </a:lnTo>
                  <a:lnTo>
                    <a:pt x="55" y="36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Freeform 63"/>
            <p:cNvSpPr>
              <a:spLocks/>
            </p:cNvSpPr>
            <p:nvPr/>
          </p:nvSpPr>
          <p:spPr bwMode="auto">
            <a:xfrm>
              <a:off x="1761" y="1988"/>
              <a:ext cx="12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5"/>
                </a:cxn>
                <a:cxn ang="0">
                  <a:pos x="55" y="35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35">
                  <a:moveTo>
                    <a:pt x="14" y="0"/>
                  </a:moveTo>
                  <a:lnTo>
                    <a:pt x="70" y="25"/>
                  </a:lnTo>
                  <a:lnTo>
                    <a:pt x="55" y="35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Freeform 64"/>
            <p:cNvSpPr>
              <a:spLocks/>
            </p:cNvSpPr>
            <p:nvPr/>
          </p:nvSpPr>
          <p:spPr bwMode="auto">
            <a:xfrm>
              <a:off x="1806" y="1992"/>
              <a:ext cx="11" cy="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0" y="27"/>
                </a:cxn>
                <a:cxn ang="0">
                  <a:pos x="63" y="40"/>
                </a:cxn>
                <a:cxn ang="0">
                  <a:pos x="0" y="8"/>
                </a:cxn>
                <a:cxn ang="0">
                  <a:pos x="15" y="0"/>
                </a:cxn>
              </a:cxnLst>
              <a:rect l="0" t="0" r="r" b="b"/>
              <a:pathLst>
                <a:path w="70" h="40">
                  <a:moveTo>
                    <a:pt x="15" y="0"/>
                  </a:moveTo>
                  <a:lnTo>
                    <a:pt x="70" y="27"/>
                  </a:lnTo>
                  <a:lnTo>
                    <a:pt x="63" y="40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Freeform 65"/>
            <p:cNvSpPr>
              <a:spLocks/>
            </p:cNvSpPr>
            <p:nvPr/>
          </p:nvSpPr>
          <p:spPr bwMode="auto">
            <a:xfrm>
              <a:off x="1790" y="1992"/>
              <a:ext cx="12" cy="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5"/>
                </a:cxn>
                <a:cxn ang="0">
                  <a:pos x="62" y="38"/>
                </a:cxn>
                <a:cxn ang="0">
                  <a:pos x="0" y="7"/>
                </a:cxn>
                <a:cxn ang="0">
                  <a:pos x="13" y="0"/>
                </a:cxn>
              </a:cxnLst>
              <a:rect l="0" t="0" r="r" b="b"/>
              <a:pathLst>
                <a:path w="70" h="38">
                  <a:moveTo>
                    <a:pt x="13" y="0"/>
                  </a:moveTo>
                  <a:lnTo>
                    <a:pt x="70" y="25"/>
                  </a:lnTo>
                  <a:lnTo>
                    <a:pt x="62" y="38"/>
                  </a:lnTo>
                  <a:lnTo>
                    <a:pt x="0" y="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Freeform 66"/>
            <p:cNvSpPr>
              <a:spLocks/>
            </p:cNvSpPr>
            <p:nvPr/>
          </p:nvSpPr>
          <p:spPr bwMode="auto">
            <a:xfrm>
              <a:off x="1786" y="1984"/>
              <a:ext cx="12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2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2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Freeform 67"/>
            <p:cNvSpPr>
              <a:spLocks/>
            </p:cNvSpPr>
            <p:nvPr/>
          </p:nvSpPr>
          <p:spPr bwMode="auto">
            <a:xfrm>
              <a:off x="1773" y="1982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7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7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Freeform 68"/>
            <p:cNvSpPr>
              <a:spLocks/>
            </p:cNvSpPr>
            <p:nvPr/>
          </p:nvSpPr>
          <p:spPr bwMode="auto">
            <a:xfrm>
              <a:off x="1755" y="2015"/>
              <a:ext cx="11" cy="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8"/>
                </a:cxn>
                <a:cxn ang="0">
                  <a:pos x="61" y="41"/>
                </a:cxn>
                <a:cxn ang="0">
                  <a:pos x="0" y="9"/>
                </a:cxn>
                <a:cxn ang="0">
                  <a:pos x="14" y="0"/>
                </a:cxn>
              </a:cxnLst>
              <a:rect l="0" t="0" r="r" b="b"/>
              <a:pathLst>
                <a:path w="70" h="41">
                  <a:moveTo>
                    <a:pt x="14" y="0"/>
                  </a:moveTo>
                  <a:lnTo>
                    <a:pt x="70" y="28"/>
                  </a:lnTo>
                  <a:lnTo>
                    <a:pt x="61" y="41"/>
                  </a:lnTo>
                  <a:lnTo>
                    <a:pt x="0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Freeform 69"/>
            <p:cNvSpPr>
              <a:spLocks/>
            </p:cNvSpPr>
            <p:nvPr/>
          </p:nvSpPr>
          <p:spPr bwMode="auto">
            <a:xfrm>
              <a:off x="1739" y="2015"/>
              <a:ext cx="11" cy="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0" y="26"/>
                </a:cxn>
                <a:cxn ang="0">
                  <a:pos x="61" y="40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0" h="40">
                  <a:moveTo>
                    <a:pt x="14" y="0"/>
                  </a:moveTo>
                  <a:lnTo>
                    <a:pt x="70" y="26"/>
                  </a:lnTo>
                  <a:lnTo>
                    <a:pt x="61" y="40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Freeform 70"/>
            <p:cNvSpPr>
              <a:spLocks/>
            </p:cNvSpPr>
            <p:nvPr/>
          </p:nvSpPr>
          <p:spPr bwMode="auto">
            <a:xfrm>
              <a:off x="1735" y="2008"/>
              <a:ext cx="12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71" y="26"/>
                </a:cxn>
                <a:cxn ang="0">
                  <a:pos x="49" y="29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71" h="29">
                  <a:moveTo>
                    <a:pt x="14" y="0"/>
                  </a:moveTo>
                  <a:lnTo>
                    <a:pt x="71" y="26"/>
                  </a:lnTo>
                  <a:lnTo>
                    <a:pt x="49" y="29"/>
                  </a:lnTo>
                  <a:lnTo>
                    <a:pt x="0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Freeform 71"/>
            <p:cNvSpPr>
              <a:spLocks/>
            </p:cNvSpPr>
            <p:nvPr/>
          </p:nvSpPr>
          <p:spPr bwMode="auto">
            <a:xfrm>
              <a:off x="1722" y="2006"/>
              <a:ext cx="11" cy="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0" y="27"/>
                </a:cxn>
                <a:cxn ang="0">
                  <a:pos x="48" y="30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70" h="30">
                  <a:moveTo>
                    <a:pt x="13" y="0"/>
                  </a:moveTo>
                  <a:lnTo>
                    <a:pt x="70" y="27"/>
                  </a:lnTo>
                  <a:lnTo>
                    <a:pt x="48" y="30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72"/>
            <p:cNvSpPr>
              <a:spLocks/>
            </p:cNvSpPr>
            <p:nvPr/>
          </p:nvSpPr>
          <p:spPr bwMode="auto">
            <a:xfrm>
              <a:off x="1880" y="1967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73"/>
            <p:cNvSpPr>
              <a:spLocks/>
            </p:cNvSpPr>
            <p:nvPr/>
          </p:nvSpPr>
          <p:spPr bwMode="auto">
            <a:xfrm>
              <a:off x="1864" y="1967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Freeform 74"/>
            <p:cNvSpPr>
              <a:spLocks/>
            </p:cNvSpPr>
            <p:nvPr/>
          </p:nvSpPr>
          <p:spPr bwMode="auto">
            <a:xfrm>
              <a:off x="1839" y="1968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3" h="36">
                  <a:moveTo>
                    <a:pt x="12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Freeform 75"/>
            <p:cNvSpPr>
              <a:spLocks/>
            </p:cNvSpPr>
            <p:nvPr/>
          </p:nvSpPr>
          <p:spPr bwMode="auto">
            <a:xfrm>
              <a:off x="1835" y="196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5"/>
                </a:cxn>
                <a:cxn ang="0">
                  <a:pos x="64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8">
                  <a:moveTo>
                    <a:pt x="12" y="0"/>
                  </a:moveTo>
                  <a:lnTo>
                    <a:pt x="73" y="25"/>
                  </a:lnTo>
                  <a:lnTo>
                    <a:pt x="64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Freeform 76"/>
            <p:cNvSpPr>
              <a:spLocks/>
            </p:cNvSpPr>
            <p:nvPr/>
          </p:nvSpPr>
          <p:spPr bwMode="auto">
            <a:xfrm>
              <a:off x="1824" y="1959"/>
              <a:ext cx="10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59" h="38">
                  <a:moveTo>
                    <a:pt x="11" y="0"/>
                  </a:moveTo>
                  <a:lnTo>
                    <a:pt x="59" y="24"/>
                  </a:lnTo>
                  <a:lnTo>
                    <a:pt x="50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Freeform 77"/>
            <p:cNvSpPr>
              <a:spLocks/>
            </p:cNvSpPr>
            <p:nvPr/>
          </p:nvSpPr>
          <p:spPr bwMode="auto">
            <a:xfrm>
              <a:off x="1816" y="1988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8" y="19"/>
                </a:cxn>
                <a:cxn ang="0">
                  <a:pos x="59" y="30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8" h="30">
                  <a:moveTo>
                    <a:pt x="11" y="0"/>
                  </a:moveTo>
                  <a:lnTo>
                    <a:pt x="68" y="19"/>
                  </a:lnTo>
                  <a:lnTo>
                    <a:pt x="59" y="30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Freeform 78"/>
            <p:cNvSpPr>
              <a:spLocks/>
            </p:cNvSpPr>
            <p:nvPr/>
          </p:nvSpPr>
          <p:spPr bwMode="auto">
            <a:xfrm>
              <a:off x="1800" y="1986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4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79"/>
            <p:cNvSpPr>
              <a:spLocks/>
            </p:cNvSpPr>
            <p:nvPr/>
          </p:nvSpPr>
          <p:spPr bwMode="auto">
            <a:xfrm>
              <a:off x="1796" y="1979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5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5">
                  <a:moveTo>
                    <a:pt x="11" y="0"/>
                  </a:moveTo>
                  <a:lnTo>
                    <a:pt x="73" y="23"/>
                  </a:lnTo>
                  <a:lnTo>
                    <a:pt x="64" y="35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Freeform 80"/>
            <p:cNvSpPr>
              <a:spLocks/>
            </p:cNvSpPr>
            <p:nvPr/>
          </p:nvSpPr>
          <p:spPr bwMode="auto">
            <a:xfrm>
              <a:off x="1782" y="1977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2" h="36">
                  <a:moveTo>
                    <a:pt x="12" y="0"/>
                  </a:moveTo>
                  <a:lnTo>
                    <a:pt x="72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Freeform 81"/>
            <p:cNvSpPr>
              <a:spLocks/>
            </p:cNvSpPr>
            <p:nvPr/>
          </p:nvSpPr>
          <p:spPr bwMode="auto">
            <a:xfrm>
              <a:off x="1767" y="2011"/>
              <a:ext cx="9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58" y="21"/>
                </a:cxn>
                <a:cxn ang="0">
                  <a:pos x="49" y="34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58" h="34">
                  <a:moveTo>
                    <a:pt x="12" y="0"/>
                  </a:moveTo>
                  <a:lnTo>
                    <a:pt x="58" y="21"/>
                  </a:lnTo>
                  <a:lnTo>
                    <a:pt x="49" y="34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Freeform 82"/>
            <p:cNvSpPr>
              <a:spLocks/>
            </p:cNvSpPr>
            <p:nvPr/>
          </p:nvSpPr>
          <p:spPr bwMode="auto">
            <a:xfrm>
              <a:off x="1748" y="2010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3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3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Freeform 83"/>
            <p:cNvSpPr>
              <a:spLocks/>
            </p:cNvSpPr>
            <p:nvPr/>
          </p:nvSpPr>
          <p:spPr bwMode="auto">
            <a:xfrm>
              <a:off x="1745" y="2002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Freeform 84"/>
            <p:cNvSpPr>
              <a:spLocks/>
            </p:cNvSpPr>
            <p:nvPr/>
          </p:nvSpPr>
          <p:spPr bwMode="auto">
            <a:xfrm>
              <a:off x="1731" y="2000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5"/>
                </a:cxn>
                <a:cxn ang="0">
                  <a:pos x="63" y="38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8">
                  <a:moveTo>
                    <a:pt x="11" y="0"/>
                  </a:moveTo>
                  <a:lnTo>
                    <a:pt x="72" y="25"/>
                  </a:lnTo>
                  <a:lnTo>
                    <a:pt x="63" y="38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Freeform 85"/>
            <p:cNvSpPr>
              <a:spLocks/>
            </p:cNvSpPr>
            <p:nvPr/>
          </p:nvSpPr>
          <p:spPr bwMode="auto">
            <a:xfrm>
              <a:off x="1890" y="1962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24"/>
                </a:cxn>
                <a:cxn ang="0">
                  <a:pos x="64" y="37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24"/>
                  </a:lnTo>
                  <a:lnTo>
                    <a:pt x="64" y="37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Freeform 86"/>
            <p:cNvSpPr>
              <a:spLocks/>
            </p:cNvSpPr>
            <p:nvPr/>
          </p:nvSpPr>
          <p:spPr bwMode="auto">
            <a:xfrm>
              <a:off x="1875" y="196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3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23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Freeform 87"/>
            <p:cNvSpPr>
              <a:spLocks/>
            </p:cNvSpPr>
            <p:nvPr/>
          </p:nvSpPr>
          <p:spPr bwMode="auto">
            <a:xfrm>
              <a:off x="1849" y="1963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7">
                  <a:moveTo>
                    <a:pt x="11" y="0"/>
                  </a:moveTo>
                  <a:lnTo>
                    <a:pt x="72" y="31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Freeform 88"/>
            <p:cNvSpPr>
              <a:spLocks/>
            </p:cNvSpPr>
            <p:nvPr/>
          </p:nvSpPr>
          <p:spPr bwMode="auto">
            <a:xfrm>
              <a:off x="1846" y="1956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32"/>
                </a:cxn>
                <a:cxn ang="0">
                  <a:pos x="6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6">
                  <a:moveTo>
                    <a:pt x="12" y="0"/>
                  </a:moveTo>
                  <a:lnTo>
                    <a:pt x="74" y="32"/>
                  </a:lnTo>
                  <a:lnTo>
                    <a:pt x="6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Freeform 89"/>
            <p:cNvSpPr>
              <a:spLocks/>
            </p:cNvSpPr>
            <p:nvPr/>
          </p:nvSpPr>
          <p:spPr bwMode="auto">
            <a:xfrm>
              <a:off x="1833" y="1954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7" y="30"/>
                </a:cxn>
                <a:cxn ang="0">
                  <a:pos x="58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7" h="36">
                  <a:moveTo>
                    <a:pt x="12" y="0"/>
                  </a:moveTo>
                  <a:lnTo>
                    <a:pt x="67" y="30"/>
                  </a:lnTo>
                  <a:lnTo>
                    <a:pt x="58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Freeform 90"/>
            <p:cNvSpPr>
              <a:spLocks/>
            </p:cNvSpPr>
            <p:nvPr/>
          </p:nvSpPr>
          <p:spPr bwMode="auto">
            <a:xfrm>
              <a:off x="1828" y="1983"/>
              <a:ext cx="10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0" y="21"/>
                </a:cxn>
                <a:cxn ang="0">
                  <a:pos x="53" y="2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0" h="27">
                  <a:moveTo>
                    <a:pt x="12" y="0"/>
                  </a:moveTo>
                  <a:lnTo>
                    <a:pt x="60" y="21"/>
                  </a:lnTo>
                  <a:lnTo>
                    <a:pt x="53" y="2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Freeform 91"/>
            <p:cNvSpPr>
              <a:spLocks/>
            </p:cNvSpPr>
            <p:nvPr/>
          </p:nvSpPr>
          <p:spPr bwMode="auto">
            <a:xfrm>
              <a:off x="1810" y="1981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3" y="31"/>
                </a:cxn>
                <a:cxn ang="0">
                  <a:pos x="64" y="37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3" h="37">
                  <a:moveTo>
                    <a:pt x="12" y="0"/>
                  </a:moveTo>
                  <a:lnTo>
                    <a:pt x="73" y="31"/>
                  </a:lnTo>
                  <a:lnTo>
                    <a:pt x="64" y="37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92"/>
            <p:cNvSpPr>
              <a:spLocks/>
            </p:cNvSpPr>
            <p:nvPr/>
          </p:nvSpPr>
          <p:spPr bwMode="auto">
            <a:xfrm>
              <a:off x="1806" y="197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1"/>
                </a:cxn>
                <a:cxn ang="0">
                  <a:pos x="63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1"/>
                  </a:lnTo>
                  <a:lnTo>
                    <a:pt x="63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Freeform 93"/>
            <p:cNvSpPr>
              <a:spLocks/>
            </p:cNvSpPr>
            <p:nvPr/>
          </p:nvSpPr>
          <p:spPr bwMode="auto">
            <a:xfrm>
              <a:off x="1795" y="1973"/>
              <a:ext cx="10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9" y="24"/>
                </a:cxn>
                <a:cxn ang="0">
                  <a:pos x="50" y="29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59" h="29">
                  <a:moveTo>
                    <a:pt x="11" y="0"/>
                  </a:moveTo>
                  <a:lnTo>
                    <a:pt x="59" y="24"/>
                  </a:lnTo>
                  <a:lnTo>
                    <a:pt x="50" y="29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Freeform 94"/>
            <p:cNvSpPr>
              <a:spLocks/>
            </p:cNvSpPr>
            <p:nvPr/>
          </p:nvSpPr>
          <p:spPr bwMode="auto">
            <a:xfrm>
              <a:off x="1759" y="2004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30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30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Freeform 95"/>
            <p:cNvSpPr>
              <a:spLocks/>
            </p:cNvSpPr>
            <p:nvPr/>
          </p:nvSpPr>
          <p:spPr bwMode="auto">
            <a:xfrm>
              <a:off x="1755" y="1997"/>
              <a:ext cx="12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2" y="32"/>
                </a:cxn>
                <a:cxn ang="0">
                  <a:pos x="65" y="37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72" h="37">
                  <a:moveTo>
                    <a:pt x="12" y="0"/>
                  </a:moveTo>
                  <a:lnTo>
                    <a:pt x="72" y="32"/>
                  </a:lnTo>
                  <a:lnTo>
                    <a:pt x="65" y="37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Freeform 96"/>
            <p:cNvSpPr>
              <a:spLocks/>
            </p:cNvSpPr>
            <p:nvPr/>
          </p:nvSpPr>
          <p:spPr bwMode="auto">
            <a:xfrm>
              <a:off x="1743" y="1995"/>
              <a:ext cx="11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3" y="31"/>
                </a:cxn>
                <a:cxn ang="0">
                  <a:pos x="55" y="36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63" h="36">
                  <a:moveTo>
                    <a:pt x="12" y="0"/>
                  </a:moveTo>
                  <a:lnTo>
                    <a:pt x="63" y="31"/>
                  </a:lnTo>
                  <a:lnTo>
                    <a:pt x="55" y="36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Freeform 97"/>
            <p:cNvSpPr>
              <a:spLocks/>
            </p:cNvSpPr>
            <p:nvPr/>
          </p:nvSpPr>
          <p:spPr bwMode="auto">
            <a:xfrm>
              <a:off x="1875" y="1961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3"/>
                </a:cxn>
                <a:cxn ang="0">
                  <a:pos x="64" y="36"/>
                </a:cxn>
                <a:cxn ang="0">
                  <a:pos x="0" y="7"/>
                </a:cxn>
                <a:cxn ang="0">
                  <a:pos x="11" y="0"/>
                </a:cxn>
              </a:cxnLst>
              <a:rect l="0" t="0" r="r" b="b"/>
              <a:pathLst>
                <a:path w="73" h="36">
                  <a:moveTo>
                    <a:pt x="11" y="0"/>
                  </a:moveTo>
                  <a:lnTo>
                    <a:pt x="73" y="23"/>
                  </a:lnTo>
                  <a:lnTo>
                    <a:pt x="6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Freeform 98"/>
            <p:cNvSpPr>
              <a:spLocks/>
            </p:cNvSpPr>
            <p:nvPr/>
          </p:nvSpPr>
          <p:spPr bwMode="auto">
            <a:xfrm>
              <a:off x="1859" y="1960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6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6">
                  <a:moveTo>
                    <a:pt x="11" y="0"/>
                  </a:moveTo>
                  <a:lnTo>
                    <a:pt x="72" y="23"/>
                  </a:lnTo>
                  <a:lnTo>
                    <a:pt x="64" y="36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Freeform 99"/>
            <p:cNvSpPr>
              <a:spLocks/>
            </p:cNvSpPr>
            <p:nvPr/>
          </p:nvSpPr>
          <p:spPr bwMode="auto">
            <a:xfrm>
              <a:off x="1855" y="1953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65" y="38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8">
                  <a:moveTo>
                    <a:pt x="12" y="0"/>
                  </a:moveTo>
                  <a:lnTo>
                    <a:pt x="74" y="24"/>
                  </a:lnTo>
                  <a:lnTo>
                    <a:pt x="65" y="38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Freeform 100"/>
            <p:cNvSpPr>
              <a:spLocks/>
            </p:cNvSpPr>
            <p:nvPr/>
          </p:nvSpPr>
          <p:spPr bwMode="auto">
            <a:xfrm>
              <a:off x="1842" y="1951"/>
              <a:ext cx="12" cy="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3" y="24"/>
                </a:cxn>
                <a:cxn ang="0">
                  <a:pos x="64" y="37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3" h="37">
                  <a:moveTo>
                    <a:pt x="11" y="0"/>
                  </a:moveTo>
                  <a:lnTo>
                    <a:pt x="73" y="24"/>
                  </a:lnTo>
                  <a:lnTo>
                    <a:pt x="64" y="37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Freeform 101"/>
            <p:cNvSpPr>
              <a:spLocks/>
            </p:cNvSpPr>
            <p:nvPr/>
          </p:nvSpPr>
          <p:spPr bwMode="auto">
            <a:xfrm>
              <a:off x="1821" y="1977"/>
              <a:ext cx="11" cy="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6" y="29"/>
                </a:cxn>
                <a:cxn ang="0">
                  <a:pos x="57" y="42"/>
                </a:cxn>
                <a:cxn ang="0">
                  <a:pos x="0" y="8"/>
                </a:cxn>
                <a:cxn ang="0">
                  <a:pos x="12" y="0"/>
                </a:cxn>
              </a:cxnLst>
              <a:rect l="0" t="0" r="r" b="b"/>
              <a:pathLst>
                <a:path w="66" h="42">
                  <a:moveTo>
                    <a:pt x="12" y="0"/>
                  </a:moveTo>
                  <a:lnTo>
                    <a:pt x="66" y="29"/>
                  </a:lnTo>
                  <a:lnTo>
                    <a:pt x="57" y="42"/>
                  </a:lnTo>
                  <a:lnTo>
                    <a:pt x="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Freeform 102"/>
            <p:cNvSpPr>
              <a:spLocks/>
            </p:cNvSpPr>
            <p:nvPr/>
          </p:nvSpPr>
          <p:spPr bwMode="auto">
            <a:xfrm>
              <a:off x="1817" y="1970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30"/>
                </a:cxn>
                <a:cxn ang="0">
                  <a:pos x="46" y="33"/>
                </a:cxn>
                <a:cxn ang="0">
                  <a:pos x="0" y="9"/>
                </a:cxn>
                <a:cxn ang="0">
                  <a:pos x="11" y="0"/>
                </a:cxn>
              </a:cxnLst>
              <a:rect l="0" t="0" r="r" b="b"/>
              <a:pathLst>
                <a:path w="65" h="33">
                  <a:moveTo>
                    <a:pt x="11" y="0"/>
                  </a:moveTo>
                  <a:lnTo>
                    <a:pt x="65" y="30"/>
                  </a:lnTo>
                  <a:lnTo>
                    <a:pt x="46" y="33"/>
                  </a:lnTo>
                  <a:lnTo>
                    <a:pt x="0" y="9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Freeform 103"/>
            <p:cNvSpPr>
              <a:spLocks/>
            </p:cNvSpPr>
            <p:nvPr/>
          </p:nvSpPr>
          <p:spPr bwMode="auto">
            <a:xfrm>
              <a:off x="1804" y="1968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65" y="28"/>
                </a:cxn>
                <a:cxn ang="0">
                  <a:pos x="48" y="32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65" h="32">
                  <a:moveTo>
                    <a:pt x="11" y="0"/>
                  </a:moveTo>
                  <a:lnTo>
                    <a:pt x="65" y="28"/>
                  </a:lnTo>
                  <a:lnTo>
                    <a:pt x="48" y="32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Freeform 104"/>
            <p:cNvSpPr>
              <a:spLocks/>
            </p:cNvSpPr>
            <p:nvPr/>
          </p:nvSpPr>
          <p:spPr bwMode="auto">
            <a:xfrm>
              <a:off x="1769" y="2002"/>
              <a:ext cx="12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2" y="23"/>
                </a:cxn>
                <a:cxn ang="0">
                  <a:pos x="64" y="35"/>
                </a:cxn>
                <a:cxn ang="0">
                  <a:pos x="0" y="8"/>
                </a:cxn>
                <a:cxn ang="0">
                  <a:pos x="11" y="0"/>
                </a:cxn>
              </a:cxnLst>
              <a:rect l="0" t="0" r="r" b="b"/>
              <a:pathLst>
                <a:path w="72" h="35">
                  <a:moveTo>
                    <a:pt x="11" y="0"/>
                  </a:moveTo>
                  <a:lnTo>
                    <a:pt x="72" y="23"/>
                  </a:lnTo>
                  <a:lnTo>
                    <a:pt x="64" y="35"/>
                  </a:lnTo>
                  <a:lnTo>
                    <a:pt x="0" y="8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Freeform 105"/>
            <p:cNvSpPr>
              <a:spLocks/>
            </p:cNvSpPr>
            <p:nvPr/>
          </p:nvSpPr>
          <p:spPr bwMode="auto">
            <a:xfrm>
              <a:off x="1765" y="1994"/>
              <a:ext cx="12" cy="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4"/>
                </a:cxn>
                <a:cxn ang="0">
                  <a:pos x="52" y="30"/>
                </a:cxn>
                <a:cxn ang="0">
                  <a:pos x="0" y="7"/>
                </a:cxn>
                <a:cxn ang="0">
                  <a:pos x="12" y="0"/>
                </a:cxn>
              </a:cxnLst>
              <a:rect l="0" t="0" r="r" b="b"/>
              <a:pathLst>
                <a:path w="74" h="30">
                  <a:moveTo>
                    <a:pt x="12" y="0"/>
                  </a:moveTo>
                  <a:lnTo>
                    <a:pt x="74" y="24"/>
                  </a:lnTo>
                  <a:lnTo>
                    <a:pt x="52" y="30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Freeform 106"/>
            <p:cNvSpPr>
              <a:spLocks/>
            </p:cNvSpPr>
            <p:nvPr/>
          </p:nvSpPr>
          <p:spPr bwMode="auto">
            <a:xfrm>
              <a:off x="1751" y="1992"/>
              <a:ext cx="13" cy="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4" y="26"/>
                </a:cxn>
                <a:cxn ang="0">
                  <a:pos x="52" y="32"/>
                </a:cxn>
                <a:cxn ang="0">
                  <a:pos x="0" y="9"/>
                </a:cxn>
                <a:cxn ang="0">
                  <a:pos x="12" y="0"/>
                </a:cxn>
              </a:cxnLst>
              <a:rect l="0" t="0" r="r" b="b"/>
              <a:pathLst>
                <a:path w="74" h="32">
                  <a:moveTo>
                    <a:pt x="12" y="0"/>
                  </a:moveTo>
                  <a:lnTo>
                    <a:pt x="74" y="26"/>
                  </a:lnTo>
                  <a:lnTo>
                    <a:pt x="52" y="32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Freeform 107"/>
            <p:cNvSpPr>
              <a:spLocks/>
            </p:cNvSpPr>
            <p:nvPr/>
          </p:nvSpPr>
          <p:spPr bwMode="auto">
            <a:xfrm>
              <a:off x="1707" y="2012"/>
              <a:ext cx="51" cy="27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49" y="10"/>
                </a:cxn>
                <a:cxn ang="0">
                  <a:pos x="59" y="26"/>
                </a:cxn>
                <a:cxn ang="0">
                  <a:pos x="84" y="19"/>
                </a:cxn>
                <a:cxn ang="0">
                  <a:pos x="124" y="42"/>
                </a:cxn>
                <a:cxn ang="0">
                  <a:pos x="124" y="60"/>
                </a:cxn>
                <a:cxn ang="0">
                  <a:pos x="139" y="48"/>
                </a:cxn>
                <a:cxn ang="0">
                  <a:pos x="188" y="68"/>
                </a:cxn>
                <a:cxn ang="0">
                  <a:pos x="195" y="87"/>
                </a:cxn>
                <a:cxn ang="0">
                  <a:pos x="213" y="74"/>
                </a:cxn>
                <a:cxn ang="0">
                  <a:pos x="246" y="84"/>
                </a:cxn>
                <a:cxn ang="0">
                  <a:pos x="253" y="110"/>
                </a:cxn>
                <a:cxn ang="0">
                  <a:pos x="271" y="106"/>
                </a:cxn>
                <a:cxn ang="0">
                  <a:pos x="308" y="124"/>
                </a:cxn>
                <a:cxn ang="0">
                  <a:pos x="311" y="159"/>
                </a:cxn>
                <a:cxn ang="0">
                  <a:pos x="0" y="7"/>
                </a:cxn>
                <a:cxn ang="0">
                  <a:pos x="21" y="0"/>
                </a:cxn>
              </a:cxnLst>
              <a:rect l="0" t="0" r="r" b="b"/>
              <a:pathLst>
                <a:path w="311" h="159">
                  <a:moveTo>
                    <a:pt x="21" y="0"/>
                  </a:moveTo>
                  <a:lnTo>
                    <a:pt x="49" y="10"/>
                  </a:lnTo>
                  <a:lnTo>
                    <a:pt x="59" y="26"/>
                  </a:lnTo>
                  <a:lnTo>
                    <a:pt x="84" y="19"/>
                  </a:lnTo>
                  <a:lnTo>
                    <a:pt x="124" y="42"/>
                  </a:lnTo>
                  <a:lnTo>
                    <a:pt x="124" y="60"/>
                  </a:lnTo>
                  <a:lnTo>
                    <a:pt x="139" y="48"/>
                  </a:lnTo>
                  <a:lnTo>
                    <a:pt x="188" y="68"/>
                  </a:lnTo>
                  <a:lnTo>
                    <a:pt x="195" y="87"/>
                  </a:lnTo>
                  <a:lnTo>
                    <a:pt x="213" y="74"/>
                  </a:lnTo>
                  <a:lnTo>
                    <a:pt x="246" y="84"/>
                  </a:lnTo>
                  <a:lnTo>
                    <a:pt x="253" y="110"/>
                  </a:lnTo>
                  <a:lnTo>
                    <a:pt x="271" y="106"/>
                  </a:lnTo>
                  <a:lnTo>
                    <a:pt x="308" y="124"/>
                  </a:lnTo>
                  <a:lnTo>
                    <a:pt x="311" y="159"/>
                  </a:lnTo>
                  <a:lnTo>
                    <a:pt x="0" y="7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726B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Freeform 108"/>
            <p:cNvSpPr>
              <a:spLocks/>
            </p:cNvSpPr>
            <p:nvPr/>
          </p:nvSpPr>
          <p:spPr bwMode="auto">
            <a:xfrm>
              <a:off x="1830" y="1990"/>
              <a:ext cx="71" cy="31"/>
            </a:xfrm>
            <a:custGeom>
              <a:avLst/>
              <a:gdLst/>
              <a:ahLst/>
              <a:cxnLst>
                <a:cxn ang="0">
                  <a:pos x="0" y="151"/>
                </a:cxn>
                <a:cxn ang="0">
                  <a:pos x="293" y="0"/>
                </a:cxn>
                <a:cxn ang="0">
                  <a:pos x="428" y="56"/>
                </a:cxn>
                <a:cxn ang="0">
                  <a:pos x="135" y="191"/>
                </a:cxn>
                <a:cxn ang="0">
                  <a:pos x="0" y="151"/>
                </a:cxn>
              </a:cxnLst>
              <a:rect l="0" t="0" r="r" b="b"/>
              <a:pathLst>
                <a:path w="428" h="191">
                  <a:moveTo>
                    <a:pt x="0" y="151"/>
                  </a:moveTo>
                  <a:lnTo>
                    <a:pt x="293" y="0"/>
                  </a:lnTo>
                  <a:lnTo>
                    <a:pt x="428" y="56"/>
                  </a:lnTo>
                  <a:lnTo>
                    <a:pt x="135" y="19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Freeform 109"/>
            <p:cNvSpPr>
              <a:spLocks/>
            </p:cNvSpPr>
            <p:nvPr/>
          </p:nvSpPr>
          <p:spPr bwMode="auto">
            <a:xfrm>
              <a:off x="1860" y="2004"/>
              <a:ext cx="66" cy="32"/>
            </a:xfrm>
            <a:custGeom>
              <a:avLst/>
              <a:gdLst/>
              <a:ahLst/>
              <a:cxnLst>
                <a:cxn ang="0">
                  <a:pos x="0" y="167"/>
                </a:cxn>
                <a:cxn ang="0">
                  <a:pos x="340" y="0"/>
                </a:cxn>
                <a:cxn ang="0">
                  <a:pos x="396" y="8"/>
                </a:cxn>
                <a:cxn ang="0">
                  <a:pos x="39" y="191"/>
                </a:cxn>
                <a:cxn ang="0">
                  <a:pos x="0" y="167"/>
                </a:cxn>
              </a:cxnLst>
              <a:rect l="0" t="0" r="r" b="b"/>
              <a:pathLst>
                <a:path w="396" h="191">
                  <a:moveTo>
                    <a:pt x="0" y="167"/>
                  </a:moveTo>
                  <a:lnTo>
                    <a:pt x="340" y="0"/>
                  </a:lnTo>
                  <a:lnTo>
                    <a:pt x="396" y="8"/>
                  </a:lnTo>
                  <a:lnTo>
                    <a:pt x="39" y="191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7777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Freeform 110"/>
            <p:cNvSpPr>
              <a:spLocks/>
            </p:cNvSpPr>
            <p:nvPr/>
          </p:nvSpPr>
          <p:spPr bwMode="auto">
            <a:xfrm>
              <a:off x="1823" y="1988"/>
              <a:ext cx="169" cy="101"/>
            </a:xfrm>
            <a:custGeom>
              <a:avLst/>
              <a:gdLst/>
              <a:ahLst/>
              <a:cxnLst>
                <a:cxn ang="0">
                  <a:pos x="0" y="539"/>
                </a:cxn>
                <a:cxn ang="0">
                  <a:pos x="7" y="611"/>
                </a:cxn>
                <a:cxn ang="0">
                  <a:pos x="78" y="571"/>
                </a:cxn>
                <a:cxn ang="0">
                  <a:pos x="983" y="91"/>
                </a:cxn>
                <a:cxn ang="0">
                  <a:pos x="1011" y="31"/>
                </a:cxn>
                <a:cxn ang="0">
                  <a:pos x="1015" y="0"/>
                </a:cxn>
                <a:cxn ang="0">
                  <a:pos x="1011" y="1"/>
                </a:cxn>
                <a:cxn ang="0">
                  <a:pos x="1003" y="7"/>
                </a:cxn>
                <a:cxn ang="0">
                  <a:pos x="989" y="13"/>
                </a:cxn>
                <a:cxn ang="0">
                  <a:pos x="970" y="23"/>
                </a:cxn>
                <a:cxn ang="0">
                  <a:pos x="947" y="35"/>
                </a:cxn>
                <a:cxn ang="0">
                  <a:pos x="919" y="49"/>
                </a:cxn>
                <a:cxn ang="0">
                  <a:pos x="888" y="66"/>
                </a:cxn>
                <a:cxn ang="0">
                  <a:pos x="853" y="84"/>
                </a:cxn>
                <a:cxn ang="0">
                  <a:pos x="815" y="104"/>
                </a:cxn>
                <a:cxn ang="0">
                  <a:pos x="775" y="125"/>
                </a:cxn>
                <a:cxn ang="0">
                  <a:pos x="732" y="148"/>
                </a:cxn>
                <a:cxn ang="0">
                  <a:pos x="687" y="171"/>
                </a:cxn>
                <a:cxn ang="0">
                  <a:pos x="641" y="195"/>
                </a:cxn>
                <a:cxn ang="0">
                  <a:pos x="594" y="220"/>
                </a:cxn>
                <a:cxn ang="0">
                  <a:pos x="546" y="244"/>
                </a:cxn>
                <a:cxn ang="0">
                  <a:pos x="498" y="269"/>
                </a:cxn>
                <a:cxn ang="0">
                  <a:pos x="450" y="295"/>
                </a:cxn>
                <a:cxn ang="0">
                  <a:pos x="403" y="320"/>
                </a:cxn>
                <a:cxn ang="0">
                  <a:pos x="355" y="345"/>
                </a:cxn>
                <a:cxn ang="0">
                  <a:pos x="311" y="369"/>
                </a:cxn>
                <a:cxn ang="0">
                  <a:pos x="267" y="392"/>
                </a:cxn>
                <a:cxn ang="0">
                  <a:pos x="224" y="415"/>
                </a:cxn>
                <a:cxn ang="0">
                  <a:pos x="185" y="436"/>
                </a:cxn>
                <a:cxn ang="0">
                  <a:pos x="149" y="455"/>
                </a:cxn>
                <a:cxn ang="0">
                  <a:pos x="115" y="474"/>
                </a:cxn>
                <a:cxn ang="0">
                  <a:pos x="84" y="490"/>
                </a:cxn>
                <a:cxn ang="0">
                  <a:pos x="58" y="504"/>
                </a:cxn>
                <a:cxn ang="0">
                  <a:pos x="37" y="516"/>
                </a:cxn>
                <a:cxn ang="0">
                  <a:pos x="19" y="526"/>
                </a:cxn>
                <a:cxn ang="0">
                  <a:pos x="7" y="533"/>
                </a:cxn>
                <a:cxn ang="0">
                  <a:pos x="1" y="538"/>
                </a:cxn>
                <a:cxn ang="0">
                  <a:pos x="0" y="539"/>
                </a:cxn>
              </a:cxnLst>
              <a:rect l="0" t="0" r="r" b="b"/>
              <a:pathLst>
                <a:path w="1015" h="611">
                  <a:moveTo>
                    <a:pt x="0" y="539"/>
                  </a:moveTo>
                  <a:lnTo>
                    <a:pt x="7" y="611"/>
                  </a:lnTo>
                  <a:lnTo>
                    <a:pt x="78" y="571"/>
                  </a:lnTo>
                  <a:lnTo>
                    <a:pt x="983" y="91"/>
                  </a:lnTo>
                  <a:lnTo>
                    <a:pt x="1011" y="31"/>
                  </a:lnTo>
                  <a:lnTo>
                    <a:pt x="1015" y="0"/>
                  </a:lnTo>
                  <a:lnTo>
                    <a:pt x="1011" y="1"/>
                  </a:lnTo>
                  <a:lnTo>
                    <a:pt x="1003" y="7"/>
                  </a:lnTo>
                  <a:lnTo>
                    <a:pt x="989" y="13"/>
                  </a:lnTo>
                  <a:lnTo>
                    <a:pt x="970" y="23"/>
                  </a:lnTo>
                  <a:lnTo>
                    <a:pt x="947" y="35"/>
                  </a:lnTo>
                  <a:lnTo>
                    <a:pt x="919" y="49"/>
                  </a:lnTo>
                  <a:lnTo>
                    <a:pt x="888" y="66"/>
                  </a:lnTo>
                  <a:lnTo>
                    <a:pt x="853" y="84"/>
                  </a:lnTo>
                  <a:lnTo>
                    <a:pt x="815" y="104"/>
                  </a:lnTo>
                  <a:lnTo>
                    <a:pt x="775" y="125"/>
                  </a:lnTo>
                  <a:lnTo>
                    <a:pt x="732" y="148"/>
                  </a:lnTo>
                  <a:lnTo>
                    <a:pt x="687" y="171"/>
                  </a:lnTo>
                  <a:lnTo>
                    <a:pt x="641" y="195"/>
                  </a:lnTo>
                  <a:lnTo>
                    <a:pt x="594" y="220"/>
                  </a:lnTo>
                  <a:lnTo>
                    <a:pt x="546" y="244"/>
                  </a:lnTo>
                  <a:lnTo>
                    <a:pt x="498" y="269"/>
                  </a:lnTo>
                  <a:lnTo>
                    <a:pt x="450" y="295"/>
                  </a:lnTo>
                  <a:lnTo>
                    <a:pt x="403" y="320"/>
                  </a:lnTo>
                  <a:lnTo>
                    <a:pt x="355" y="345"/>
                  </a:lnTo>
                  <a:lnTo>
                    <a:pt x="311" y="369"/>
                  </a:lnTo>
                  <a:lnTo>
                    <a:pt x="267" y="392"/>
                  </a:lnTo>
                  <a:lnTo>
                    <a:pt x="224" y="415"/>
                  </a:lnTo>
                  <a:lnTo>
                    <a:pt x="185" y="436"/>
                  </a:lnTo>
                  <a:lnTo>
                    <a:pt x="149" y="455"/>
                  </a:lnTo>
                  <a:lnTo>
                    <a:pt x="115" y="474"/>
                  </a:lnTo>
                  <a:lnTo>
                    <a:pt x="84" y="490"/>
                  </a:lnTo>
                  <a:lnTo>
                    <a:pt x="58" y="504"/>
                  </a:lnTo>
                  <a:lnTo>
                    <a:pt x="37" y="516"/>
                  </a:lnTo>
                  <a:lnTo>
                    <a:pt x="19" y="526"/>
                  </a:lnTo>
                  <a:lnTo>
                    <a:pt x="7" y="533"/>
                  </a:lnTo>
                  <a:lnTo>
                    <a:pt x="1" y="538"/>
                  </a:lnTo>
                  <a:lnTo>
                    <a:pt x="0" y="539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Freeform 111"/>
            <p:cNvSpPr>
              <a:spLocks/>
            </p:cNvSpPr>
            <p:nvPr/>
          </p:nvSpPr>
          <p:spPr bwMode="auto">
            <a:xfrm>
              <a:off x="1905" y="2025"/>
              <a:ext cx="22" cy="17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27" y="0"/>
                </a:cxn>
                <a:cxn ang="0">
                  <a:pos x="124" y="26"/>
                </a:cxn>
                <a:cxn ang="0">
                  <a:pos x="4" y="98"/>
                </a:cxn>
                <a:cxn ang="0">
                  <a:pos x="0" y="70"/>
                </a:cxn>
              </a:cxnLst>
              <a:rect l="0" t="0" r="r" b="b"/>
              <a:pathLst>
                <a:path w="127" h="98">
                  <a:moveTo>
                    <a:pt x="0" y="70"/>
                  </a:moveTo>
                  <a:lnTo>
                    <a:pt x="127" y="0"/>
                  </a:lnTo>
                  <a:lnTo>
                    <a:pt x="124" y="26"/>
                  </a:lnTo>
                  <a:lnTo>
                    <a:pt x="4" y="98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C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Freeform 112"/>
            <p:cNvSpPr>
              <a:spLocks/>
            </p:cNvSpPr>
            <p:nvPr/>
          </p:nvSpPr>
          <p:spPr bwMode="auto">
            <a:xfrm>
              <a:off x="1700" y="2020"/>
              <a:ext cx="6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4"/>
                </a:cxn>
                <a:cxn ang="0">
                  <a:pos x="36" y="67"/>
                </a:cxn>
                <a:cxn ang="0">
                  <a:pos x="8" y="54"/>
                </a:cxn>
                <a:cxn ang="0">
                  <a:pos x="0" y="0"/>
                </a:cxn>
              </a:cxnLst>
              <a:rect l="0" t="0" r="r" b="b"/>
              <a:pathLst>
                <a:path w="36" h="67">
                  <a:moveTo>
                    <a:pt x="0" y="0"/>
                  </a:moveTo>
                  <a:lnTo>
                    <a:pt x="32" y="14"/>
                  </a:lnTo>
                  <a:lnTo>
                    <a:pt x="36" y="67"/>
                  </a:lnTo>
                  <a:lnTo>
                    <a:pt x="8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Freeform 113"/>
            <p:cNvSpPr>
              <a:spLocks/>
            </p:cNvSpPr>
            <p:nvPr/>
          </p:nvSpPr>
          <p:spPr bwMode="auto">
            <a:xfrm>
              <a:off x="1707" y="2024"/>
              <a:ext cx="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7"/>
                </a:cxn>
                <a:cxn ang="0">
                  <a:pos x="33" y="57"/>
                </a:cxn>
                <a:cxn ang="0">
                  <a:pos x="7" y="47"/>
                </a:cxn>
                <a:cxn ang="0">
                  <a:pos x="0" y="0"/>
                </a:cxn>
              </a:cxnLst>
              <a:rect l="0" t="0" r="r" b="b"/>
              <a:pathLst>
                <a:path w="33" h="57">
                  <a:moveTo>
                    <a:pt x="0" y="0"/>
                  </a:moveTo>
                  <a:lnTo>
                    <a:pt x="32" y="17"/>
                  </a:lnTo>
                  <a:lnTo>
                    <a:pt x="33" y="57"/>
                  </a:lnTo>
                  <a:lnTo>
                    <a:pt x="7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Freeform 114"/>
            <p:cNvSpPr>
              <a:spLocks/>
            </p:cNvSpPr>
            <p:nvPr/>
          </p:nvSpPr>
          <p:spPr bwMode="auto">
            <a:xfrm>
              <a:off x="1713" y="2028"/>
              <a:ext cx="6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18"/>
                </a:cxn>
                <a:cxn ang="0">
                  <a:pos x="34" y="48"/>
                </a:cxn>
                <a:cxn ang="0">
                  <a:pos x="6" y="39"/>
                </a:cxn>
                <a:cxn ang="0">
                  <a:pos x="0" y="0"/>
                </a:cxn>
              </a:cxnLst>
              <a:rect l="0" t="0" r="r" b="b"/>
              <a:pathLst>
                <a:path w="34" h="48">
                  <a:moveTo>
                    <a:pt x="0" y="0"/>
                  </a:moveTo>
                  <a:lnTo>
                    <a:pt x="31" y="18"/>
                  </a:lnTo>
                  <a:lnTo>
                    <a:pt x="34" y="48"/>
                  </a:lnTo>
                  <a:lnTo>
                    <a:pt x="6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Freeform 115"/>
            <p:cNvSpPr>
              <a:spLocks/>
            </p:cNvSpPr>
            <p:nvPr/>
          </p:nvSpPr>
          <p:spPr bwMode="auto">
            <a:xfrm>
              <a:off x="1720" y="2032"/>
              <a:ext cx="4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16"/>
                </a:cxn>
                <a:cxn ang="0">
                  <a:pos x="26" y="36"/>
                </a:cxn>
                <a:cxn ang="0">
                  <a:pos x="3" y="27"/>
                </a:cxn>
                <a:cxn ang="0">
                  <a:pos x="0" y="0"/>
                </a:cxn>
              </a:cxnLst>
              <a:rect l="0" t="0" r="r" b="b"/>
              <a:pathLst>
                <a:path w="26" h="36">
                  <a:moveTo>
                    <a:pt x="0" y="0"/>
                  </a:moveTo>
                  <a:lnTo>
                    <a:pt x="26" y="16"/>
                  </a:lnTo>
                  <a:lnTo>
                    <a:pt x="26" y="36"/>
                  </a:lnTo>
                  <a:lnTo>
                    <a:pt x="3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Freeform 116"/>
            <p:cNvSpPr>
              <a:spLocks/>
            </p:cNvSpPr>
            <p:nvPr/>
          </p:nvSpPr>
          <p:spPr bwMode="auto">
            <a:xfrm>
              <a:off x="1726" y="2036"/>
              <a:ext cx="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15"/>
                </a:cxn>
                <a:cxn ang="0">
                  <a:pos x="20" y="22"/>
                </a:cxn>
                <a:cxn ang="0">
                  <a:pos x="3" y="19"/>
                </a:cxn>
                <a:cxn ang="0">
                  <a:pos x="0" y="0"/>
                </a:cxn>
              </a:cxnLst>
              <a:rect l="0" t="0" r="r" b="b"/>
              <a:pathLst>
                <a:path w="20" h="22">
                  <a:moveTo>
                    <a:pt x="0" y="0"/>
                  </a:moveTo>
                  <a:lnTo>
                    <a:pt x="18" y="15"/>
                  </a:lnTo>
                  <a:lnTo>
                    <a:pt x="20" y="22"/>
                  </a:lnTo>
                  <a:lnTo>
                    <a:pt x="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19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Freeform 117"/>
            <p:cNvSpPr>
              <a:spLocks/>
            </p:cNvSpPr>
            <p:nvPr/>
          </p:nvSpPr>
          <p:spPr bwMode="auto">
            <a:xfrm>
              <a:off x="1743" y="1949"/>
              <a:ext cx="95" cy="41"/>
            </a:xfrm>
            <a:custGeom>
              <a:avLst/>
              <a:gdLst/>
              <a:ahLst/>
              <a:cxnLst>
                <a:cxn ang="0">
                  <a:pos x="0" y="238"/>
                </a:cxn>
                <a:cxn ang="0">
                  <a:pos x="51" y="244"/>
                </a:cxn>
                <a:cxn ang="0">
                  <a:pos x="570" y="29"/>
                </a:cxn>
                <a:cxn ang="0">
                  <a:pos x="520" y="0"/>
                </a:cxn>
                <a:cxn ang="0">
                  <a:pos x="0" y="238"/>
                </a:cxn>
              </a:cxnLst>
              <a:rect l="0" t="0" r="r" b="b"/>
              <a:pathLst>
                <a:path w="570" h="244">
                  <a:moveTo>
                    <a:pt x="0" y="238"/>
                  </a:moveTo>
                  <a:lnTo>
                    <a:pt x="51" y="244"/>
                  </a:lnTo>
                  <a:lnTo>
                    <a:pt x="570" y="29"/>
                  </a:lnTo>
                  <a:lnTo>
                    <a:pt x="520" y="0"/>
                  </a:lnTo>
                  <a:lnTo>
                    <a:pt x="0" y="238"/>
                  </a:lnTo>
                  <a:close/>
                </a:path>
              </a:pathLst>
            </a:custGeom>
            <a:solidFill>
              <a:srgbClr val="BCB7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Freeform 118"/>
            <p:cNvSpPr>
              <a:spLocks/>
            </p:cNvSpPr>
            <p:nvPr/>
          </p:nvSpPr>
          <p:spPr bwMode="auto">
            <a:xfrm>
              <a:off x="1813" y="1786"/>
              <a:ext cx="46" cy="14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61" y="858"/>
                </a:cxn>
                <a:cxn ang="0">
                  <a:pos x="273" y="858"/>
                </a:cxn>
                <a:cxn ang="0">
                  <a:pos x="9" y="0"/>
                </a:cxn>
                <a:cxn ang="0">
                  <a:pos x="0" y="20"/>
                </a:cxn>
              </a:cxnLst>
              <a:rect l="0" t="0" r="r" b="b"/>
              <a:pathLst>
                <a:path w="273" h="858">
                  <a:moveTo>
                    <a:pt x="0" y="20"/>
                  </a:moveTo>
                  <a:lnTo>
                    <a:pt x="261" y="858"/>
                  </a:lnTo>
                  <a:lnTo>
                    <a:pt x="273" y="858"/>
                  </a:lnTo>
                  <a:lnTo>
                    <a:pt x="9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Freeform 119"/>
            <p:cNvSpPr>
              <a:spLocks/>
            </p:cNvSpPr>
            <p:nvPr/>
          </p:nvSpPr>
          <p:spPr bwMode="auto">
            <a:xfrm>
              <a:off x="1648" y="1787"/>
              <a:ext cx="166" cy="56"/>
            </a:xfrm>
            <a:custGeom>
              <a:avLst/>
              <a:gdLst/>
              <a:ahLst/>
              <a:cxnLst>
                <a:cxn ang="0">
                  <a:pos x="0" y="324"/>
                </a:cxn>
                <a:cxn ang="0">
                  <a:pos x="993" y="0"/>
                </a:cxn>
                <a:cxn ang="0">
                  <a:pos x="989" y="18"/>
                </a:cxn>
                <a:cxn ang="0">
                  <a:pos x="8" y="340"/>
                </a:cxn>
                <a:cxn ang="0">
                  <a:pos x="0" y="324"/>
                </a:cxn>
              </a:cxnLst>
              <a:rect l="0" t="0" r="r" b="b"/>
              <a:pathLst>
                <a:path w="993" h="340">
                  <a:moveTo>
                    <a:pt x="0" y="324"/>
                  </a:moveTo>
                  <a:lnTo>
                    <a:pt x="993" y="0"/>
                  </a:lnTo>
                  <a:lnTo>
                    <a:pt x="989" y="18"/>
                  </a:lnTo>
                  <a:lnTo>
                    <a:pt x="8" y="340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0000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68"/>
          <p:cNvGrpSpPr/>
          <p:nvPr/>
        </p:nvGrpSpPr>
        <p:grpSpPr>
          <a:xfrm>
            <a:off x="685800" y="2362200"/>
            <a:ext cx="4243251" cy="3657600"/>
            <a:chOff x="990600" y="2438400"/>
            <a:chExt cx="4243251" cy="3657600"/>
          </a:xfrm>
        </p:grpSpPr>
        <p:pic>
          <p:nvPicPr>
            <p:cNvPr id="77941" name="Picture 11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66800" y="2438400"/>
              <a:ext cx="4167051" cy="36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0" name="Text Box 20"/>
            <p:cNvSpPr txBox="1">
              <a:spLocks noChangeArrowheads="1"/>
            </p:cNvSpPr>
            <p:nvPr/>
          </p:nvSpPr>
          <p:spPr bwMode="auto">
            <a:xfrm>
              <a:off x="990600" y="2546778"/>
              <a:ext cx="1771523" cy="4542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rtl="0" eaLnBrk="0" hangingPunct="0">
                <a:defRPr/>
              </a:pPr>
              <a:r>
                <a:rPr lang="en-US" sz="2400" dirty="0" smtClean="0">
                  <a:solidFill>
                    <a:srgbClr val="FFFF00"/>
                  </a:solidFill>
                  <a:latin typeface="+mn-lt"/>
                  <a:cs typeface="+mn-cs"/>
                </a:rPr>
                <a:t>Split Brain!</a:t>
              </a:r>
              <a:endParaRPr lang="en-US" sz="2400" dirty="0">
                <a:solidFill>
                  <a:srgbClr val="FFFF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270" name="Line 4"/>
          <p:cNvSpPr>
            <a:spLocks noChangeShapeType="1"/>
          </p:cNvSpPr>
          <p:nvPr/>
        </p:nvSpPr>
        <p:spPr bwMode="auto">
          <a:xfrm>
            <a:off x="3733800" y="3323983"/>
            <a:ext cx="457200" cy="63841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he-IL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" grpId="0" animBg="1"/>
      <p:bldP spid="7180" grpId="0" animBg="1"/>
      <p:bldP spid="7" grpId="0"/>
      <p:bldP spid="271" grpId="0" animBg="1"/>
      <p:bldP spid="276" grpId="0"/>
      <p:bldP spid="277" grpId="0"/>
      <p:bldP spid="278" grpId="0"/>
      <p:bldP spid="279" grpId="0"/>
      <p:bldP spid="282" grpId="0"/>
      <p:bldP spid="283" grpId="0"/>
      <p:bldP spid="27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|8.7|5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8|3.8|18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14|23.7|3.9|18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6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6.3|3.8|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2|15.3|1.7|8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9.4|6.7|9.1|1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7|3.9|17|8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12|12.7|6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|32|34.8|5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3|17.1|38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3|4.1|3.6|1.6|8.1|11.1|2.5|5.8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77926</TotalTime>
  <Words>1589</Words>
  <Application>Microsoft Office PowerPoint</Application>
  <PresentationFormat>On-screen Show (4:3)</PresentationFormat>
  <Paragraphs>474</Paragraphs>
  <Slides>23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Data-Centric Reconfiguration with Network-Attached Disks</vt:lpstr>
      <vt:lpstr>Preview</vt:lpstr>
      <vt:lpstr>Enterprise Storage Systems</vt:lpstr>
      <vt:lpstr>Alternative – Distributed Storage</vt:lpstr>
      <vt:lpstr>Distributed Storage Architecture</vt:lpstr>
      <vt:lpstr>A Case for Data-Centric Replication</vt:lpstr>
      <vt:lpstr>Real Systems Are Dynamic</vt:lpstr>
      <vt:lpstr>Pitfall of Naïve Reconfiguration </vt:lpstr>
      <vt:lpstr>Pitfall of Naïve Reconfiguration </vt:lpstr>
      <vt:lpstr>Reconfiguration Option 1: Centralized </vt:lpstr>
      <vt:lpstr>Reconfiguration Option 2:  Distributed Agreement</vt:lpstr>
      <vt:lpstr>Reconfiguration Option 3: DynaStore  [Aguilera, Keidar, Malkhi, S., PODC09]</vt:lpstr>
      <vt:lpstr>In this work: DynaDisk  dynamic data-centric R/W storage</vt:lpstr>
      <vt:lpstr>Location Service</vt:lpstr>
      <vt:lpstr>The Coordination Module in DynaDisk </vt:lpstr>
      <vt:lpstr>Coordination with Consensus</vt:lpstr>
      <vt:lpstr>Weak Snapshot – Weaker than consensus</vt:lpstr>
      <vt:lpstr>Coordination without consensus</vt:lpstr>
      <vt:lpstr>Tracking Evolving Config’s</vt:lpstr>
      <vt:lpstr>Consensus-based VS. Asynch. Coordination</vt:lpstr>
      <vt:lpstr>Strong progress guarantees are not for free</vt:lpstr>
      <vt:lpstr>Future &amp; Ongoing Work</vt:lpstr>
      <vt:lpstr>Summary</vt:lpstr>
    </vt:vector>
  </TitlesOfParts>
  <Company>IBM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Reliable Byzantine Storage</dc:title>
  <dc:creator>shr</dc:creator>
  <cp:lastModifiedBy> </cp:lastModifiedBy>
  <cp:revision>1961</cp:revision>
  <dcterms:created xsi:type="dcterms:W3CDTF">2006-10-01T22:28:30Z</dcterms:created>
  <dcterms:modified xsi:type="dcterms:W3CDTF">2010-07-29T12:25:58Z</dcterms:modified>
</cp:coreProperties>
</file>