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60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4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7FB7D-F293-45F4-8413-274135D6E2C7}" type="datetimeFigureOut">
              <a:rPr lang="en-US" smtClean="0"/>
              <a:t>03-Jun-16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97781-610E-4E58-8218-0BA99D862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9BE3-F9FC-4CA0-8BD3-5E3C0F9B1F4B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117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9BE3-F9FC-4CA0-8BD3-5E3C0F9B1F4B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915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16C7-4EA1-4A6E-964F-61037F2260A9}" type="datetimeFigureOut">
              <a:rPr lang="en-US" smtClean="0"/>
              <a:t>03-Jun-16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202F-C986-4BB6-AD09-3C6EB279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2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16C7-4EA1-4A6E-964F-61037F2260A9}" type="datetimeFigureOut">
              <a:rPr lang="en-US" smtClean="0"/>
              <a:t>03-Jun-16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202F-C986-4BB6-AD09-3C6EB279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7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16C7-4EA1-4A6E-964F-61037F2260A9}" type="datetimeFigureOut">
              <a:rPr lang="en-US" smtClean="0"/>
              <a:t>03-Jun-16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202F-C986-4BB6-AD09-3C6EB279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16C7-4EA1-4A6E-964F-61037F2260A9}" type="datetimeFigureOut">
              <a:rPr lang="en-US" smtClean="0"/>
              <a:t>03-Jun-16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202F-C986-4BB6-AD09-3C6EB279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16C7-4EA1-4A6E-964F-61037F2260A9}" type="datetimeFigureOut">
              <a:rPr lang="en-US" smtClean="0"/>
              <a:t>03-Jun-16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202F-C986-4BB6-AD09-3C6EB279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2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16C7-4EA1-4A6E-964F-61037F2260A9}" type="datetimeFigureOut">
              <a:rPr lang="en-US" smtClean="0"/>
              <a:t>03-Jun-16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202F-C986-4BB6-AD09-3C6EB279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1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16C7-4EA1-4A6E-964F-61037F2260A9}" type="datetimeFigureOut">
              <a:rPr lang="en-US" smtClean="0"/>
              <a:t>03-Jun-16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202F-C986-4BB6-AD09-3C6EB279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4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16C7-4EA1-4A6E-964F-61037F2260A9}" type="datetimeFigureOut">
              <a:rPr lang="en-US" smtClean="0"/>
              <a:t>03-Jun-16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202F-C986-4BB6-AD09-3C6EB279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7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16C7-4EA1-4A6E-964F-61037F2260A9}" type="datetimeFigureOut">
              <a:rPr lang="en-US" smtClean="0"/>
              <a:t>03-Jun-16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202F-C986-4BB6-AD09-3C6EB279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16C7-4EA1-4A6E-964F-61037F2260A9}" type="datetimeFigureOut">
              <a:rPr lang="en-US" smtClean="0"/>
              <a:t>03-Jun-16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202F-C986-4BB6-AD09-3C6EB279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8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16C7-4EA1-4A6E-964F-61037F2260A9}" type="datetimeFigureOut">
              <a:rPr lang="en-US" smtClean="0"/>
              <a:t>03-Jun-16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202F-C986-4BB6-AD09-3C6EB279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7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16C7-4EA1-4A6E-964F-61037F2260A9}" type="datetimeFigureOut">
              <a:rPr lang="en-US" smtClean="0"/>
              <a:t>03-Jun-16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2202F-C986-4BB6-AD09-3C6EB279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.emf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Nonparametric</a:t>
            </a:r>
            <a:br>
              <a:rPr lang="en-US" sz="5400" dirty="0" smtClean="0"/>
            </a:br>
            <a:r>
              <a:rPr lang="en-US" sz="5400" dirty="0" smtClean="0"/>
              <a:t>Canonical Correlation Analysis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18038"/>
            <a:ext cx="6858000" cy="1655762"/>
          </a:xfrm>
        </p:spPr>
        <p:txBody>
          <a:bodyPr/>
          <a:lstStyle/>
          <a:p>
            <a:r>
              <a:rPr lang="en-US" dirty="0" smtClean="0"/>
              <a:t>Tomer Michaeli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1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54360" y="82600"/>
            <a:ext cx="856349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Multi View Dimensionality Reduction</a:t>
            </a:r>
            <a:endParaRPr lang="he-I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60" r="1012"/>
          <a:stretch/>
        </p:blipFill>
        <p:spPr>
          <a:xfrm>
            <a:off x="4788024" y="1563689"/>
            <a:ext cx="3743375" cy="3031503"/>
          </a:xfrm>
          <a:prstGeom prst="rect">
            <a:avLst/>
          </a:prstGeom>
        </p:spPr>
      </p:pic>
      <p:pic>
        <p:nvPicPr>
          <p:cNvPr id="17" name="Picture 10" descr="http://www.seas.upenn.edu/~cis520/project/sound_wave.png"/>
          <p:cNvPicPr>
            <a:picLocks noChangeAspect="1" noChangeArrowheads="1"/>
          </p:cNvPicPr>
          <p:nvPr/>
        </p:nvPicPr>
        <p:blipFill rotWithShape="1">
          <a:blip r:embed="rId4" cstate="print"/>
          <a:srcRect l="12757" t="5000" r="3870" b="5000"/>
          <a:stretch/>
        </p:blipFill>
        <p:spPr bwMode="auto">
          <a:xfrm>
            <a:off x="2267744" y="1844824"/>
            <a:ext cx="1296144" cy="703226"/>
          </a:xfrm>
          <a:prstGeom prst="rect">
            <a:avLst/>
          </a:prstGeom>
          <a:noFill/>
        </p:spPr>
      </p:pic>
      <p:pic>
        <p:nvPicPr>
          <p:cNvPr id="18" name="Picture 4" descr="http://wwwimage.cbsnews.com/images/2006/09/05/image1971327g.jpg"/>
          <p:cNvPicPr>
            <a:picLocks noChangeAspect="1" noChangeArrowheads="1"/>
          </p:cNvPicPr>
          <p:nvPr/>
        </p:nvPicPr>
        <p:blipFill>
          <a:blip r:embed="rId5" cstate="print"/>
          <a:srcRect r="44231" b="8262"/>
          <a:stretch>
            <a:fillRect/>
          </a:stretch>
        </p:blipFill>
        <p:spPr bwMode="auto">
          <a:xfrm>
            <a:off x="1043608" y="1628800"/>
            <a:ext cx="87550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9699" y="1144027"/>
            <a:ext cx="109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759" y="1124744"/>
            <a:ext cx="109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2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2448" y="1144027"/>
            <a:ext cx="109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6556" y="1124744"/>
            <a:ext cx="109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2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3362216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C00000"/>
                </a:solidFill>
              </a:rPr>
              <a:t>Previous methods: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CCA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Kernel CCA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Deep CCA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5102449" y="4869160"/>
            <a:ext cx="2770212" cy="1728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660232" y="4437112"/>
            <a:ext cx="432048" cy="7920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96136" y="4437112"/>
            <a:ext cx="432048" cy="7920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804248" y="5373216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44208" y="5517232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660232" y="5678016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940152" y="5877272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28184" y="5982816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60232" y="552561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948536" y="567801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32240" y="587727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372200" y="573325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405736" y="613521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08365" y="4509120"/>
            <a:ext cx="73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f(x)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08565" y="4509120"/>
            <a:ext cx="73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g(y)</a:t>
            </a:r>
            <a:endParaRPr 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5576" y="5675312"/>
            <a:ext cx="3540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Our approach:</a:t>
            </a:r>
            <a:endParaRPr lang="en-US" sz="2400" b="1" dirty="0">
              <a:solidFill>
                <a:srgbClr val="C00000"/>
              </a:solidFill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Nonparametric CCA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21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9" grpId="0"/>
      <p:bldP spid="4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54359" y="82600"/>
            <a:ext cx="8592995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Multi View Dimensionality Reduction</a:t>
            </a:r>
            <a:endParaRPr lang="he-I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60" r="1012"/>
          <a:stretch/>
        </p:blipFill>
        <p:spPr>
          <a:xfrm>
            <a:off x="4788024" y="1563689"/>
            <a:ext cx="3743375" cy="3031503"/>
          </a:xfrm>
          <a:prstGeom prst="rect">
            <a:avLst/>
          </a:prstGeom>
        </p:spPr>
      </p:pic>
      <p:pic>
        <p:nvPicPr>
          <p:cNvPr id="17" name="Picture 10" descr="http://www.seas.upenn.edu/~cis520/project/sound_wave.png"/>
          <p:cNvPicPr>
            <a:picLocks noChangeAspect="1" noChangeArrowheads="1"/>
          </p:cNvPicPr>
          <p:nvPr/>
        </p:nvPicPr>
        <p:blipFill rotWithShape="1">
          <a:blip r:embed="rId4" cstate="print"/>
          <a:srcRect l="12757" t="5000" r="3870" b="5000"/>
          <a:stretch/>
        </p:blipFill>
        <p:spPr bwMode="auto">
          <a:xfrm>
            <a:off x="2267744" y="1844824"/>
            <a:ext cx="1296144" cy="703226"/>
          </a:xfrm>
          <a:prstGeom prst="rect">
            <a:avLst/>
          </a:prstGeom>
          <a:noFill/>
        </p:spPr>
      </p:pic>
      <p:pic>
        <p:nvPicPr>
          <p:cNvPr id="18" name="Picture 4" descr="http://wwwimage.cbsnews.com/images/2006/09/05/image1971327g.jpg"/>
          <p:cNvPicPr>
            <a:picLocks noChangeAspect="1" noChangeArrowheads="1"/>
          </p:cNvPicPr>
          <p:nvPr/>
        </p:nvPicPr>
        <p:blipFill>
          <a:blip r:embed="rId5" cstate="print"/>
          <a:srcRect r="44231" b="8262"/>
          <a:stretch>
            <a:fillRect/>
          </a:stretch>
        </p:blipFill>
        <p:spPr bwMode="auto">
          <a:xfrm>
            <a:off x="1043608" y="1628800"/>
            <a:ext cx="87550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9699" y="1144027"/>
            <a:ext cx="109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759" y="1124744"/>
            <a:ext cx="109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2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2448" y="1144027"/>
            <a:ext cx="109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6556" y="1124744"/>
            <a:ext cx="109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2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02449" y="4869160"/>
            <a:ext cx="2770212" cy="1728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660232" y="4437112"/>
            <a:ext cx="432048" cy="7920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96136" y="4437112"/>
            <a:ext cx="432048" cy="7920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804248" y="5373216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44208" y="5517232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660232" y="5678016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940152" y="5877272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28184" y="5982816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60232" y="552561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948536" y="567801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32240" y="587727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372200" y="573325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405736" y="613521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08365" y="4509120"/>
            <a:ext cx="73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f(x)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08565" y="4509120"/>
            <a:ext cx="73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g(y)</a:t>
            </a:r>
            <a:endParaRPr 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3176" r="57277" b="66704"/>
          <a:stretch/>
        </p:blipFill>
        <p:spPr bwMode="auto">
          <a:xfrm>
            <a:off x="360140" y="3838761"/>
            <a:ext cx="4219067" cy="278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40990" y="3377096"/>
            <a:ext cx="109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2937" y="3345705"/>
            <a:ext cx="109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2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14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1" grpId="0" animBg="1"/>
      <p:bldP spid="16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9" grpId="0"/>
      <p:bldP spid="42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192382" y="4343608"/>
            <a:ext cx="2335772" cy="1055121"/>
            <a:chOff x="1557382" y="4470608"/>
            <a:chExt cx="2335772" cy="105512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8"/>
            <a:srcRect t="23770" r="53064"/>
            <a:stretch/>
          </p:blipFill>
          <p:spPr>
            <a:xfrm rot="5400000">
              <a:off x="2026494" y="4246841"/>
              <a:ext cx="1055121" cy="150265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411" y="4850449"/>
              <a:ext cx="546743" cy="30171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82" y="4918536"/>
              <a:ext cx="153600" cy="137143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197868" y="5500327"/>
            <a:ext cx="2317503" cy="1119112"/>
            <a:chOff x="1562868" y="5627327"/>
            <a:chExt cx="2317503" cy="1119112"/>
          </a:xfrm>
        </p:grpSpPr>
        <p:pic>
          <p:nvPicPr>
            <p:cNvPr id="36" name="Picture 3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885" y="5997486"/>
              <a:ext cx="517486" cy="30171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868" y="6085237"/>
              <a:ext cx="142629" cy="19565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/>
            <a:srcRect l="50217" t="23770"/>
            <a:stretch/>
          </p:blipFill>
          <p:spPr>
            <a:xfrm rot="5400000">
              <a:off x="1995965" y="5435555"/>
              <a:ext cx="1119112" cy="1502655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3502"/>
            <a:ext cx="7886700" cy="510284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CCA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Kernel CCA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Deep </a:t>
            </a:r>
            <a:r>
              <a:rPr lang="en-US" sz="2800" b="1" dirty="0" smtClean="0">
                <a:solidFill>
                  <a:srgbClr val="C00000"/>
                </a:solidFill>
              </a:rPr>
              <a:t>CCA</a:t>
            </a:r>
          </a:p>
          <a:p>
            <a:pPr marL="457200" lvl="1" indent="0"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Nonparametric CCA</a:t>
            </a: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42874"/>
            <a:ext cx="7886700" cy="1325563"/>
          </a:xfrm>
        </p:spPr>
        <p:txBody>
          <a:bodyPr/>
          <a:lstStyle/>
          <a:p>
            <a:r>
              <a:rPr lang="en-US" dirty="0" smtClean="0"/>
              <a:t>Canonical Correlation Analysis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/>
          <a:srcRect t="760" r="1012"/>
          <a:stretch/>
        </p:blipFill>
        <p:spPr>
          <a:xfrm>
            <a:off x="4788024" y="1563689"/>
            <a:ext cx="3743375" cy="3031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2448" y="1144027"/>
            <a:ext cx="109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6556" y="1124744"/>
            <a:ext cx="109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2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102449" y="4869160"/>
            <a:ext cx="2770212" cy="1728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60232" y="4437112"/>
            <a:ext cx="432048" cy="7920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96136" y="4437112"/>
            <a:ext cx="432048" cy="7920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804248" y="5373216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44208" y="5517232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60232" y="5678016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40152" y="5877272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28184" y="5982816"/>
            <a:ext cx="72008" cy="720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60232" y="552561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48536" y="567801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32240" y="587727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72200" y="573325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05736" y="613521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08365" y="4509120"/>
            <a:ext cx="73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f(x)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8565" y="4509120"/>
            <a:ext cx="73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g(y)</a:t>
            </a:r>
            <a:endParaRPr 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41" y="1503515"/>
            <a:ext cx="1662172" cy="844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64" y="3177644"/>
            <a:ext cx="901486" cy="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5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5874"/>
            <a:ext cx="7886700" cy="1325563"/>
          </a:xfrm>
        </p:spPr>
        <p:txBody>
          <a:bodyPr/>
          <a:lstStyle/>
          <a:p>
            <a:r>
              <a:rPr lang="en-US" dirty="0" smtClean="0"/>
              <a:t>Query Images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34705" y="73744"/>
            <a:ext cx="28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NimbusRomNo9L-Regu"/>
              </a:rPr>
              <a:t>[Yan &amp; </a:t>
            </a:r>
            <a:r>
              <a:rPr lang="en-US" b="0" i="0" u="none" strike="noStrike" baseline="0" dirty="0" err="1" smtClean="0">
                <a:latin typeface="NimbusRomNo9L-Regu"/>
              </a:rPr>
              <a:t>Mikolajczyk</a:t>
            </a:r>
            <a:r>
              <a:rPr lang="en-US" b="0" i="0" u="none" strike="noStrike" baseline="0" dirty="0" smtClean="0">
                <a:latin typeface="NimbusRomNo9L-Regu"/>
              </a:rPr>
              <a:t>, 2015]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" y="1213391"/>
            <a:ext cx="9140260" cy="5644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0239" y="2682861"/>
            <a:ext cx="66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#30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3619" y="3769720"/>
            <a:ext cx="66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#3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1767" y="6139311"/>
            <a:ext cx="90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#24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Caption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38" r="10730" b="9292"/>
          <a:stretch/>
        </p:blipFill>
        <p:spPr>
          <a:xfrm>
            <a:off x="86694" y="1858296"/>
            <a:ext cx="8064249" cy="4906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3085" y="1858297"/>
            <a:ext cx="1376516" cy="49062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31552" y="1723768"/>
            <a:ext cx="1819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Gold Image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6084" y="2407558"/>
            <a:ext cx="66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#30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7427" y="4100082"/>
            <a:ext cx="66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#4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1" y="5792606"/>
            <a:ext cx="90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#137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0" y="3717032"/>
            <a:ext cx="3966834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80" y="1484784"/>
            <a:ext cx="8846205" cy="1764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926790"/>
            <a:ext cx="4824536" cy="159044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4360" y="-171400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 View Dimensionality Reduction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3050104" y="1124744"/>
            <a:ext cx="5936081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6.4567"/>
  <p:tag name="ORIGINALWIDTH" val="681.6648"/>
  <p:tag name="OUTPUTDPI" val="1200"/>
  <p:tag name="LATEXADDIN" val="\documentclass{article}&#10;\usepackage{amsmath}&#10;\pagestyle{empty}&#10;\begin{document}&#10;&#10;&#10;\begin{align*}&#10;f(x)&amp;=W_1^T x\\&#10;g(y)&amp;=W_2^T y&#10;\end{align*}&#10;&#10;\end{document}"/>
  <p:tag name="IGUANATEXSIZE" val="24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369.7038"/>
  <p:tag name="OUTPUTDPI" val="1200"/>
  <p:tag name="LATEXADDIN" val="\documentclass{article}&#10;\usepackage{amsmath}&#10;\pagestyle{empty}&#10;\begin{document}&#10;&#10;&#10;\begin{align*}&#10;f&amp;\in \mathcal{H}_1\\&#10;g&amp;\in \mathcal{H}_2&#10;\end{align*}&#10;&#10;\end{document}"/>
  <p:tag name="IGUANATEXSIZE" val="24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12.2235"/>
  <p:tag name="OUTPUTDPI" val="1200"/>
  <p:tag name="LATEXADDIN" val="\documentclass{article}&#10;\usepackage{amsmath}&#10;\pagestyle{empty}&#10;\begin{document}&#10;&#10;&#10;$g(y)$&#10;&#10;\end{document}"/>
  <p:tag name="IGUANATEXSIZE" val="24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4"/>
  <p:tag name="ORIGINALWIDTH" val="58.49268"/>
  <p:tag name="OUTPUTDPI" val="1200"/>
  <p:tag name="LATEXADDIN" val="\documentclass{article}&#10;\usepackage{amsmath}&#10;\pagestyle{empty}&#10;\begin{document}&#10;&#10;&#10;$y$&#10;&#10;\end{document}"/>
  <p:tag name="IGUANATEXSIZE" val="24"/>
  <p:tag name="IGUANATEXCURSOR" val="83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24.222"/>
  <p:tag name="OUTPUTDPI" val="1200"/>
  <p:tag name="LATEXADDIN" val="\documentclass{article}&#10;\usepackage{amsmath}&#10;\pagestyle{empty}&#10;\begin{document}&#10;&#10;&#10;$f(x)$&#10;&#10;\end{document}"/>
  <p:tag name="IGUANATEXSIZE" val="24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pagestyle{empty}&#10;\begin{document}&#10;&#10;&#10;$x$&#10;&#10;\end{document}"/>
  <p:tag name="IGUANATEXSIZE" val="24"/>
  <p:tag name="IGUANATEXCURSOR" val="83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102</Words>
  <Application>Microsoft Office PowerPoint</Application>
  <PresentationFormat>On-screen Show (4:3)</PresentationFormat>
  <Paragraphs>53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NimbusRomNo9L-Regu</vt:lpstr>
      <vt:lpstr>Times New Roman</vt:lpstr>
      <vt:lpstr>Office Theme</vt:lpstr>
      <vt:lpstr>Nonparametric Canonical Correlation Analysis</vt:lpstr>
      <vt:lpstr>Multi View Dimensionality Reduction</vt:lpstr>
      <vt:lpstr>Multi View Dimensionality Reduction</vt:lpstr>
      <vt:lpstr>Canonical Correlation Analysis</vt:lpstr>
      <vt:lpstr>Query Images</vt:lpstr>
      <vt:lpstr>Query Caption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Nonparametric Canonical Correlation Analysis</dc:title>
  <dc:creator>Tomer Michaeli</dc:creator>
  <cp:lastModifiedBy>Tomer Michaeli</cp:lastModifiedBy>
  <cp:revision>10</cp:revision>
  <dcterms:created xsi:type="dcterms:W3CDTF">2016-06-03T14:39:02Z</dcterms:created>
  <dcterms:modified xsi:type="dcterms:W3CDTF">2016-06-03T19:23:29Z</dcterms:modified>
</cp:coreProperties>
</file>