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B1B68-83BE-419C-8FA8-A4016E007583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CBE07028-27E4-46F4-BB6E-918748DBB8AE}">
      <dgm:prSet phldrT="[Text]"/>
      <dgm:spPr/>
      <dgm:t>
        <a:bodyPr/>
        <a:lstStyle/>
        <a:p>
          <a:pPr rtl="1"/>
          <a:r>
            <a:rPr lang="en-US" dirty="0" smtClean="0"/>
            <a:t>T</a:t>
          </a:r>
          <a:endParaRPr lang="he-IL" dirty="0"/>
        </a:p>
      </dgm:t>
    </dgm:pt>
    <dgm:pt modelId="{AD5A174B-9D3D-4E3E-8F0E-F56E6B937A0A}" type="parTrans" cxnId="{C1301583-1419-41CC-8B68-FC6ADDC52BD2}">
      <dgm:prSet/>
      <dgm:spPr/>
      <dgm:t>
        <a:bodyPr/>
        <a:lstStyle/>
        <a:p>
          <a:pPr rtl="1"/>
          <a:endParaRPr lang="he-IL"/>
        </a:p>
      </dgm:t>
    </dgm:pt>
    <dgm:pt modelId="{CB49BDA0-AA68-490E-BAB7-B82A2893C1FF}" type="sibTrans" cxnId="{C1301583-1419-41CC-8B68-FC6ADDC52BD2}">
      <dgm:prSet/>
      <dgm:spPr/>
      <dgm:t>
        <a:bodyPr/>
        <a:lstStyle/>
        <a:p>
          <a:pPr rtl="1"/>
          <a:endParaRPr lang="he-IL"/>
        </a:p>
      </dgm:t>
    </dgm:pt>
    <dgm:pt modelId="{6FAA339D-31C9-4F2C-A2F6-1DD1B7BC0346}">
      <dgm:prSet phldrT="[Text]"/>
      <dgm:spPr/>
      <dgm:t>
        <a:bodyPr/>
        <a:lstStyle/>
        <a:p>
          <a:pPr rtl="1"/>
          <a:r>
            <a:rPr lang="en-US" dirty="0" smtClean="0"/>
            <a:t>n</a:t>
          </a:r>
          <a:endParaRPr lang="he-IL" dirty="0"/>
        </a:p>
      </dgm:t>
    </dgm:pt>
    <dgm:pt modelId="{2CF9ECB8-20AD-46A9-98B7-C191BFF26585}" type="parTrans" cxnId="{6660B19A-9389-45F5-B94E-AE7D8BE305FD}">
      <dgm:prSet/>
      <dgm:spPr/>
      <dgm:t>
        <a:bodyPr/>
        <a:lstStyle/>
        <a:p>
          <a:pPr rtl="1"/>
          <a:endParaRPr lang="he-IL"/>
        </a:p>
      </dgm:t>
    </dgm:pt>
    <dgm:pt modelId="{27EB9E23-8A2F-4DDA-BBEF-DEE7E88205C0}" type="sibTrans" cxnId="{6660B19A-9389-45F5-B94E-AE7D8BE305FD}">
      <dgm:prSet/>
      <dgm:spPr/>
      <dgm:t>
        <a:bodyPr/>
        <a:lstStyle/>
        <a:p>
          <a:pPr rtl="1"/>
          <a:endParaRPr lang="he-IL"/>
        </a:p>
      </dgm:t>
    </dgm:pt>
    <dgm:pt modelId="{657988EA-978F-4915-A675-968EBDD64ECD}">
      <dgm:prSet phldrT="[Text]"/>
      <dgm:spPr/>
      <dgm:t>
        <a:bodyPr/>
        <a:lstStyle/>
        <a:p>
          <a:pPr rtl="1"/>
          <a:r>
            <a:rPr lang="en-US" dirty="0" smtClean="0"/>
            <a:t>o</a:t>
          </a:r>
          <a:endParaRPr lang="he-IL" dirty="0"/>
        </a:p>
      </dgm:t>
    </dgm:pt>
    <dgm:pt modelId="{6179D35F-6C4C-4D1E-BCE6-169C38102B5E}" type="parTrans" cxnId="{781E4E9B-1F41-4A89-9148-04ED8782D243}">
      <dgm:prSet/>
      <dgm:spPr/>
      <dgm:t>
        <a:bodyPr/>
        <a:lstStyle/>
        <a:p>
          <a:pPr rtl="1"/>
          <a:endParaRPr lang="he-IL"/>
        </a:p>
      </dgm:t>
    </dgm:pt>
    <dgm:pt modelId="{D24E4D77-DE1E-421F-A150-27B5F5F2CBBC}" type="sibTrans" cxnId="{781E4E9B-1F41-4A89-9148-04ED8782D243}">
      <dgm:prSet/>
      <dgm:spPr/>
      <dgm:t>
        <a:bodyPr/>
        <a:lstStyle/>
        <a:p>
          <a:pPr rtl="1"/>
          <a:endParaRPr lang="he-IL"/>
        </a:p>
      </dgm:t>
    </dgm:pt>
    <dgm:pt modelId="{A3A223C2-086E-4621-A3E6-70F22A1FFF86}">
      <dgm:prSet phldrT="[Text]"/>
      <dgm:spPr/>
      <dgm:t>
        <a:bodyPr/>
        <a:lstStyle/>
        <a:p>
          <a:pPr rtl="1"/>
          <a:r>
            <a:rPr lang="en-US" dirty="0" smtClean="0"/>
            <a:t>u</a:t>
          </a:r>
          <a:endParaRPr lang="he-IL" dirty="0"/>
        </a:p>
      </dgm:t>
    </dgm:pt>
    <dgm:pt modelId="{8CFC8104-6FD4-4445-9E9E-C1C851A9A504}" type="parTrans" cxnId="{2EDB8F37-89B1-48FF-8C4A-4FB233B5C678}">
      <dgm:prSet/>
      <dgm:spPr/>
      <dgm:t>
        <a:bodyPr/>
        <a:lstStyle/>
        <a:p>
          <a:pPr rtl="1"/>
          <a:endParaRPr lang="he-IL"/>
        </a:p>
      </dgm:t>
    </dgm:pt>
    <dgm:pt modelId="{7771E4A1-9CF4-4AC5-A2E4-A59D60353369}" type="sibTrans" cxnId="{2EDB8F37-89B1-48FF-8C4A-4FB233B5C678}">
      <dgm:prSet/>
      <dgm:spPr/>
      <dgm:t>
        <a:bodyPr/>
        <a:lstStyle/>
        <a:p>
          <a:pPr rtl="1"/>
          <a:endParaRPr lang="he-IL"/>
        </a:p>
      </dgm:t>
    </dgm:pt>
    <dgm:pt modelId="{668D53C8-08BB-4E8F-9BB3-FB6BCA0C1246}">
      <dgm:prSet phldrT="[Text]"/>
      <dgm:spPr/>
      <dgm:t>
        <a:bodyPr/>
        <a:lstStyle/>
        <a:p>
          <a:pPr rtl="1"/>
          <a:r>
            <a:rPr lang="en-US" dirty="0" smtClean="0"/>
            <a:t>k</a:t>
          </a:r>
          <a:endParaRPr lang="he-IL" dirty="0"/>
        </a:p>
      </dgm:t>
    </dgm:pt>
    <dgm:pt modelId="{C6E2FA18-35E4-46A5-8B80-B636FC4E8F1D}" type="parTrans" cxnId="{C032B558-B1A2-47CC-A2FB-751A3D29DD79}">
      <dgm:prSet/>
      <dgm:spPr/>
      <dgm:t>
        <a:bodyPr/>
        <a:lstStyle/>
        <a:p>
          <a:pPr rtl="1"/>
          <a:endParaRPr lang="he-IL"/>
        </a:p>
      </dgm:t>
    </dgm:pt>
    <dgm:pt modelId="{AD4ADED9-1A94-476E-8E87-F44E704529C1}" type="sibTrans" cxnId="{C032B558-B1A2-47CC-A2FB-751A3D29DD79}">
      <dgm:prSet/>
      <dgm:spPr/>
      <dgm:t>
        <a:bodyPr/>
        <a:lstStyle/>
        <a:p>
          <a:pPr rtl="1"/>
          <a:endParaRPr lang="he-IL"/>
        </a:p>
      </dgm:t>
    </dgm:pt>
    <dgm:pt modelId="{28BDFD4B-4608-4175-8C76-4BA9B89B8DB5}">
      <dgm:prSet phldrT="[Text]"/>
      <dgm:spPr/>
      <dgm:t>
        <a:bodyPr/>
        <a:lstStyle/>
        <a:p>
          <a:pPr rtl="1"/>
          <a:r>
            <a:rPr lang="en-US" dirty="0" smtClean="0"/>
            <a:t>h</a:t>
          </a:r>
          <a:endParaRPr lang="he-IL" dirty="0"/>
        </a:p>
      </dgm:t>
    </dgm:pt>
    <dgm:pt modelId="{611CCF9A-E520-4240-99D8-EE578667D420}" type="parTrans" cxnId="{3E40ED0E-A5A0-4DC9-9A55-63B4A95CB548}">
      <dgm:prSet/>
      <dgm:spPr/>
      <dgm:t>
        <a:bodyPr/>
        <a:lstStyle/>
        <a:p>
          <a:pPr rtl="1"/>
          <a:endParaRPr lang="he-IL"/>
        </a:p>
      </dgm:t>
    </dgm:pt>
    <dgm:pt modelId="{6443AD40-E01C-4891-B526-427C9D7EF7C1}" type="sibTrans" cxnId="{3E40ED0E-A5A0-4DC9-9A55-63B4A95CB548}">
      <dgm:prSet/>
      <dgm:spPr/>
      <dgm:t>
        <a:bodyPr/>
        <a:lstStyle/>
        <a:p>
          <a:pPr rtl="1"/>
          <a:endParaRPr lang="he-IL"/>
        </a:p>
      </dgm:t>
    </dgm:pt>
    <dgm:pt modelId="{7E6E2D26-B28D-437D-B163-C4DD492D34F5}">
      <dgm:prSet phldrT="[Text]"/>
      <dgm:spPr/>
      <dgm:t>
        <a:bodyPr/>
        <a:lstStyle/>
        <a:p>
          <a:pPr rtl="1"/>
          <a:r>
            <a:rPr lang="en-US" dirty="0" smtClean="0"/>
            <a:t>a</a:t>
          </a:r>
          <a:endParaRPr lang="he-IL" dirty="0"/>
        </a:p>
      </dgm:t>
    </dgm:pt>
    <dgm:pt modelId="{C7578BEE-2919-49C8-992C-A9F7012F95B5}" type="parTrans" cxnId="{EAA6E0E5-8120-4BF8-9358-9F269780B277}">
      <dgm:prSet/>
      <dgm:spPr/>
      <dgm:t>
        <a:bodyPr/>
        <a:lstStyle/>
        <a:p>
          <a:pPr rtl="1"/>
          <a:endParaRPr lang="he-IL"/>
        </a:p>
      </dgm:t>
    </dgm:pt>
    <dgm:pt modelId="{E740D9FE-38B5-4322-B94B-1EBA6B1E93B9}" type="sibTrans" cxnId="{EAA6E0E5-8120-4BF8-9358-9F269780B277}">
      <dgm:prSet/>
      <dgm:spPr/>
      <dgm:t>
        <a:bodyPr/>
        <a:lstStyle/>
        <a:p>
          <a:pPr rtl="1"/>
          <a:endParaRPr lang="he-IL"/>
        </a:p>
      </dgm:t>
    </dgm:pt>
    <dgm:pt modelId="{AF7D2343-7BA8-4AE8-9DC9-0B5283337FAC}">
      <dgm:prSet phldrT="[Text]"/>
      <dgm:spPr/>
      <dgm:t>
        <a:bodyPr/>
        <a:lstStyle/>
        <a:p>
          <a:pPr rtl="1"/>
          <a:r>
            <a:rPr lang="en-US" dirty="0" smtClean="0"/>
            <a:t>Y</a:t>
          </a:r>
          <a:endParaRPr lang="he-IL" dirty="0"/>
        </a:p>
      </dgm:t>
    </dgm:pt>
    <dgm:pt modelId="{2F0725CA-A713-4D91-BAF8-EF60E0E054AF}" type="parTrans" cxnId="{C21B53E0-B583-4667-BDE8-C273D7BBBD86}">
      <dgm:prSet/>
      <dgm:spPr/>
      <dgm:t>
        <a:bodyPr/>
        <a:lstStyle/>
        <a:p>
          <a:pPr rtl="1"/>
          <a:endParaRPr lang="he-IL"/>
        </a:p>
      </dgm:t>
    </dgm:pt>
    <dgm:pt modelId="{3756769D-4538-4EB9-8D66-B4CB95B1863B}" type="sibTrans" cxnId="{C21B53E0-B583-4667-BDE8-C273D7BBBD86}">
      <dgm:prSet/>
      <dgm:spPr/>
      <dgm:t>
        <a:bodyPr/>
        <a:lstStyle/>
        <a:p>
          <a:pPr rtl="1"/>
          <a:endParaRPr lang="he-IL"/>
        </a:p>
      </dgm:t>
    </dgm:pt>
    <dgm:pt modelId="{CD8C40A4-C7F8-4BD6-9655-93D1E15F1A52}">
      <dgm:prSet phldrT="[Text]"/>
      <dgm:spPr/>
      <dgm:t>
        <a:bodyPr/>
        <a:lstStyle/>
        <a:p>
          <a:pPr rtl="1"/>
          <a:r>
            <a:rPr lang="en-US" dirty="0" smtClean="0"/>
            <a:t>!</a:t>
          </a:r>
          <a:endParaRPr lang="he-IL" dirty="0"/>
        </a:p>
      </dgm:t>
    </dgm:pt>
    <dgm:pt modelId="{771E4DDB-B088-4CA9-B466-46A65538C60B}" type="parTrans" cxnId="{249CEC8F-24AC-4D5D-919C-55FDB54E08D1}">
      <dgm:prSet/>
      <dgm:spPr/>
      <dgm:t>
        <a:bodyPr/>
        <a:lstStyle/>
        <a:p>
          <a:pPr rtl="1"/>
          <a:endParaRPr lang="he-IL"/>
        </a:p>
      </dgm:t>
    </dgm:pt>
    <dgm:pt modelId="{808BA122-CC1D-4922-99D1-8710E6CF27C3}" type="sibTrans" cxnId="{249CEC8F-24AC-4D5D-919C-55FDB54E08D1}">
      <dgm:prSet/>
      <dgm:spPr/>
      <dgm:t>
        <a:bodyPr/>
        <a:lstStyle/>
        <a:p>
          <a:pPr rtl="1"/>
          <a:endParaRPr lang="he-IL"/>
        </a:p>
      </dgm:t>
    </dgm:pt>
    <dgm:pt modelId="{F52835D3-7370-40BF-AB96-EEE18BD78910}" type="pres">
      <dgm:prSet presAssocID="{8F0B1B68-83BE-419C-8FA8-A4016E007583}" presName="diagram" presStyleCnt="0">
        <dgm:presLayoutVars>
          <dgm:dir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3FFCB7B8-90CA-4539-8422-8DBBFA3A9809}" type="pres">
      <dgm:prSet presAssocID="{CBE07028-27E4-46F4-BB6E-918748DBB8AE}" presName="firs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D978846-B314-43B0-A04D-B69C4056F721}" type="pres">
      <dgm:prSet presAssocID="{CB49BDA0-AA68-490E-BAB7-B82A2893C1FF}" presName="sibTrans" presStyleLbl="sibTrans2D1" presStyleIdx="0" presStyleCnt="8"/>
      <dgm:spPr/>
      <dgm:t>
        <a:bodyPr/>
        <a:lstStyle/>
        <a:p>
          <a:pPr rtl="1"/>
          <a:endParaRPr lang="he-IL"/>
        </a:p>
      </dgm:t>
    </dgm:pt>
    <dgm:pt modelId="{32B8473F-1966-4E94-8243-3568FF443155}" type="pres">
      <dgm:prSet presAssocID="{6FAA339D-31C9-4F2C-A2F6-1DD1B7BC0346}" presName="middleNode" presStyleCnt="0"/>
      <dgm:spPr/>
    </dgm:pt>
    <dgm:pt modelId="{936E096B-BC7F-4EFF-AFFC-3BFB1108D979}" type="pres">
      <dgm:prSet presAssocID="{6FAA339D-31C9-4F2C-A2F6-1DD1B7BC0346}" presName="padding" presStyleLbl="node1" presStyleIdx="0" presStyleCnt="9"/>
      <dgm:spPr/>
    </dgm:pt>
    <dgm:pt modelId="{37F111B8-E375-4B84-A5F0-32BF63157F1F}" type="pres">
      <dgm:prSet presAssocID="{6FAA339D-31C9-4F2C-A2F6-1DD1B7BC0346}" presName="shape" presStyleLbl="node1" presStyleIdx="1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2B068DE-80DA-4BD1-BECD-0B0E4F91930A}" type="pres">
      <dgm:prSet presAssocID="{27EB9E23-8A2F-4DDA-BBEF-DEE7E88205C0}" presName="sibTrans" presStyleLbl="sibTrans2D1" presStyleIdx="1" presStyleCnt="8"/>
      <dgm:spPr/>
      <dgm:t>
        <a:bodyPr/>
        <a:lstStyle/>
        <a:p>
          <a:pPr rtl="1"/>
          <a:endParaRPr lang="he-IL"/>
        </a:p>
      </dgm:t>
    </dgm:pt>
    <dgm:pt modelId="{DE92A839-2D25-4B23-9A55-04A1A2D536E8}" type="pres">
      <dgm:prSet presAssocID="{657988EA-978F-4915-A675-968EBDD64ECD}" presName="middleNode" presStyleCnt="0"/>
      <dgm:spPr/>
    </dgm:pt>
    <dgm:pt modelId="{F6E70067-2485-48B5-AB27-B4FEBA8BC42F}" type="pres">
      <dgm:prSet presAssocID="{657988EA-978F-4915-A675-968EBDD64ECD}" presName="padding" presStyleLbl="node1" presStyleIdx="1" presStyleCnt="9"/>
      <dgm:spPr/>
    </dgm:pt>
    <dgm:pt modelId="{178044A9-131F-4008-AD36-F709C6E9088E}" type="pres">
      <dgm:prSet presAssocID="{657988EA-978F-4915-A675-968EBDD64ECD}" presName="shape" presStyleLbl="node1" presStyleIdx="2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D6F8987-B96D-4291-AEF3-070D29FB28DA}" type="pres">
      <dgm:prSet presAssocID="{D24E4D77-DE1E-421F-A150-27B5F5F2CBBC}" presName="sibTrans" presStyleLbl="sibTrans2D1" presStyleIdx="2" presStyleCnt="8"/>
      <dgm:spPr/>
      <dgm:t>
        <a:bodyPr/>
        <a:lstStyle/>
        <a:p>
          <a:pPr rtl="1"/>
          <a:endParaRPr lang="he-IL"/>
        </a:p>
      </dgm:t>
    </dgm:pt>
    <dgm:pt modelId="{0C9105C4-DBB8-45F3-860B-B1DDE05E4735}" type="pres">
      <dgm:prSet presAssocID="{A3A223C2-086E-4621-A3E6-70F22A1FFF86}" presName="middleNode" presStyleCnt="0"/>
      <dgm:spPr/>
    </dgm:pt>
    <dgm:pt modelId="{3CFADE05-CD4A-41C0-A8E8-6457BDFE0DEE}" type="pres">
      <dgm:prSet presAssocID="{A3A223C2-086E-4621-A3E6-70F22A1FFF86}" presName="padding" presStyleLbl="node1" presStyleIdx="2" presStyleCnt="9"/>
      <dgm:spPr/>
    </dgm:pt>
    <dgm:pt modelId="{37E4D7A7-B46A-4CF2-8085-286310E653C8}" type="pres">
      <dgm:prSet presAssocID="{A3A223C2-086E-4621-A3E6-70F22A1FFF86}" presName="shape" presStyleLbl="node1" presStyleIdx="3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36644E1-91E2-46AD-9E49-860A7B8144D0}" type="pres">
      <dgm:prSet presAssocID="{7771E4A1-9CF4-4AC5-A2E4-A59D60353369}" presName="sibTrans" presStyleLbl="sibTrans2D1" presStyleIdx="3" presStyleCnt="8"/>
      <dgm:spPr/>
      <dgm:t>
        <a:bodyPr/>
        <a:lstStyle/>
        <a:p>
          <a:pPr rtl="1"/>
          <a:endParaRPr lang="he-IL"/>
        </a:p>
      </dgm:t>
    </dgm:pt>
    <dgm:pt modelId="{E5FB26D8-452D-4484-9E30-A28578E2D237}" type="pres">
      <dgm:prSet presAssocID="{668D53C8-08BB-4E8F-9BB3-FB6BCA0C1246}" presName="middleNode" presStyleCnt="0"/>
      <dgm:spPr/>
    </dgm:pt>
    <dgm:pt modelId="{746C7E26-C048-454F-83AE-82CDA238CBA9}" type="pres">
      <dgm:prSet presAssocID="{668D53C8-08BB-4E8F-9BB3-FB6BCA0C1246}" presName="padding" presStyleLbl="node1" presStyleIdx="3" presStyleCnt="9"/>
      <dgm:spPr/>
    </dgm:pt>
    <dgm:pt modelId="{459CB5F1-68AD-4371-B01E-FD6502FBBBE3}" type="pres">
      <dgm:prSet presAssocID="{668D53C8-08BB-4E8F-9BB3-FB6BCA0C1246}" presName="shape" presStyleLbl="node1" presStyleIdx="4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ECB852B-3EA3-4210-85C7-CAC32496DA60}" type="pres">
      <dgm:prSet presAssocID="{AD4ADED9-1A94-476E-8E87-F44E704529C1}" presName="sibTrans" presStyleLbl="sibTrans2D1" presStyleIdx="4" presStyleCnt="8"/>
      <dgm:spPr/>
      <dgm:t>
        <a:bodyPr/>
        <a:lstStyle/>
        <a:p>
          <a:pPr rtl="1"/>
          <a:endParaRPr lang="he-IL"/>
        </a:p>
      </dgm:t>
    </dgm:pt>
    <dgm:pt modelId="{9F81ADA0-3C84-4121-A1FF-A7FA76CA9526}" type="pres">
      <dgm:prSet presAssocID="{28BDFD4B-4608-4175-8C76-4BA9B89B8DB5}" presName="middleNode" presStyleCnt="0"/>
      <dgm:spPr/>
    </dgm:pt>
    <dgm:pt modelId="{22C8823E-A107-4326-9A55-C4F2657A8A5D}" type="pres">
      <dgm:prSet presAssocID="{28BDFD4B-4608-4175-8C76-4BA9B89B8DB5}" presName="padding" presStyleLbl="node1" presStyleIdx="4" presStyleCnt="9"/>
      <dgm:spPr/>
    </dgm:pt>
    <dgm:pt modelId="{4ADB097E-8958-4EB8-8F79-6AD6D8A3D24D}" type="pres">
      <dgm:prSet presAssocID="{28BDFD4B-4608-4175-8C76-4BA9B89B8DB5}" presName="shape" presStyleLbl="node1" presStyleIdx="5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84F0FA-2911-43F8-AACE-39A6D152A7EA}" type="pres">
      <dgm:prSet presAssocID="{6443AD40-E01C-4891-B526-427C9D7EF7C1}" presName="sibTrans" presStyleLbl="sibTrans2D1" presStyleIdx="5" presStyleCnt="8"/>
      <dgm:spPr/>
      <dgm:t>
        <a:bodyPr/>
        <a:lstStyle/>
        <a:p>
          <a:pPr rtl="1"/>
          <a:endParaRPr lang="he-IL"/>
        </a:p>
      </dgm:t>
    </dgm:pt>
    <dgm:pt modelId="{90D82A25-5A22-49CA-BF81-75611D601992}" type="pres">
      <dgm:prSet presAssocID="{7E6E2D26-B28D-437D-B163-C4DD492D34F5}" presName="middleNode" presStyleCnt="0"/>
      <dgm:spPr/>
    </dgm:pt>
    <dgm:pt modelId="{664711A9-BD43-46E4-B8E2-71A997D464B0}" type="pres">
      <dgm:prSet presAssocID="{7E6E2D26-B28D-437D-B163-C4DD492D34F5}" presName="padding" presStyleLbl="node1" presStyleIdx="5" presStyleCnt="9"/>
      <dgm:spPr/>
    </dgm:pt>
    <dgm:pt modelId="{95264500-97A5-442E-8EDA-5C57140664E8}" type="pres">
      <dgm:prSet presAssocID="{7E6E2D26-B28D-437D-B163-C4DD492D34F5}" presName="shape" presStyleLbl="node1" presStyleIdx="6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121AF01-B0E7-4741-B36A-EE467D6E6DC0}" type="pres">
      <dgm:prSet presAssocID="{E740D9FE-38B5-4322-B94B-1EBA6B1E93B9}" presName="sibTrans" presStyleLbl="sibTrans2D1" presStyleIdx="6" presStyleCnt="8"/>
      <dgm:spPr/>
      <dgm:t>
        <a:bodyPr/>
        <a:lstStyle/>
        <a:p>
          <a:pPr rtl="1"/>
          <a:endParaRPr lang="he-IL"/>
        </a:p>
      </dgm:t>
    </dgm:pt>
    <dgm:pt modelId="{CDA1FFAA-C415-4F2E-B33D-E054F41DE35B}" type="pres">
      <dgm:prSet presAssocID="{AF7D2343-7BA8-4AE8-9DC9-0B5283337FAC}" presName="middleNode" presStyleCnt="0"/>
      <dgm:spPr/>
    </dgm:pt>
    <dgm:pt modelId="{BDEA8DC3-0F53-4AA5-84D3-0498F16679E5}" type="pres">
      <dgm:prSet presAssocID="{AF7D2343-7BA8-4AE8-9DC9-0B5283337FAC}" presName="padding" presStyleLbl="node1" presStyleIdx="6" presStyleCnt="9"/>
      <dgm:spPr/>
    </dgm:pt>
    <dgm:pt modelId="{290BB6F6-33A4-4B0A-B463-3930DCAFACEE}" type="pres">
      <dgm:prSet presAssocID="{AF7D2343-7BA8-4AE8-9DC9-0B5283337FAC}" presName="shape" presStyleLbl="node1" presStyleIdx="7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18E156F-89A5-40B5-ABEB-46F7A93960E9}" type="pres">
      <dgm:prSet presAssocID="{3756769D-4538-4EB9-8D66-B4CB95B1863B}" presName="sibTrans" presStyleLbl="sibTrans2D1" presStyleIdx="7" presStyleCnt="8"/>
      <dgm:spPr/>
      <dgm:t>
        <a:bodyPr/>
        <a:lstStyle/>
        <a:p>
          <a:pPr rtl="1"/>
          <a:endParaRPr lang="he-IL"/>
        </a:p>
      </dgm:t>
    </dgm:pt>
    <dgm:pt modelId="{3A4CAD47-E62D-4A9E-82BA-34A7A9D4DBBD}" type="pres">
      <dgm:prSet presAssocID="{CD8C40A4-C7F8-4BD6-9655-93D1E15F1A52}" presName="last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DB4B9D1A-6A13-4749-ADCD-BC825ACADC8C}" type="presOf" srcId="{CB49BDA0-AA68-490E-BAB7-B82A2893C1FF}" destId="{6D978846-B314-43B0-A04D-B69C4056F721}" srcOrd="0" destOrd="0" presId="urn:microsoft.com/office/officeart/2005/8/layout/bProcess2"/>
    <dgm:cxn modelId="{F34AFF2E-7976-4A4F-BCBD-7210D9BAF046}" type="presOf" srcId="{AD4ADED9-1A94-476E-8E87-F44E704529C1}" destId="{DECB852B-3EA3-4210-85C7-CAC32496DA60}" srcOrd="0" destOrd="0" presId="urn:microsoft.com/office/officeart/2005/8/layout/bProcess2"/>
    <dgm:cxn modelId="{2E7C313B-F4A3-4990-BFB9-7B9D64B7002E}" type="presOf" srcId="{AF7D2343-7BA8-4AE8-9DC9-0B5283337FAC}" destId="{290BB6F6-33A4-4B0A-B463-3930DCAFACEE}" srcOrd="0" destOrd="0" presId="urn:microsoft.com/office/officeart/2005/8/layout/bProcess2"/>
    <dgm:cxn modelId="{249CEC8F-24AC-4D5D-919C-55FDB54E08D1}" srcId="{8F0B1B68-83BE-419C-8FA8-A4016E007583}" destId="{CD8C40A4-C7F8-4BD6-9655-93D1E15F1A52}" srcOrd="8" destOrd="0" parTransId="{771E4DDB-B088-4CA9-B466-46A65538C60B}" sibTransId="{808BA122-CC1D-4922-99D1-8710E6CF27C3}"/>
    <dgm:cxn modelId="{C032B558-B1A2-47CC-A2FB-751A3D29DD79}" srcId="{8F0B1B68-83BE-419C-8FA8-A4016E007583}" destId="{668D53C8-08BB-4E8F-9BB3-FB6BCA0C1246}" srcOrd="4" destOrd="0" parTransId="{C6E2FA18-35E4-46A5-8B80-B636FC4E8F1D}" sibTransId="{AD4ADED9-1A94-476E-8E87-F44E704529C1}"/>
    <dgm:cxn modelId="{6660B19A-9389-45F5-B94E-AE7D8BE305FD}" srcId="{8F0B1B68-83BE-419C-8FA8-A4016E007583}" destId="{6FAA339D-31C9-4F2C-A2F6-1DD1B7BC0346}" srcOrd="1" destOrd="0" parTransId="{2CF9ECB8-20AD-46A9-98B7-C191BFF26585}" sibTransId="{27EB9E23-8A2F-4DDA-BBEF-DEE7E88205C0}"/>
    <dgm:cxn modelId="{E4875913-F54F-4465-B8B2-2F9340859ABD}" type="presOf" srcId="{7771E4A1-9CF4-4AC5-A2E4-A59D60353369}" destId="{B36644E1-91E2-46AD-9E49-860A7B8144D0}" srcOrd="0" destOrd="0" presId="urn:microsoft.com/office/officeart/2005/8/layout/bProcess2"/>
    <dgm:cxn modelId="{B7AE0651-1058-4D12-958C-0337AC163EC4}" type="presOf" srcId="{28BDFD4B-4608-4175-8C76-4BA9B89B8DB5}" destId="{4ADB097E-8958-4EB8-8F79-6AD6D8A3D24D}" srcOrd="0" destOrd="0" presId="urn:microsoft.com/office/officeart/2005/8/layout/bProcess2"/>
    <dgm:cxn modelId="{0EAB1BDA-3ED4-4921-9C26-4EFE1895A036}" type="presOf" srcId="{A3A223C2-086E-4621-A3E6-70F22A1FFF86}" destId="{37E4D7A7-B46A-4CF2-8085-286310E653C8}" srcOrd="0" destOrd="0" presId="urn:microsoft.com/office/officeart/2005/8/layout/bProcess2"/>
    <dgm:cxn modelId="{CC961006-D328-49A2-87C6-D55FDD3D7CEE}" type="presOf" srcId="{CD8C40A4-C7F8-4BD6-9655-93D1E15F1A52}" destId="{3A4CAD47-E62D-4A9E-82BA-34A7A9D4DBBD}" srcOrd="0" destOrd="0" presId="urn:microsoft.com/office/officeart/2005/8/layout/bProcess2"/>
    <dgm:cxn modelId="{D62FC3C9-34CF-4E0B-A7D6-4EB6637B4185}" type="presOf" srcId="{D24E4D77-DE1E-421F-A150-27B5F5F2CBBC}" destId="{1D6F8987-B96D-4291-AEF3-070D29FB28DA}" srcOrd="0" destOrd="0" presId="urn:microsoft.com/office/officeart/2005/8/layout/bProcess2"/>
    <dgm:cxn modelId="{9407E0D5-1B31-442A-B924-AC963DDBFFAD}" type="presOf" srcId="{6443AD40-E01C-4891-B526-427C9D7EF7C1}" destId="{3984F0FA-2911-43F8-AACE-39A6D152A7EA}" srcOrd="0" destOrd="0" presId="urn:microsoft.com/office/officeart/2005/8/layout/bProcess2"/>
    <dgm:cxn modelId="{9405BBD9-6315-4A46-AE83-2B262C2556F8}" type="presOf" srcId="{E740D9FE-38B5-4322-B94B-1EBA6B1E93B9}" destId="{1121AF01-B0E7-4741-B36A-EE467D6E6DC0}" srcOrd="0" destOrd="0" presId="urn:microsoft.com/office/officeart/2005/8/layout/bProcess2"/>
    <dgm:cxn modelId="{97E52C08-E81A-4CDC-A40E-1B0F95FA00F2}" type="presOf" srcId="{6FAA339D-31C9-4F2C-A2F6-1DD1B7BC0346}" destId="{37F111B8-E375-4B84-A5F0-32BF63157F1F}" srcOrd="0" destOrd="0" presId="urn:microsoft.com/office/officeart/2005/8/layout/bProcess2"/>
    <dgm:cxn modelId="{373F4622-4B97-4EC3-ADBD-335561F7014F}" type="presOf" srcId="{CBE07028-27E4-46F4-BB6E-918748DBB8AE}" destId="{3FFCB7B8-90CA-4539-8422-8DBBFA3A9809}" srcOrd="0" destOrd="0" presId="urn:microsoft.com/office/officeart/2005/8/layout/bProcess2"/>
    <dgm:cxn modelId="{781E4E9B-1F41-4A89-9148-04ED8782D243}" srcId="{8F0B1B68-83BE-419C-8FA8-A4016E007583}" destId="{657988EA-978F-4915-A675-968EBDD64ECD}" srcOrd="2" destOrd="0" parTransId="{6179D35F-6C4C-4D1E-BCE6-169C38102B5E}" sibTransId="{D24E4D77-DE1E-421F-A150-27B5F5F2CBBC}"/>
    <dgm:cxn modelId="{49FDF43A-8E7C-4717-B873-8436F7FA8DD0}" type="presOf" srcId="{7E6E2D26-B28D-437D-B163-C4DD492D34F5}" destId="{95264500-97A5-442E-8EDA-5C57140664E8}" srcOrd="0" destOrd="0" presId="urn:microsoft.com/office/officeart/2005/8/layout/bProcess2"/>
    <dgm:cxn modelId="{670FE5B3-38A5-4793-9DA7-47AE2C9589E0}" type="presOf" srcId="{668D53C8-08BB-4E8F-9BB3-FB6BCA0C1246}" destId="{459CB5F1-68AD-4371-B01E-FD6502FBBBE3}" srcOrd="0" destOrd="0" presId="urn:microsoft.com/office/officeart/2005/8/layout/bProcess2"/>
    <dgm:cxn modelId="{3E40ED0E-A5A0-4DC9-9A55-63B4A95CB548}" srcId="{8F0B1B68-83BE-419C-8FA8-A4016E007583}" destId="{28BDFD4B-4608-4175-8C76-4BA9B89B8DB5}" srcOrd="5" destOrd="0" parTransId="{611CCF9A-E520-4240-99D8-EE578667D420}" sibTransId="{6443AD40-E01C-4891-B526-427C9D7EF7C1}"/>
    <dgm:cxn modelId="{2D51DA55-E5AE-4E0E-B266-17986F08FFFB}" type="presOf" srcId="{657988EA-978F-4915-A675-968EBDD64ECD}" destId="{178044A9-131F-4008-AD36-F709C6E9088E}" srcOrd="0" destOrd="0" presId="urn:microsoft.com/office/officeart/2005/8/layout/bProcess2"/>
    <dgm:cxn modelId="{2EDB8F37-89B1-48FF-8C4A-4FB233B5C678}" srcId="{8F0B1B68-83BE-419C-8FA8-A4016E007583}" destId="{A3A223C2-086E-4621-A3E6-70F22A1FFF86}" srcOrd="3" destOrd="0" parTransId="{8CFC8104-6FD4-4445-9E9E-C1C851A9A504}" sibTransId="{7771E4A1-9CF4-4AC5-A2E4-A59D60353369}"/>
    <dgm:cxn modelId="{80D325B4-15C0-4FD2-B1FB-C69F698B72C1}" type="presOf" srcId="{27EB9E23-8A2F-4DDA-BBEF-DEE7E88205C0}" destId="{62B068DE-80DA-4BD1-BECD-0B0E4F91930A}" srcOrd="0" destOrd="0" presId="urn:microsoft.com/office/officeart/2005/8/layout/bProcess2"/>
    <dgm:cxn modelId="{C21B53E0-B583-4667-BDE8-C273D7BBBD86}" srcId="{8F0B1B68-83BE-419C-8FA8-A4016E007583}" destId="{AF7D2343-7BA8-4AE8-9DC9-0B5283337FAC}" srcOrd="7" destOrd="0" parTransId="{2F0725CA-A713-4D91-BAF8-EF60E0E054AF}" sibTransId="{3756769D-4538-4EB9-8D66-B4CB95B1863B}"/>
    <dgm:cxn modelId="{74E91D86-0A67-4FD2-A4B6-603CA425C4BB}" type="presOf" srcId="{8F0B1B68-83BE-419C-8FA8-A4016E007583}" destId="{F52835D3-7370-40BF-AB96-EEE18BD78910}" srcOrd="0" destOrd="0" presId="urn:microsoft.com/office/officeart/2005/8/layout/bProcess2"/>
    <dgm:cxn modelId="{C1301583-1419-41CC-8B68-FC6ADDC52BD2}" srcId="{8F0B1B68-83BE-419C-8FA8-A4016E007583}" destId="{CBE07028-27E4-46F4-BB6E-918748DBB8AE}" srcOrd="0" destOrd="0" parTransId="{AD5A174B-9D3D-4E3E-8F0E-F56E6B937A0A}" sibTransId="{CB49BDA0-AA68-490E-BAB7-B82A2893C1FF}"/>
    <dgm:cxn modelId="{83920E2A-AE1B-4A62-9BA3-5D9AE12B9E13}" type="presOf" srcId="{3756769D-4538-4EB9-8D66-B4CB95B1863B}" destId="{418E156F-89A5-40B5-ABEB-46F7A93960E9}" srcOrd="0" destOrd="0" presId="urn:microsoft.com/office/officeart/2005/8/layout/bProcess2"/>
    <dgm:cxn modelId="{EAA6E0E5-8120-4BF8-9358-9F269780B277}" srcId="{8F0B1B68-83BE-419C-8FA8-A4016E007583}" destId="{7E6E2D26-B28D-437D-B163-C4DD492D34F5}" srcOrd="6" destOrd="0" parTransId="{C7578BEE-2919-49C8-992C-A9F7012F95B5}" sibTransId="{E740D9FE-38B5-4322-B94B-1EBA6B1E93B9}"/>
    <dgm:cxn modelId="{E9C07D32-2C7E-4308-8630-40C7DB05F746}" type="presParOf" srcId="{F52835D3-7370-40BF-AB96-EEE18BD78910}" destId="{3FFCB7B8-90CA-4539-8422-8DBBFA3A9809}" srcOrd="0" destOrd="0" presId="urn:microsoft.com/office/officeart/2005/8/layout/bProcess2"/>
    <dgm:cxn modelId="{FCE98AFB-C4BA-4FDA-830C-2FA8DB987762}" type="presParOf" srcId="{F52835D3-7370-40BF-AB96-EEE18BD78910}" destId="{6D978846-B314-43B0-A04D-B69C4056F721}" srcOrd="1" destOrd="0" presId="urn:microsoft.com/office/officeart/2005/8/layout/bProcess2"/>
    <dgm:cxn modelId="{0354DEC8-DCF8-4DA4-AAA0-CFEE58EFF8CB}" type="presParOf" srcId="{F52835D3-7370-40BF-AB96-EEE18BD78910}" destId="{32B8473F-1966-4E94-8243-3568FF443155}" srcOrd="2" destOrd="0" presId="urn:microsoft.com/office/officeart/2005/8/layout/bProcess2"/>
    <dgm:cxn modelId="{15D71F8B-A6CC-4C06-9DDA-C3268AD3228A}" type="presParOf" srcId="{32B8473F-1966-4E94-8243-3568FF443155}" destId="{936E096B-BC7F-4EFF-AFFC-3BFB1108D979}" srcOrd="0" destOrd="0" presId="urn:microsoft.com/office/officeart/2005/8/layout/bProcess2"/>
    <dgm:cxn modelId="{9571FC77-C366-4D03-9B8A-F1ECDBB89F61}" type="presParOf" srcId="{32B8473F-1966-4E94-8243-3568FF443155}" destId="{37F111B8-E375-4B84-A5F0-32BF63157F1F}" srcOrd="1" destOrd="0" presId="urn:microsoft.com/office/officeart/2005/8/layout/bProcess2"/>
    <dgm:cxn modelId="{2B700066-62FD-448B-AC30-E003C7CC7076}" type="presParOf" srcId="{F52835D3-7370-40BF-AB96-EEE18BD78910}" destId="{62B068DE-80DA-4BD1-BECD-0B0E4F91930A}" srcOrd="3" destOrd="0" presId="urn:microsoft.com/office/officeart/2005/8/layout/bProcess2"/>
    <dgm:cxn modelId="{E4C6E570-A618-46AE-9A97-9E980FCC7364}" type="presParOf" srcId="{F52835D3-7370-40BF-AB96-EEE18BD78910}" destId="{DE92A839-2D25-4B23-9A55-04A1A2D536E8}" srcOrd="4" destOrd="0" presId="urn:microsoft.com/office/officeart/2005/8/layout/bProcess2"/>
    <dgm:cxn modelId="{736844CA-5D38-4B02-B6AF-8F72BF4BAE9A}" type="presParOf" srcId="{DE92A839-2D25-4B23-9A55-04A1A2D536E8}" destId="{F6E70067-2485-48B5-AB27-B4FEBA8BC42F}" srcOrd="0" destOrd="0" presId="urn:microsoft.com/office/officeart/2005/8/layout/bProcess2"/>
    <dgm:cxn modelId="{D7776EAB-5F0E-45D0-AEBB-5FA64C766A55}" type="presParOf" srcId="{DE92A839-2D25-4B23-9A55-04A1A2D536E8}" destId="{178044A9-131F-4008-AD36-F709C6E9088E}" srcOrd="1" destOrd="0" presId="urn:microsoft.com/office/officeart/2005/8/layout/bProcess2"/>
    <dgm:cxn modelId="{7F29EE94-C697-41F1-9788-5E4F8AF5AD71}" type="presParOf" srcId="{F52835D3-7370-40BF-AB96-EEE18BD78910}" destId="{1D6F8987-B96D-4291-AEF3-070D29FB28DA}" srcOrd="5" destOrd="0" presId="urn:microsoft.com/office/officeart/2005/8/layout/bProcess2"/>
    <dgm:cxn modelId="{BE265739-2F86-4A5B-821A-3EB4C416C30A}" type="presParOf" srcId="{F52835D3-7370-40BF-AB96-EEE18BD78910}" destId="{0C9105C4-DBB8-45F3-860B-B1DDE05E4735}" srcOrd="6" destOrd="0" presId="urn:microsoft.com/office/officeart/2005/8/layout/bProcess2"/>
    <dgm:cxn modelId="{B128B29C-3E5D-4B1A-B6D4-CCC0C7BD402E}" type="presParOf" srcId="{0C9105C4-DBB8-45F3-860B-B1DDE05E4735}" destId="{3CFADE05-CD4A-41C0-A8E8-6457BDFE0DEE}" srcOrd="0" destOrd="0" presId="urn:microsoft.com/office/officeart/2005/8/layout/bProcess2"/>
    <dgm:cxn modelId="{681926B4-7FD7-451D-8E6C-EABF14CFD751}" type="presParOf" srcId="{0C9105C4-DBB8-45F3-860B-B1DDE05E4735}" destId="{37E4D7A7-B46A-4CF2-8085-286310E653C8}" srcOrd="1" destOrd="0" presId="urn:microsoft.com/office/officeart/2005/8/layout/bProcess2"/>
    <dgm:cxn modelId="{FE31CE6A-A302-4418-AEA0-323B6D9E061A}" type="presParOf" srcId="{F52835D3-7370-40BF-AB96-EEE18BD78910}" destId="{B36644E1-91E2-46AD-9E49-860A7B8144D0}" srcOrd="7" destOrd="0" presId="urn:microsoft.com/office/officeart/2005/8/layout/bProcess2"/>
    <dgm:cxn modelId="{B0FE79A3-AE2D-4E3A-8FD6-7FF5CB04A169}" type="presParOf" srcId="{F52835D3-7370-40BF-AB96-EEE18BD78910}" destId="{E5FB26D8-452D-4484-9E30-A28578E2D237}" srcOrd="8" destOrd="0" presId="urn:microsoft.com/office/officeart/2005/8/layout/bProcess2"/>
    <dgm:cxn modelId="{E41CF42F-BBFB-4F07-A4B9-52CAB473732C}" type="presParOf" srcId="{E5FB26D8-452D-4484-9E30-A28578E2D237}" destId="{746C7E26-C048-454F-83AE-82CDA238CBA9}" srcOrd="0" destOrd="0" presId="urn:microsoft.com/office/officeart/2005/8/layout/bProcess2"/>
    <dgm:cxn modelId="{E551E171-D64E-4EB3-9521-226D8C9F7B18}" type="presParOf" srcId="{E5FB26D8-452D-4484-9E30-A28578E2D237}" destId="{459CB5F1-68AD-4371-B01E-FD6502FBBBE3}" srcOrd="1" destOrd="0" presId="urn:microsoft.com/office/officeart/2005/8/layout/bProcess2"/>
    <dgm:cxn modelId="{9414DCD3-E48E-4BEB-A967-1FED135F001D}" type="presParOf" srcId="{F52835D3-7370-40BF-AB96-EEE18BD78910}" destId="{DECB852B-3EA3-4210-85C7-CAC32496DA60}" srcOrd="9" destOrd="0" presId="urn:microsoft.com/office/officeart/2005/8/layout/bProcess2"/>
    <dgm:cxn modelId="{A466B746-BE45-4593-A1D7-57690083EFB3}" type="presParOf" srcId="{F52835D3-7370-40BF-AB96-EEE18BD78910}" destId="{9F81ADA0-3C84-4121-A1FF-A7FA76CA9526}" srcOrd="10" destOrd="0" presId="urn:microsoft.com/office/officeart/2005/8/layout/bProcess2"/>
    <dgm:cxn modelId="{86DE3094-1CE8-469B-A0EF-0E13558EE447}" type="presParOf" srcId="{9F81ADA0-3C84-4121-A1FF-A7FA76CA9526}" destId="{22C8823E-A107-4326-9A55-C4F2657A8A5D}" srcOrd="0" destOrd="0" presId="urn:microsoft.com/office/officeart/2005/8/layout/bProcess2"/>
    <dgm:cxn modelId="{3556E5ED-AD34-4ACF-A2D6-A0B5297B705E}" type="presParOf" srcId="{9F81ADA0-3C84-4121-A1FF-A7FA76CA9526}" destId="{4ADB097E-8958-4EB8-8F79-6AD6D8A3D24D}" srcOrd="1" destOrd="0" presId="urn:microsoft.com/office/officeart/2005/8/layout/bProcess2"/>
    <dgm:cxn modelId="{A8A2B2A0-8B37-4B18-B3D0-0B88E9FF5EC8}" type="presParOf" srcId="{F52835D3-7370-40BF-AB96-EEE18BD78910}" destId="{3984F0FA-2911-43F8-AACE-39A6D152A7EA}" srcOrd="11" destOrd="0" presId="urn:microsoft.com/office/officeart/2005/8/layout/bProcess2"/>
    <dgm:cxn modelId="{F2F74A58-BA8B-4489-9A47-ED69E6ECBF0D}" type="presParOf" srcId="{F52835D3-7370-40BF-AB96-EEE18BD78910}" destId="{90D82A25-5A22-49CA-BF81-75611D601992}" srcOrd="12" destOrd="0" presId="urn:microsoft.com/office/officeart/2005/8/layout/bProcess2"/>
    <dgm:cxn modelId="{BA0F3F20-6FCD-40E0-A890-3C481B5FDF8D}" type="presParOf" srcId="{90D82A25-5A22-49CA-BF81-75611D601992}" destId="{664711A9-BD43-46E4-B8E2-71A997D464B0}" srcOrd="0" destOrd="0" presId="urn:microsoft.com/office/officeart/2005/8/layout/bProcess2"/>
    <dgm:cxn modelId="{881C10F7-F5AA-4160-B6BE-8A79DE8B6374}" type="presParOf" srcId="{90D82A25-5A22-49CA-BF81-75611D601992}" destId="{95264500-97A5-442E-8EDA-5C57140664E8}" srcOrd="1" destOrd="0" presId="urn:microsoft.com/office/officeart/2005/8/layout/bProcess2"/>
    <dgm:cxn modelId="{0F7AF7EB-EF68-40A3-9614-FDECD90EB69A}" type="presParOf" srcId="{F52835D3-7370-40BF-AB96-EEE18BD78910}" destId="{1121AF01-B0E7-4741-B36A-EE467D6E6DC0}" srcOrd="13" destOrd="0" presId="urn:microsoft.com/office/officeart/2005/8/layout/bProcess2"/>
    <dgm:cxn modelId="{E6AC053D-9A33-454C-BD67-6886BC773ED8}" type="presParOf" srcId="{F52835D3-7370-40BF-AB96-EEE18BD78910}" destId="{CDA1FFAA-C415-4F2E-B33D-E054F41DE35B}" srcOrd="14" destOrd="0" presId="urn:microsoft.com/office/officeart/2005/8/layout/bProcess2"/>
    <dgm:cxn modelId="{46CA5E74-6BAE-4204-9906-99F22E77F7B2}" type="presParOf" srcId="{CDA1FFAA-C415-4F2E-B33D-E054F41DE35B}" destId="{BDEA8DC3-0F53-4AA5-84D3-0498F16679E5}" srcOrd="0" destOrd="0" presId="urn:microsoft.com/office/officeart/2005/8/layout/bProcess2"/>
    <dgm:cxn modelId="{C60BDD6D-F86C-49FD-B5F0-67E184EAFC78}" type="presParOf" srcId="{CDA1FFAA-C415-4F2E-B33D-E054F41DE35B}" destId="{290BB6F6-33A4-4B0A-B463-3930DCAFACEE}" srcOrd="1" destOrd="0" presId="urn:microsoft.com/office/officeart/2005/8/layout/bProcess2"/>
    <dgm:cxn modelId="{F6402DFD-07B0-4EDB-8A25-5B689EC21F5F}" type="presParOf" srcId="{F52835D3-7370-40BF-AB96-EEE18BD78910}" destId="{418E156F-89A5-40B5-ABEB-46F7A93960E9}" srcOrd="15" destOrd="0" presId="urn:microsoft.com/office/officeart/2005/8/layout/bProcess2"/>
    <dgm:cxn modelId="{83E81BD0-943D-4620-92F5-91A9F4DB5338}" type="presParOf" srcId="{F52835D3-7370-40BF-AB96-EEE18BD78910}" destId="{3A4CAD47-E62D-4A9E-82BA-34A7A9D4DBBD}" srcOrd="1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CB7B8-90CA-4539-8422-8DBBFA3A9809}">
      <dsp:nvSpPr>
        <dsp:cNvPr id="0" name=""/>
        <dsp:cNvSpPr/>
      </dsp:nvSpPr>
      <dsp:spPr>
        <a:xfrm>
          <a:off x="753271" y="2798"/>
          <a:ext cx="1477570" cy="14775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T</a:t>
          </a:r>
          <a:endParaRPr lang="he-IL" sz="6500" kern="1200" dirty="0"/>
        </a:p>
      </dsp:txBody>
      <dsp:txXfrm>
        <a:off x="969656" y="219183"/>
        <a:ext cx="1044800" cy="1044800"/>
      </dsp:txXfrm>
    </dsp:sp>
    <dsp:sp modelId="{6D978846-B314-43B0-A04D-B69C4056F721}">
      <dsp:nvSpPr>
        <dsp:cNvPr id="0" name=""/>
        <dsp:cNvSpPr/>
      </dsp:nvSpPr>
      <dsp:spPr>
        <a:xfrm rot="10800000">
          <a:off x="1233481" y="1671160"/>
          <a:ext cx="517149" cy="404477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F111B8-E375-4B84-A5F0-32BF63157F1F}">
      <dsp:nvSpPr>
        <dsp:cNvPr id="0" name=""/>
        <dsp:cNvSpPr/>
      </dsp:nvSpPr>
      <dsp:spPr>
        <a:xfrm>
          <a:off x="999286" y="2243534"/>
          <a:ext cx="985539" cy="985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n</a:t>
          </a:r>
          <a:endParaRPr lang="he-IL" sz="4300" kern="1200" dirty="0"/>
        </a:p>
      </dsp:txBody>
      <dsp:txXfrm>
        <a:off x="1143615" y="2387863"/>
        <a:ext cx="696881" cy="696881"/>
      </dsp:txXfrm>
    </dsp:sp>
    <dsp:sp modelId="{62B068DE-80DA-4BD1-BECD-0B0E4F91930A}">
      <dsp:nvSpPr>
        <dsp:cNvPr id="0" name=""/>
        <dsp:cNvSpPr/>
      </dsp:nvSpPr>
      <dsp:spPr>
        <a:xfrm rot="10800000">
          <a:off x="1233481" y="3542872"/>
          <a:ext cx="517149" cy="404477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8044A9-131F-4008-AD36-F709C6E9088E}">
      <dsp:nvSpPr>
        <dsp:cNvPr id="0" name=""/>
        <dsp:cNvSpPr/>
      </dsp:nvSpPr>
      <dsp:spPr>
        <a:xfrm>
          <a:off x="999286" y="4238254"/>
          <a:ext cx="985539" cy="985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o</a:t>
          </a:r>
          <a:endParaRPr lang="he-IL" sz="4300" kern="1200" dirty="0"/>
        </a:p>
      </dsp:txBody>
      <dsp:txXfrm>
        <a:off x="1143615" y="4382583"/>
        <a:ext cx="696881" cy="696881"/>
      </dsp:txXfrm>
    </dsp:sp>
    <dsp:sp modelId="{1D6F8987-B96D-4291-AEF3-070D29FB28DA}">
      <dsp:nvSpPr>
        <dsp:cNvPr id="0" name=""/>
        <dsp:cNvSpPr/>
      </dsp:nvSpPr>
      <dsp:spPr>
        <a:xfrm rot="5400000">
          <a:off x="2353106" y="4528785"/>
          <a:ext cx="517149" cy="404477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E4D7A7-B46A-4CF2-8085-286310E653C8}">
      <dsp:nvSpPr>
        <dsp:cNvPr id="0" name=""/>
        <dsp:cNvSpPr/>
      </dsp:nvSpPr>
      <dsp:spPr>
        <a:xfrm>
          <a:off x="3215642" y="4238254"/>
          <a:ext cx="985539" cy="985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u</a:t>
          </a:r>
          <a:endParaRPr lang="he-IL" sz="4300" kern="1200" dirty="0"/>
        </a:p>
      </dsp:txBody>
      <dsp:txXfrm>
        <a:off x="3359971" y="4382583"/>
        <a:ext cx="696881" cy="696881"/>
      </dsp:txXfrm>
    </dsp:sp>
    <dsp:sp modelId="{B36644E1-91E2-46AD-9E49-860A7B8144D0}">
      <dsp:nvSpPr>
        <dsp:cNvPr id="0" name=""/>
        <dsp:cNvSpPr/>
      </dsp:nvSpPr>
      <dsp:spPr>
        <a:xfrm>
          <a:off x="3449837" y="3519977"/>
          <a:ext cx="517149" cy="404477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CB5F1-68AD-4371-B01E-FD6502FBBBE3}">
      <dsp:nvSpPr>
        <dsp:cNvPr id="0" name=""/>
        <dsp:cNvSpPr/>
      </dsp:nvSpPr>
      <dsp:spPr>
        <a:xfrm>
          <a:off x="3215642" y="2243534"/>
          <a:ext cx="985539" cy="985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k</a:t>
          </a:r>
          <a:endParaRPr lang="he-IL" sz="4300" kern="1200" dirty="0"/>
        </a:p>
      </dsp:txBody>
      <dsp:txXfrm>
        <a:off x="3359971" y="2387863"/>
        <a:ext cx="696881" cy="696881"/>
      </dsp:txXfrm>
    </dsp:sp>
    <dsp:sp modelId="{DECB852B-3EA3-4210-85C7-CAC32496DA60}">
      <dsp:nvSpPr>
        <dsp:cNvPr id="0" name=""/>
        <dsp:cNvSpPr/>
      </dsp:nvSpPr>
      <dsp:spPr>
        <a:xfrm>
          <a:off x="3449837" y="1525257"/>
          <a:ext cx="517149" cy="404477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B097E-8958-4EB8-8F79-6AD6D8A3D24D}">
      <dsp:nvSpPr>
        <dsp:cNvPr id="0" name=""/>
        <dsp:cNvSpPr/>
      </dsp:nvSpPr>
      <dsp:spPr>
        <a:xfrm>
          <a:off x="3215642" y="248814"/>
          <a:ext cx="985539" cy="985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h</a:t>
          </a:r>
          <a:endParaRPr lang="he-IL" sz="4300" kern="1200" dirty="0"/>
        </a:p>
      </dsp:txBody>
      <dsp:txXfrm>
        <a:off x="3359971" y="393143"/>
        <a:ext cx="696881" cy="696881"/>
      </dsp:txXfrm>
    </dsp:sp>
    <dsp:sp modelId="{3984F0FA-2911-43F8-AACE-39A6D152A7EA}">
      <dsp:nvSpPr>
        <dsp:cNvPr id="0" name=""/>
        <dsp:cNvSpPr/>
      </dsp:nvSpPr>
      <dsp:spPr>
        <a:xfrm rot="5400000">
          <a:off x="4569462" y="539345"/>
          <a:ext cx="517149" cy="404477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64500-97A5-442E-8EDA-5C57140664E8}">
      <dsp:nvSpPr>
        <dsp:cNvPr id="0" name=""/>
        <dsp:cNvSpPr/>
      </dsp:nvSpPr>
      <dsp:spPr>
        <a:xfrm>
          <a:off x="5431997" y="248814"/>
          <a:ext cx="985539" cy="985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a</a:t>
          </a:r>
          <a:endParaRPr lang="he-IL" sz="4300" kern="1200" dirty="0"/>
        </a:p>
      </dsp:txBody>
      <dsp:txXfrm>
        <a:off x="5576326" y="393143"/>
        <a:ext cx="696881" cy="696881"/>
      </dsp:txXfrm>
    </dsp:sp>
    <dsp:sp modelId="{1121AF01-B0E7-4741-B36A-EE467D6E6DC0}">
      <dsp:nvSpPr>
        <dsp:cNvPr id="0" name=""/>
        <dsp:cNvSpPr/>
      </dsp:nvSpPr>
      <dsp:spPr>
        <a:xfrm rot="10800000">
          <a:off x="5666192" y="1548152"/>
          <a:ext cx="517149" cy="404477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0BB6F6-33A4-4B0A-B463-3930DCAFACEE}">
      <dsp:nvSpPr>
        <dsp:cNvPr id="0" name=""/>
        <dsp:cNvSpPr/>
      </dsp:nvSpPr>
      <dsp:spPr>
        <a:xfrm>
          <a:off x="5431997" y="2243534"/>
          <a:ext cx="985539" cy="985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Y</a:t>
          </a:r>
          <a:endParaRPr lang="he-IL" sz="4300" kern="1200" dirty="0"/>
        </a:p>
      </dsp:txBody>
      <dsp:txXfrm>
        <a:off x="5576326" y="2387863"/>
        <a:ext cx="696881" cy="696881"/>
      </dsp:txXfrm>
    </dsp:sp>
    <dsp:sp modelId="{418E156F-89A5-40B5-ABEB-46F7A93960E9}">
      <dsp:nvSpPr>
        <dsp:cNvPr id="0" name=""/>
        <dsp:cNvSpPr/>
      </dsp:nvSpPr>
      <dsp:spPr>
        <a:xfrm rot="10800000">
          <a:off x="5666192" y="3419865"/>
          <a:ext cx="517149" cy="404477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CAD47-E62D-4A9E-82BA-34A7A9D4DBBD}">
      <dsp:nvSpPr>
        <dsp:cNvPr id="0" name=""/>
        <dsp:cNvSpPr/>
      </dsp:nvSpPr>
      <dsp:spPr>
        <a:xfrm>
          <a:off x="5185982" y="3992238"/>
          <a:ext cx="1477570" cy="14775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!</a:t>
          </a:r>
          <a:endParaRPr lang="he-IL" sz="6500" kern="1200" dirty="0"/>
        </a:p>
      </dsp:txBody>
      <dsp:txXfrm>
        <a:off x="5402367" y="4208623"/>
        <a:ext cx="1044800" cy="104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F2BE50-FC2B-4091-B193-23BF7156F24C}" type="datetimeFigureOut">
              <a:rPr lang="he-IL" smtClean="0"/>
              <a:t>ט"ו/שבט/תשע"א</a:t>
            </a:fld>
            <a:endParaRPr lang="he-IL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AE466-C87C-4693-BC28-E840F947B633}" type="slidenum">
              <a:rPr lang="he-IL" smtClean="0"/>
              <a:t>‹#›</a:t>
            </a:fld>
            <a:endParaRPr lang="he-IL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F2BE50-FC2B-4091-B193-23BF7156F24C}" type="datetimeFigureOut">
              <a:rPr lang="he-IL" smtClean="0"/>
              <a:t>ט"ו/שבט/תשע"א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AE466-C87C-4693-BC28-E840F947B63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F2BE50-FC2B-4091-B193-23BF7156F24C}" type="datetimeFigureOut">
              <a:rPr lang="he-IL" smtClean="0"/>
              <a:t>ט"ו/שבט/תשע"א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AE466-C87C-4693-BC28-E840F947B63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F2BE50-FC2B-4091-B193-23BF7156F24C}" type="datetimeFigureOut">
              <a:rPr lang="he-IL" smtClean="0"/>
              <a:t>ט"ו/שבט/תשע"א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AE466-C87C-4693-BC28-E840F947B63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F2BE50-FC2B-4091-B193-23BF7156F24C}" type="datetimeFigureOut">
              <a:rPr lang="he-IL" smtClean="0"/>
              <a:t>ט"ו/שבט/תשע"א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AE466-C87C-4693-BC28-E840F947B633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F2BE50-FC2B-4091-B193-23BF7156F24C}" type="datetimeFigureOut">
              <a:rPr lang="he-IL" smtClean="0"/>
              <a:t>ט"ו/שבט/תשע"א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AE466-C87C-4693-BC28-E840F947B63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F2BE50-FC2B-4091-B193-23BF7156F24C}" type="datetimeFigureOut">
              <a:rPr lang="he-IL" smtClean="0"/>
              <a:t>ט"ו/שבט/תשע"א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AE466-C87C-4693-BC28-E840F947B63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F2BE50-FC2B-4091-B193-23BF7156F24C}" type="datetimeFigureOut">
              <a:rPr lang="he-IL" smtClean="0"/>
              <a:t>ט"ו/שבט/תשע"א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AE466-C87C-4693-BC28-E840F947B63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F2BE50-FC2B-4091-B193-23BF7156F24C}" type="datetimeFigureOut">
              <a:rPr lang="he-IL" smtClean="0"/>
              <a:t>ט"ו/שבט/תשע"א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AE466-C87C-4693-BC28-E840F947B633}" type="slidenum">
              <a:rPr lang="he-IL" smtClean="0"/>
              <a:t>‹#›</a:t>
            </a:fld>
            <a:endParaRPr lang="he-IL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F2BE50-FC2B-4091-B193-23BF7156F24C}" type="datetimeFigureOut">
              <a:rPr lang="he-IL" smtClean="0"/>
              <a:t>ט"ו/שבט/תשע"א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AE466-C87C-4693-BC28-E840F947B633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F2BE50-FC2B-4091-B193-23BF7156F24C}" type="datetimeFigureOut">
              <a:rPr lang="he-IL" smtClean="0"/>
              <a:t>ט"ו/שבט/תשע"א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AE466-C87C-4693-BC28-E840F947B633}" type="slidenum">
              <a:rPr lang="he-IL" smtClean="0"/>
              <a:t>‹#›</a:t>
            </a:fld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4F2BE50-FC2B-4091-B193-23BF7156F24C}" type="datetimeFigureOut">
              <a:rPr lang="he-IL" smtClean="0"/>
              <a:t>ט"ו/שבט/תשע"א</a:t>
            </a:fld>
            <a:endParaRPr lang="he-I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e-I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A4AE466-C87C-4693-BC28-E840F947B633}" type="slidenum">
              <a:rPr lang="he-IL" smtClean="0"/>
              <a:t>‹#›</a:t>
            </a:fld>
            <a:endParaRPr lang="he-IL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SVM Based Voting Algorithm with Application to Parse </a:t>
            </a:r>
            <a:r>
              <a:rPr lang="en-US" dirty="0" err="1" smtClean="0"/>
              <a:t>Reranking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5301208"/>
            <a:ext cx="7406640" cy="1203920"/>
          </a:xfrm>
        </p:spPr>
        <p:txBody>
          <a:bodyPr/>
          <a:lstStyle/>
          <a:p>
            <a:r>
              <a:rPr lang="en-US" dirty="0" smtClean="0"/>
              <a:t>Paper by </a:t>
            </a:r>
            <a:r>
              <a:rPr lang="en-US" dirty="0" err="1" smtClean="0"/>
              <a:t>Libin</a:t>
            </a:r>
            <a:r>
              <a:rPr lang="en-US" dirty="0" smtClean="0"/>
              <a:t> </a:t>
            </a:r>
            <a:r>
              <a:rPr lang="en-US" dirty="0" err="1" smtClean="0"/>
              <a:t>Shen</a:t>
            </a:r>
            <a:r>
              <a:rPr lang="en-US" dirty="0" smtClean="0"/>
              <a:t> and </a:t>
            </a:r>
            <a:r>
              <a:rPr lang="en-US" dirty="0" err="1" smtClean="0"/>
              <a:t>Aravind</a:t>
            </a:r>
            <a:r>
              <a:rPr lang="en-US" dirty="0" smtClean="0"/>
              <a:t> K. Joshi</a:t>
            </a:r>
          </a:p>
          <a:p>
            <a:r>
              <a:rPr lang="en-US" dirty="0" smtClean="0"/>
              <a:t>Presented by </a:t>
            </a:r>
            <a:r>
              <a:rPr lang="en-US" dirty="0" err="1" smtClean="0"/>
              <a:t>Amit</a:t>
            </a:r>
            <a:r>
              <a:rPr lang="en-US" dirty="0" smtClean="0"/>
              <a:t> </a:t>
            </a:r>
            <a:r>
              <a:rPr lang="en-US" dirty="0" err="1" smtClean="0"/>
              <a:t>Wolfenfeld</a:t>
            </a:r>
            <a:endParaRPr lang="en-US" dirty="0"/>
          </a:p>
          <a:p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38042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SVM based Voting 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Decision function f of SVM:</a:t>
                </a:r>
                <a:br>
                  <a:rPr lang="en-US" dirty="0" smtClean="0"/>
                </a:br>
                <a:r>
                  <a:rPr lang="en-US" dirty="0" smtClean="0"/>
                  <a:t>for each of the pair parses: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𝑠𝑐𝑜𝑟𝑒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𝑠𝑐𝑜𝑟𝑒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b="0" dirty="0" smtClean="0"/>
                  <a:t/>
                </a:r>
                <a:br>
                  <a:rPr lang="en-US" sz="2800" b="0" dirty="0" smtClean="0"/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𝑠𝑐𝑜𝑟𝑒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b="0" dirty="0" smtClean="0"/>
                  <a:t/>
                </a:r>
                <a:br>
                  <a:rPr lang="en-US" sz="2800" b="0" dirty="0" smtClean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b="0" dirty="0" smtClean="0"/>
                  <a:t> is the i-</a:t>
                </a:r>
                <a:r>
                  <a:rPr lang="en-US" sz="2800" b="0" dirty="0" err="1" smtClean="0"/>
                  <a:t>th</a:t>
                </a:r>
                <a:r>
                  <a:rPr lang="en-US" sz="2800" b="0" dirty="0" smtClean="0"/>
                  <a:t> support vector</a:t>
                </a:r>
                <a:br>
                  <a:rPr lang="en-US" sz="2800" b="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8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0" dirty="0" smtClean="0"/>
                  <a:t>is the total number of support vectors</a:t>
                </a:r>
                <a:r>
                  <a:rPr lang="en-US" sz="2800" dirty="0"/>
                  <a:t/>
                </a:r>
                <a:br>
                  <a:rPr lang="en-US" sz="28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0" dirty="0" smtClean="0"/>
                  <a:t>is the class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0" dirty="0" smtClean="0"/>
                  <a:t>can be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{−</m:t>
                    </m:r>
                    <m:r>
                      <a:rPr lang="en-US" sz="2800" b="0" i="0" smtClean="0">
                        <a:latin typeface="Cambria Math"/>
                      </a:rPr>
                      <m:t>1</m:t>
                    </m:r>
                    <m:r>
                      <a:rPr lang="en-US" sz="2800" b="0" i="0" smtClean="0">
                        <a:latin typeface="Cambria Math"/>
                      </a:rPr>
                      <m:t>,</m:t>
                    </m:r>
                    <m:r>
                      <a:rPr lang="en-US" sz="2800" b="0" i="0" smtClean="0">
                        <a:latin typeface="Cambria Math"/>
                      </a:rPr>
                      <m:t>1</m:t>
                    </m:r>
                    <m:r>
                      <a:rPr lang="en-US" sz="28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800" dirty="0"/>
                  <a:t>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is the Lagrange multiplier solved by the SVM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65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666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Issues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Justifying the Preference Kernel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algn="l" rtl="0"/>
            <a:r>
              <a:rPr lang="en-US" dirty="0" smtClean="0"/>
              <a:t>Justifying Pairwise Samples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algn="l" rtl="0"/>
            <a:r>
              <a:rPr lang="en-US" dirty="0" smtClean="0"/>
              <a:t>Margin Based Bound for the SVM Based Voting Algorithm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6089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Justifying the Preference Kernel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sz="2800" dirty="0" smtClean="0">
                    <a:latin typeface="Cambria Math"/>
                  </a:rPr>
                  <a:t>The kernel</a:t>
                </a:r>
                <a:r>
                  <a:rPr lang="en-US" sz="2800" b="0" i="1" dirty="0" smtClean="0">
                    <a:latin typeface="Cambria Math"/>
                  </a:rPr>
                  <a:t/>
                </a:r>
                <a:br>
                  <a:rPr lang="en-US" sz="2800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𝐾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ea typeface="Cambria Math"/>
                  </a:rPr>
                  <a:t/>
                </a:r>
                <a:br>
                  <a:rPr lang="en-US" sz="2800" dirty="0" smtClean="0">
                    <a:ea typeface="Cambria Math"/>
                  </a:rPr>
                </a:br>
                <a:endParaRPr lang="en-US" sz="2800" dirty="0" smtClean="0">
                  <a:ea typeface="Cambria Math"/>
                </a:endParaRPr>
              </a:p>
              <a:p>
                <a:pPr algn="l" rtl="0"/>
                <a:r>
                  <a:rPr lang="en-US" sz="2800" dirty="0" smtClean="0">
                    <a:latin typeface="Cambria Math"/>
                  </a:rPr>
                  <a:t>The preference kernel</a:t>
                </a:r>
                <a:r>
                  <a:rPr lang="en-US" sz="2800" b="0" i="1" dirty="0" smtClean="0">
                    <a:latin typeface="Cambria Math"/>
                  </a:rPr>
                  <a:t/>
                </a:r>
                <a:br>
                  <a:rPr lang="en-US" sz="2800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 </m:t>
                    </m:r>
                  </m:oMath>
                </a14:m>
                <a:r>
                  <a:rPr lang="en-US" sz="2800" b="0" i="1" dirty="0" smtClean="0">
                    <a:latin typeface="Cambria Math"/>
                  </a:rPr>
                  <a:t/>
                </a:r>
                <a:br>
                  <a:rPr lang="en-US" sz="2800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𝐾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𝐾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m:rPr>
                        <m:nor/>
                      </m:rPr>
                      <a:rPr lang="en-US" sz="2800" dirty="0"/>
                      <m:t>− </m:t>
                    </m:r>
                    <m:r>
                      <a:rPr lang="en-US" sz="2800" i="1">
                        <a:latin typeface="Cambria Math"/>
                      </a:rPr>
                      <m:t>𝐾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m:rPr>
                        <m:nor/>
                      </m:rPr>
                      <a:rPr lang="en-US" sz="2800" dirty="0"/>
                      <m:t>+ </m:t>
                    </m:r>
                    <m:r>
                      <a:rPr lang="en-US" sz="2800" i="1">
                        <a:latin typeface="Cambria Math"/>
                      </a:rPr>
                      <m:t>𝐾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800" b="0" i="1" dirty="0" smtClean="0">
                    <a:latin typeface="Cambria Math"/>
                  </a:rPr>
                  <a:t/>
                </a:r>
                <a:br>
                  <a:rPr lang="en-US" sz="2800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-</a:t>
                </a:r>
                <a:r>
                  <a:rPr lang="en-US" sz="2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-</a:t>
                </a:r>
                <a:r>
                  <a:rPr lang="en-US" sz="2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+</a:t>
                </a:r>
                <a:r>
                  <a:rPr lang="en-US" sz="2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b="0" dirty="0" smtClean="0">
                    <a:ea typeface="Cambria Math"/>
                  </a:rPr>
                  <a:t/>
                </a:r>
                <a:br>
                  <a:rPr lang="en-US" sz="2800" b="0" dirty="0" smtClean="0">
                    <a:ea typeface="Cambria Math"/>
                  </a:rPr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-</a:t>
                </a:r>
                <a:r>
                  <a:rPr lang="en-US" sz="2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)(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-</a:t>
                </a:r>
                <a:r>
                  <a:rPr lang="en-US" sz="2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)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935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Justifying the Pairwise Samples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The SVM using simple parses as samples searches for a decision function score constrained by the condition:</a:t>
                </a:r>
                <a:br>
                  <a:rPr lang="en-US" dirty="0" smtClean="0"/>
                </a:br>
                <a:r>
                  <a:rPr lang="en-US" dirty="0" smtClean="0"/>
                  <a:t>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score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score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i="1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too strong.</a:t>
                </a:r>
              </a:p>
              <a:p>
                <a:pPr algn="l" rtl="0"/>
                <a:r>
                  <a:rPr lang="en-US" dirty="0" smtClean="0"/>
                  <a:t>Pairwise:</a:t>
                </a:r>
                <a:br>
                  <a:rPr lang="en-US" dirty="0" smtClean="0"/>
                </a:br>
                <a:r>
                  <a:rPr lang="en-US" dirty="0" smtClean="0"/>
                  <a:t>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𝑠𝑐𝑜𝑟𝑒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𝑠𝑐𝑜𝑟𝑒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65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041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8100392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Margin Based Bound for SVM Based voting</a:t>
            </a:r>
            <a:endParaRPr lang="he-IL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Loss function of voting 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vote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x</m:t>
                        </m:r>
                        <m:r>
                          <a:rPr lang="en-US" b="0" i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f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            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                             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𝑒𝑙𝑠𝑒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Loss function of classification: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class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f</m:t>
                            </m:r>
                          </m:sub>
                        </m:sSub>
                      </m:e>
                    </m:d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      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sz="24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b="0" i="1" smtClean="0">
                                <a:latin typeface="Cambria Math"/>
                              </a:rPr>
                              <m:t>=−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        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  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                                               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𝑒𝑙𝑠𝑒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Expected voting loss is equal expected classification </a:t>
                </a:r>
                <a:r>
                  <a:rPr lang="en-US" sz="2400" dirty="0" smtClean="0"/>
                  <a:t>loss</a:t>
                </a:r>
                <a:br>
                  <a:rPr lang="en-US" sz="2400" dirty="0" smtClean="0"/>
                </a:br>
                <a:r>
                  <a:rPr lang="en-US" sz="2400" dirty="0" smtClean="0"/>
                  <a:t>(</a:t>
                </a:r>
                <a:r>
                  <a:rPr lang="en-US" sz="2400" dirty="0" err="1" smtClean="0"/>
                  <a:t>Herbrich</a:t>
                </a:r>
                <a:r>
                  <a:rPr lang="en-US" sz="2400" dirty="0" smtClean="0"/>
                  <a:t> 2000)</a:t>
                </a:r>
                <a:endParaRPr lang="en-US" sz="2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652" r="-65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67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– WSJ Treebank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/>
              <a:t>N-best parsing results (Collins 02)</a:t>
            </a:r>
            <a:endParaRPr lang="en-US" dirty="0"/>
          </a:p>
          <a:p>
            <a:pPr algn="l" rtl="0">
              <a:lnSpc>
                <a:spcPct val="150000"/>
              </a:lnSpc>
            </a:pPr>
            <a:r>
              <a:rPr lang="en-US" dirty="0" smtClean="0"/>
              <a:t>SVM-light (</a:t>
            </a:r>
            <a:r>
              <a:rPr lang="en-US" dirty="0" err="1" smtClean="0"/>
              <a:t>Joachims</a:t>
            </a:r>
            <a:r>
              <a:rPr lang="en-US" dirty="0" smtClean="0"/>
              <a:t> 98)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Two Kernels (K) used in the preference kernel:</a:t>
            </a:r>
            <a:br>
              <a:rPr lang="en-US" dirty="0" smtClean="0"/>
            </a:br>
            <a:r>
              <a:rPr lang="en-US" dirty="0" smtClean="0"/>
              <a:t>- Linear Kernel</a:t>
            </a:r>
            <a:br>
              <a:rPr lang="en-US" dirty="0" smtClean="0"/>
            </a:br>
            <a:r>
              <a:rPr lang="en-US" dirty="0" smtClean="0"/>
              <a:t>- Tree Kernel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Tree Kernel- very slow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2842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– Linear Kernel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Training data are cut into slices. Slice i contains two pairwise samples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𝑘𝑖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 of each sentence.</a:t>
                </a:r>
              </a:p>
              <a:p>
                <a:pPr algn="l" rtl="0"/>
                <a:r>
                  <a:rPr lang="en-US" dirty="0" smtClean="0"/>
                  <a:t>22 SVMs on 22 slices of training data.</a:t>
                </a:r>
              </a:p>
              <a:p>
                <a:pPr algn="l" rtl="0"/>
                <a:r>
                  <a:rPr lang="en-US" dirty="0" smtClean="0"/>
                  <a:t>2 days to train an SVM in a Pentium III 1.13Ghz.</a:t>
                </a:r>
              </a:p>
              <a:p>
                <a:pPr marL="82296" indent="0" algn="l" rtl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65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831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781875" cy="447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07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200000"/>
              </a:lnSpc>
            </a:pPr>
            <a:r>
              <a:rPr lang="en-US" dirty="0" smtClean="0"/>
              <a:t>Using an SVM approach :</a:t>
            </a:r>
            <a:br>
              <a:rPr lang="en-US" dirty="0" smtClean="0"/>
            </a:br>
            <a:r>
              <a:rPr lang="en-US" dirty="0" smtClean="0"/>
              <a:t>- achieving state-of-the-art results</a:t>
            </a:r>
            <a:br>
              <a:rPr lang="en-US" dirty="0" smtClean="0"/>
            </a:br>
            <a:r>
              <a:rPr lang="en-US" dirty="0" smtClean="0"/>
              <a:t>- SVM with linear kernel is superior to  tree kernel in speed and accuracy.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588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79558714"/>
              </p:ext>
            </p:extLst>
          </p:nvPr>
        </p:nvGraphicFramePr>
        <p:xfrm>
          <a:off x="1259632" y="692696"/>
          <a:ext cx="741682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132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/>
              <a:t>Introduction of Parse </a:t>
            </a:r>
            <a:r>
              <a:rPr lang="en-US" dirty="0" err="1" smtClean="0"/>
              <a:t>Reranking</a:t>
            </a:r>
            <a:endParaRPr lang="en-US" dirty="0" smtClean="0"/>
          </a:p>
          <a:p>
            <a:pPr algn="l" rtl="0">
              <a:lnSpc>
                <a:spcPct val="150000"/>
              </a:lnSpc>
            </a:pPr>
            <a:r>
              <a:rPr lang="en-US" dirty="0" smtClean="0"/>
              <a:t>SVM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An SVM Based Voting Algorithm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Theoretical Justification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Experiments on Parse </a:t>
            </a:r>
            <a:r>
              <a:rPr lang="en-US" dirty="0" err="1" smtClean="0"/>
              <a:t>Reranking</a:t>
            </a:r>
            <a:endParaRPr lang="en-US" dirty="0" smtClean="0"/>
          </a:p>
          <a:p>
            <a:pPr algn="l" rtl="0">
              <a:lnSpc>
                <a:spcPct val="150000"/>
              </a:lnSpc>
            </a:pPr>
            <a:r>
              <a:rPr lang="en-US" dirty="0" smtClean="0"/>
              <a:t>Conclusions</a:t>
            </a:r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5146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– Parse </a:t>
            </a:r>
            <a:r>
              <a:rPr lang="en-US" dirty="0" err="1" smtClean="0"/>
              <a:t>Reranking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Motivation (Collins)</a:t>
            </a:r>
          </a:p>
          <a:p>
            <a:pPr marL="82296" indent="0" algn="l" rtl="0">
              <a:buNone/>
            </a:pPr>
            <a:endParaRPr lang="he-I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279583"/>
              </p:ext>
            </p:extLst>
          </p:nvPr>
        </p:nvGraphicFramePr>
        <p:xfrm>
          <a:off x="1331640" y="2420888"/>
          <a:ext cx="7272810" cy="288672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12135"/>
                <a:gridCol w="1212135"/>
                <a:gridCol w="995862"/>
                <a:gridCol w="1428408"/>
                <a:gridCol w="1212135"/>
                <a:gridCol w="1212135"/>
              </a:tblGrid>
              <a:tr h="561662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vote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/>
                        <a:t>rerank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f-score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Log-likelihood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parses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rank</a:t>
                      </a:r>
                      <a:endParaRPr lang="he-IL" dirty="0"/>
                    </a:p>
                  </a:txBody>
                  <a:tcPr/>
                </a:tc>
              </a:tr>
              <a:tr h="561662"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92%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-120.0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P2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</a:t>
                      </a:r>
                      <a:endParaRPr lang="he-IL" dirty="0"/>
                    </a:p>
                  </a:txBody>
                  <a:tcPr/>
                </a:tc>
              </a:tr>
              <a:tr h="561662"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90%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-121.5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P3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</a:t>
                      </a:r>
                      <a:endParaRPr lang="he-IL" dirty="0"/>
                    </a:p>
                  </a:txBody>
                  <a:tcPr/>
                </a:tc>
              </a:tr>
              <a:tr h="561662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x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96%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-122.0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P1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</a:t>
                      </a:r>
                      <a:endParaRPr lang="he-IL" dirty="0"/>
                    </a:p>
                  </a:txBody>
                  <a:tcPr/>
                </a:tc>
              </a:tr>
              <a:tr h="561662"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93%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-122.5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P4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4</a:t>
                      </a:r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urved Left Arrow 4"/>
          <p:cNvSpPr/>
          <p:nvPr/>
        </p:nvSpPr>
        <p:spPr>
          <a:xfrm>
            <a:off x="8676456" y="3284984"/>
            <a:ext cx="360040" cy="12241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93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SVM is a large margin classifier that searches for the </a:t>
            </a:r>
            <a:r>
              <a:rPr lang="en-US" dirty="0" err="1" smtClean="0"/>
              <a:t>hyperplane</a:t>
            </a:r>
            <a:r>
              <a:rPr lang="en-US" dirty="0" smtClean="0"/>
              <a:t> that maximizes the margin between the positive samples and the negative samples</a:t>
            </a:r>
            <a:endParaRPr lang="he-I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64263"/>
            <a:ext cx="3528392" cy="332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92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Measures </a:t>
            </a:r>
            <a:r>
              <a:rPr lang="en-US" dirty="0" smtClean="0"/>
              <a:t>of the capacity of a learning machine: </a:t>
            </a:r>
            <a:r>
              <a:rPr lang="en-US" b="1" dirty="0" smtClean="0"/>
              <a:t>VC Dimension, Fat Shattering Dimension</a:t>
            </a:r>
          </a:p>
          <a:p>
            <a:pPr algn="l" rtl="0"/>
            <a:r>
              <a:rPr lang="en-US" dirty="0" smtClean="0"/>
              <a:t>The capacity of a learning machine is related to the </a:t>
            </a:r>
            <a:r>
              <a:rPr lang="en-US" b="1" dirty="0" smtClean="0"/>
              <a:t>margin</a:t>
            </a:r>
            <a:r>
              <a:rPr lang="en-US" dirty="0" smtClean="0"/>
              <a:t> on the training data.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 As the margin goes up, VC-dimension may go down and thus the upper bound of the test error  goes down. (</a:t>
            </a:r>
            <a:r>
              <a:rPr lang="en-US" dirty="0" err="1" smtClean="0"/>
              <a:t>Vapnik</a:t>
            </a:r>
            <a:r>
              <a:rPr lang="en-US" dirty="0" smtClean="0"/>
              <a:t> 79)</a:t>
            </a:r>
          </a:p>
        </p:txBody>
      </p:sp>
    </p:spTree>
    <p:extLst>
      <p:ext uri="{BB962C8B-B14F-4D97-AF65-F5344CB8AC3E}">
        <p14:creationId xmlns:p14="http://schemas.microsoft.com/office/powerpoint/2010/main" val="7162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SVMs’ theoretical accuracy is much lower than their actual performance. The margin based upper bounds of the test error are too loose.</a:t>
            </a:r>
            <a:br>
              <a:rPr lang="en-US" dirty="0" smtClean="0"/>
            </a:br>
            <a:endParaRPr lang="en-US" dirty="0" smtClean="0"/>
          </a:p>
          <a:p>
            <a:pPr algn="l" rtl="0"/>
            <a:r>
              <a:rPr lang="en-US" dirty="0" smtClean="0"/>
              <a:t>This is why – SVM based voting algorithm.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3726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SVM Based Voting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Previous work (</a:t>
            </a:r>
            <a:r>
              <a:rPr lang="en-US" dirty="0" err="1" smtClean="0"/>
              <a:t>Dijkstra</a:t>
            </a:r>
            <a:r>
              <a:rPr lang="en-US" dirty="0" smtClean="0"/>
              <a:t> 02)</a:t>
            </a:r>
            <a:br>
              <a:rPr lang="en-US" dirty="0" smtClean="0"/>
            </a:br>
            <a:r>
              <a:rPr lang="en-US" dirty="0" smtClean="0"/>
              <a:t>- Use SVM for parse </a:t>
            </a:r>
            <a:r>
              <a:rPr lang="en-US" dirty="0" err="1" smtClean="0"/>
              <a:t>reranking</a:t>
            </a:r>
            <a:r>
              <a:rPr lang="en-US" dirty="0" smtClean="0"/>
              <a:t> directly.</a:t>
            </a:r>
            <a:br>
              <a:rPr lang="en-US" dirty="0" smtClean="0"/>
            </a:br>
            <a:r>
              <a:rPr lang="en-US" dirty="0" smtClean="0"/>
              <a:t>- Positive samples: parse with highest </a:t>
            </a:r>
            <a:br>
              <a:rPr lang="en-US" dirty="0" smtClean="0"/>
            </a:br>
            <a:r>
              <a:rPr lang="en-US" b="1" dirty="0" smtClean="0"/>
              <a:t>  f-score </a:t>
            </a:r>
            <a:r>
              <a:rPr lang="en-US" dirty="0" smtClean="0"/>
              <a:t>for each sentence.</a:t>
            </a:r>
          </a:p>
          <a:p>
            <a:pPr algn="l" rtl="0"/>
            <a:r>
              <a:rPr lang="en-US" dirty="0" smtClean="0"/>
              <a:t>First try</a:t>
            </a:r>
            <a:br>
              <a:rPr lang="en-US" dirty="0" smtClean="0"/>
            </a:br>
            <a:r>
              <a:rPr lang="en-US" dirty="0" smtClean="0"/>
              <a:t>-Tree kernel: compute dot-product on the space of all the </a:t>
            </a:r>
            <a:r>
              <a:rPr lang="en-US" dirty="0" err="1" smtClean="0"/>
              <a:t>subtrees</a:t>
            </a:r>
            <a:r>
              <a:rPr lang="en-US" dirty="0" smtClean="0"/>
              <a:t> (Collins 02)</a:t>
            </a:r>
            <a:br>
              <a:rPr lang="en-US" dirty="0" smtClean="0"/>
            </a:br>
            <a:r>
              <a:rPr lang="en-US" dirty="0" smtClean="0"/>
              <a:t>-Linear kernel: </a:t>
            </a:r>
            <a:r>
              <a:rPr lang="en-US" dirty="0" smtClean="0"/>
              <a:t>rich </a:t>
            </a:r>
            <a:r>
              <a:rPr lang="en-US" dirty="0" smtClean="0"/>
              <a:t>features (Collins 00)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889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SVM based Voting Algorithm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Using pairwise parses as samples</a:t>
                </a:r>
              </a:p>
              <a:p>
                <a:pPr algn="l" rtl="0"/>
                <a:r>
                  <a:rPr lang="en-US" b="0" dirty="0" err="1" smtClean="0"/>
                  <a:t>L</a:t>
                </a:r>
                <a:r>
                  <a:rPr lang="en-US" b="0" dirty="0" smtClean="0"/>
                  <a:t>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 is the </a:t>
                </a:r>
                <a:r>
                  <a:rPr lang="en-US" i="1" dirty="0" smtClean="0"/>
                  <a:t>j-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candidate parse for the </a:t>
                </a:r>
                <a:r>
                  <a:rPr lang="en-US" i="1" dirty="0" smtClean="0"/>
                  <a:t>i-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sentence in the training data. </a:t>
                </a:r>
              </a:p>
              <a:p>
                <a:pPr algn="l" rtl="0"/>
                <a:r>
                  <a:rPr lang="en-US" dirty="0" smtClean="0"/>
                  <a:t>Let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is the parse with highest f-score among all the parses for the </a:t>
                </a:r>
                <a:r>
                  <a:rPr lang="en-US" i="1" dirty="0" smtClean="0"/>
                  <a:t>i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sentence. </a:t>
                </a:r>
              </a:p>
              <a:p>
                <a:pPr algn="l" rtl="0"/>
                <a:r>
                  <a:rPr lang="en-US" dirty="0" smtClean="0"/>
                  <a:t>Positive samples: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),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algn="l" rtl="0"/>
                <a:r>
                  <a:rPr lang="en-US" dirty="0" smtClean="0"/>
                  <a:t>Negative </a:t>
                </a:r>
                <a:r>
                  <a:rPr lang="en-US" dirty="0"/>
                  <a:t>samples: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),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i="1">
                        <a:latin typeface="Cambria Math"/>
                      </a:rPr>
                      <m:t>1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652" r="-268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91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Preference Kernels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l" rtl="0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are two pairs of parses </a:t>
                </a:r>
              </a:p>
              <a:p>
                <a:pPr algn="l" rtl="0"/>
                <a:r>
                  <a:rPr lang="en-US" dirty="0" smtClean="0"/>
                  <a:t>K – kernel : linear or tree kernel</a:t>
                </a:r>
              </a:p>
              <a:p>
                <a:pPr algn="l" rtl="0"/>
                <a:r>
                  <a:rPr lang="en-US" dirty="0" smtClean="0"/>
                  <a:t>The preference kernel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 smtClean="0"/>
                  <a:t>is defined:</a:t>
                </a:r>
                <a:br>
                  <a:rPr lang="en-US" dirty="0" smtClean="0"/>
                </a:b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K</m:t>
                        </m:r>
                      </m:sub>
                    </m:sSub>
                    <m:r>
                      <a:rPr lang="en-US" sz="2800" b="0" i="0" smtClean="0">
                        <a:latin typeface="Cambria Math"/>
                      </a:rPr>
                      <m:t>(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)=</m:t>
                    </m:r>
                  </m:oMath>
                </a14:m>
                <a:r>
                  <a:rPr lang="en-US" sz="2800" b="0" dirty="0" smtClean="0"/>
                  <a:t/>
                </a:r>
                <a:br>
                  <a:rPr lang="en-US" sz="2800" b="0" dirty="0" smtClean="0"/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𝐾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𝐾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-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𝐾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+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𝐾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:pPr algn="l" rtl="0"/>
                <a:r>
                  <a:rPr lang="en-US" sz="2800" dirty="0" smtClean="0"/>
                  <a:t>A sample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represents the difference between a good parse and a bad one, the preference computes the similarity between the two differences.</a:t>
                </a:r>
                <a:endParaRPr lang="he-IL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668" r="-227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19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4743</TotalTime>
  <Words>473</Words>
  <Application>Microsoft Office PowerPoint</Application>
  <PresentationFormat>On-screen Show (4:3)</PresentationFormat>
  <Paragraphs>98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Solstice</vt:lpstr>
      <vt:lpstr>An SVM Based Voting Algorithm with Application to Parse Reranking</vt:lpstr>
      <vt:lpstr>Outline</vt:lpstr>
      <vt:lpstr>Introduction – Parse Reranking</vt:lpstr>
      <vt:lpstr>Support Vector Machines</vt:lpstr>
      <vt:lpstr>Support Vector Machines</vt:lpstr>
      <vt:lpstr>Support Vector Machines</vt:lpstr>
      <vt:lpstr>SVM Based Voting</vt:lpstr>
      <vt:lpstr>SVM based Voting Algorithm</vt:lpstr>
      <vt:lpstr>Preference Kernels</vt:lpstr>
      <vt:lpstr>SVM based Voting </vt:lpstr>
      <vt:lpstr>Theoretical Issues</vt:lpstr>
      <vt:lpstr>Justifying the Preference Kernel</vt:lpstr>
      <vt:lpstr>Justifying the Pairwise Samples</vt:lpstr>
      <vt:lpstr>Margin Based Bound for SVM Based voting</vt:lpstr>
      <vt:lpstr>Experiments – WSJ Treebank</vt:lpstr>
      <vt:lpstr>Experiments – Linear Kernel</vt:lpstr>
      <vt:lpstr>Results</vt:lpstr>
      <vt:lpstr>Conclusions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wolf</dc:creator>
  <cp:lastModifiedBy>wolf</cp:lastModifiedBy>
  <cp:revision>28</cp:revision>
  <dcterms:created xsi:type="dcterms:W3CDTF">2011-01-18T12:15:13Z</dcterms:created>
  <dcterms:modified xsi:type="dcterms:W3CDTF">2011-01-23T10:02:07Z</dcterms:modified>
</cp:coreProperties>
</file>